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3.xml" ContentType="application/vnd.openxmlformats-officedocument.theme+xml"/>
  <Override PartName="/ppt/slideLayouts/slideLayout86.xml" ContentType="application/vnd.openxmlformats-officedocument.presentationml.slideLayout+xml"/>
  <Override PartName="/ppt/theme/theme14.xml" ContentType="application/vnd.openxmlformats-officedocument.theme+xml"/>
  <Override PartName="/ppt/slideLayouts/slideLayout87.xml" ContentType="application/vnd.openxmlformats-officedocument.presentationml.slideLayout+xml"/>
  <Override PartName="/ppt/theme/theme15.xml" ContentType="application/vnd.openxmlformats-officedocument.theme+xml"/>
  <Override PartName="/ppt/slideLayouts/slideLayout88.xml" ContentType="application/vnd.openxmlformats-officedocument.presentationml.slideLayout+xml"/>
  <Override PartName="/ppt/theme/theme16.xml" ContentType="application/vnd.openxmlformats-officedocument.theme+xml"/>
  <Override PartName="/ppt/slideLayouts/slideLayout89.xml" ContentType="application/vnd.openxmlformats-officedocument.presentationml.slideLayout+xml"/>
  <Override PartName="/ppt/theme/theme17.xml" ContentType="application/vnd.openxmlformats-officedocument.theme+xml"/>
  <Override PartName="/ppt/slideLayouts/slideLayout90.xml" ContentType="application/vnd.openxmlformats-officedocument.presentationml.slideLayout+xml"/>
  <Override PartName="/ppt/theme/theme18.xml" ContentType="application/vnd.openxmlformats-officedocument.theme+xml"/>
  <Override PartName="/ppt/slideLayouts/slideLayout91.xml" ContentType="application/vnd.openxmlformats-officedocument.presentationml.slideLayout+xml"/>
  <Override PartName="/ppt/theme/theme19.xml" ContentType="application/vnd.openxmlformats-officedocument.theme+xml"/>
  <Override PartName="/ppt/slideLayouts/slideLayout92.xml" ContentType="application/vnd.openxmlformats-officedocument.presentationml.slideLayout+xml"/>
  <Override PartName="/ppt/theme/theme2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1.xml" ContentType="application/vnd.openxmlformats-officedocument.theme+xml"/>
  <Override PartName="/ppt/slideLayouts/slideLayout104.xml" ContentType="application/vnd.openxmlformats-officedocument.presentationml.slideLayout+xml"/>
  <Override PartName="/ppt/theme/theme22.xml" ContentType="application/vnd.openxmlformats-officedocument.theme+xml"/>
  <Override PartName="/ppt/slideLayouts/slideLayout105.xml" ContentType="application/vnd.openxmlformats-officedocument.presentationml.slideLayout+xml"/>
  <Override PartName="/ppt/theme/theme23.xml" ContentType="application/vnd.openxmlformats-officedocument.theme+xml"/>
  <Override PartName="/ppt/slideLayouts/slideLayout106.xml" ContentType="application/vnd.openxmlformats-officedocument.presentationml.slideLayout+xml"/>
  <Override PartName="/ppt/theme/theme24.xml" ContentType="application/vnd.openxmlformats-officedocument.theme+xml"/>
  <Override PartName="/ppt/slideLayouts/slideLayout107.xml" ContentType="application/vnd.openxmlformats-officedocument.presentationml.slideLayout+xml"/>
  <Override PartName="/ppt/theme/theme25.xml" ContentType="application/vnd.openxmlformats-officedocument.theme+xml"/>
  <Override PartName="/ppt/slideLayouts/slideLayout108.xml" ContentType="application/vnd.openxmlformats-officedocument.presentationml.slideLayout+xml"/>
  <Override PartName="/ppt/theme/theme26.xml" ContentType="application/vnd.openxmlformats-officedocument.theme+xml"/>
  <Override PartName="/ppt/slideLayouts/slideLayout109.xml" ContentType="application/vnd.openxmlformats-officedocument.presentationml.slideLayout+xml"/>
  <Override PartName="/ppt/theme/theme2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3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35.xml" ContentType="application/vnd.openxmlformats-officedocument.theme+xml"/>
  <Override PartName="/ppt/slideLayouts/slideLayout198.xml" ContentType="application/vnd.openxmlformats-officedocument.presentationml.slideLayout+xml"/>
  <Override PartName="/ppt/theme/theme3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3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3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4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4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4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4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4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45.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4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4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49.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50.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51.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52.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53.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54.xml" ContentType="application/vnd.openxmlformats-officedocument.theme+xml"/>
  <Override PartName="/ppt/slideLayouts/slideLayout399.xml" ContentType="application/vnd.openxmlformats-officedocument.presentationml.slideLayout+xml"/>
  <Override PartName="/ppt/theme/theme55.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56.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57.xml" ContentType="application/vnd.openxmlformats-officedocument.theme+xml"/>
  <Override PartName="/ppt/slideLayouts/slideLayout422.xml" ContentType="application/vnd.openxmlformats-officedocument.presentationml.slideLayout+xml"/>
  <Override PartName="/ppt/theme/theme58.xml" ContentType="application/vnd.openxmlformats-officedocument.theme+xml"/>
  <Override PartName="/ppt/slideLayouts/slideLayout423.xml" ContentType="application/vnd.openxmlformats-officedocument.presentationml.slideLayout+xml"/>
  <Override PartName="/ppt/theme/theme59.xml" ContentType="application/vnd.openxmlformats-officedocument.theme+xml"/>
  <Override PartName="/ppt/slideLayouts/slideLayout424.xml" ContentType="application/vnd.openxmlformats-officedocument.presentationml.slideLayout+xml"/>
  <Override PartName="/ppt/theme/theme60.xml" ContentType="application/vnd.openxmlformats-officedocument.theme+xml"/>
  <Override PartName="/ppt/slideLayouts/slideLayout425.xml" ContentType="application/vnd.openxmlformats-officedocument.presentationml.slideLayout+xml"/>
  <Override PartName="/ppt/theme/theme61.xml" ContentType="application/vnd.openxmlformats-officedocument.theme+xml"/>
  <Override PartName="/ppt/slideLayouts/slideLayout426.xml" ContentType="application/vnd.openxmlformats-officedocument.presentationml.slideLayout+xml"/>
  <Override PartName="/ppt/theme/theme62.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63.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64.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65.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66.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67.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68.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69.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70.xml" ContentType="application/vnd.openxmlformats-officedocument.theme+xml"/>
  <Override PartName="/ppt/theme/themeOverride1.xml" ContentType="application/vnd.openxmlformats-officedocument.themeOverrid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71.xml" ContentType="application/vnd.openxmlformats-officedocument.theme+xml"/>
  <Override PartName="/ppt/slideLayouts/slideLayout511.xml" ContentType="application/vnd.openxmlformats-officedocument.presentationml.slideLayout+xml"/>
  <Override PartName="/ppt/theme/theme72.xml" ContentType="application/vnd.openxmlformats-officedocument.theme+xml"/>
  <Override PartName="/ppt/slideLayouts/slideLayout512.xml" ContentType="application/vnd.openxmlformats-officedocument.presentationml.slideLayout+xml"/>
  <Override PartName="/ppt/theme/theme73.xml" ContentType="application/vnd.openxmlformats-officedocument.theme+xml"/>
  <Override PartName="/ppt/slideLayouts/slideLayout513.xml" ContentType="application/vnd.openxmlformats-officedocument.presentationml.slideLayout+xml"/>
  <Override PartName="/ppt/theme/theme74.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75.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76.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77.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78.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79.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80.xml" ContentType="application/vnd.openxmlformats-officedocument.theme+xml"/>
  <Override PartName="/ppt/theme/theme81.xml" ContentType="application/vnd.openxmlformats-officedocument.theme+xml"/>
  <Override PartName="/ppt/theme/theme8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1.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5.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6.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7.xml" ContentType="application/vnd.openxmlformats-officedocument.themeOverr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heme/themeOverride8.xml" ContentType="application/vnd.openxmlformats-officedocument.themeOverr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theme/themeOverride9.xml" ContentType="application/vnd.openxmlformats-officedocument.themeOverr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heme/themeOverride10.xml" ContentType="application/vnd.openxmlformats-officedocument.themeOverr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 id="2147483702" r:id="rId2"/>
    <p:sldMasterId id="2147483706" r:id="rId3"/>
    <p:sldMasterId id="2147483724" r:id="rId4"/>
    <p:sldMasterId id="2147483730" r:id="rId5"/>
    <p:sldMasterId id="2147483738" r:id="rId6"/>
    <p:sldMasterId id="2147483742" r:id="rId7"/>
    <p:sldMasterId id="2147484271" r:id="rId8"/>
    <p:sldMasterId id="2147484538" r:id="rId9"/>
    <p:sldMasterId id="2147485074" r:id="rId10"/>
    <p:sldMasterId id="2147485076" r:id="rId11"/>
    <p:sldMasterId id="2147485080" r:id="rId12"/>
    <p:sldMasterId id="2147485082" r:id="rId13"/>
    <p:sldMasterId id="2147485361" r:id="rId14"/>
    <p:sldMasterId id="2147485363" r:id="rId15"/>
    <p:sldMasterId id="2147485649" r:id="rId16"/>
    <p:sldMasterId id="2147485934" r:id="rId17"/>
    <p:sldMasterId id="2147489439" r:id="rId18"/>
    <p:sldMasterId id="2147489441" r:id="rId19"/>
    <p:sldMasterId id="2147489443" r:id="rId20"/>
    <p:sldMasterId id="2147489445" r:id="rId21"/>
    <p:sldMasterId id="2147489457" r:id="rId22"/>
    <p:sldMasterId id="2147489459" r:id="rId23"/>
    <p:sldMasterId id="2147489465" r:id="rId24"/>
    <p:sldMasterId id="2147489469" r:id="rId25"/>
    <p:sldMasterId id="2147489471" r:id="rId26"/>
    <p:sldMasterId id="2147489475" r:id="rId27"/>
    <p:sldMasterId id="2147489489" r:id="rId28"/>
    <p:sldMasterId id="2147489501" r:id="rId29"/>
    <p:sldMasterId id="2147489549" r:id="rId30"/>
    <p:sldMasterId id="2147489561" r:id="rId31"/>
    <p:sldMasterId id="2147489573" r:id="rId32"/>
    <p:sldMasterId id="2147489585" r:id="rId33"/>
    <p:sldMasterId id="2147489597" r:id="rId34"/>
    <p:sldMasterId id="2147489609" r:id="rId35"/>
    <p:sldMasterId id="2147490067" r:id="rId36"/>
    <p:sldMasterId id="2147490069" r:id="rId37"/>
    <p:sldMasterId id="2147490081" r:id="rId38"/>
    <p:sldMasterId id="2147490093" r:id="rId39"/>
    <p:sldMasterId id="2147490105" r:id="rId40"/>
    <p:sldMasterId id="2147490117" r:id="rId41"/>
    <p:sldMasterId id="2147490129" r:id="rId42"/>
    <p:sldMasterId id="2147490141" r:id="rId43"/>
    <p:sldMasterId id="2147490153" r:id="rId44"/>
    <p:sldMasterId id="2147490165" r:id="rId45"/>
    <p:sldMasterId id="2147490177" r:id="rId46"/>
    <p:sldMasterId id="2147490189" r:id="rId47"/>
    <p:sldMasterId id="2147490201" r:id="rId48"/>
    <p:sldMasterId id="2147496798" r:id="rId49"/>
    <p:sldMasterId id="2147496810" r:id="rId50"/>
    <p:sldMasterId id="2147496861" r:id="rId51"/>
    <p:sldMasterId id="2147496873" r:id="rId52"/>
    <p:sldMasterId id="2147496885" r:id="rId53"/>
    <p:sldMasterId id="2147496897" r:id="rId54"/>
    <p:sldMasterId id="2147496921" r:id="rId55"/>
    <p:sldMasterId id="2147496923" r:id="rId56"/>
    <p:sldMasterId id="2147496935" r:id="rId57"/>
    <p:sldMasterId id="2147496947" r:id="rId58"/>
    <p:sldMasterId id="2147496949" r:id="rId59"/>
    <p:sldMasterId id="2147496951" r:id="rId60"/>
    <p:sldMasterId id="2147496953" r:id="rId61"/>
    <p:sldMasterId id="2147496955" r:id="rId62"/>
    <p:sldMasterId id="2147496957" r:id="rId63"/>
    <p:sldMasterId id="2147497011" r:id="rId64"/>
    <p:sldMasterId id="2147497023" r:id="rId65"/>
    <p:sldMasterId id="2147497035" r:id="rId66"/>
    <p:sldMasterId id="2147497049" r:id="rId67"/>
    <p:sldMasterId id="2147497061" r:id="rId68"/>
    <p:sldMasterId id="2147497074" r:id="rId69"/>
    <p:sldMasterId id="2147497077" r:id="rId70"/>
    <p:sldMasterId id="2147497089" r:id="rId71"/>
    <p:sldMasterId id="2147497092" r:id="rId72"/>
    <p:sldMasterId id="2147497094" r:id="rId73"/>
    <p:sldMasterId id="2147497096" r:id="rId74"/>
    <p:sldMasterId id="2147497098" r:id="rId75"/>
    <p:sldMasterId id="2147497110" r:id="rId76"/>
    <p:sldMasterId id="2147497122" r:id="rId77"/>
    <p:sldMasterId id="2147497135" r:id="rId78"/>
    <p:sldMasterId id="2147497148" r:id="rId79"/>
    <p:sldMasterId id="2147497160" r:id="rId80"/>
  </p:sldMasterIdLst>
  <p:notesMasterIdLst>
    <p:notesMasterId r:id="rId296"/>
  </p:notesMasterIdLst>
  <p:handoutMasterIdLst>
    <p:handoutMasterId r:id="rId297"/>
  </p:handoutMasterIdLst>
  <p:sldIdLst>
    <p:sldId id="847" r:id="rId81"/>
    <p:sldId id="848" r:id="rId82"/>
    <p:sldId id="849" r:id="rId83"/>
    <p:sldId id="850" r:id="rId84"/>
    <p:sldId id="851" r:id="rId85"/>
    <p:sldId id="1850" r:id="rId86"/>
    <p:sldId id="820" r:id="rId87"/>
    <p:sldId id="1851" r:id="rId88"/>
    <p:sldId id="1852" r:id="rId89"/>
    <p:sldId id="1853" r:id="rId90"/>
    <p:sldId id="1854" r:id="rId91"/>
    <p:sldId id="915" r:id="rId92"/>
    <p:sldId id="827" r:id="rId93"/>
    <p:sldId id="828" r:id="rId94"/>
    <p:sldId id="829" r:id="rId95"/>
    <p:sldId id="830" r:id="rId96"/>
    <p:sldId id="831" r:id="rId97"/>
    <p:sldId id="832" r:id="rId98"/>
    <p:sldId id="755" r:id="rId99"/>
    <p:sldId id="756" r:id="rId100"/>
    <p:sldId id="1856" r:id="rId101"/>
    <p:sldId id="443" r:id="rId102"/>
    <p:sldId id="444" r:id="rId103"/>
    <p:sldId id="680" r:id="rId104"/>
    <p:sldId id="681" r:id="rId105"/>
    <p:sldId id="682" r:id="rId106"/>
    <p:sldId id="683" r:id="rId107"/>
    <p:sldId id="684" r:id="rId108"/>
    <p:sldId id="735" r:id="rId109"/>
    <p:sldId id="685" r:id="rId110"/>
    <p:sldId id="686" r:id="rId111"/>
    <p:sldId id="687" r:id="rId112"/>
    <p:sldId id="688" r:id="rId113"/>
    <p:sldId id="689" r:id="rId114"/>
    <p:sldId id="697" r:id="rId115"/>
    <p:sldId id="272" r:id="rId116"/>
    <p:sldId id="271" r:id="rId117"/>
    <p:sldId id="690" r:id="rId118"/>
    <p:sldId id="691" r:id="rId119"/>
    <p:sldId id="5569" r:id="rId120"/>
    <p:sldId id="692" r:id="rId121"/>
    <p:sldId id="1855" r:id="rId122"/>
    <p:sldId id="694" r:id="rId123"/>
    <p:sldId id="695" r:id="rId124"/>
    <p:sldId id="312" r:id="rId125"/>
    <p:sldId id="449" r:id="rId126"/>
    <p:sldId id="261" r:id="rId127"/>
    <p:sldId id="696" r:id="rId128"/>
    <p:sldId id="318" r:id="rId129"/>
    <p:sldId id="403" r:id="rId130"/>
    <p:sldId id="450" r:id="rId131"/>
    <p:sldId id="451" r:id="rId132"/>
    <p:sldId id="452" r:id="rId133"/>
    <p:sldId id="453" r:id="rId134"/>
    <p:sldId id="454" r:id="rId135"/>
    <p:sldId id="455" r:id="rId136"/>
    <p:sldId id="424" r:id="rId137"/>
    <p:sldId id="288" r:id="rId138"/>
    <p:sldId id="302" r:id="rId139"/>
    <p:sldId id="304" r:id="rId140"/>
    <p:sldId id="305" r:id="rId141"/>
    <p:sldId id="306" r:id="rId142"/>
    <p:sldId id="445" r:id="rId143"/>
    <p:sldId id="446" r:id="rId144"/>
    <p:sldId id="303" r:id="rId145"/>
    <p:sldId id="404" r:id="rId146"/>
    <p:sldId id="456" r:id="rId147"/>
    <p:sldId id="425" r:id="rId148"/>
    <p:sldId id="308" r:id="rId149"/>
    <p:sldId id="457" r:id="rId150"/>
    <p:sldId id="5571" r:id="rId151"/>
    <p:sldId id="426" r:id="rId152"/>
    <p:sldId id="459" r:id="rId153"/>
    <p:sldId id="460" r:id="rId154"/>
    <p:sldId id="489" r:id="rId155"/>
    <p:sldId id="432" r:id="rId156"/>
    <p:sldId id="441" r:id="rId157"/>
    <p:sldId id="730" r:id="rId158"/>
    <p:sldId id="758" r:id="rId159"/>
    <p:sldId id="731" r:id="rId160"/>
    <p:sldId id="732" r:id="rId161"/>
    <p:sldId id="733" r:id="rId162"/>
    <p:sldId id="734" r:id="rId163"/>
    <p:sldId id="578" r:id="rId164"/>
    <p:sldId id="579" r:id="rId165"/>
    <p:sldId id="580" r:id="rId166"/>
    <p:sldId id="581" r:id="rId167"/>
    <p:sldId id="582" r:id="rId168"/>
    <p:sldId id="720" r:id="rId169"/>
    <p:sldId id="721" r:id="rId170"/>
    <p:sldId id="722" r:id="rId171"/>
    <p:sldId id="723" r:id="rId172"/>
    <p:sldId id="724" r:id="rId173"/>
    <p:sldId id="588" r:id="rId174"/>
    <p:sldId id="589" r:id="rId175"/>
    <p:sldId id="590" r:id="rId176"/>
    <p:sldId id="591" r:id="rId177"/>
    <p:sldId id="725" r:id="rId178"/>
    <p:sldId id="726" r:id="rId179"/>
    <p:sldId id="727" r:id="rId180"/>
    <p:sldId id="595" r:id="rId181"/>
    <p:sldId id="728" r:id="rId182"/>
    <p:sldId id="597" r:id="rId183"/>
    <p:sldId id="598" r:id="rId184"/>
    <p:sldId id="599" r:id="rId185"/>
    <p:sldId id="600" r:id="rId186"/>
    <p:sldId id="601" r:id="rId187"/>
    <p:sldId id="602" r:id="rId188"/>
    <p:sldId id="603" r:id="rId189"/>
    <p:sldId id="604" r:id="rId190"/>
    <p:sldId id="605" r:id="rId191"/>
    <p:sldId id="606" r:id="rId192"/>
    <p:sldId id="607" r:id="rId193"/>
    <p:sldId id="608" r:id="rId194"/>
    <p:sldId id="609" r:id="rId195"/>
    <p:sldId id="610" r:id="rId196"/>
    <p:sldId id="611" r:id="rId197"/>
    <p:sldId id="612" r:id="rId198"/>
    <p:sldId id="613" r:id="rId199"/>
    <p:sldId id="614" r:id="rId200"/>
    <p:sldId id="615" r:id="rId201"/>
    <p:sldId id="616" r:id="rId202"/>
    <p:sldId id="617" r:id="rId203"/>
    <p:sldId id="618" r:id="rId204"/>
    <p:sldId id="619" r:id="rId205"/>
    <p:sldId id="620" r:id="rId206"/>
    <p:sldId id="621" r:id="rId207"/>
    <p:sldId id="622" r:id="rId208"/>
    <p:sldId id="623" r:id="rId209"/>
    <p:sldId id="474" r:id="rId210"/>
    <p:sldId id="344" r:id="rId211"/>
    <p:sldId id="534" r:id="rId212"/>
    <p:sldId id="535" r:id="rId213"/>
    <p:sldId id="536" r:id="rId214"/>
    <p:sldId id="537" r:id="rId215"/>
    <p:sldId id="431" r:id="rId216"/>
    <p:sldId id="729" r:id="rId217"/>
    <p:sldId id="625" r:id="rId218"/>
    <p:sldId id="626" r:id="rId219"/>
    <p:sldId id="627" r:id="rId220"/>
    <p:sldId id="628" r:id="rId221"/>
    <p:sldId id="629" r:id="rId222"/>
    <p:sldId id="630" r:id="rId223"/>
    <p:sldId id="631" r:id="rId224"/>
    <p:sldId id="632" r:id="rId225"/>
    <p:sldId id="633" r:id="rId226"/>
    <p:sldId id="634" r:id="rId227"/>
    <p:sldId id="635" r:id="rId228"/>
    <p:sldId id="636" r:id="rId229"/>
    <p:sldId id="637" r:id="rId230"/>
    <p:sldId id="638" r:id="rId231"/>
    <p:sldId id="639" r:id="rId232"/>
    <p:sldId id="640" r:id="rId233"/>
    <p:sldId id="641" r:id="rId234"/>
    <p:sldId id="642" r:id="rId235"/>
    <p:sldId id="736" r:id="rId236"/>
    <p:sldId id="644" r:id="rId237"/>
    <p:sldId id="645" r:id="rId238"/>
    <p:sldId id="646" r:id="rId239"/>
    <p:sldId id="647" r:id="rId240"/>
    <p:sldId id="648" r:id="rId241"/>
    <p:sldId id="649" r:id="rId242"/>
    <p:sldId id="465" r:id="rId243"/>
    <p:sldId id="650" r:id="rId244"/>
    <p:sldId id="651" r:id="rId245"/>
    <p:sldId id="652" r:id="rId246"/>
    <p:sldId id="653" r:id="rId247"/>
    <p:sldId id="654" r:id="rId248"/>
    <p:sldId id="655" r:id="rId249"/>
    <p:sldId id="656" r:id="rId250"/>
    <p:sldId id="657" r:id="rId251"/>
    <p:sldId id="658" r:id="rId252"/>
    <p:sldId id="659" r:id="rId253"/>
    <p:sldId id="497" r:id="rId254"/>
    <p:sldId id="343" r:id="rId255"/>
    <p:sldId id="341" r:id="rId256"/>
    <p:sldId id="342" r:id="rId257"/>
    <p:sldId id="435" r:id="rId258"/>
    <p:sldId id="258" r:id="rId259"/>
    <p:sldId id="716" r:id="rId260"/>
    <p:sldId id="540" r:id="rId261"/>
    <p:sldId id="541" r:id="rId262"/>
    <p:sldId id="542" r:id="rId263"/>
    <p:sldId id="543" r:id="rId264"/>
    <p:sldId id="544" r:id="rId265"/>
    <p:sldId id="545" r:id="rId266"/>
    <p:sldId id="546" r:id="rId267"/>
    <p:sldId id="547" r:id="rId268"/>
    <p:sldId id="717" r:id="rId269"/>
    <p:sldId id="718" r:id="rId270"/>
    <p:sldId id="719" r:id="rId271"/>
    <p:sldId id="698" r:id="rId272"/>
    <p:sldId id="707" r:id="rId273"/>
    <p:sldId id="708" r:id="rId274"/>
    <p:sldId id="709" r:id="rId275"/>
    <p:sldId id="710" r:id="rId276"/>
    <p:sldId id="711" r:id="rId277"/>
    <p:sldId id="712" r:id="rId278"/>
    <p:sldId id="713" r:id="rId279"/>
    <p:sldId id="714" r:id="rId280"/>
    <p:sldId id="715" r:id="rId281"/>
    <p:sldId id="700" r:id="rId282"/>
    <p:sldId id="701" r:id="rId283"/>
    <p:sldId id="702" r:id="rId284"/>
    <p:sldId id="703" r:id="rId285"/>
    <p:sldId id="704" r:id="rId286"/>
    <p:sldId id="705" r:id="rId287"/>
    <p:sldId id="706" r:id="rId288"/>
    <p:sldId id="570" r:id="rId289"/>
    <p:sldId id="845" r:id="rId290"/>
    <p:sldId id="699" r:id="rId291"/>
    <p:sldId id="665" r:id="rId292"/>
    <p:sldId id="5199" r:id="rId293"/>
    <p:sldId id="1857" r:id="rId294"/>
    <p:sldId id="670" r:id="rId295"/>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Osaka" charset="0"/>
        <a:cs typeface="Osaka" charset="0"/>
      </a:defRPr>
    </a:lvl1pPr>
    <a:lvl2pPr marL="4572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2pPr>
    <a:lvl3pPr marL="9144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3pPr>
    <a:lvl4pPr marL="13716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4pPr>
    <a:lvl5pPr marL="18288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5pPr>
    <a:lvl6pPr marL="2286000" algn="l" defTabSz="457200" rtl="0" eaLnBrk="1" latinLnBrk="0" hangingPunct="1">
      <a:defRPr sz="2400" kern="1200">
        <a:solidFill>
          <a:schemeClr val="tx1"/>
        </a:solidFill>
        <a:latin typeface="Times New Roman" charset="0"/>
        <a:ea typeface="Osaka" charset="0"/>
        <a:cs typeface="Osaka" charset="0"/>
      </a:defRPr>
    </a:lvl6pPr>
    <a:lvl7pPr marL="2743200" algn="l" defTabSz="457200" rtl="0" eaLnBrk="1" latinLnBrk="0" hangingPunct="1">
      <a:defRPr sz="2400" kern="1200">
        <a:solidFill>
          <a:schemeClr val="tx1"/>
        </a:solidFill>
        <a:latin typeface="Times New Roman" charset="0"/>
        <a:ea typeface="Osaka" charset="0"/>
        <a:cs typeface="Osaka" charset="0"/>
      </a:defRPr>
    </a:lvl7pPr>
    <a:lvl8pPr marL="3200400" algn="l" defTabSz="457200" rtl="0" eaLnBrk="1" latinLnBrk="0" hangingPunct="1">
      <a:defRPr sz="2400" kern="1200">
        <a:solidFill>
          <a:schemeClr val="tx1"/>
        </a:solidFill>
        <a:latin typeface="Times New Roman" charset="0"/>
        <a:ea typeface="Osaka" charset="0"/>
        <a:cs typeface="Osaka" charset="0"/>
      </a:defRPr>
    </a:lvl8pPr>
    <a:lvl9pPr marL="3657600" algn="l" defTabSz="457200" rtl="0" eaLnBrk="1" latinLnBrk="0" hangingPunct="1">
      <a:defRPr sz="2400" kern="1200">
        <a:solidFill>
          <a:schemeClr val="tx1"/>
        </a:solidFill>
        <a:latin typeface="Times New Roman" charset="0"/>
        <a:ea typeface="Osaka" charset="0"/>
        <a:cs typeface="Osaka" charset="0"/>
      </a:defRPr>
    </a:lvl9pPr>
  </p:defaultTextStyle>
  <p:extLst>
    <p:ext uri="{521415D9-36F7-43E2-AB2F-B90AF26B5E84}">
      <p14:sectionLst xmlns:p14="http://schemas.microsoft.com/office/powerpoint/2010/main">
        <p14:section name="Overview" id="{4D482280-3B87-D447-9685-EA8DE823CEA0}">
          <p14:sldIdLst>
            <p14:sldId id="847"/>
            <p14:sldId id="848"/>
            <p14:sldId id="849"/>
            <p14:sldId id="850"/>
            <p14:sldId id="851"/>
            <p14:sldId id="1850"/>
            <p14:sldId id="820"/>
            <p14:sldId id="1851"/>
            <p14:sldId id="1852"/>
            <p14:sldId id="1853"/>
            <p14:sldId id="1854"/>
            <p14:sldId id="915"/>
            <p14:sldId id="827"/>
            <p14:sldId id="828"/>
            <p14:sldId id="829"/>
            <p14:sldId id="830"/>
            <p14:sldId id="831"/>
            <p14:sldId id="832"/>
            <p14:sldId id="755"/>
            <p14:sldId id="756"/>
          </p14:sldIdLst>
        </p14:section>
        <p14:section name="Introduction" id="{5BF96914-3E08-1F4E-9D19-B1AE9789CDF1}">
          <p14:sldIdLst>
            <p14:sldId id="1856"/>
            <p14:sldId id="443"/>
            <p14:sldId id="444"/>
          </p14:sldIdLst>
        </p14:section>
        <p14:section name="Sermon" id="{3F738502-4ADE-CD4D-8BAC-EF84A5A17CB5}">
          <p14:sldIdLst>
            <p14:sldId id="680"/>
            <p14:sldId id="681"/>
            <p14:sldId id="682"/>
            <p14:sldId id="683"/>
            <p14:sldId id="684"/>
            <p14:sldId id="735"/>
            <p14:sldId id="685"/>
            <p14:sldId id="686"/>
            <p14:sldId id="687"/>
          </p14:sldIdLst>
        </p14:section>
        <p14:section name="Chapters" id="{1D102546-2CDE-134A-B84A-921C875223E2}">
          <p14:sldIdLst>
            <p14:sldId id="688"/>
            <p14:sldId id="689"/>
            <p14:sldId id="697"/>
            <p14:sldId id="272"/>
            <p14:sldId id="271"/>
            <p14:sldId id="690"/>
            <p14:sldId id="691"/>
            <p14:sldId id="5569"/>
            <p14:sldId id="692"/>
            <p14:sldId id="1855"/>
            <p14:sldId id="694"/>
            <p14:sldId id="695"/>
            <p14:sldId id="312"/>
            <p14:sldId id="449"/>
            <p14:sldId id="261"/>
            <p14:sldId id="696"/>
            <p14:sldId id="318"/>
            <p14:sldId id="403"/>
            <p14:sldId id="450"/>
            <p14:sldId id="451"/>
            <p14:sldId id="452"/>
            <p14:sldId id="453"/>
            <p14:sldId id="454"/>
            <p14:sldId id="455"/>
            <p14:sldId id="424"/>
            <p14:sldId id="288"/>
            <p14:sldId id="302"/>
            <p14:sldId id="304"/>
            <p14:sldId id="305"/>
            <p14:sldId id="306"/>
            <p14:sldId id="445"/>
            <p14:sldId id="446"/>
            <p14:sldId id="303"/>
            <p14:sldId id="404"/>
            <p14:sldId id="456"/>
            <p14:sldId id="425"/>
            <p14:sldId id="308"/>
            <p14:sldId id="457"/>
            <p14:sldId id="5571"/>
            <p14:sldId id="426"/>
            <p14:sldId id="459"/>
            <p14:sldId id="460"/>
            <p14:sldId id="489"/>
            <p14:sldId id="432"/>
            <p14:sldId id="441"/>
            <p14:sldId id="730"/>
            <p14:sldId id="758"/>
            <p14:sldId id="731"/>
            <p14:sldId id="732"/>
            <p14:sldId id="733"/>
            <p14:sldId id="734"/>
            <p14:sldId id="578"/>
            <p14:sldId id="579"/>
            <p14:sldId id="580"/>
            <p14:sldId id="581"/>
            <p14:sldId id="582"/>
            <p14:sldId id="720"/>
            <p14:sldId id="721"/>
            <p14:sldId id="722"/>
            <p14:sldId id="723"/>
            <p14:sldId id="724"/>
            <p14:sldId id="588"/>
            <p14:sldId id="589"/>
            <p14:sldId id="590"/>
            <p14:sldId id="591"/>
            <p14:sldId id="725"/>
            <p14:sldId id="726"/>
            <p14:sldId id="727"/>
            <p14:sldId id="595"/>
            <p14:sldId id="728"/>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474"/>
            <p14:sldId id="344"/>
            <p14:sldId id="534"/>
            <p14:sldId id="535"/>
            <p14:sldId id="536"/>
            <p14:sldId id="537"/>
            <p14:sldId id="431"/>
            <p14:sldId id="729"/>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736"/>
            <p14:sldId id="644"/>
            <p14:sldId id="645"/>
            <p14:sldId id="646"/>
            <p14:sldId id="647"/>
            <p14:sldId id="648"/>
            <p14:sldId id="649"/>
            <p14:sldId id="465"/>
            <p14:sldId id="650"/>
            <p14:sldId id="651"/>
            <p14:sldId id="652"/>
            <p14:sldId id="653"/>
            <p14:sldId id="654"/>
            <p14:sldId id="655"/>
            <p14:sldId id="656"/>
            <p14:sldId id="657"/>
            <p14:sldId id="658"/>
            <p14:sldId id="659"/>
            <p14:sldId id="497"/>
            <p14:sldId id="343"/>
            <p14:sldId id="341"/>
            <p14:sldId id="342"/>
            <p14:sldId id="435"/>
            <p14:sldId id="258"/>
            <p14:sldId id="716"/>
            <p14:sldId id="540"/>
            <p14:sldId id="541"/>
            <p14:sldId id="542"/>
            <p14:sldId id="543"/>
            <p14:sldId id="544"/>
            <p14:sldId id="545"/>
            <p14:sldId id="546"/>
            <p14:sldId id="547"/>
            <p14:sldId id="717"/>
            <p14:sldId id="718"/>
            <p14:sldId id="719"/>
            <p14:sldId id="698"/>
            <p14:sldId id="707"/>
            <p14:sldId id="708"/>
            <p14:sldId id="709"/>
            <p14:sldId id="710"/>
            <p14:sldId id="711"/>
            <p14:sldId id="712"/>
            <p14:sldId id="713"/>
            <p14:sldId id="714"/>
            <p14:sldId id="715"/>
            <p14:sldId id="700"/>
            <p14:sldId id="701"/>
            <p14:sldId id="702"/>
            <p14:sldId id="703"/>
          </p14:sldIdLst>
        </p14:section>
        <p14:section name="Conclusion" id="{C88B32D6-F0DA-E646-8BAF-51B1AB4BE760}">
          <p14:sldIdLst>
            <p14:sldId id="704"/>
            <p14:sldId id="705"/>
            <p14:sldId id="706"/>
            <p14:sldId id="570"/>
            <p14:sldId id="845"/>
          </p14:sldIdLst>
        </p14:section>
        <p14:section name="Supplements" id="{8936A2A4-F965-C248-BE67-41E30C9F7ECE}">
          <p14:sldIdLst>
            <p14:sldId id="699"/>
            <p14:sldId id="665"/>
            <p14:sldId id="5199"/>
            <p14:sldId id="1857"/>
            <p14:sldId id="6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010"/>
    <a:srgbClr val="FFFFFF"/>
    <a:srgbClr val="007E0E"/>
    <a:srgbClr val="0000FF"/>
    <a:srgbClr val="FFFF00"/>
    <a:srgbClr val="800080"/>
    <a:srgbClr val="FF0000"/>
    <a:srgbClr val="1A2E00"/>
    <a:srgbClr val="32528D"/>
    <a:srgbClr val="8E0C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5"/>
    <p:restoredTop sz="68107" autoAdjust="0"/>
  </p:normalViewPr>
  <p:slideViewPr>
    <p:cSldViewPr>
      <p:cViewPr>
        <p:scale>
          <a:sx n="89" d="100"/>
          <a:sy n="89" d="100"/>
        </p:scale>
        <p:origin x="440" y="472"/>
      </p:cViewPr>
      <p:guideLst>
        <p:guide orient="horz" pos="2160"/>
        <p:guide pos="2880"/>
      </p:guideLst>
    </p:cSldViewPr>
  </p:slideViewPr>
  <p:outlineViewPr>
    <p:cViewPr>
      <p:scale>
        <a:sx n="33" d="100"/>
        <a:sy n="33" d="100"/>
      </p:scale>
      <p:origin x="0" y="30512"/>
    </p:cViewPr>
  </p:outlineViewPr>
  <p:notesTextViewPr>
    <p:cViewPr>
      <p:scale>
        <a:sx n="100" d="100"/>
        <a:sy n="100" d="100"/>
      </p:scale>
      <p:origin x="0" y="0"/>
    </p:cViewPr>
  </p:notesTextViewPr>
  <p:sorterViewPr>
    <p:cViewPr varScale="1">
      <p:scale>
        <a:sx n="50" d="100"/>
        <a:sy n="50" d="100"/>
      </p:scale>
      <p:origin x="0" y="71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7.xml"/><Relationship Id="rId299" Type="http://schemas.openxmlformats.org/officeDocument/2006/relationships/viewProps" Target="viewProps.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9.xml"/><Relationship Id="rId170" Type="http://schemas.openxmlformats.org/officeDocument/2006/relationships/slide" Target="slides/slide90.xml"/><Relationship Id="rId226" Type="http://schemas.openxmlformats.org/officeDocument/2006/relationships/slide" Target="slides/slide146.xml"/><Relationship Id="rId268" Type="http://schemas.openxmlformats.org/officeDocument/2006/relationships/slide" Target="slides/slide188.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8.xml"/><Relationship Id="rId5" Type="http://schemas.openxmlformats.org/officeDocument/2006/relationships/slideMaster" Target="slideMasters/slideMaster5.xml"/><Relationship Id="rId181" Type="http://schemas.openxmlformats.org/officeDocument/2006/relationships/slide" Target="slides/slide101.xml"/><Relationship Id="rId237" Type="http://schemas.openxmlformats.org/officeDocument/2006/relationships/slide" Target="slides/slide157.xml"/><Relationship Id="rId279" Type="http://schemas.openxmlformats.org/officeDocument/2006/relationships/slide" Target="slides/slide199.xml"/><Relationship Id="rId43" Type="http://schemas.openxmlformats.org/officeDocument/2006/relationships/slideMaster" Target="slideMasters/slideMaster43.xml"/><Relationship Id="rId139" Type="http://schemas.openxmlformats.org/officeDocument/2006/relationships/slide" Target="slides/slide59.xml"/><Relationship Id="rId290" Type="http://schemas.openxmlformats.org/officeDocument/2006/relationships/slide" Target="slides/slide210.xml"/><Relationship Id="rId85" Type="http://schemas.openxmlformats.org/officeDocument/2006/relationships/slide" Target="slides/slide5.xml"/><Relationship Id="rId150" Type="http://schemas.openxmlformats.org/officeDocument/2006/relationships/slide" Target="slides/slide70.xml"/><Relationship Id="rId192" Type="http://schemas.openxmlformats.org/officeDocument/2006/relationships/slide" Target="slides/slide112.xml"/><Relationship Id="rId206" Type="http://schemas.openxmlformats.org/officeDocument/2006/relationships/slide" Target="slides/slide126.xml"/><Relationship Id="rId248" Type="http://schemas.openxmlformats.org/officeDocument/2006/relationships/slide" Target="slides/slide168.xml"/><Relationship Id="rId12" Type="http://schemas.openxmlformats.org/officeDocument/2006/relationships/slideMaster" Target="slideMasters/slideMaster12.xml"/><Relationship Id="rId108" Type="http://schemas.openxmlformats.org/officeDocument/2006/relationships/slide" Target="slides/slide28.xml"/><Relationship Id="rId54" Type="http://schemas.openxmlformats.org/officeDocument/2006/relationships/slideMaster" Target="slideMasters/slideMaster54.xml"/><Relationship Id="rId96" Type="http://schemas.openxmlformats.org/officeDocument/2006/relationships/slide" Target="slides/slide16.xml"/><Relationship Id="rId161" Type="http://schemas.openxmlformats.org/officeDocument/2006/relationships/slide" Target="slides/slide81.xml"/><Relationship Id="rId217" Type="http://schemas.openxmlformats.org/officeDocument/2006/relationships/slide" Target="slides/slide137.xml"/><Relationship Id="rId6" Type="http://schemas.openxmlformats.org/officeDocument/2006/relationships/slideMaster" Target="slideMasters/slideMaster6.xml"/><Relationship Id="rId238" Type="http://schemas.openxmlformats.org/officeDocument/2006/relationships/slide" Target="slides/slide158.xml"/><Relationship Id="rId259" Type="http://schemas.openxmlformats.org/officeDocument/2006/relationships/slide" Target="slides/slide179.xml"/><Relationship Id="rId23" Type="http://schemas.openxmlformats.org/officeDocument/2006/relationships/slideMaster" Target="slideMasters/slideMaster23.xml"/><Relationship Id="rId119" Type="http://schemas.openxmlformats.org/officeDocument/2006/relationships/slide" Target="slides/slide39.xml"/><Relationship Id="rId270" Type="http://schemas.openxmlformats.org/officeDocument/2006/relationships/slide" Target="slides/slide190.xml"/><Relationship Id="rId291" Type="http://schemas.openxmlformats.org/officeDocument/2006/relationships/slide" Target="slides/slide211.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6.xml"/><Relationship Id="rId130" Type="http://schemas.openxmlformats.org/officeDocument/2006/relationships/slide" Target="slides/slide50.xml"/><Relationship Id="rId151" Type="http://schemas.openxmlformats.org/officeDocument/2006/relationships/slide" Target="slides/slide71.xml"/><Relationship Id="rId172" Type="http://schemas.openxmlformats.org/officeDocument/2006/relationships/slide" Target="slides/slide92.xml"/><Relationship Id="rId193" Type="http://schemas.openxmlformats.org/officeDocument/2006/relationships/slide" Target="slides/slide113.xml"/><Relationship Id="rId207" Type="http://schemas.openxmlformats.org/officeDocument/2006/relationships/slide" Target="slides/slide127.xml"/><Relationship Id="rId228" Type="http://schemas.openxmlformats.org/officeDocument/2006/relationships/slide" Target="slides/slide148.xml"/><Relationship Id="rId249" Type="http://schemas.openxmlformats.org/officeDocument/2006/relationships/slide" Target="slides/slide169.xml"/><Relationship Id="rId13" Type="http://schemas.openxmlformats.org/officeDocument/2006/relationships/slideMaster" Target="slideMasters/slideMaster13.xml"/><Relationship Id="rId109" Type="http://schemas.openxmlformats.org/officeDocument/2006/relationships/slide" Target="slides/slide29.xml"/><Relationship Id="rId260" Type="http://schemas.openxmlformats.org/officeDocument/2006/relationships/slide" Target="slides/slide180.xml"/><Relationship Id="rId281" Type="http://schemas.openxmlformats.org/officeDocument/2006/relationships/slide" Target="slides/slide20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7.xml"/><Relationship Id="rId120" Type="http://schemas.openxmlformats.org/officeDocument/2006/relationships/slide" Target="slides/slide40.xml"/><Relationship Id="rId141" Type="http://schemas.openxmlformats.org/officeDocument/2006/relationships/slide" Target="slides/slide61.xml"/><Relationship Id="rId7" Type="http://schemas.openxmlformats.org/officeDocument/2006/relationships/slideMaster" Target="slideMasters/slideMaster7.xml"/><Relationship Id="rId162" Type="http://schemas.openxmlformats.org/officeDocument/2006/relationships/slide" Target="slides/slide82.xml"/><Relationship Id="rId183" Type="http://schemas.openxmlformats.org/officeDocument/2006/relationships/slide" Target="slides/slide103.xml"/><Relationship Id="rId218" Type="http://schemas.openxmlformats.org/officeDocument/2006/relationships/slide" Target="slides/slide138.xml"/><Relationship Id="rId239" Type="http://schemas.openxmlformats.org/officeDocument/2006/relationships/slide" Target="slides/slide159.xml"/><Relationship Id="rId250" Type="http://schemas.openxmlformats.org/officeDocument/2006/relationships/slide" Target="slides/slide170.xml"/><Relationship Id="rId271" Type="http://schemas.openxmlformats.org/officeDocument/2006/relationships/slide" Target="slides/slide191.xml"/><Relationship Id="rId292" Type="http://schemas.openxmlformats.org/officeDocument/2006/relationships/slide" Target="slides/slide21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7.xml"/><Relationship Id="rId110" Type="http://schemas.openxmlformats.org/officeDocument/2006/relationships/slide" Target="slides/slide30.xml"/><Relationship Id="rId131" Type="http://schemas.openxmlformats.org/officeDocument/2006/relationships/slide" Target="slides/slide51.xml"/><Relationship Id="rId152" Type="http://schemas.openxmlformats.org/officeDocument/2006/relationships/slide" Target="slides/slide72.xml"/><Relationship Id="rId173" Type="http://schemas.openxmlformats.org/officeDocument/2006/relationships/slide" Target="slides/slide93.xml"/><Relationship Id="rId194" Type="http://schemas.openxmlformats.org/officeDocument/2006/relationships/slide" Target="slides/slide114.xml"/><Relationship Id="rId208" Type="http://schemas.openxmlformats.org/officeDocument/2006/relationships/slide" Target="slides/slide128.xml"/><Relationship Id="rId229" Type="http://schemas.openxmlformats.org/officeDocument/2006/relationships/slide" Target="slides/slide149.xml"/><Relationship Id="rId240" Type="http://schemas.openxmlformats.org/officeDocument/2006/relationships/slide" Target="slides/slide160.xml"/><Relationship Id="rId261" Type="http://schemas.openxmlformats.org/officeDocument/2006/relationships/slide" Target="slides/slide18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0.xml"/><Relationship Id="rId282" Type="http://schemas.openxmlformats.org/officeDocument/2006/relationships/slide" Target="slides/slide202.xml"/><Relationship Id="rId8" Type="http://schemas.openxmlformats.org/officeDocument/2006/relationships/slideMaster" Target="slideMasters/slideMaster8.xml"/><Relationship Id="rId98" Type="http://schemas.openxmlformats.org/officeDocument/2006/relationships/slide" Target="slides/slide18.xml"/><Relationship Id="rId121" Type="http://schemas.openxmlformats.org/officeDocument/2006/relationships/slide" Target="slides/slide41.xml"/><Relationship Id="rId142" Type="http://schemas.openxmlformats.org/officeDocument/2006/relationships/slide" Target="slides/slide62.xml"/><Relationship Id="rId163" Type="http://schemas.openxmlformats.org/officeDocument/2006/relationships/slide" Target="slides/slide83.xml"/><Relationship Id="rId184" Type="http://schemas.openxmlformats.org/officeDocument/2006/relationships/slide" Target="slides/slide104.xml"/><Relationship Id="rId219" Type="http://schemas.openxmlformats.org/officeDocument/2006/relationships/slide" Target="slides/slide139.xml"/><Relationship Id="rId230" Type="http://schemas.openxmlformats.org/officeDocument/2006/relationships/slide" Target="slides/slide150.xml"/><Relationship Id="rId251" Type="http://schemas.openxmlformats.org/officeDocument/2006/relationships/slide" Target="slides/slide17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2.xml"/><Relationship Id="rId293" Type="http://schemas.openxmlformats.org/officeDocument/2006/relationships/slide" Target="slides/slide213.xml"/><Relationship Id="rId88" Type="http://schemas.openxmlformats.org/officeDocument/2006/relationships/slide" Target="slides/slide8.xml"/><Relationship Id="rId111" Type="http://schemas.openxmlformats.org/officeDocument/2006/relationships/slide" Target="slides/slide31.xml"/><Relationship Id="rId132" Type="http://schemas.openxmlformats.org/officeDocument/2006/relationships/slide" Target="slides/slide52.xml"/><Relationship Id="rId153" Type="http://schemas.openxmlformats.org/officeDocument/2006/relationships/slide" Target="slides/slide73.xml"/><Relationship Id="rId174" Type="http://schemas.openxmlformats.org/officeDocument/2006/relationships/slide" Target="slides/slide94.xml"/><Relationship Id="rId195" Type="http://schemas.openxmlformats.org/officeDocument/2006/relationships/slide" Target="slides/slide115.xml"/><Relationship Id="rId209" Type="http://schemas.openxmlformats.org/officeDocument/2006/relationships/slide" Target="slides/slide129.xml"/><Relationship Id="rId220" Type="http://schemas.openxmlformats.org/officeDocument/2006/relationships/slide" Target="slides/slide140.xml"/><Relationship Id="rId241" Type="http://schemas.openxmlformats.org/officeDocument/2006/relationships/slide" Target="slides/slide16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2.xml"/><Relationship Id="rId283" Type="http://schemas.openxmlformats.org/officeDocument/2006/relationships/slide" Target="slides/slide203.xml"/><Relationship Id="rId78" Type="http://schemas.openxmlformats.org/officeDocument/2006/relationships/slideMaster" Target="slideMasters/slideMaster78.xml"/><Relationship Id="rId99" Type="http://schemas.openxmlformats.org/officeDocument/2006/relationships/slide" Target="slides/slide19.xml"/><Relationship Id="rId101" Type="http://schemas.openxmlformats.org/officeDocument/2006/relationships/slide" Target="slides/slide21.xml"/><Relationship Id="rId122" Type="http://schemas.openxmlformats.org/officeDocument/2006/relationships/slide" Target="slides/slide42.xml"/><Relationship Id="rId143" Type="http://schemas.openxmlformats.org/officeDocument/2006/relationships/slide" Target="slides/slide63.xml"/><Relationship Id="rId164" Type="http://schemas.openxmlformats.org/officeDocument/2006/relationships/slide" Target="slides/slide84.xml"/><Relationship Id="rId185" Type="http://schemas.openxmlformats.org/officeDocument/2006/relationships/slide" Target="slides/slide105.xml"/><Relationship Id="rId9" Type="http://schemas.openxmlformats.org/officeDocument/2006/relationships/slideMaster" Target="slideMasters/slideMaster9.xml"/><Relationship Id="rId210" Type="http://schemas.openxmlformats.org/officeDocument/2006/relationships/slide" Target="slides/slide130.xml"/><Relationship Id="rId26" Type="http://schemas.openxmlformats.org/officeDocument/2006/relationships/slideMaster" Target="slideMasters/slideMaster26.xml"/><Relationship Id="rId231" Type="http://schemas.openxmlformats.org/officeDocument/2006/relationships/slide" Target="slides/slide151.xml"/><Relationship Id="rId252" Type="http://schemas.openxmlformats.org/officeDocument/2006/relationships/slide" Target="slides/slide172.xml"/><Relationship Id="rId273" Type="http://schemas.openxmlformats.org/officeDocument/2006/relationships/slide" Target="slides/slide193.xml"/><Relationship Id="rId294" Type="http://schemas.openxmlformats.org/officeDocument/2006/relationships/slide" Target="slides/slide214.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9.xml"/><Relationship Id="rId112" Type="http://schemas.openxmlformats.org/officeDocument/2006/relationships/slide" Target="slides/slide32.xml"/><Relationship Id="rId133" Type="http://schemas.openxmlformats.org/officeDocument/2006/relationships/slide" Target="slides/slide53.xml"/><Relationship Id="rId154" Type="http://schemas.openxmlformats.org/officeDocument/2006/relationships/slide" Target="slides/slide74.xml"/><Relationship Id="rId175" Type="http://schemas.openxmlformats.org/officeDocument/2006/relationships/slide" Target="slides/slide95.xml"/><Relationship Id="rId196" Type="http://schemas.openxmlformats.org/officeDocument/2006/relationships/slide" Target="slides/slide116.xml"/><Relationship Id="rId200" Type="http://schemas.openxmlformats.org/officeDocument/2006/relationships/slide" Target="slides/slide120.xml"/><Relationship Id="rId16" Type="http://schemas.openxmlformats.org/officeDocument/2006/relationships/slideMaster" Target="slideMasters/slideMaster16.xml"/><Relationship Id="rId221" Type="http://schemas.openxmlformats.org/officeDocument/2006/relationships/slide" Target="slides/slide141.xml"/><Relationship Id="rId242" Type="http://schemas.openxmlformats.org/officeDocument/2006/relationships/slide" Target="slides/slide162.xml"/><Relationship Id="rId263" Type="http://schemas.openxmlformats.org/officeDocument/2006/relationships/slide" Target="slides/slide183.xml"/><Relationship Id="rId284" Type="http://schemas.openxmlformats.org/officeDocument/2006/relationships/slide" Target="slides/slide20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22.xml"/><Relationship Id="rId123" Type="http://schemas.openxmlformats.org/officeDocument/2006/relationships/slide" Target="slides/slide43.xml"/><Relationship Id="rId144" Type="http://schemas.openxmlformats.org/officeDocument/2006/relationships/slide" Target="slides/slide64.xml"/><Relationship Id="rId90" Type="http://schemas.openxmlformats.org/officeDocument/2006/relationships/slide" Target="slides/slide10.xml"/><Relationship Id="rId165" Type="http://schemas.openxmlformats.org/officeDocument/2006/relationships/slide" Target="slides/slide85.xml"/><Relationship Id="rId186" Type="http://schemas.openxmlformats.org/officeDocument/2006/relationships/slide" Target="slides/slide106.xml"/><Relationship Id="rId211" Type="http://schemas.openxmlformats.org/officeDocument/2006/relationships/slide" Target="slides/slide131.xml"/><Relationship Id="rId232" Type="http://schemas.openxmlformats.org/officeDocument/2006/relationships/slide" Target="slides/slide152.xml"/><Relationship Id="rId253" Type="http://schemas.openxmlformats.org/officeDocument/2006/relationships/slide" Target="slides/slide173.xml"/><Relationship Id="rId274" Type="http://schemas.openxmlformats.org/officeDocument/2006/relationships/slide" Target="slides/slide194.xml"/><Relationship Id="rId295" Type="http://schemas.openxmlformats.org/officeDocument/2006/relationships/slide" Target="slides/slide21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3.xml"/><Relationship Id="rId134" Type="http://schemas.openxmlformats.org/officeDocument/2006/relationships/slide" Target="slides/slide54.xml"/><Relationship Id="rId80" Type="http://schemas.openxmlformats.org/officeDocument/2006/relationships/slideMaster" Target="slideMasters/slideMaster80.xml"/><Relationship Id="rId155" Type="http://schemas.openxmlformats.org/officeDocument/2006/relationships/slide" Target="slides/slide75.xml"/><Relationship Id="rId176" Type="http://schemas.openxmlformats.org/officeDocument/2006/relationships/slide" Target="slides/slide96.xml"/><Relationship Id="rId197" Type="http://schemas.openxmlformats.org/officeDocument/2006/relationships/slide" Target="slides/slide117.xml"/><Relationship Id="rId201" Type="http://schemas.openxmlformats.org/officeDocument/2006/relationships/slide" Target="slides/slide121.xml"/><Relationship Id="rId222" Type="http://schemas.openxmlformats.org/officeDocument/2006/relationships/slide" Target="slides/slide142.xml"/><Relationship Id="rId243" Type="http://schemas.openxmlformats.org/officeDocument/2006/relationships/slide" Target="slides/slide163.xml"/><Relationship Id="rId264" Type="http://schemas.openxmlformats.org/officeDocument/2006/relationships/slide" Target="slides/slide184.xml"/><Relationship Id="rId285" Type="http://schemas.openxmlformats.org/officeDocument/2006/relationships/slide" Target="slides/slide20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3.xml"/><Relationship Id="rId124" Type="http://schemas.openxmlformats.org/officeDocument/2006/relationships/slide" Target="slides/slide44.xml"/><Relationship Id="rId70" Type="http://schemas.openxmlformats.org/officeDocument/2006/relationships/slideMaster" Target="slideMasters/slideMaster70.xml"/><Relationship Id="rId91" Type="http://schemas.openxmlformats.org/officeDocument/2006/relationships/slide" Target="slides/slide11.xml"/><Relationship Id="rId145" Type="http://schemas.openxmlformats.org/officeDocument/2006/relationships/slide" Target="slides/slide65.xml"/><Relationship Id="rId166" Type="http://schemas.openxmlformats.org/officeDocument/2006/relationships/slide" Target="slides/slide86.xml"/><Relationship Id="rId187" Type="http://schemas.openxmlformats.org/officeDocument/2006/relationships/slide" Target="slides/slide107.xml"/><Relationship Id="rId1" Type="http://schemas.openxmlformats.org/officeDocument/2006/relationships/slideMaster" Target="slideMasters/slideMaster1.xml"/><Relationship Id="rId212" Type="http://schemas.openxmlformats.org/officeDocument/2006/relationships/slide" Target="slides/slide132.xml"/><Relationship Id="rId233" Type="http://schemas.openxmlformats.org/officeDocument/2006/relationships/slide" Target="slides/slide153.xml"/><Relationship Id="rId254" Type="http://schemas.openxmlformats.org/officeDocument/2006/relationships/slide" Target="slides/slide17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4.xml"/><Relationship Id="rId275" Type="http://schemas.openxmlformats.org/officeDocument/2006/relationships/slide" Target="slides/slide195.xml"/><Relationship Id="rId296" Type="http://schemas.openxmlformats.org/officeDocument/2006/relationships/notesMaster" Target="notesMasters/notesMaster1.xml"/><Relationship Id="rId300" Type="http://schemas.openxmlformats.org/officeDocument/2006/relationships/theme" Target="theme/theme1.xml"/><Relationship Id="rId60" Type="http://schemas.openxmlformats.org/officeDocument/2006/relationships/slideMaster" Target="slideMasters/slideMaster60.xml"/><Relationship Id="rId81" Type="http://schemas.openxmlformats.org/officeDocument/2006/relationships/slide" Target="slides/slide1.xml"/><Relationship Id="rId135" Type="http://schemas.openxmlformats.org/officeDocument/2006/relationships/slide" Target="slides/slide55.xml"/><Relationship Id="rId156" Type="http://schemas.openxmlformats.org/officeDocument/2006/relationships/slide" Target="slides/slide76.xml"/><Relationship Id="rId177" Type="http://schemas.openxmlformats.org/officeDocument/2006/relationships/slide" Target="slides/slide97.xml"/><Relationship Id="rId198" Type="http://schemas.openxmlformats.org/officeDocument/2006/relationships/slide" Target="slides/slide118.xml"/><Relationship Id="rId202" Type="http://schemas.openxmlformats.org/officeDocument/2006/relationships/slide" Target="slides/slide122.xml"/><Relationship Id="rId223" Type="http://schemas.openxmlformats.org/officeDocument/2006/relationships/slide" Target="slides/slide143.xml"/><Relationship Id="rId244"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5.xml"/><Relationship Id="rId286" Type="http://schemas.openxmlformats.org/officeDocument/2006/relationships/slide" Target="slides/slide206.xml"/><Relationship Id="rId50" Type="http://schemas.openxmlformats.org/officeDocument/2006/relationships/slideMaster" Target="slideMasters/slideMaster50.xml"/><Relationship Id="rId104" Type="http://schemas.openxmlformats.org/officeDocument/2006/relationships/slide" Target="slides/slide24.xml"/><Relationship Id="rId125" Type="http://schemas.openxmlformats.org/officeDocument/2006/relationships/slide" Target="slides/slide45.xml"/><Relationship Id="rId146" Type="http://schemas.openxmlformats.org/officeDocument/2006/relationships/slide" Target="slides/slide66.xml"/><Relationship Id="rId167" Type="http://schemas.openxmlformats.org/officeDocument/2006/relationships/slide" Target="slides/slide87.xml"/><Relationship Id="rId188" Type="http://schemas.openxmlformats.org/officeDocument/2006/relationships/slide" Target="slides/slide108.xml"/><Relationship Id="rId71" Type="http://schemas.openxmlformats.org/officeDocument/2006/relationships/slideMaster" Target="slideMasters/slideMaster71.xml"/><Relationship Id="rId92" Type="http://schemas.openxmlformats.org/officeDocument/2006/relationships/slide" Target="slides/slide12.xml"/><Relationship Id="rId213" Type="http://schemas.openxmlformats.org/officeDocument/2006/relationships/slide" Target="slides/slide133.xml"/><Relationship Id="rId234"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5.xml"/><Relationship Id="rId276" Type="http://schemas.openxmlformats.org/officeDocument/2006/relationships/slide" Target="slides/slide196.xml"/><Relationship Id="rId297" Type="http://schemas.openxmlformats.org/officeDocument/2006/relationships/handoutMaster" Target="handoutMasters/handoutMaster1.xml"/><Relationship Id="rId40" Type="http://schemas.openxmlformats.org/officeDocument/2006/relationships/slideMaster" Target="slideMasters/slideMaster40.xml"/><Relationship Id="rId115" Type="http://schemas.openxmlformats.org/officeDocument/2006/relationships/slide" Target="slides/slide35.xml"/><Relationship Id="rId136" Type="http://schemas.openxmlformats.org/officeDocument/2006/relationships/slide" Target="slides/slide56.xml"/><Relationship Id="rId157" Type="http://schemas.openxmlformats.org/officeDocument/2006/relationships/slide" Target="slides/slide77.xml"/><Relationship Id="rId178" Type="http://schemas.openxmlformats.org/officeDocument/2006/relationships/slide" Target="slides/slide98.xml"/><Relationship Id="rId301" Type="http://schemas.openxmlformats.org/officeDocument/2006/relationships/tableStyles" Target="tableStyles.xml"/><Relationship Id="rId61" Type="http://schemas.openxmlformats.org/officeDocument/2006/relationships/slideMaster" Target="slideMasters/slideMaster61.xml"/><Relationship Id="rId82" Type="http://schemas.openxmlformats.org/officeDocument/2006/relationships/slide" Target="slides/slide2.xml"/><Relationship Id="rId199" Type="http://schemas.openxmlformats.org/officeDocument/2006/relationships/slide" Target="slides/slide119.xml"/><Relationship Id="rId203" Type="http://schemas.openxmlformats.org/officeDocument/2006/relationships/slide" Target="slides/slide123.xml"/><Relationship Id="rId19" Type="http://schemas.openxmlformats.org/officeDocument/2006/relationships/slideMaster" Target="slideMasters/slideMaster19.xml"/><Relationship Id="rId224" Type="http://schemas.openxmlformats.org/officeDocument/2006/relationships/slide" Target="slides/slide144.xml"/><Relationship Id="rId245" Type="http://schemas.openxmlformats.org/officeDocument/2006/relationships/slide" Target="slides/slide165.xml"/><Relationship Id="rId266" Type="http://schemas.openxmlformats.org/officeDocument/2006/relationships/slide" Target="slides/slide186.xml"/><Relationship Id="rId287" Type="http://schemas.openxmlformats.org/officeDocument/2006/relationships/slide" Target="slides/slide207.xml"/><Relationship Id="rId30" Type="http://schemas.openxmlformats.org/officeDocument/2006/relationships/slideMaster" Target="slideMasters/slideMaster30.xml"/><Relationship Id="rId105" Type="http://schemas.openxmlformats.org/officeDocument/2006/relationships/slide" Target="slides/slide25.xml"/><Relationship Id="rId126" Type="http://schemas.openxmlformats.org/officeDocument/2006/relationships/slide" Target="slides/slide46.xml"/><Relationship Id="rId147" Type="http://schemas.openxmlformats.org/officeDocument/2006/relationships/slide" Target="slides/slide67.xml"/><Relationship Id="rId168" Type="http://schemas.openxmlformats.org/officeDocument/2006/relationships/slide" Target="slides/slide8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3.xml"/><Relationship Id="rId189" Type="http://schemas.openxmlformats.org/officeDocument/2006/relationships/slide" Target="slides/slide109.xml"/><Relationship Id="rId3" Type="http://schemas.openxmlformats.org/officeDocument/2006/relationships/slideMaster" Target="slideMasters/slideMaster3.xml"/><Relationship Id="rId214" Type="http://schemas.openxmlformats.org/officeDocument/2006/relationships/slide" Target="slides/slide134.xml"/><Relationship Id="rId235" Type="http://schemas.openxmlformats.org/officeDocument/2006/relationships/slide" Target="slides/slide155.xml"/><Relationship Id="rId256" Type="http://schemas.openxmlformats.org/officeDocument/2006/relationships/slide" Target="slides/slide176.xml"/><Relationship Id="rId277" Type="http://schemas.openxmlformats.org/officeDocument/2006/relationships/slide" Target="slides/slide197.xml"/><Relationship Id="rId298" Type="http://schemas.openxmlformats.org/officeDocument/2006/relationships/presProps" Target="presProps.xml"/><Relationship Id="rId116" Type="http://schemas.openxmlformats.org/officeDocument/2006/relationships/slide" Target="slides/slide36.xml"/><Relationship Id="rId137" Type="http://schemas.openxmlformats.org/officeDocument/2006/relationships/slide" Target="slides/slide57.xml"/><Relationship Id="rId158" Type="http://schemas.openxmlformats.org/officeDocument/2006/relationships/slide" Target="slides/slide7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3.xml"/><Relationship Id="rId179" Type="http://schemas.openxmlformats.org/officeDocument/2006/relationships/slide" Target="slides/slide99.xml"/><Relationship Id="rId190" Type="http://schemas.openxmlformats.org/officeDocument/2006/relationships/slide" Target="slides/slide110.xml"/><Relationship Id="rId204" Type="http://schemas.openxmlformats.org/officeDocument/2006/relationships/slide" Target="slides/slide124.xml"/><Relationship Id="rId225" Type="http://schemas.openxmlformats.org/officeDocument/2006/relationships/slide" Target="slides/slide145.xml"/><Relationship Id="rId246" Type="http://schemas.openxmlformats.org/officeDocument/2006/relationships/slide" Target="slides/slide166.xml"/><Relationship Id="rId267" Type="http://schemas.openxmlformats.org/officeDocument/2006/relationships/slide" Target="slides/slide187.xml"/><Relationship Id="rId288" Type="http://schemas.openxmlformats.org/officeDocument/2006/relationships/slide" Target="slides/slide208.xml"/><Relationship Id="rId106" Type="http://schemas.openxmlformats.org/officeDocument/2006/relationships/slide" Target="slides/slide26.xml"/><Relationship Id="rId12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4.xml"/><Relationship Id="rId148" Type="http://schemas.openxmlformats.org/officeDocument/2006/relationships/slide" Target="slides/slide68.xml"/><Relationship Id="rId169" Type="http://schemas.openxmlformats.org/officeDocument/2006/relationships/slide" Target="slides/slide89.xml"/><Relationship Id="rId4" Type="http://schemas.openxmlformats.org/officeDocument/2006/relationships/slideMaster" Target="slideMasters/slideMaster4.xml"/><Relationship Id="rId180" Type="http://schemas.openxmlformats.org/officeDocument/2006/relationships/slide" Target="slides/slide100.xml"/><Relationship Id="rId215" Type="http://schemas.openxmlformats.org/officeDocument/2006/relationships/slide" Target="slides/slide135.xml"/><Relationship Id="rId236" Type="http://schemas.openxmlformats.org/officeDocument/2006/relationships/slide" Target="slides/slide156.xml"/><Relationship Id="rId257" Type="http://schemas.openxmlformats.org/officeDocument/2006/relationships/slide" Target="slides/slide177.xml"/><Relationship Id="rId278" Type="http://schemas.openxmlformats.org/officeDocument/2006/relationships/slide" Target="slides/slide198.xml"/><Relationship Id="rId42" Type="http://schemas.openxmlformats.org/officeDocument/2006/relationships/slideMaster" Target="slideMasters/slideMaster42.xml"/><Relationship Id="rId84" Type="http://schemas.openxmlformats.org/officeDocument/2006/relationships/slide" Target="slides/slide4.xml"/><Relationship Id="rId138" Type="http://schemas.openxmlformats.org/officeDocument/2006/relationships/slide" Target="slides/slide58.xml"/><Relationship Id="rId191" Type="http://schemas.openxmlformats.org/officeDocument/2006/relationships/slide" Target="slides/slide111.xml"/><Relationship Id="rId205" Type="http://schemas.openxmlformats.org/officeDocument/2006/relationships/slide" Target="slides/slide125.xml"/><Relationship Id="rId247" Type="http://schemas.openxmlformats.org/officeDocument/2006/relationships/slide" Target="slides/slide167.xml"/><Relationship Id="rId107" Type="http://schemas.openxmlformats.org/officeDocument/2006/relationships/slide" Target="slides/slide27.xml"/><Relationship Id="rId289" Type="http://schemas.openxmlformats.org/officeDocument/2006/relationships/slide" Target="slides/slide20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9.xml"/><Relationship Id="rId95" Type="http://schemas.openxmlformats.org/officeDocument/2006/relationships/slide" Target="slides/slide15.xml"/><Relationship Id="rId160" Type="http://schemas.openxmlformats.org/officeDocument/2006/relationships/slide" Target="slides/slide80.xml"/><Relationship Id="rId216" Type="http://schemas.openxmlformats.org/officeDocument/2006/relationships/slide" Target="slides/slide136.xml"/><Relationship Id="rId258" Type="http://schemas.openxmlformats.org/officeDocument/2006/relationships/slide" Target="slides/slide17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8.xml"/><Relationship Id="rId171" Type="http://schemas.openxmlformats.org/officeDocument/2006/relationships/slide" Target="slides/slide91.xml"/><Relationship Id="rId227" Type="http://schemas.openxmlformats.org/officeDocument/2006/relationships/slide" Target="slides/slide147.xml"/><Relationship Id="rId269" Type="http://schemas.openxmlformats.org/officeDocument/2006/relationships/slide" Target="slides/slide189.xml"/><Relationship Id="rId33" Type="http://schemas.openxmlformats.org/officeDocument/2006/relationships/slideMaster" Target="slideMasters/slideMaster33.xml"/><Relationship Id="rId129" Type="http://schemas.openxmlformats.org/officeDocument/2006/relationships/slide" Target="slides/slide49.xml"/><Relationship Id="rId280" Type="http://schemas.openxmlformats.org/officeDocument/2006/relationships/slide" Target="slides/slide200.xml"/><Relationship Id="rId75" Type="http://schemas.openxmlformats.org/officeDocument/2006/relationships/slideMaster" Target="slideMasters/slideMaster75.xml"/><Relationship Id="rId140" Type="http://schemas.openxmlformats.org/officeDocument/2006/relationships/slide" Target="slides/slide60.xml"/><Relationship Id="rId182"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942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15DF0557-1C37-BC46-9A5B-FA4BE51D8483}" type="slidenum">
              <a:rPr lang="en-US"/>
              <a:pPr>
                <a:defRPr/>
              </a:pPr>
              <a:t>‹#›</a:t>
            </a:fld>
            <a:endParaRPr lang="en-US"/>
          </a:p>
        </p:txBody>
      </p:sp>
    </p:spTree>
    <p:extLst>
      <p:ext uri="{BB962C8B-B14F-4D97-AF65-F5344CB8AC3E}">
        <p14:creationId xmlns:p14="http://schemas.microsoft.com/office/powerpoint/2010/main" val="3224914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506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2BFF659-AFD6-DE47-82E8-8AF3D6EFC4E6}" type="slidenum">
              <a:rPr lang="en-US"/>
              <a:pPr>
                <a:defRPr/>
              </a:pPr>
              <a:t>‹#›</a:t>
            </a:fld>
            <a:endParaRPr lang="en-US"/>
          </a:p>
        </p:txBody>
      </p:sp>
    </p:spTree>
    <p:extLst>
      <p:ext uri="{BB962C8B-B14F-4D97-AF65-F5344CB8AC3E}">
        <p14:creationId xmlns:p14="http://schemas.microsoft.com/office/powerpoint/2010/main" val="7208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F6B2F8-4074-9F45-BC1A-E13D87D39339}"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movie </a:t>
            </a:r>
            <a:r>
              <a:rPr lang="en-US" i="1" dirty="0">
                <a:latin typeface="Times New Roman" charset="0"/>
                <a:ea typeface="ＭＳ Ｐゴシック" charset="0"/>
                <a:cs typeface="ＭＳ Ｐゴシック" charset="0"/>
              </a:rPr>
              <a:t>Jaws</a:t>
            </a:r>
            <a:r>
              <a:rPr lang="en-US" i="0" dirty="0">
                <a:latin typeface="Times New Roman" charset="0"/>
                <a:ea typeface="ＭＳ Ｐゴシック" charset="0"/>
                <a:cs typeface="ＭＳ Ｐゴシック" charset="0"/>
              </a:rPr>
              <a:t> scared many people from swimming in the ocean. But in the book of Jonah, the prophet was </a:t>
            </a:r>
            <a:r>
              <a:rPr lang="en-US" i="1" dirty="0">
                <a:latin typeface="Times New Roman" charset="0"/>
                <a:ea typeface="ＭＳ Ｐゴシック" charset="0"/>
                <a:cs typeface="ＭＳ Ｐゴシック" charset="0"/>
              </a:rPr>
              <a:t>saved</a:t>
            </a:r>
            <a:r>
              <a:rPr lang="en-US" i="0" dirty="0">
                <a:latin typeface="Times New Roman" charset="0"/>
                <a:ea typeface="ＭＳ Ｐゴシック" charset="0"/>
                <a:cs typeface="ＭＳ Ｐゴシック" charset="0"/>
              </a:rPr>
              <a:t> by a fish in the ocean!</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353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033B83-82B1-004C-8DB7-0836F7AD69B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not assume that people will reject God—give them a chance by sharing God’s love with them.</a:t>
            </a:r>
          </a:p>
        </p:txBody>
      </p:sp>
    </p:spTree>
    <p:extLst>
      <p:ext uri="{BB962C8B-B14F-4D97-AF65-F5344CB8AC3E}">
        <p14:creationId xmlns:p14="http://schemas.microsoft.com/office/powerpoint/2010/main" val="40196681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D318268-8EC0-E448-9551-511CAA6AC404}" type="slidenum">
              <a:rPr lang="en-US" sz="1200">
                <a:solidFill>
                  <a:srgbClr val="000000"/>
                </a:solidFill>
                <a:ea typeface="ＭＳ Ｐゴシック" charset="0"/>
                <a:cs typeface="ＭＳ Ｐゴシック" charset="0"/>
              </a:rPr>
              <a:pPr algn="r"/>
              <a:t>120</a:t>
            </a:fld>
            <a:endParaRPr lang="en-US" sz="1200">
              <a:solidFill>
                <a:srgbClr val="000000"/>
              </a:solidFill>
              <a:ea typeface="ＭＳ Ｐゴシック" charset="0"/>
              <a:cs typeface="ＭＳ Ｐゴシック" charset="0"/>
            </a:endParaRPr>
          </a:p>
        </p:txBody>
      </p:sp>
      <p:sp>
        <p:nvSpPr>
          <p:cNvPr id="681986" name="Rectangle 2"/>
          <p:cNvSpPr>
            <a:spLocks noGrp="1" noRot="1" noChangeAspect="1" noChangeArrowheads="1" noTextEdit="1"/>
          </p:cNvSpPr>
          <p:nvPr>
            <p:ph type="sldImg"/>
          </p:nvPr>
        </p:nvSpPr>
        <p:spPr>
          <a:solidFill>
            <a:srgbClr val="FFFFFF"/>
          </a:solidFill>
          <a:ln/>
        </p:spPr>
      </p:sp>
      <p:sp>
        <p:nvSpPr>
          <p:cNvPr id="6819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My siblings and I even dressed our dog Peppy up to play baseball—as well as hiking, football, and basketball.  Yes, don</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 remind me that my hands are in the basketball picture.  My brother </a:t>
            </a:r>
            <a:r>
              <a:rPr lang="en-US" altLang="ja-JP"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 frame it right!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11CFA78A-6BE4-2A40-BE38-F1FAE5FE9CF0}" type="slidenum">
              <a:rPr lang="en-US" sz="1200">
                <a:solidFill>
                  <a:srgbClr val="000000"/>
                </a:solidFill>
                <a:ea typeface="ＭＳ Ｐゴシック" charset="0"/>
                <a:cs typeface="ＭＳ Ｐゴシック" charset="0"/>
              </a:rPr>
              <a:pPr algn="r"/>
              <a:t>121</a:t>
            </a:fld>
            <a:endParaRPr lang="en-US" sz="1200">
              <a:solidFill>
                <a:srgbClr val="000000"/>
              </a:solidFill>
              <a:ea typeface="ＭＳ Ｐゴシック" charset="0"/>
              <a:cs typeface="ＭＳ Ｐゴシック" charset="0"/>
            </a:endParaRPr>
          </a:p>
        </p:txBody>
      </p:sp>
      <p:sp>
        <p:nvSpPr>
          <p:cNvPr id="684034" name="Rectangle 2"/>
          <p:cNvSpPr>
            <a:spLocks noGrp="1" noRot="1" noChangeAspect="1" noChangeArrowheads="1" noTextEdit="1"/>
          </p:cNvSpPr>
          <p:nvPr>
            <p:ph type="sldImg"/>
          </p:nvPr>
        </p:nvSpPr>
        <p:spPr>
          <a:solidFill>
            <a:srgbClr val="FFFFFF"/>
          </a:solidFill>
          <a:ln/>
        </p:spPr>
      </p:sp>
      <p:sp>
        <p:nvSpPr>
          <p:cNvPr id="6840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It</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been said that our view of the Heavenly Father follows our view of our earthly father.  My father was an important man who achieved the rank of Captain.  He loved me but was always far away fighting in Vietnam, so I saw God the same—One who loved me but was far away doing important things.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2C4CF5F-9A25-224C-A372-EA7CD140387C}" type="slidenum">
              <a:rPr lang="en-US" sz="1200">
                <a:solidFill>
                  <a:srgbClr val="000000"/>
                </a:solidFill>
                <a:ea typeface="ＭＳ Ｐゴシック" charset="0"/>
                <a:cs typeface="ＭＳ Ｐゴシック" charset="0"/>
              </a:rPr>
              <a:pPr algn="r"/>
              <a:t>122</a:t>
            </a:fld>
            <a:endParaRPr lang="en-US" sz="1200">
              <a:solidFill>
                <a:srgbClr val="000000"/>
              </a:solidFill>
              <a:ea typeface="ＭＳ Ｐゴシック" charset="0"/>
              <a:cs typeface="ＭＳ Ｐゴシック" charset="0"/>
            </a:endParaRPr>
          </a:p>
        </p:txBody>
      </p:sp>
      <p:sp>
        <p:nvSpPr>
          <p:cNvPr id="686082" name="Rectangle 2"/>
          <p:cNvSpPr>
            <a:spLocks noGrp="1" noRot="1" noChangeAspect="1" noChangeArrowheads="1" noTextEdit="1"/>
          </p:cNvSpPr>
          <p:nvPr>
            <p:ph type="sldImg"/>
          </p:nvPr>
        </p:nvSpPr>
        <p:spPr>
          <a:solidFill>
            <a:srgbClr val="FFFFFF"/>
          </a:solidFill>
          <a:ln/>
        </p:spPr>
      </p:sp>
      <p:sp>
        <p:nvSpPr>
          <p:cNvPr id="6860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I was too young to be a hippie, but I did identify with the search for love and peace.  I painted in bright fluorescent colors the love and peace signs on my bedroom wall, turned on my black light, laid on my bed and said </a:t>
            </a:r>
            <a:r>
              <a:rPr lang="en-US" altLang="ja-JP" dirty="0">
                <a:latin typeface="Arial" charset="0"/>
                <a:ea typeface="ＭＳ Ｐゴシック" charset="0"/>
                <a:cs typeface="ＭＳ Ｐゴシック" charset="0"/>
              </a:rPr>
              <a:t>"groovy," "far out," and other things hoping that real peace would fill my heart.  It </a:t>
            </a:r>
            <a:r>
              <a:rPr lang="en-US" altLang="ja-JP"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8191879-9A62-E345-880C-AD53FD978C63}" type="slidenum">
              <a:rPr lang="en-US" sz="1200">
                <a:solidFill>
                  <a:srgbClr val="000000"/>
                </a:solidFill>
                <a:ea typeface="ＭＳ Ｐゴシック" charset="0"/>
                <a:cs typeface="ＭＳ Ｐゴシック" charset="0"/>
              </a:rPr>
              <a:pPr algn="r"/>
              <a:t>123</a:t>
            </a:fld>
            <a:endParaRPr lang="en-US" sz="1200">
              <a:solidFill>
                <a:srgbClr val="000000"/>
              </a:solidFill>
              <a:ea typeface="ＭＳ Ｐゴシック" charset="0"/>
              <a:cs typeface="ＭＳ Ｐゴシック" charset="0"/>
            </a:endParaRPr>
          </a:p>
        </p:txBody>
      </p:sp>
      <p:sp>
        <p:nvSpPr>
          <p:cNvPr id="688130" name="Rectangle 2"/>
          <p:cNvSpPr>
            <a:spLocks noGrp="1" noRot="1" noChangeAspect="1" noChangeArrowheads="1" noTextEdit="1"/>
          </p:cNvSpPr>
          <p:nvPr>
            <p:ph type="sldImg"/>
          </p:nvPr>
        </p:nvSpPr>
        <p:spPr>
          <a:solidFill>
            <a:srgbClr val="FFFFFF"/>
          </a:solidFill>
          <a:ln/>
        </p:spPr>
      </p:sp>
      <p:sp>
        <p:nvSpPr>
          <p:cNvPr id="6881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So I tried and tried to be good—but I always knew I was failing to live up to my own expectations let alone God</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Then two friends at school told me I could never be good enough—and that I needed to trust Christ by faith.  When I saw the reality of the Christian life in their own families (especially their fathers), I finally trusted Christ at age 13.</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D5C297F-35CD-C347-8EC2-56573B76AEB7}" type="slidenum">
              <a:rPr lang="en-US" sz="1200">
                <a:solidFill>
                  <a:srgbClr val="000000"/>
                </a:solidFill>
                <a:ea typeface="ＭＳ Ｐゴシック" charset="0"/>
                <a:cs typeface="ＭＳ Ｐゴシック" charset="0"/>
              </a:rPr>
              <a:pPr algn="r"/>
              <a:t>124</a:t>
            </a:fld>
            <a:endParaRPr lang="en-US" sz="1200">
              <a:solidFill>
                <a:srgbClr val="000000"/>
              </a:solidFill>
              <a:ea typeface="ＭＳ Ｐゴシック" charset="0"/>
              <a:cs typeface="ＭＳ Ｐゴシック" charset="0"/>
            </a:endParaRPr>
          </a:p>
        </p:txBody>
      </p:sp>
      <p:sp>
        <p:nvSpPr>
          <p:cNvPr id="690178" name="Rectangle 2"/>
          <p:cNvSpPr>
            <a:spLocks noGrp="1" noRot="1" noChangeAspect="1" noChangeArrowheads="1" noTextEdit="1"/>
          </p:cNvSpPr>
          <p:nvPr>
            <p:ph type="sldImg"/>
          </p:nvPr>
        </p:nvSpPr>
        <p:spPr>
          <a:solidFill>
            <a:srgbClr val="FFFFFF"/>
          </a:solidFill>
          <a:ln/>
        </p:spPr>
      </p:sp>
      <p:sp>
        <p:nvSpPr>
          <p:cNvPr id="6901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For the first time in my life I had peace with God—His grace set me free from the nagging knowledge that I </a:t>
            </a:r>
            <a:r>
              <a:rPr lang="en-US" dirty="0" err="1">
                <a:latin typeface="Arial" charset="0"/>
                <a:ea typeface="ＭＳ Ｐゴシック" charset="0"/>
                <a:cs typeface="ＭＳ Ｐゴシック" charset="0"/>
              </a:rPr>
              <a:t>couldn</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 make it alone.</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2C48E56-FAB2-AD49-BD55-1378B7EE3B40}" type="slidenum">
              <a:rPr lang="en-US" sz="1200">
                <a:solidFill>
                  <a:srgbClr val="000000"/>
                </a:solidFill>
                <a:ea typeface="ＭＳ Ｐゴシック" charset="0"/>
                <a:cs typeface="ＭＳ Ｐゴシック" charset="0"/>
              </a:rPr>
              <a:pPr algn="r"/>
              <a:t>125</a:t>
            </a:fld>
            <a:endParaRPr lang="en-US" sz="1200">
              <a:solidFill>
                <a:srgbClr val="000000"/>
              </a:solidFill>
              <a:ea typeface="ＭＳ Ｐゴシック" charset="0"/>
              <a:cs typeface="ＭＳ Ｐゴシック" charset="0"/>
            </a:endParaRPr>
          </a:p>
        </p:txBody>
      </p:sp>
      <p:sp>
        <p:nvSpPr>
          <p:cNvPr id="692226" name="Rectangle 2"/>
          <p:cNvSpPr>
            <a:spLocks noGrp="1" noRot="1" noChangeAspect="1" noChangeArrowheads="1" noTextEdit="1"/>
          </p:cNvSpPr>
          <p:nvPr>
            <p:ph type="sldImg"/>
          </p:nvPr>
        </p:nvSpPr>
        <p:spPr>
          <a:solidFill>
            <a:srgbClr val="FFFFFF"/>
          </a:solidFill>
          <a:ln/>
        </p:spPr>
      </p:sp>
      <p:sp>
        <p:nvSpPr>
          <p:cNvPr id="6922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So, what have I learned?  Everything I am, have, and do—it</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all because of God</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grace.  Who would have ever thought that this shy boy—from a broken home whose parents and those they have married have endured 12 divorces—who would ever thought that this guy would be privileged to serve Him most of his adult life in the Philippines, Singapore, Jordan, and beyond?</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7969895-C17A-2E43-A2F6-C3FC0746FAA7}" type="slidenum">
              <a:rPr lang="en-US" sz="1200">
                <a:solidFill>
                  <a:srgbClr val="000000"/>
                </a:solidFill>
                <a:ea typeface="ＭＳ Ｐゴシック" charset="0"/>
                <a:cs typeface="ＭＳ Ｐゴシック" charset="0"/>
              </a:rPr>
              <a:pPr algn="r"/>
              <a:t>126</a:t>
            </a:fld>
            <a:endParaRPr lang="en-US" sz="1200">
              <a:solidFill>
                <a:srgbClr val="000000"/>
              </a:solidFill>
              <a:ea typeface="ＭＳ Ｐゴシック" charset="0"/>
              <a:cs typeface="ＭＳ Ｐゴシック"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4DC6CB4-950E-7E49-B768-2D4A71982668}" type="slidenum">
              <a:rPr lang="en-US" sz="1200">
                <a:solidFill>
                  <a:srgbClr val="000000"/>
                </a:solidFill>
                <a:ea typeface="ＭＳ Ｐゴシック" charset="0"/>
                <a:cs typeface="ＭＳ Ｐゴシック" charset="0"/>
              </a:rPr>
              <a:pPr algn="r"/>
              <a:t>128</a:t>
            </a:fld>
            <a:endParaRPr lang="en-US" sz="1200">
              <a:solidFill>
                <a:srgbClr val="000000"/>
              </a:solidFill>
              <a:ea typeface="ＭＳ Ｐゴシック" charset="0"/>
              <a:cs typeface="ＭＳ Ｐゴシック" charset="0"/>
            </a:endParaRPr>
          </a:p>
        </p:txBody>
      </p:sp>
      <p:sp>
        <p:nvSpPr>
          <p:cNvPr id="697346" name="Rectangle 2"/>
          <p:cNvSpPr>
            <a:spLocks noGrp="1" noRot="1" noChangeAspect="1" noChangeArrowheads="1"/>
          </p:cNvSpPr>
          <p:nvPr>
            <p:ph type="sldImg"/>
          </p:nvPr>
        </p:nvSpPr>
        <p:spPr>
          <a:solidFill>
            <a:srgbClr val="FFFFFF"/>
          </a:solidFill>
          <a:ln/>
        </p:spPr>
      </p:sp>
      <p:sp>
        <p:nvSpPr>
          <p:cNvPr id="697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E3D17A7-2297-104A-B17A-4FFB55AF6A5E}" type="slidenum">
              <a:rPr lang="en-US" sz="1200"/>
              <a:pPr/>
              <a:t>132</a:t>
            </a:fld>
            <a:endParaRPr lang="en-US" sz="1200"/>
          </a:p>
        </p:txBody>
      </p:sp>
      <p:sp>
        <p:nvSpPr>
          <p:cNvPr id="702466" name="Rectangle 2"/>
          <p:cNvSpPr>
            <a:spLocks noGrp="1" noRot="1" noChangeAspect="1" noChangeArrowheads="1"/>
          </p:cNvSpPr>
          <p:nvPr>
            <p:ph type="sldImg"/>
          </p:nvPr>
        </p:nvSpPr>
        <p:spPr>
          <a:solidFill>
            <a:srgbClr val="FFFFFF"/>
          </a:solidFill>
          <a:ln/>
        </p:spPr>
      </p:sp>
      <p:sp>
        <p:nvSpPr>
          <p:cNvPr id="702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BDF347D-E005-0E4D-AE37-83135427C8F6}" type="slidenum">
              <a:rPr lang="en-US" sz="1200"/>
              <a:pPr/>
              <a:t>133</a:t>
            </a:fld>
            <a:endParaRPr lang="en-US" sz="1200"/>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79B7EE-9243-144C-BEFC-C3478249786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96674" name="Rectangle 2"/>
          <p:cNvSpPr>
            <a:spLocks noGrp="1" noRot="1" noChangeAspect="1" noChangeArrowheads="1"/>
          </p:cNvSpPr>
          <p:nvPr>
            <p:ph type="sldImg"/>
          </p:nvPr>
        </p:nvSpPr>
        <p:spPr>
          <a:solidFill>
            <a:srgbClr val="FFFFFF"/>
          </a:solidFill>
          <a:ln/>
        </p:spPr>
      </p:sp>
      <p:sp>
        <p:nvSpPr>
          <p:cNvPr id="79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Care for people more than anything else—God does!</a:t>
            </a:r>
          </a:p>
        </p:txBody>
      </p:sp>
    </p:spTree>
    <p:extLst>
      <p:ext uri="{BB962C8B-B14F-4D97-AF65-F5344CB8AC3E}">
        <p14:creationId xmlns:p14="http://schemas.microsoft.com/office/powerpoint/2010/main" val="1939319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C745F23-C6DA-F447-B662-1704869CC315}" type="slidenum">
              <a:rPr lang="en-US" sz="1200"/>
              <a:pPr/>
              <a:t>134</a:t>
            </a:fld>
            <a:endParaRPr lang="en-US" sz="1200"/>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37B8B78C-517D-B643-9808-A8FBBF42982D}" type="slidenum">
              <a:rPr lang="en-US" sz="1200"/>
              <a:pPr/>
              <a:t>135</a:t>
            </a:fld>
            <a:endParaRPr lang="en-US" sz="1200"/>
          </a:p>
        </p:txBody>
      </p:sp>
      <p:sp>
        <p:nvSpPr>
          <p:cNvPr id="708610" name="Rectangle 2"/>
          <p:cNvSpPr>
            <a:spLocks noGrp="1" noRot="1" noChangeAspect="1" noChangeArrowheads="1"/>
          </p:cNvSpPr>
          <p:nvPr>
            <p:ph type="sldImg"/>
          </p:nvPr>
        </p:nvSpPr>
        <p:spPr>
          <a:solidFill>
            <a:srgbClr val="FFFFFF"/>
          </a:solidFill>
          <a:ln/>
        </p:spPr>
      </p:sp>
      <p:sp>
        <p:nvSpPr>
          <p:cNvPr id="7086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C6CB5DD-BF67-8441-A475-8E6D9CE8215E}" type="slidenum">
              <a:rPr lang="en-US" sz="1200"/>
              <a:pPr/>
              <a:t>136</a:t>
            </a:fld>
            <a:endParaRPr lang="en-US" sz="1200"/>
          </a:p>
        </p:txBody>
      </p:sp>
      <p:sp>
        <p:nvSpPr>
          <p:cNvPr id="710658" name="Rectangle 2"/>
          <p:cNvSpPr>
            <a:spLocks noGrp="1" noRot="1" noChangeAspect="1" noChangeArrowheads="1"/>
          </p:cNvSpPr>
          <p:nvPr>
            <p:ph type="sldImg"/>
          </p:nvPr>
        </p:nvSpPr>
        <p:spPr>
          <a:solidFill>
            <a:srgbClr val="FFFFFF"/>
          </a:solidFill>
          <a:ln/>
        </p:spPr>
      </p:sp>
      <p:sp>
        <p:nvSpPr>
          <p:cNvPr id="710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C033B83-82B1-004C-8DB7-0836F7AD69BD}" type="slidenum">
              <a:rPr lang="en-US" sz="1200">
                <a:solidFill>
                  <a:srgbClr val="000000"/>
                </a:solidFill>
                <a:ea typeface="ＭＳ Ｐゴシック" charset="0"/>
                <a:cs typeface="ＭＳ Ｐゴシック" charset="0"/>
              </a:rPr>
              <a:pPr algn="r"/>
              <a:t>137</a:t>
            </a:fld>
            <a:endParaRPr lang="en-US" sz="1200">
              <a:solidFill>
                <a:srgbClr val="000000"/>
              </a:solidFill>
              <a:ea typeface="ＭＳ Ｐゴシック" charset="0"/>
              <a:cs typeface="ＭＳ Ｐゴシック"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C3CE844-FF0B-B54E-BCDE-99F82718900C}" type="slidenum">
              <a:rPr lang="en-US" sz="1200">
                <a:solidFill>
                  <a:srgbClr val="000000"/>
                </a:solidFill>
                <a:ea typeface="ＭＳ Ｐゴシック" charset="0"/>
                <a:cs typeface="ＭＳ Ｐゴシック" charset="0"/>
              </a:rPr>
              <a:pPr algn="r"/>
              <a:t>138</a:t>
            </a:fld>
            <a:endParaRPr lang="en-US" sz="1200">
              <a:solidFill>
                <a:srgbClr val="000000"/>
              </a:solidFill>
              <a:ea typeface="ＭＳ Ｐゴシック" charset="0"/>
              <a:cs typeface="ＭＳ Ｐゴシック"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ea typeface="ＭＳ Ｐゴシック" charset="0"/>
                <a:cs typeface="ＭＳ Ｐゴシック" charset="0"/>
              </a:rPr>
              <a:t>Susan</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HS reunion</a:t>
            </a:r>
          </a:p>
          <a:p>
            <a:pPr eaLnBrk="1" hangingPunct="1"/>
            <a:r>
              <a:rPr lang="en-US" dirty="0">
                <a:latin typeface="Calibri" charset="0"/>
                <a:ea typeface="ＭＳ Ｐゴシック" charset="0"/>
                <a:cs typeface="ＭＳ Ｐゴシック" charset="0"/>
              </a:rPr>
              <a:t>Christopher Lee HK business cards</a:t>
            </a:r>
          </a:p>
          <a:p>
            <a:pPr eaLnBrk="1" hangingPunct="1"/>
            <a:r>
              <a:rPr lang="en-US" dirty="0">
                <a:latin typeface="Calibri" charset="0"/>
                <a:ea typeface="ＭＳ Ｐゴシック" charset="0"/>
                <a:cs typeface="ＭＳ Ｐゴシック" charset="0"/>
              </a:rPr>
              <a:t>Dad</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25</a:t>
            </a:r>
            <a:r>
              <a:rPr lang="en-US" baseline="30000" dirty="0">
                <a:latin typeface="Calibri" charset="0"/>
                <a:ea typeface="ＭＳ Ｐゴシック" charset="0"/>
                <a:cs typeface="ＭＳ Ｐゴシック" charset="0"/>
              </a:rPr>
              <a:t>th</a:t>
            </a:r>
            <a:r>
              <a:rPr lang="en-US" dirty="0">
                <a:latin typeface="Calibri" charset="0"/>
                <a:ea typeface="ＭＳ Ｐゴシック" charset="0"/>
                <a:cs typeface="ＭＳ Ｐゴシック" charset="0"/>
              </a:rPr>
              <a:t> HS reunion</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6DBCEFD-B194-574F-9B3B-5FDB84FF92F8}" type="slidenum">
              <a:rPr lang="en-US" sz="1200">
                <a:solidFill>
                  <a:srgbClr val="000000"/>
                </a:solidFill>
                <a:ea typeface="ＭＳ Ｐゴシック" charset="0"/>
                <a:cs typeface="ＭＳ Ｐゴシック" charset="0"/>
              </a:rPr>
              <a:pPr algn="r"/>
              <a:t>139</a:t>
            </a:fld>
            <a:endParaRPr lang="en-US" sz="1200">
              <a:solidFill>
                <a:srgbClr val="000000"/>
              </a:solidFill>
              <a:ea typeface="ＭＳ Ｐゴシック" charset="0"/>
              <a:cs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16538D8-89BC-D048-9454-EBDD5C22483C}" type="slidenum">
              <a:rPr lang="en-US" sz="1200">
                <a:solidFill>
                  <a:srgbClr val="000000"/>
                </a:solidFill>
                <a:ea typeface="ＭＳ Ｐゴシック" charset="0"/>
                <a:cs typeface="ＭＳ Ｐゴシック" charset="0"/>
              </a:rPr>
              <a:pPr algn="r"/>
              <a:t>140</a:t>
            </a:fld>
            <a:endParaRPr lang="en-US" sz="1200">
              <a:solidFill>
                <a:srgbClr val="000000"/>
              </a:solidFill>
              <a:ea typeface="ＭＳ Ｐゴシック" charset="0"/>
              <a:cs typeface="ＭＳ Ｐゴシック" charset="0"/>
            </a:endParaRPr>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565F706-203F-F44C-B13A-681E2AB1EED2}" type="slidenum">
              <a:rPr lang="en-US" sz="1200">
                <a:solidFill>
                  <a:srgbClr val="000000"/>
                </a:solidFill>
                <a:ea typeface="ＭＳ Ｐゴシック" charset="0"/>
                <a:cs typeface="ＭＳ Ｐゴシック" charset="0"/>
              </a:rPr>
              <a:pPr algn="r"/>
              <a:t>141</a:t>
            </a:fld>
            <a:endParaRPr lang="en-US" sz="1200">
              <a:solidFill>
                <a:srgbClr val="000000"/>
              </a:solidFill>
              <a:ea typeface="ＭＳ Ｐゴシック" charset="0"/>
              <a:cs typeface="ＭＳ Ｐゴシック" charset="0"/>
            </a:endParaRPr>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1C1CF4A-C66E-2343-BB02-28E3C9ED5256}" type="slidenum">
              <a:rPr lang="en-US" sz="1200">
                <a:solidFill>
                  <a:srgbClr val="000000"/>
                </a:solidFill>
                <a:ea typeface="ＭＳ Ｐゴシック" charset="0"/>
                <a:cs typeface="ＭＳ Ｐゴシック" charset="0"/>
              </a:rPr>
              <a:pPr algn="r"/>
              <a:t>142</a:t>
            </a:fld>
            <a:endParaRPr lang="en-US" sz="1200">
              <a:solidFill>
                <a:srgbClr val="000000"/>
              </a:solidFill>
              <a:ea typeface="ＭＳ Ｐゴシック" charset="0"/>
              <a:cs typeface="ＭＳ Ｐゴシック" charset="0"/>
            </a:endParaRPr>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92ED73F-69AB-1B49-8EB4-AE0B06A1A3FC}" type="slidenum">
              <a:rPr lang="en-US" sz="1200">
                <a:solidFill>
                  <a:srgbClr val="000000"/>
                </a:solidFill>
                <a:ea typeface="ＭＳ Ｐゴシック" charset="0"/>
                <a:cs typeface="ＭＳ Ｐゴシック" charset="0"/>
              </a:rPr>
              <a:pPr algn="r"/>
              <a:t>143</a:t>
            </a:fld>
            <a:endParaRPr lang="en-US" sz="1200">
              <a:solidFill>
                <a:srgbClr val="000000"/>
              </a:solidFill>
              <a:ea typeface="ＭＳ Ｐゴシック" charset="0"/>
              <a:cs typeface="ＭＳ Ｐゴシック" charset="0"/>
            </a:endParaRPr>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2"/>
          <p:cNvSpPr>
            <a:spLocks noGrp="1" noRot="1" noChangeAspect="1"/>
          </p:cNvSpPr>
          <p:nvPr>
            <p:ph type="sldImg"/>
          </p:nvPr>
        </p:nvSpPr>
        <p:spPr>
          <a:ln/>
        </p:spPr>
      </p:sp>
      <p:sp>
        <p:nvSpPr>
          <p:cNvPr id="860162"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200" dirty="0">
                <a:latin typeface="Arial" panose="020B0604020202020204" pitchFamily="34" charset="0"/>
                <a:ea typeface="ＭＳ Ｐゴシック" charset="0"/>
                <a:cs typeface="Arial" panose="020B0604020202020204" pitchFamily="34" charset="0"/>
              </a:rPr>
              <a:t>People are God</a:t>
            </a:r>
            <a:r>
              <a:rPr lang="mr-IN" altLang="ja-JP" sz="1200" dirty="0">
                <a:latin typeface="Arial" panose="020B0604020202020204" pitchFamily="34" charset="0"/>
                <a:ea typeface="ＭＳ Ｐゴシック" charset="0"/>
                <a:cs typeface="ＭＳ Ｐゴシック" charset="0"/>
              </a:rPr>
              <a:t>'</a:t>
            </a:r>
            <a:r>
              <a:rPr lang="en-US" sz="1200" dirty="0">
                <a:latin typeface="Arial" panose="020B0604020202020204" pitchFamily="34" charset="0"/>
                <a:ea typeface="ＭＳ Ｐゴシック" charset="0"/>
                <a:cs typeface="Arial" panose="020B0604020202020204" pitchFamily="34" charset="0"/>
              </a:rPr>
              <a:t>s first concern—so people should be our first concern.  </a:t>
            </a:r>
          </a:p>
          <a:p>
            <a:pPr eaLnBrk="1" hangingPunct="1"/>
            <a:r>
              <a:rPr lang="en-US" sz="1200" dirty="0">
                <a:latin typeface="Arial" panose="020B0604020202020204" pitchFamily="34" charset="0"/>
                <a:ea typeface="ＭＳ Ｐゴシック" charset="0"/>
                <a:cs typeface="Arial" panose="020B0604020202020204" pitchFamily="34" charset="0"/>
              </a:rPr>
              <a:t>Imitate God</a:t>
            </a:r>
            <a:r>
              <a:rPr lang="mr-IN" altLang="ja-JP" sz="1200" dirty="0">
                <a:latin typeface="Arial" panose="020B0604020202020204" pitchFamily="34" charset="0"/>
                <a:ea typeface="ＭＳ Ｐゴシック" charset="0"/>
                <a:cs typeface="ＭＳ Ｐゴシック" charset="0"/>
              </a:rPr>
              <a:t>'</a:t>
            </a:r>
            <a:r>
              <a:rPr lang="en-US" sz="1200" dirty="0">
                <a:latin typeface="Arial" panose="020B0604020202020204" pitchFamily="34" charset="0"/>
                <a:ea typeface="ＭＳ Ｐゴシック" charset="0"/>
                <a:cs typeface="Arial" panose="020B0604020202020204" pitchFamily="34" charset="0"/>
              </a:rPr>
              <a:t>s compassion for people by considering people more important than things. </a:t>
            </a:r>
          </a:p>
          <a:p>
            <a:r>
              <a:rPr lang="en-US" sz="1200" dirty="0">
                <a:latin typeface="Arial" panose="020B0604020202020204" pitchFamily="34" charset="0"/>
                <a:ea typeface="ＭＳ Ｐゴシック" charset="0"/>
                <a:cs typeface="Arial" panose="020B0604020202020204" pitchFamily="34" charset="0"/>
              </a:rPr>
              <a:t>Do you need to let some plates break? </a:t>
            </a:r>
          </a:p>
        </p:txBody>
      </p:sp>
    </p:spTree>
    <p:extLst>
      <p:ext uri="{BB962C8B-B14F-4D97-AF65-F5344CB8AC3E}">
        <p14:creationId xmlns:p14="http://schemas.microsoft.com/office/powerpoint/2010/main" val="9240983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057F922-8947-7F46-A641-19EE71D4CBFC}" type="slidenum">
              <a:rPr lang="en-US" sz="1200">
                <a:solidFill>
                  <a:srgbClr val="000000"/>
                </a:solidFill>
                <a:ea typeface="ＭＳ Ｐゴシック" charset="0"/>
                <a:cs typeface="ＭＳ Ｐゴシック" charset="0"/>
              </a:rPr>
              <a:pPr algn="r"/>
              <a:t>144</a:t>
            </a:fld>
            <a:endParaRPr lang="en-US" sz="1200">
              <a:solidFill>
                <a:srgbClr val="000000"/>
              </a:solidFill>
              <a:ea typeface="ＭＳ Ｐゴシック" charset="0"/>
              <a:cs typeface="ＭＳ Ｐゴシック" charset="0"/>
            </a:endParaRPr>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Calibri" charset="0"/>
                <a:ea typeface="ＭＳ Ｐゴシック" charset="0"/>
                <a:cs typeface="ＭＳ Ｐゴシック" charset="0"/>
              </a:rPr>
              <a:t>One western journalist referred to Singapore as a </a:t>
            </a:r>
            <a:r>
              <a:rPr lang="en-US" altLang="ja-JP" b="1" dirty="0">
                <a:latin typeface="Calibri" charset="0"/>
                <a:ea typeface="ＭＳ Ｐゴシック" charset="0"/>
                <a:cs typeface="ＭＳ Ｐゴシック" charset="0"/>
              </a:rPr>
              <a:t>"city of fear"—fear of breaking the law, dear of not making the grade, fear of not having enough money, etc.</a:t>
            </a:r>
          </a:p>
          <a:p>
            <a:pPr eaLnBrk="1" hangingPunct="1"/>
            <a:endParaRPr lang="en-US" b="1" dirty="0">
              <a:latin typeface="Calibri" charset="0"/>
              <a:ea typeface="ＭＳ Ｐゴシック" charset="0"/>
              <a:cs typeface="ＭＳ Ｐゴシック" charset="0"/>
            </a:endParaRPr>
          </a:p>
          <a:p>
            <a:pPr eaLnBrk="1" hangingPunct="1"/>
            <a:r>
              <a:rPr lang="en-US" dirty="0">
                <a:latin typeface="Calibri" charset="0"/>
                <a:ea typeface="ＭＳ Ｐゴシック" charset="0"/>
                <a:cs typeface="ＭＳ Ｐゴシック" charset="0"/>
              </a:rPr>
              <a:t>Years ago Lee Kuan Yew noted that Singaporeans are not risk-takers in business.</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fld id="{F90CE580-3006-914E-BDFE-A4AC6F3FAB56}" type="slidenum">
              <a:rPr lang="en-US" sz="1200">
                <a:solidFill>
                  <a:srgbClr val="000000"/>
                </a:solidFill>
                <a:latin typeface="Arial" charset="0"/>
                <a:ea typeface="ＭＳ Ｐゴシック" charset="0"/>
                <a:cs typeface="ＭＳ Ｐゴシック" charset="0"/>
              </a:rPr>
              <a:pPr eaLnBrk="1" hangingPunct="1"/>
              <a:t>145</a:t>
            </a:fld>
            <a:endParaRPr lang="en-US" sz="1200">
              <a:solidFill>
                <a:srgbClr val="000000"/>
              </a:solidFill>
              <a:latin typeface="Arial" charset="0"/>
              <a:ea typeface="ＭＳ Ｐゴシック" charset="0"/>
              <a:cs typeface="ＭＳ Ｐゴシック" charset="0"/>
            </a:endParaRPr>
          </a:p>
        </p:txBody>
      </p:sp>
      <p:sp>
        <p:nvSpPr>
          <p:cNvPr id="731138" name="Rectangle 2"/>
          <p:cNvSpPr>
            <a:spLocks noGrp="1" noRot="1" noChangeAspect="1" noChangeArrowheads="1"/>
          </p:cNvSpPr>
          <p:nvPr>
            <p:ph type="sldImg"/>
          </p:nvPr>
        </p:nvSpPr>
        <p:spPr>
          <a:solidFill>
            <a:srgbClr val="FFFFFF"/>
          </a:solidFill>
          <a:ln/>
        </p:spPr>
      </p:sp>
      <p:sp>
        <p:nvSpPr>
          <p:cNvPr id="73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Slide Image Placeholder 1"/>
          <p:cNvSpPr>
            <a:spLocks noGrp="1" noRot="1" noChangeAspect="1"/>
          </p:cNvSpPr>
          <p:nvPr>
            <p:ph type="sldImg"/>
          </p:nvPr>
        </p:nvSpPr>
        <p:spPr>
          <a:solidFill>
            <a:srgbClr val="FFFFFF"/>
          </a:solidFill>
          <a:ln/>
        </p:spPr>
      </p:sp>
      <p:sp>
        <p:nvSpPr>
          <p:cNvPr id="733186"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sz="1400">
                <a:latin typeface="Calibri" charset="0"/>
                <a:ea typeface="ＭＳ Ｐゴシック" charset="0"/>
                <a:cs typeface="ＭＳ Ｐゴシック" charset="0"/>
              </a:rPr>
              <a:t>What does the Lord think of us when we ignore his promptings to witness?  </a:t>
            </a:r>
          </a:p>
          <a:p>
            <a:pPr eaLnBrk="1" hangingPunct="1"/>
            <a:r>
              <a:rPr lang="en-US" sz="1400">
                <a:latin typeface="Calibri" charset="0"/>
                <a:ea typeface="ＭＳ Ｐゴシック" charset="0"/>
                <a:cs typeface="ＭＳ Ｐゴシック" charset="0"/>
              </a:rPr>
              <a:t>How does he respond when we are unfaithful in bringing his message? </a:t>
            </a:r>
          </a:p>
        </p:txBody>
      </p:sp>
      <p:sp>
        <p:nvSpPr>
          <p:cNvPr id="73318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E738318-2B08-FC4A-94D2-2A0E81585823}" type="slidenum">
              <a:rPr lang="en-US" sz="1200">
                <a:solidFill>
                  <a:srgbClr val="000000"/>
                </a:solidFill>
                <a:ea typeface="ＭＳ Ｐゴシック" charset="0"/>
                <a:cs typeface="ＭＳ Ｐゴシック" charset="0"/>
              </a:rPr>
              <a:pPr algn="r"/>
              <a:t>146</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Slide Image Placeholder 1"/>
          <p:cNvSpPr>
            <a:spLocks noGrp="1" noRot="1" noChangeAspect="1"/>
          </p:cNvSpPr>
          <p:nvPr>
            <p:ph type="sldImg"/>
          </p:nvPr>
        </p:nvSpPr>
        <p:spPr>
          <a:solidFill>
            <a:srgbClr val="FFFFFF"/>
          </a:solidFill>
          <a:ln/>
        </p:spPr>
      </p:sp>
      <p:sp>
        <p:nvSpPr>
          <p:cNvPr id="735234"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dirty="0">
                <a:latin typeface="Calibri" charset="0"/>
                <a:ea typeface="ＭＳ Ｐゴシック" charset="0"/>
                <a:cs typeface="ＭＳ Ｐゴシック" charset="0"/>
              </a:rPr>
              <a:t>If anyone knows about failure, it</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Jonah !</a:t>
            </a:r>
          </a:p>
        </p:txBody>
      </p:sp>
      <p:sp>
        <p:nvSpPr>
          <p:cNvPr id="73523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E367AAD-B2E4-E143-8031-7E850DEAB3F0}" type="slidenum">
              <a:rPr lang="en-US" sz="1200">
                <a:solidFill>
                  <a:srgbClr val="000000"/>
                </a:solidFill>
                <a:ea typeface="ＭＳ Ｐゴシック" charset="0"/>
                <a:cs typeface="ＭＳ Ｐゴシック" charset="0"/>
              </a:rPr>
              <a:pPr algn="r"/>
              <a:t>147</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8A19ECE-5276-A542-8F7D-6167EDCB9B12}" type="slidenum">
              <a:rPr lang="en-US" sz="1200">
                <a:solidFill>
                  <a:srgbClr val="000000"/>
                </a:solidFill>
                <a:ea typeface="ＭＳ Ｐゴシック" charset="0"/>
                <a:cs typeface="ＭＳ Ｐゴシック" charset="0"/>
              </a:rPr>
              <a:pPr algn="r"/>
              <a:t>148</a:t>
            </a:fld>
            <a:endParaRPr lang="en-US" sz="1200">
              <a:solidFill>
                <a:srgbClr val="000000"/>
              </a:solidFill>
              <a:ea typeface="ＭＳ Ｐゴシック" charset="0"/>
              <a:cs typeface="ＭＳ Ｐゴシック" charset="0"/>
            </a:endParaRPr>
          </a:p>
        </p:txBody>
      </p:sp>
      <p:sp>
        <p:nvSpPr>
          <p:cNvPr id="737282" name="Rectangle 2"/>
          <p:cNvSpPr>
            <a:spLocks noGrp="1" noRot="1" noChangeAspect="1" noChangeArrowheads="1"/>
          </p:cNvSpPr>
          <p:nvPr>
            <p:ph type="sldImg"/>
          </p:nvPr>
        </p:nvSpPr>
        <p:spPr>
          <a:solidFill>
            <a:srgbClr val="FFFFFF"/>
          </a:solidFill>
          <a:ln/>
        </p:spPr>
      </p:sp>
      <p:sp>
        <p:nvSpPr>
          <p:cNvPr id="737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Calibri" charset="0"/>
                <a:ea typeface="ＭＳ Ｐゴシック" charset="0"/>
                <a:cs typeface="ＭＳ Ｐゴシック" charset="0"/>
              </a:rPr>
              <a:t>We</a:t>
            </a:r>
            <a:r>
              <a:rPr lang="fr-FR" altLang="ja-JP"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ve</a:t>
            </a:r>
            <a:r>
              <a:rPr lang="en-US" b="1" dirty="0">
                <a:latin typeface="Calibri" charset="0"/>
                <a:ea typeface="ＭＳ Ｐゴシック" charset="0"/>
                <a:cs typeface="ＭＳ Ｐゴシック" charset="0"/>
              </a:rPr>
              <a:t> seen already in chapters 1–2 how he disobeyed God</a:t>
            </a:r>
            <a:r>
              <a:rPr lang="fr-FR" altLang="ja-JP" b="1" dirty="0">
                <a:latin typeface="Calibri" charset="0"/>
                <a:ea typeface="ＭＳ Ｐゴシック" charset="0"/>
                <a:cs typeface="ＭＳ Ｐゴシック" charset="0"/>
              </a:rPr>
              <a:t>'</a:t>
            </a:r>
            <a:r>
              <a:rPr lang="en-US" b="1" dirty="0">
                <a:latin typeface="Calibri" charset="0"/>
                <a:ea typeface="ＭＳ Ｐゴシック" charset="0"/>
                <a:cs typeface="ＭＳ Ｐゴシック" charset="0"/>
              </a:rPr>
              <a:t>s missionary mandate.  God said </a:t>
            </a:r>
            <a:r>
              <a:rPr lang="en-US" altLang="ja-JP" b="1" dirty="0">
                <a:latin typeface="Calibri" charset="0"/>
                <a:ea typeface="ＭＳ Ｐゴシック" charset="0"/>
                <a:cs typeface="ＭＳ Ｐゴシック" charset="0"/>
              </a:rPr>
              <a:t>"Go!" and Jonah said "No!"</a:t>
            </a:r>
          </a:p>
          <a:p>
            <a:pPr eaLnBrk="1" hangingPunct="1"/>
            <a:r>
              <a:rPr lang="en-US" b="1" dirty="0">
                <a:latin typeface="Calibri" charset="0"/>
                <a:ea typeface="ＭＳ Ｐゴシック" charset="0"/>
                <a:cs typeface="ＭＳ Ｐゴシック" charset="0"/>
              </a:rPr>
              <a:t>But God got his attention.  God said </a:t>
            </a:r>
            <a:r>
              <a:rPr lang="en-US" altLang="ja-JP" b="1" dirty="0">
                <a:latin typeface="Calibri" charset="0"/>
                <a:ea typeface="ＭＳ Ｐゴシック" charset="0"/>
                <a:cs typeface="ＭＳ Ｐゴシック" charset="0"/>
              </a:rPr>
              <a:t>"So Row!" and Jonah ended up feeling a bit "down in the mouth."  Inside the black darkness of a fish, Jonah saw the light and said "Lo!"  We stopped last week at 2:9 where he vowed to go to Nineveh. </a:t>
            </a:r>
          </a:p>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705BB18-F434-5C4F-A899-4811993AA90F}" type="slidenum">
              <a:rPr lang="en-US" sz="1200">
                <a:solidFill>
                  <a:srgbClr val="000000"/>
                </a:solidFill>
                <a:ea typeface="ＭＳ Ｐゴシック" charset="0"/>
                <a:cs typeface="ＭＳ Ｐゴシック" charset="0"/>
              </a:rPr>
              <a:pPr algn="r"/>
              <a:t>149</a:t>
            </a:fld>
            <a:endParaRPr lang="en-US" sz="1200">
              <a:solidFill>
                <a:srgbClr val="000000"/>
              </a:solidFill>
              <a:ea typeface="ＭＳ Ｐゴシック" charset="0"/>
              <a:cs typeface="ＭＳ Ｐゴシック" charset="0"/>
            </a:endParaRPr>
          </a:p>
        </p:txBody>
      </p:sp>
      <p:sp>
        <p:nvSpPr>
          <p:cNvPr id="739330" name="Rectangle 2"/>
          <p:cNvSpPr>
            <a:spLocks noGrp="1" noRot="1" noChangeAspect="1" noChangeArrowheads="1"/>
          </p:cNvSpPr>
          <p:nvPr>
            <p:ph type="sldImg"/>
          </p:nvPr>
        </p:nvSpPr>
        <p:spPr>
          <a:solidFill>
            <a:srgbClr val="FFFFFF"/>
          </a:solidFill>
          <a:ln/>
        </p:spPr>
      </p:sp>
      <p:sp>
        <p:nvSpPr>
          <p:cNvPr id="739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600" dirty="0">
                <a:latin typeface="Calibri" charset="0"/>
                <a:ea typeface="ＭＳ Ｐゴシック" charset="0"/>
                <a:cs typeface="ＭＳ Ｐゴシック" charset="0"/>
              </a:rPr>
              <a:t>In his grace he </a:t>
            </a:r>
            <a:r>
              <a:rPr lang="en-US" sz="1600" dirty="0" err="1">
                <a:latin typeface="Calibri" charset="0"/>
                <a:ea typeface="ＭＳ Ｐゴシック" charset="0"/>
                <a:cs typeface="ＭＳ Ｐゴシック" charset="0"/>
              </a:rPr>
              <a:t>doesn</a:t>
            </a:r>
            <a:r>
              <a:rPr lang="fr-FR"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t beat us over the head when we fail to witness—he often gives us more opportunities</a:t>
            </a:r>
            <a:r>
              <a:rPr lang="en-US" sz="2000" dirty="0">
                <a:latin typeface="Calibri" charset="0"/>
                <a:ea typeface="ＭＳ Ｐゴシック" charset="0"/>
                <a:cs typeface="ＭＳ Ｐゴシック" charset="0"/>
              </a:rPr>
              <a:t> </a:t>
            </a:r>
          </a:p>
          <a:p>
            <a:pPr eaLnBrk="1" hangingPunct="1"/>
            <a:endParaRPr lang="en-US" sz="1400" dirty="0">
              <a:latin typeface="Calibri" charset="0"/>
              <a:ea typeface="ＭＳ Ｐゴシック" charset="0"/>
              <a:cs typeface="ＭＳ Ｐゴシック" charset="0"/>
            </a:endParaRPr>
          </a:p>
          <a:p>
            <a:pPr eaLnBrk="1" hangingPunct="1"/>
            <a:r>
              <a:rPr lang="en-US" sz="1400" dirty="0">
                <a:latin typeface="Calibri" charset="0"/>
                <a:ea typeface="ＭＳ Ｐゴシック" charset="0"/>
                <a:cs typeface="ＭＳ Ｐゴシック" charset="0"/>
              </a:rPr>
              <a:t>Then the Lord spoke to Jonah a second time: </a:t>
            </a:r>
            <a:r>
              <a:rPr lang="en-US" sz="1400" baseline="30000" dirty="0">
                <a:latin typeface="Calibri" charset="0"/>
                <a:ea typeface="ＭＳ Ｐゴシック" charset="0"/>
                <a:cs typeface="ＭＳ Ｐゴシック" charset="0"/>
              </a:rPr>
              <a:t>2 </a:t>
            </a:r>
            <a:r>
              <a:rPr lang="en-US" altLang="ja-JP" sz="1400" dirty="0">
                <a:latin typeface="Calibri" charset="0"/>
                <a:ea typeface="ＭＳ Ｐゴシック" charset="0"/>
                <a:cs typeface="ＭＳ Ｐゴシック" charset="0"/>
              </a:rPr>
              <a:t>"Get up and go to the great city of Nineveh, and deliver the message I have given you." (3:1-2 NLT)</a:t>
            </a:r>
            <a:endParaRPr lang="en-US" sz="1600" dirty="0">
              <a:latin typeface="Calibri"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Slide Image Placeholder 1"/>
          <p:cNvSpPr>
            <a:spLocks noGrp="1" noRot="1" noChangeAspect="1"/>
          </p:cNvSpPr>
          <p:nvPr>
            <p:ph type="sldImg"/>
          </p:nvPr>
        </p:nvSpPr>
        <p:spPr>
          <a:solidFill>
            <a:srgbClr val="FFFFFF"/>
          </a:solidFill>
          <a:ln/>
        </p:spPr>
      </p:sp>
      <p:sp>
        <p:nvSpPr>
          <p:cNvPr id="742402"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b="1">
                <a:latin typeface="Calibri" charset="0"/>
                <a:ea typeface="ＭＳ Ｐゴシック" charset="0"/>
                <a:cs typeface="ＭＳ Ｐゴシック" charset="0"/>
              </a:rPr>
              <a:t>B.  God, in His compassion for us, provides second opportunities even after we initially fail.</a:t>
            </a:r>
          </a:p>
          <a:p>
            <a:pPr eaLnBrk="1" hangingPunct="1"/>
            <a:endParaRPr lang="en-US">
              <a:latin typeface="Calibri" charset="0"/>
              <a:ea typeface="ＭＳ Ｐゴシック" charset="0"/>
              <a:cs typeface="ＭＳ Ｐゴシック" charset="0"/>
            </a:endParaRPr>
          </a:p>
        </p:txBody>
      </p:sp>
      <p:sp>
        <p:nvSpPr>
          <p:cNvPr id="74240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D52E350-5F04-194A-9292-B9FFCC228080}" type="slidenum">
              <a:rPr lang="en-US" sz="1200">
                <a:solidFill>
                  <a:srgbClr val="000000"/>
                </a:solidFill>
                <a:ea typeface="ＭＳ Ｐゴシック" charset="0"/>
                <a:cs typeface="ＭＳ Ｐゴシック" charset="0"/>
              </a:rPr>
              <a:pPr algn="r"/>
              <a:t>151</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C329DE3-52FC-9045-9CB6-2897E3FDDC13}" type="slidenum">
              <a:rPr lang="en-US" sz="1200">
                <a:solidFill>
                  <a:srgbClr val="000000"/>
                </a:solidFill>
                <a:ea typeface="ＭＳ Ｐゴシック" charset="0"/>
                <a:cs typeface="ＭＳ Ｐゴシック" charset="0"/>
              </a:rPr>
              <a:pPr algn="r"/>
              <a:t>153</a:t>
            </a:fld>
            <a:endParaRPr lang="en-US" sz="1200">
              <a:solidFill>
                <a:srgbClr val="000000"/>
              </a:solidFill>
              <a:ea typeface="ＭＳ Ｐゴシック" charset="0"/>
              <a:cs typeface="ＭＳ Ｐゴシック" charset="0"/>
            </a:endParaRPr>
          </a:p>
        </p:txBody>
      </p:sp>
      <p:sp>
        <p:nvSpPr>
          <p:cNvPr id="745474" name="Rectangle 2"/>
          <p:cNvSpPr>
            <a:spLocks noGrp="1" noRot="1" noChangeAspect="1" noChangeArrowheads="1"/>
          </p:cNvSpPr>
          <p:nvPr>
            <p:ph type="sldImg"/>
          </p:nvPr>
        </p:nvSpPr>
        <p:spPr>
          <a:solidFill>
            <a:srgbClr val="FFFFFF"/>
          </a:solidFill>
          <a:ln/>
        </p:spPr>
      </p:sp>
      <p:sp>
        <p:nvSpPr>
          <p:cNvPr id="74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FF1F576-749D-D044-8077-DF46F23FCDF9}" type="slidenum">
              <a:rPr lang="en-US" sz="1200">
                <a:solidFill>
                  <a:srgbClr val="000000"/>
                </a:solidFill>
                <a:ea typeface="ＭＳ Ｐゴシック" charset="0"/>
                <a:cs typeface="ＭＳ Ｐゴシック" charset="0"/>
              </a:rPr>
              <a:pPr algn="r"/>
              <a:t>154</a:t>
            </a:fld>
            <a:endParaRPr lang="en-US" sz="1200">
              <a:solidFill>
                <a:srgbClr val="000000"/>
              </a:solidFill>
              <a:ea typeface="ＭＳ Ｐゴシック" charset="0"/>
              <a:cs typeface="ＭＳ Ｐゴシック" charset="0"/>
            </a:endParaRPr>
          </a:p>
        </p:txBody>
      </p:sp>
      <p:sp>
        <p:nvSpPr>
          <p:cNvPr id="747522" name="Rectangle 2"/>
          <p:cNvSpPr>
            <a:spLocks noGrp="1" noRot="1" noChangeAspect="1" noChangeArrowheads="1"/>
          </p:cNvSpPr>
          <p:nvPr>
            <p:ph type="sldImg"/>
          </p:nvPr>
        </p:nvSpPr>
        <p:spPr>
          <a:solidFill>
            <a:srgbClr val="FFFFFF"/>
          </a:solidFill>
          <a:ln/>
        </p:spPr>
      </p:sp>
      <p:sp>
        <p:nvSpPr>
          <p:cNvPr id="74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70ED531-AFA4-A041-96AC-FFA487BFE6FB}" type="slidenum">
              <a:rPr lang="en-US" sz="1200">
                <a:solidFill>
                  <a:srgbClr val="000000"/>
                </a:solidFill>
                <a:ea typeface="ＭＳ Ｐゴシック" charset="0"/>
                <a:cs typeface="ＭＳ Ｐゴシック" charset="0"/>
              </a:rPr>
              <a:pPr algn="r"/>
              <a:t>155</a:t>
            </a:fld>
            <a:endParaRPr lang="en-US" sz="1200">
              <a:solidFill>
                <a:srgbClr val="000000"/>
              </a:solidFill>
              <a:ea typeface="ＭＳ Ｐゴシック" charset="0"/>
              <a:cs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800" baseline="30000" dirty="0">
                <a:latin typeface="Calibri" charset="0"/>
                <a:ea typeface="ＭＳ Ｐゴシック" charset="0"/>
                <a:cs typeface="ＭＳ Ｐゴシック" charset="0"/>
              </a:rPr>
              <a:t>3 </a:t>
            </a:r>
            <a:r>
              <a:rPr lang="en-US" sz="1800" dirty="0">
                <a:latin typeface="Calibri" charset="0"/>
                <a:ea typeface="ＭＳ Ｐゴシック" charset="0"/>
                <a:cs typeface="ＭＳ Ｐゴシック" charset="0"/>
              </a:rPr>
              <a:t>This time Jonah obeyed the Lord</a:t>
            </a:r>
            <a:r>
              <a:rPr lang="fr-FR" altLang="ja-JP" sz="1800" dirty="0">
                <a:latin typeface="Calibri" charset="0"/>
                <a:ea typeface="ＭＳ Ｐゴシック" charset="0"/>
                <a:cs typeface="ＭＳ Ｐゴシック" charset="0"/>
              </a:rPr>
              <a:t>'</a:t>
            </a:r>
            <a:r>
              <a:rPr lang="en-US" sz="1800" dirty="0">
                <a:latin typeface="Calibri" charset="0"/>
                <a:ea typeface="ＭＳ Ｐゴシック" charset="0"/>
                <a:cs typeface="ＭＳ Ｐゴシック" charset="0"/>
              </a:rPr>
              <a:t>s command and went to Nineveh, a city so large that it took three days to see it all.</a:t>
            </a:r>
            <a:r>
              <a:rPr lang="en-US" sz="1800" baseline="30000" dirty="0">
                <a:latin typeface="Calibri" charset="0"/>
                <a:ea typeface="ＭＳ Ｐゴシック" charset="0"/>
                <a:cs typeface="ＭＳ Ｐゴシック" charset="0"/>
              </a:rPr>
              <a:t>*</a:t>
            </a:r>
            <a:r>
              <a:rPr lang="en-US" sz="1800" dirty="0">
                <a:latin typeface="Calibri" charset="0"/>
                <a:ea typeface="ＭＳ Ｐゴシック" charset="0"/>
                <a:cs typeface="ＭＳ Ｐゴシック" charset="0"/>
              </a:rPr>
              <a:t> </a:t>
            </a:r>
          </a:p>
          <a:p>
            <a:pPr eaLnBrk="1" hangingPunct="1"/>
            <a:r>
              <a:rPr lang="en-US" sz="1800" baseline="30000" dirty="0">
                <a:latin typeface="Calibri" charset="0"/>
                <a:ea typeface="ＭＳ Ｐゴシック" charset="0"/>
                <a:cs typeface="ＭＳ Ｐゴシック" charset="0"/>
              </a:rPr>
              <a:t>4 </a:t>
            </a:r>
            <a:r>
              <a:rPr lang="en-US" sz="1800" dirty="0">
                <a:latin typeface="Calibri" charset="0"/>
                <a:ea typeface="ＭＳ Ｐゴシック" charset="0"/>
                <a:cs typeface="ＭＳ Ｐゴシック" charset="0"/>
              </a:rPr>
              <a:t>On the day Jonah entered the city, he shouted to the crowds: </a:t>
            </a:r>
            <a:r>
              <a:rPr lang="en-US" altLang="ja-JP" sz="1800" dirty="0">
                <a:latin typeface="Calibri" charset="0"/>
                <a:ea typeface="ＭＳ Ｐゴシック" charset="0"/>
                <a:cs typeface="ＭＳ Ｐゴシック" charset="0"/>
              </a:rPr>
              <a:t>"Forty days from now Nineveh will be destroyed!" (3:3-4 NLT)</a:t>
            </a:r>
            <a:endParaRPr lang="en-US" sz="1800" dirty="0">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6038FBA-3842-8440-99CC-33415D60570F}" type="slidenum">
              <a:rPr lang="en-US" sz="1200">
                <a:solidFill>
                  <a:srgbClr val="000000"/>
                </a:solidFill>
                <a:ea typeface="ＭＳ Ｐゴシック" charset="0"/>
                <a:cs typeface="ＭＳ Ｐゴシック" charset="0"/>
              </a:rPr>
              <a:pPr algn="r"/>
              <a:t>19</a:t>
            </a:fld>
            <a:endParaRPr lang="en-US" sz="1200">
              <a:solidFill>
                <a:srgbClr val="000000"/>
              </a:solidFill>
              <a:ea typeface="ＭＳ Ｐゴシック" charset="0"/>
              <a:cs typeface="ＭＳ Ｐゴシック" charset="0"/>
            </a:endParaRPr>
          </a:p>
        </p:txBody>
      </p:sp>
      <p:sp>
        <p:nvSpPr>
          <p:cNvPr id="866306" name="Rectangle 2"/>
          <p:cNvSpPr>
            <a:spLocks noGrp="1" noRot="1" noChangeAspect="1" noChangeArrowheads="1" noTextEdit="1"/>
          </p:cNvSpPr>
          <p:nvPr>
            <p:ph type="sldImg"/>
          </p:nvPr>
        </p:nvSpPr>
        <p:spPr>
          <a:solidFill>
            <a:srgbClr val="FFFFFF"/>
          </a:solidFill>
          <a:ln/>
        </p:spPr>
      </p:sp>
      <p:sp>
        <p:nvSpPr>
          <p:cNvPr id="86630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solidFill>
            <a:srgbClr val="FFFFFF"/>
          </a:solidFill>
          <a:ln/>
        </p:spPr>
      </p:sp>
      <p:sp>
        <p:nvSpPr>
          <p:cNvPr id="751618"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400" b="0" dirty="0">
              <a:latin typeface="Arial"/>
              <a:ea typeface="ＭＳ Ｐゴシック" charset="0"/>
              <a:cs typeface="Arial"/>
            </a:endParaRPr>
          </a:p>
          <a:p>
            <a:pPr eaLnBrk="1" hangingPunct="1"/>
            <a:r>
              <a:rPr lang="en-US" sz="1400" b="0" dirty="0">
                <a:latin typeface="Arial"/>
                <a:ea typeface="ＭＳ Ｐゴシック" charset="0"/>
                <a:cs typeface="Arial"/>
              </a:rPr>
              <a:t>There</a:t>
            </a:r>
            <a:r>
              <a:rPr lang="fr-FR" altLang="ja-JP" sz="1400" b="0" dirty="0">
                <a:latin typeface="Arial"/>
                <a:ea typeface="ＭＳ Ｐゴシック" charset="0"/>
                <a:cs typeface="Arial"/>
              </a:rPr>
              <a:t>'</a:t>
            </a:r>
            <a:r>
              <a:rPr lang="en-US" sz="1400" b="0" dirty="0">
                <a:latin typeface="Arial"/>
                <a:ea typeface="ＭＳ Ｐゴシック" charset="0"/>
                <a:cs typeface="Arial"/>
              </a:rPr>
              <a:t>s a problem here regarding the three-day</a:t>
            </a:r>
            <a:r>
              <a:rPr lang="fr-FR" altLang="ja-JP" sz="1400" b="0" dirty="0">
                <a:latin typeface="Arial"/>
                <a:ea typeface="ＭＳ Ｐゴシック" charset="0"/>
                <a:cs typeface="Arial"/>
              </a:rPr>
              <a:t>'</a:t>
            </a:r>
            <a:r>
              <a:rPr lang="en-US" sz="1400" b="0" dirty="0">
                <a:latin typeface="Arial"/>
                <a:ea typeface="ＭＳ Ｐゴシック" charset="0"/>
                <a:cs typeface="Arial"/>
              </a:rPr>
              <a:t>s journey (cf. OTS, 602).  Nineveh</a:t>
            </a:r>
            <a:r>
              <a:rPr lang="fr-FR" altLang="ja-JP" sz="1400" b="0" dirty="0">
                <a:latin typeface="Arial"/>
                <a:ea typeface="ＭＳ Ｐゴシック" charset="0"/>
                <a:cs typeface="Arial"/>
              </a:rPr>
              <a:t>'</a:t>
            </a:r>
            <a:r>
              <a:rPr lang="en-US" sz="1400" b="0" dirty="0">
                <a:latin typeface="Arial"/>
                <a:ea typeface="ＭＳ Ｐゴシック" charset="0"/>
                <a:cs typeface="Arial"/>
              </a:rPr>
              <a:t>s inner wall was less than eight miles, so the diameter of the city was only two miles—hardly a three-day journey.  One day</a:t>
            </a:r>
            <a:r>
              <a:rPr lang="fr-FR" altLang="ja-JP" sz="1400" b="0" dirty="0">
                <a:latin typeface="Arial"/>
                <a:ea typeface="ＭＳ Ｐゴシック" charset="0"/>
                <a:cs typeface="Arial"/>
              </a:rPr>
              <a:t>'</a:t>
            </a:r>
            <a:r>
              <a:rPr lang="en-US" sz="1400" b="0" dirty="0">
                <a:latin typeface="Arial"/>
                <a:ea typeface="ＭＳ Ｐゴシック" charset="0"/>
                <a:cs typeface="Arial"/>
              </a:rPr>
              <a:t>s journey in the open was usually 15-20 miles (Hannah, </a:t>
            </a:r>
            <a:r>
              <a:rPr lang="en-US" sz="1400" b="0" i="1" dirty="0">
                <a:latin typeface="Arial"/>
                <a:ea typeface="ＭＳ Ｐゴシック" charset="0"/>
                <a:cs typeface="Arial"/>
              </a:rPr>
              <a:t>BKC</a:t>
            </a:r>
            <a:r>
              <a:rPr lang="en-US" sz="1400" b="0" dirty="0">
                <a:latin typeface="Arial"/>
                <a:ea typeface="ＭＳ Ｐゴシック" charset="0"/>
                <a:cs typeface="Arial"/>
              </a:rPr>
              <a:t>, 1:1463).  </a:t>
            </a:r>
          </a:p>
          <a:p>
            <a:pPr eaLnBrk="1" hangingPunct="1"/>
            <a:r>
              <a:rPr lang="en-US" sz="1400" b="0" dirty="0">
                <a:latin typeface="Arial"/>
                <a:ea typeface="ＭＳ Ｐゴシック" charset="0"/>
                <a:cs typeface="Arial"/>
              </a:rPr>
              <a:t>But this isn</a:t>
            </a:r>
            <a:r>
              <a:rPr lang="fr-FR" altLang="ja-JP" sz="1400" b="0" dirty="0">
                <a:latin typeface="Arial"/>
                <a:ea typeface="ＭＳ Ｐゴシック" charset="0"/>
                <a:cs typeface="Arial"/>
              </a:rPr>
              <a:t>'</a:t>
            </a:r>
            <a:r>
              <a:rPr lang="en-US" sz="1400" b="0" dirty="0">
                <a:latin typeface="Arial"/>
                <a:ea typeface="ＭＳ Ｐゴシック" charset="0"/>
                <a:cs typeface="Arial"/>
              </a:rPr>
              <a:t>t really a problem in either of two ways: </a:t>
            </a:r>
          </a:p>
          <a:p>
            <a:pPr eaLnBrk="1" hangingPunct="1"/>
            <a:r>
              <a:rPr lang="en-US" altLang="ja-JP" sz="1400" b="0" dirty="0">
                <a:latin typeface="Arial"/>
                <a:ea typeface="ＭＳ Ｐゴシック" charset="0"/>
                <a:cs typeface="Arial"/>
              </a:rPr>
              <a:t>"The great city of Nineveh" (1:2; 3:2; cf. 4:11) almost surely included three other towns in the vicinity as well.  Four cities (Nineveh, Rehoboth </a:t>
            </a:r>
            <a:r>
              <a:rPr lang="en-US" altLang="ja-JP" sz="1400" b="0" dirty="0" err="1">
                <a:latin typeface="Arial"/>
                <a:ea typeface="ＭＳ Ｐゴシック" charset="0"/>
                <a:cs typeface="Arial"/>
              </a:rPr>
              <a:t>Ir</a:t>
            </a:r>
            <a:r>
              <a:rPr lang="en-US" altLang="ja-JP" sz="1400" b="0" dirty="0">
                <a:latin typeface="Arial"/>
                <a:ea typeface="ＭＳ Ｐゴシック" charset="0"/>
                <a:cs typeface="Arial"/>
              </a:rPr>
              <a:t>, Calah, and </a:t>
            </a:r>
            <a:r>
              <a:rPr lang="en-US" altLang="ja-JP" sz="1400" b="0" dirty="0" err="1">
                <a:latin typeface="Arial"/>
                <a:ea typeface="ＭＳ Ｐゴシック" charset="0"/>
                <a:cs typeface="Arial"/>
              </a:rPr>
              <a:t>Resen</a:t>
            </a:r>
            <a:r>
              <a:rPr lang="en-US" altLang="ja-JP" sz="1400" b="0" dirty="0">
                <a:latin typeface="Arial"/>
                <a:ea typeface="ＭＳ Ｐゴシック" charset="0"/>
                <a:cs typeface="Arial"/>
              </a:rPr>
              <a:t>) are mentioned in Genesis 10:11-12 as "the great city" and they still exist today with different names (</a:t>
            </a:r>
            <a:r>
              <a:rPr lang="en-US" altLang="ja-JP" sz="1400" b="0" dirty="0" err="1">
                <a:latin typeface="Arial"/>
                <a:ea typeface="ＭＳ Ｐゴシック" charset="0"/>
                <a:cs typeface="Arial"/>
              </a:rPr>
              <a:t>Kouyunjik</a:t>
            </a:r>
            <a:r>
              <a:rPr lang="en-US" altLang="ja-JP" sz="1400" b="0" dirty="0">
                <a:latin typeface="Arial"/>
                <a:ea typeface="ＭＳ Ｐゴシック" charset="0"/>
                <a:cs typeface="Arial"/>
              </a:rPr>
              <a:t>, </a:t>
            </a:r>
            <a:r>
              <a:rPr lang="en-US" altLang="ja-JP" sz="1400" b="0" dirty="0" err="1">
                <a:latin typeface="Arial"/>
                <a:ea typeface="ＭＳ Ｐゴシック" charset="0"/>
                <a:cs typeface="Arial"/>
              </a:rPr>
              <a:t>Khorsbad</a:t>
            </a:r>
            <a:r>
              <a:rPr lang="en-US" altLang="ja-JP" sz="1400" b="0" dirty="0">
                <a:latin typeface="Arial"/>
                <a:ea typeface="ＭＳ Ｐゴシック" charset="0"/>
                <a:cs typeface="Arial"/>
              </a:rPr>
              <a:t>, </a:t>
            </a:r>
            <a:r>
              <a:rPr lang="en-US" altLang="ja-JP" sz="1400" b="0" dirty="0" err="1">
                <a:latin typeface="Arial"/>
                <a:ea typeface="ＭＳ Ｐゴシック" charset="0"/>
                <a:cs typeface="Arial"/>
              </a:rPr>
              <a:t>Nimroud</a:t>
            </a:r>
            <a:r>
              <a:rPr lang="en-US" altLang="ja-JP" sz="1400" b="0" dirty="0">
                <a:latin typeface="Arial"/>
                <a:ea typeface="ＭＳ Ｐゴシック" charset="0"/>
                <a:cs typeface="Arial"/>
              </a:rPr>
              <a:t>, and </a:t>
            </a:r>
            <a:r>
              <a:rPr lang="en-US" altLang="ja-JP" sz="1400" b="0" dirty="0" err="1">
                <a:latin typeface="Arial"/>
                <a:ea typeface="ＭＳ Ｐゴシック" charset="0"/>
                <a:cs typeface="Arial"/>
              </a:rPr>
              <a:t>Karamles</a:t>
            </a:r>
            <a:r>
              <a:rPr lang="en-US" altLang="ja-JP" sz="1400" b="0" dirty="0">
                <a:latin typeface="Arial"/>
                <a:ea typeface="ＭＳ Ｐゴシック" charset="0"/>
                <a:cs typeface="Arial"/>
              </a:rPr>
              <a:t>). This can be observed on the following map by Austin Henry Layard, </a:t>
            </a:r>
            <a:r>
              <a:rPr lang="en-US" altLang="ja-JP" sz="1400" b="0" i="1" dirty="0">
                <a:latin typeface="Arial"/>
                <a:ea typeface="ＭＳ Ｐゴシック" charset="0"/>
                <a:cs typeface="Arial"/>
              </a:rPr>
              <a:t>Nineveh and Its Remains</a:t>
            </a:r>
            <a:r>
              <a:rPr lang="en-US" altLang="ja-JP" sz="1400" b="0" dirty="0">
                <a:latin typeface="Arial"/>
                <a:ea typeface="ＭＳ Ｐゴシック" charset="0"/>
                <a:cs typeface="Arial"/>
              </a:rPr>
              <a:t>, 2:40.</a:t>
            </a:r>
          </a:p>
          <a:p>
            <a:pPr eaLnBrk="1" hangingPunct="1"/>
            <a:r>
              <a:rPr lang="en-US" sz="1400" b="0" dirty="0">
                <a:latin typeface="Arial"/>
                <a:ea typeface="ＭＳ Ｐゴシック" charset="0"/>
                <a:cs typeface="Arial"/>
              </a:rPr>
              <a:t>If we superimpose a map of Singapore over it, we can see that walking through Nineveh would be like walking in Singapore from the far north in </a:t>
            </a:r>
            <a:r>
              <a:rPr lang="en-US" sz="1400" b="0" dirty="0" err="1">
                <a:latin typeface="Arial"/>
                <a:ea typeface="ＭＳ Ｐゴシック" charset="0"/>
                <a:cs typeface="Arial"/>
              </a:rPr>
              <a:t>Yishun</a:t>
            </a:r>
            <a:r>
              <a:rPr lang="en-US" sz="1400" b="0" dirty="0">
                <a:latin typeface="Arial"/>
                <a:ea typeface="ＭＳ Ｐゴシック" charset="0"/>
                <a:cs typeface="Arial"/>
              </a:rPr>
              <a:t> to </a:t>
            </a:r>
            <a:r>
              <a:rPr lang="en-US" sz="1400" b="0" dirty="0" err="1">
                <a:latin typeface="Arial"/>
                <a:ea typeface="ＭＳ Ｐゴシック" charset="0"/>
                <a:cs typeface="Arial"/>
              </a:rPr>
              <a:t>Harbourfront</a:t>
            </a:r>
            <a:r>
              <a:rPr lang="en-US" sz="1400" b="0" dirty="0">
                <a:latin typeface="Arial"/>
                <a:ea typeface="ＭＳ Ｐゴシック" charset="0"/>
                <a:cs typeface="Arial"/>
              </a:rPr>
              <a:t> in the south. That could take 3 days easily!</a:t>
            </a:r>
          </a:p>
        </p:txBody>
      </p:sp>
      <p:sp>
        <p:nvSpPr>
          <p:cNvPr id="75161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C491DD5-83CD-314E-83EE-8D7FCA8F9380}" type="slidenum">
              <a:rPr lang="en-US" sz="1200">
                <a:solidFill>
                  <a:srgbClr val="000000"/>
                </a:solidFill>
                <a:ea typeface="ＭＳ Ｐゴシック" charset="0"/>
                <a:cs typeface="ＭＳ Ｐゴシック" charset="0"/>
              </a:rPr>
              <a:pPr algn="r"/>
              <a:t>156</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46A7604-422D-1544-979E-BC6E6ECE6C5F}" type="slidenum">
              <a:rPr lang="en-US" sz="1200">
                <a:solidFill>
                  <a:srgbClr val="000000"/>
                </a:solidFill>
                <a:ea typeface="ＭＳ Ｐゴシック" charset="0"/>
                <a:cs typeface="ＭＳ Ｐゴシック" charset="0"/>
              </a:rPr>
              <a:pPr algn="r"/>
              <a:t>157</a:t>
            </a:fld>
            <a:endParaRPr lang="en-US" sz="1200">
              <a:solidFill>
                <a:srgbClr val="000000"/>
              </a:solidFill>
              <a:ea typeface="ＭＳ Ｐゴシック" charset="0"/>
              <a:cs typeface="ＭＳ Ｐゴシック" charset="0"/>
            </a:endParaRPr>
          </a:p>
        </p:txBody>
      </p:sp>
      <p:sp>
        <p:nvSpPr>
          <p:cNvPr id="753666" name="Rectangle 2"/>
          <p:cNvSpPr>
            <a:spLocks noGrp="1" noRot="1" noChangeAspect="1" noChangeArrowheads="1" noTextEdit="1"/>
          </p:cNvSpPr>
          <p:nvPr>
            <p:ph type="sldImg"/>
          </p:nvPr>
        </p:nvSpPr>
        <p:spPr>
          <a:solidFill>
            <a:srgbClr val="FFFFFF"/>
          </a:solidFill>
          <a:ln/>
        </p:spPr>
      </p:sp>
      <p:sp>
        <p:nvSpPr>
          <p:cNvPr id="75366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latin typeface="Calibri"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Slide Image Placeholder 1"/>
          <p:cNvSpPr>
            <a:spLocks noGrp="1" noRot="1" noChangeAspect="1"/>
          </p:cNvSpPr>
          <p:nvPr>
            <p:ph type="sldImg"/>
          </p:nvPr>
        </p:nvSpPr>
        <p:spPr>
          <a:solidFill>
            <a:srgbClr val="FFFFFF"/>
          </a:solidFill>
          <a:ln/>
        </p:spPr>
      </p:sp>
      <p:sp>
        <p:nvSpPr>
          <p:cNvPr id="755714"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dirty="0">
                <a:solidFill>
                  <a:srgbClr val="FFFFFF"/>
                </a:solidFill>
                <a:latin typeface="Arial" charset="0"/>
                <a:ea typeface="ＭＳ Ｐゴシック" charset="0"/>
                <a:cs typeface="Arial" charset="0"/>
              </a:rPr>
              <a:t>We also must obey by sharing God</a:t>
            </a:r>
            <a:r>
              <a:rPr lang="fr-FR" altLang="ja-JP" dirty="0">
                <a:solidFill>
                  <a:srgbClr val="FFFFFF"/>
                </a:solidFill>
                <a:latin typeface="Arial" charset="0"/>
                <a:ea typeface="ＭＳ Ｐゴシック" charset="0"/>
                <a:cs typeface="Arial" charset="0"/>
              </a:rPr>
              <a:t>'</a:t>
            </a:r>
            <a:r>
              <a:rPr lang="en-US" dirty="0">
                <a:solidFill>
                  <a:srgbClr val="FFFFFF"/>
                </a:solidFill>
                <a:latin typeface="Arial" charset="0"/>
                <a:ea typeface="ＭＳ Ｐゴシック" charset="0"/>
                <a:cs typeface="Arial" charset="0"/>
              </a:rPr>
              <a:t>s message with those who have never heard.</a:t>
            </a:r>
          </a:p>
          <a:p>
            <a:pPr eaLnBrk="1" hangingPunct="1"/>
            <a:endParaRPr lang="en-US" dirty="0">
              <a:solidFill>
                <a:srgbClr val="FFFFFF"/>
              </a:solidFill>
              <a:latin typeface="Arial" charset="0"/>
              <a:ea typeface="ＭＳ Ｐゴシック" charset="0"/>
              <a:cs typeface="Arial" charset="0"/>
            </a:endParaRPr>
          </a:p>
          <a:p>
            <a:pPr eaLnBrk="1" hangingPunct="1"/>
            <a:r>
              <a:rPr lang="en-US" dirty="0">
                <a:solidFill>
                  <a:srgbClr val="FFFFFF"/>
                </a:solidFill>
                <a:latin typeface="Arial" charset="0"/>
                <a:ea typeface="ＭＳ Ｐゴシック" charset="0"/>
                <a:cs typeface="Arial" charset="0"/>
              </a:rPr>
              <a:t>This reminds me of our church vision, based on Christ</a:t>
            </a:r>
            <a:r>
              <a:rPr lang="fr-FR" altLang="ja-JP" dirty="0">
                <a:solidFill>
                  <a:srgbClr val="FFFFFF"/>
                </a:solidFill>
                <a:latin typeface="Arial" charset="0"/>
                <a:ea typeface="ＭＳ Ｐゴシック" charset="0"/>
                <a:cs typeface="Arial" charset="0"/>
              </a:rPr>
              <a:t>'</a:t>
            </a:r>
            <a:r>
              <a:rPr lang="en-US" dirty="0">
                <a:solidFill>
                  <a:srgbClr val="FFFFFF"/>
                </a:solidFill>
                <a:latin typeface="Arial" charset="0"/>
                <a:ea typeface="ＭＳ Ｐゴシック" charset="0"/>
                <a:cs typeface="Arial" charset="0"/>
              </a:rPr>
              <a:t>s words in Mark 12:29…</a:t>
            </a:r>
            <a:endParaRPr lang="en-US" i="1" dirty="0">
              <a:solidFill>
                <a:srgbClr val="FFFFFF"/>
              </a:solidFill>
              <a:latin typeface="Arial" charset="0"/>
              <a:ea typeface="ＭＳ Ｐゴシック" charset="0"/>
              <a:cs typeface="Arial" charset="0"/>
            </a:endParaRPr>
          </a:p>
        </p:txBody>
      </p:sp>
      <p:sp>
        <p:nvSpPr>
          <p:cNvPr id="75571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D75614C-3724-F04D-9F6E-8F815B9CC164}" type="slidenum">
              <a:rPr lang="en-US" sz="1200">
                <a:solidFill>
                  <a:srgbClr val="000000"/>
                </a:solidFill>
                <a:ea typeface="ＭＳ Ｐゴシック" charset="0"/>
                <a:cs typeface="ＭＳ Ｐゴシック" charset="0"/>
              </a:rPr>
              <a:pPr algn="r"/>
              <a:t>158</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Slide Image Placeholder 1"/>
          <p:cNvSpPr>
            <a:spLocks noGrp="1" noRot="1" noChangeAspect="1"/>
          </p:cNvSpPr>
          <p:nvPr>
            <p:ph type="sldImg"/>
          </p:nvPr>
        </p:nvSpPr>
        <p:spPr>
          <a:solidFill>
            <a:srgbClr val="FFFFFF"/>
          </a:solidFill>
          <a:ln/>
        </p:spPr>
      </p:sp>
      <p:sp>
        <p:nvSpPr>
          <p:cNvPr id="757762" name="Notes Placeholder 2"/>
          <p:cNvSpPr>
            <a:spLocks noGrp="1"/>
          </p:cNvSpPr>
          <p:nvPr>
            <p:ph type="body" idx="1"/>
          </p:nvPr>
        </p:nvSpPr>
        <p:spPr>
          <a:xfrm>
            <a:off x="0" y="0"/>
            <a:ext cx="0" cy="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22325" indent="-273050" algn="ctr" eaLnBrk="1" hangingPunct="1">
              <a:spcBef>
                <a:spcPts val="1200"/>
              </a:spcBef>
            </a:pPr>
            <a:r>
              <a:rPr lang="en-US" sz="1100" b="1">
                <a:latin typeface="Calibri" charset="0"/>
                <a:ea typeface="ＭＳ 明朝" charset="0"/>
                <a:cs typeface="ＭＳ 明朝" charset="0"/>
              </a:rPr>
              <a:t>• Love God</a:t>
            </a:r>
            <a:endParaRPr lang="en-US" b="1">
              <a:latin typeface="Calibri" charset="0"/>
              <a:ea typeface="ＭＳ 明朝" charset="0"/>
              <a:cs typeface="ＭＳ 明朝"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Where it starts—and ends—is in our call to LOVE.  As Paul noted, </a:t>
            </a:r>
            <a:r>
              <a:rPr lang="en-US" altLang="ja-JP" b="1">
                <a:latin typeface="Times" charset="0"/>
                <a:ea typeface="ＭＳ Ｐゴシック" charset="0"/>
                <a:cs typeface="ＭＳ Ｐゴシック" charset="0"/>
              </a:rPr>
              <a:t>"The greatest of these is love" (1 Cor. 13:13).  </a:t>
            </a:r>
            <a:endParaRPr lang="en-US" altLang="ja-JP" b="1">
              <a:latin typeface="Calibri"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What is the most important thing we do as a church?  It begins with loving the God who loves us.  </a:t>
            </a:r>
            <a:endParaRPr lang="en-US" b="1">
              <a:latin typeface="Calibri" charset="0"/>
              <a:ea typeface="ＭＳ Ｐゴシック" charset="0"/>
              <a:cs typeface="ＭＳ Ｐゴシック" charset="0"/>
            </a:endParaRPr>
          </a:p>
          <a:p>
            <a:pPr marL="822325" indent="-273050" algn="ctr" eaLnBrk="1" hangingPunct="1">
              <a:spcBef>
                <a:spcPts val="1200"/>
              </a:spcBef>
            </a:pPr>
            <a:r>
              <a:rPr lang="en-US" sz="1100" b="1">
                <a:latin typeface="Calibri" charset="0"/>
                <a:ea typeface="ＭＳ 明朝" charset="0"/>
                <a:cs typeface="ＭＳ 明朝" charset="0"/>
              </a:rPr>
              <a:t>• Love Church</a:t>
            </a:r>
            <a:endParaRPr lang="en-US" b="1">
              <a:latin typeface="Calibri" charset="0"/>
              <a:ea typeface="ＭＳ 明朝" charset="0"/>
              <a:cs typeface="ＭＳ 明朝"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Do you genuinely love him?  If you don</a:t>
            </a:r>
            <a:r>
              <a:rPr lang="fr-FR" altLang="ja-JP"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 then nothing else you do counts, really.</a:t>
            </a:r>
            <a:endParaRPr lang="en-US" b="1">
              <a:latin typeface="Calibri"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The second thing He said right after this: to love your neighbor as yourself.  </a:t>
            </a:r>
            <a:endParaRPr lang="en-US" b="1">
              <a:latin typeface="Calibri" charset="0"/>
              <a:ea typeface="ＭＳ Ｐゴシック" charset="0"/>
              <a:cs typeface="ＭＳ Ｐゴシック" charset="0"/>
            </a:endParaRPr>
          </a:p>
          <a:p>
            <a:pPr marL="822325" indent="-273050" algn="ctr" eaLnBrk="1" hangingPunct="1">
              <a:spcBef>
                <a:spcPts val="1200"/>
              </a:spcBef>
            </a:pPr>
            <a:r>
              <a:rPr lang="en-US" sz="1100" b="1">
                <a:latin typeface="Calibri" charset="0"/>
                <a:ea typeface="ＭＳ 明朝" charset="0"/>
                <a:cs typeface="ＭＳ 明朝" charset="0"/>
              </a:rPr>
              <a:t>• Love Nations</a:t>
            </a:r>
            <a:endParaRPr lang="en-US" b="1">
              <a:latin typeface="Calibri" charset="0"/>
              <a:ea typeface="ＭＳ 明朝" charset="0"/>
              <a:cs typeface="ＭＳ 明朝"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But who is your neighbor?  It starts right here in the body—to love the church—but then it extends from this </a:t>
            </a:r>
            <a:r>
              <a:rPr lang="en-US" altLang="ja-JP" b="1">
                <a:latin typeface="Times" charset="0"/>
                <a:ea typeface="ＭＳ Ｐゴシック"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a:latin typeface="Calibri" charset="0"/>
              <a:ea typeface="ＭＳ Ｐゴシック" charset="0"/>
              <a:cs typeface="ＭＳ Ｐゴシック" charset="0"/>
            </a:endParaRPr>
          </a:p>
          <a:p>
            <a:pPr marL="822325" indent="-273050" eaLnBrk="1" hangingPunct="1"/>
            <a:endParaRPr lang="en-US">
              <a:latin typeface="Calibri" charset="0"/>
              <a:ea typeface="ＭＳ Ｐゴシック" charset="0"/>
              <a:cs typeface="ＭＳ Ｐゴシック" charset="0"/>
            </a:endParaRPr>
          </a:p>
        </p:txBody>
      </p:sp>
      <p:sp>
        <p:nvSpPr>
          <p:cNvPr id="75776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6FC3CB3E-5465-C848-8C64-421945F36103}" type="slidenum">
              <a:rPr lang="en-US" sz="1200">
                <a:solidFill>
                  <a:srgbClr val="000000"/>
                </a:solidFill>
                <a:ea typeface="ＭＳ Ｐゴシック" charset="0"/>
                <a:cs typeface="ＭＳ Ｐゴシック" charset="0"/>
              </a:rPr>
              <a:pPr algn="r"/>
              <a:t>159</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2330FD8-1D1B-094F-BF67-96EB1CB43C7B}" type="slidenum">
              <a:rPr lang="en-US" sz="1200">
                <a:solidFill>
                  <a:srgbClr val="000000"/>
                </a:solidFill>
                <a:ea typeface="ＭＳ Ｐゴシック" charset="0"/>
                <a:cs typeface="ＭＳ Ｐゴシック" charset="0"/>
              </a:rPr>
              <a:pPr algn="r"/>
              <a:t>161</a:t>
            </a:fld>
            <a:endParaRPr lang="en-US" sz="1200">
              <a:solidFill>
                <a:srgbClr val="000000"/>
              </a:solidFill>
              <a:ea typeface="ＭＳ Ｐゴシック" charset="0"/>
              <a:cs typeface="ＭＳ Ｐゴシック" charset="0"/>
            </a:endParaRPr>
          </a:p>
        </p:txBody>
      </p:sp>
      <p:sp>
        <p:nvSpPr>
          <p:cNvPr id="760834" name="Rectangle 2"/>
          <p:cNvSpPr>
            <a:spLocks noGrp="1" noRot="1" noChangeAspect="1" noChangeArrowheads="1"/>
          </p:cNvSpPr>
          <p:nvPr>
            <p:ph type="sldImg"/>
          </p:nvPr>
        </p:nvSpPr>
        <p:spPr>
          <a:solidFill>
            <a:srgbClr val="FFFFFF"/>
          </a:solidFill>
          <a:ln/>
        </p:spPr>
      </p:sp>
      <p:sp>
        <p:nvSpPr>
          <p:cNvPr id="760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Calibri" charset="0"/>
                <a:ea typeface="ＭＳ Ｐゴシック" charset="0"/>
                <a:cs typeface="ＭＳ Ｐゴシック" charset="0"/>
              </a:rPr>
              <a:t>Susan used to take Chinese lessons from a woman from Beijing.  I remember once meeting her husband. When he found out that I was a Bible college lecturer, he said, </a:t>
            </a:r>
            <a:r>
              <a:rPr lang="en-US" altLang="ja-JP" b="1" dirty="0">
                <a:latin typeface="Calibri" charset="0"/>
                <a:ea typeface="ＭＳ Ｐゴシック" charset="0"/>
                <a:cs typeface="ＭＳ Ｐゴシック" charset="0"/>
              </a:rPr>
              <a:t>"Well, </a:t>
            </a:r>
            <a:r>
              <a:rPr lang="en-US" altLang="ja-JP" b="1" i="1" dirty="0">
                <a:latin typeface="Calibri" charset="0"/>
                <a:ea typeface="ＭＳ Ｐゴシック" charset="0"/>
                <a:cs typeface="ＭＳ Ｐゴシック" charset="0"/>
              </a:rPr>
              <a:t>you</a:t>
            </a:r>
            <a:r>
              <a:rPr lang="en-US" altLang="ja-JP" b="1" dirty="0">
                <a:latin typeface="Calibri" charset="0"/>
                <a:ea typeface="ＭＳ Ｐゴシック" charset="0"/>
                <a:cs typeface="ＭＳ Ｐゴシック" charset="0"/>
              </a:rPr>
              <a:t> definitely </a:t>
            </a:r>
            <a:r>
              <a:rPr lang="en-US" altLang="ja-JP" b="1" dirty="0" err="1">
                <a:latin typeface="Calibri" charset="0"/>
                <a:ea typeface="ＭＳ Ｐゴシック" charset="0"/>
                <a:cs typeface="ＭＳ Ｐゴシック" charset="0"/>
              </a:rPr>
              <a:t>aren</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t one I</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m going to talk to about </a:t>
            </a:r>
            <a:r>
              <a:rPr lang="en-US" altLang="ja-JP" b="1" i="1" dirty="0">
                <a:latin typeface="Calibri" charset="0"/>
                <a:ea typeface="ＭＳ Ｐゴシック" charset="0"/>
                <a:cs typeface="ＭＳ Ｐゴシック" charset="0"/>
              </a:rPr>
              <a:t>religion</a:t>
            </a:r>
            <a:r>
              <a:rPr lang="en-US" altLang="ja-JP" b="1" dirty="0">
                <a:latin typeface="Calibri" charset="0"/>
                <a:ea typeface="ＭＳ Ｐゴシック" charset="0"/>
                <a:cs typeface="ＭＳ Ｐゴシック" charset="0"/>
              </a:rPr>
              <a:t>!"</a:t>
            </a:r>
          </a:p>
          <a:p>
            <a:pPr eaLnBrk="1" hangingPunct="1"/>
            <a:r>
              <a:rPr lang="en-US" b="1" dirty="0">
                <a:latin typeface="Calibri" charset="0"/>
                <a:ea typeface="ＭＳ Ｐゴシック" charset="0"/>
                <a:cs typeface="ＭＳ Ｐゴシック" charset="0"/>
              </a:rPr>
              <a:t>My neighbor Kevin said basically the same thing when I asked him about the differences between Catholicism and Christianity.</a:t>
            </a:r>
          </a:p>
          <a:p>
            <a:pPr eaLnBrk="1" hangingPunct="1"/>
            <a:r>
              <a:rPr lang="en-US" altLang="ja-JP" b="1" dirty="0">
                <a:latin typeface="Calibri" charset="0"/>
                <a:ea typeface="ＭＳ Ｐゴシック" charset="0"/>
                <a:cs typeface="ＭＳ Ｐゴシック" charset="0"/>
              </a:rPr>
              <a:t>"I</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m paid to be good—you</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re good for </a:t>
            </a:r>
            <a:r>
              <a:rPr lang="en-US" altLang="ja-JP" b="1" dirty="0" err="1">
                <a:latin typeface="Calibri" charset="0"/>
                <a:ea typeface="ＭＳ Ｐゴシック" charset="0"/>
                <a:cs typeface="ＭＳ Ｐゴシック" charset="0"/>
              </a:rPr>
              <a:t>nothin</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a:t>
            </a:r>
          </a:p>
          <a:p>
            <a:pPr eaLnBrk="1" hangingPunct="1"/>
            <a:r>
              <a:rPr lang="en-US" b="1" dirty="0">
                <a:latin typeface="Calibri" charset="0"/>
                <a:ea typeface="ＭＳ Ｐゴシック" charset="0"/>
                <a:cs typeface="ＭＳ Ｐゴシック" charset="0"/>
              </a:rPr>
              <a:t>You have more opportunities than me—take them! </a:t>
            </a:r>
          </a:p>
          <a:p>
            <a:pPr eaLnBrk="1" hangingPunct="1"/>
            <a:r>
              <a:rPr lang="en-US" b="1" dirty="0">
                <a:latin typeface="Calibri" charset="0"/>
                <a:ea typeface="ＭＳ Ｐゴシック" charset="0"/>
                <a:cs typeface="ＭＳ Ｐゴシック" charset="0"/>
              </a:rPr>
              <a:t>Now what results from sharing God</a:t>
            </a:r>
            <a:r>
              <a:rPr lang="fr-FR" altLang="ja-JP" b="1" dirty="0">
                <a:latin typeface="Calibri" charset="0"/>
                <a:ea typeface="ＭＳ Ｐゴシック" charset="0"/>
                <a:cs typeface="ＭＳ Ｐゴシック" charset="0"/>
              </a:rPr>
              <a:t>'</a:t>
            </a:r>
            <a:r>
              <a:rPr lang="en-US" b="1" dirty="0">
                <a:latin typeface="Calibri" charset="0"/>
                <a:ea typeface="ＭＳ Ｐゴシック" charset="0"/>
                <a:cs typeface="ＭＳ Ｐゴシック" charset="0"/>
              </a:rPr>
              <a:t>s love?</a:t>
            </a:r>
          </a:p>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1191372-7C94-7B4D-B260-CA692F056180}" type="slidenum">
              <a:rPr lang="en-US" sz="1200">
                <a:solidFill>
                  <a:srgbClr val="000000"/>
                </a:solidFill>
                <a:ea typeface="ＭＳ Ｐゴシック" charset="0"/>
                <a:cs typeface="ＭＳ Ｐゴシック" charset="0"/>
              </a:rPr>
              <a:pPr algn="r"/>
              <a:t>162</a:t>
            </a:fld>
            <a:endParaRPr lang="en-US" sz="1200">
              <a:solidFill>
                <a:srgbClr val="000000"/>
              </a:solidFill>
              <a:ea typeface="ＭＳ Ｐゴシック" charset="0"/>
              <a:cs typeface="ＭＳ Ｐゴシック" charset="0"/>
            </a:endParaRPr>
          </a:p>
        </p:txBody>
      </p:sp>
      <p:sp>
        <p:nvSpPr>
          <p:cNvPr id="762882" name="Rectangle 2"/>
          <p:cNvSpPr>
            <a:spLocks noGrp="1" noRot="1" noChangeAspect="1" noChangeArrowheads="1"/>
          </p:cNvSpPr>
          <p:nvPr>
            <p:ph type="sldImg"/>
          </p:nvPr>
        </p:nvSpPr>
        <p:spPr>
          <a:solidFill>
            <a:srgbClr val="FFFFFF"/>
          </a:solidFill>
          <a:ln/>
        </p:spPr>
      </p:sp>
      <p:sp>
        <p:nvSpPr>
          <p:cNvPr id="7628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400" baseline="30000" dirty="0">
                <a:latin typeface="Calibri" charset="0"/>
                <a:ea typeface="ＭＳ Ｐゴシック" charset="0"/>
                <a:cs typeface="ＭＳ Ｐゴシック" charset="0"/>
              </a:rPr>
              <a:t>5 </a:t>
            </a:r>
            <a:r>
              <a:rPr lang="en-US" sz="1400" dirty="0">
                <a:latin typeface="Calibri" charset="0"/>
                <a:ea typeface="ＭＳ Ｐゴシック" charset="0"/>
                <a:cs typeface="ＭＳ Ｐゴシック" charset="0"/>
              </a:rPr>
              <a:t>The people of Nineveh believed God</a:t>
            </a:r>
            <a:r>
              <a:rPr lang="fr-FR" altLang="ja-JP" sz="1400" dirty="0">
                <a:latin typeface="Calibri" charset="0"/>
                <a:ea typeface="ＭＳ Ｐゴシック" charset="0"/>
                <a:cs typeface="ＭＳ Ｐゴシック" charset="0"/>
              </a:rPr>
              <a:t>'</a:t>
            </a:r>
            <a:r>
              <a:rPr lang="en-US" sz="1400" dirty="0">
                <a:latin typeface="Calibri" charset="0"/>
                <a:ea typeface="ＭＳ Ｐゴシック" charset="0"/>
                <a:cs typeface="ＭＳ Ｐゴシック" charset="0"/>
              </a:rPr>
              <a:t>s message, and from the greatest to the least, they declared a fast and put on burlap to show their sorrow.</a:t>
            </a:r>
          </a:p>
          <a:p>
            <a:pPr eaLnBrk="1" hangingPunct="1"/>
            <a:r>
              <a:rPr lang="en-US" sz="1400" baseline="30000" dirty="0">
                <a:latin typeface="Calibri" charset="0"/>
                <a:ea typeface="ＭＳ Ｐゴシック" charset="0"/>
                <a:cs typeface="ＭＳ Ｐゴシック" charset="0"/>
              </a:rPr>
              <a:t>6 </a:t>
            </a:r>
            <a:r>
              <a:rPr lang="en-US" sz="1400" dirty="0">
                <a:latin typeface="Calibri" charset="0"/>
                <a:ea typeface="ＭＳ Ｐゴシック" charset="0"/>
                <a:cs typeface="ＭＳ Ｐゴシック" charset="0"/>
              </a:rPr>
              <a:t>When the king of Nineveh heard what Jonah was saying, he stepped down from his throne and took off his royal robes. He dressed himself in burlap and sat on a heap of ashes. </a:t>
            </a:r>
            <a:r>
              <a:rPr lang="en-US" sz="1400" baseline="30000" dirty="0">
                <a:latin typeface="Calibri" charset="0"/>
                <a:ea typeface="ＭＳ Ｐゴシック" charset="0"/>
                <a:cs typeface="ＭＳ Ｐゴシック" charset="0"/>
              </a:rPr>
              <a:t>7 </a:t>
            </a:r>
            <a:r>
              <a:rPr lang="en-US" sz="1400" dirty="0">
                <a:latin typeface="Calibri" charset="0"/>
                <a:ea typeface="ＭＳ Ｐゴシック" charset="0"/>
                <a:cs typeface="ＭＳ Ｐゴシック" charset="0"/>
              </a:rPr>
              <a:t>Then the king and his nobles sent this decree throughout the city:</a:t>
            </a:r>
          </a:p>
          <a:p>
            <a:pPr eaLnBrk="1" hangingPunct="1"/>
            <a:r>
              <a:rPr lang="en-US" altLang="ja-JP" sz="1400" dirty="0">
                <a:latin typeface="Calibri" charset="0"/>
                <a:ea typeface="ＭＳ Ｐゴシック" charset="0"/>
                <a:cs typeface="ＭＳ Ｐゴシック" charset="0"/>
              </a:rPr>
              <a:t>"No one, not even the animals from your herds and flocks, may eat or drink anything at all. </a:t>
            </a:r>
            <a:r>
              <a:rPr lang="en-US" altLang="ja-JP" sz="1400" baseline="30000" dirty="0">
                <a:latin typeface="Calibri" charset="0"/>
                <a:ea typeface="ＭＳ Ｐゴシック" charset="0"/>
                <a:cs typeface="ＭＳ Ｐゴシック" charset="0"/>
              </a:rPr>
              <a:t>8 </a:t>
            </a:r>
            <a:r>
              <a:rPr lang="en-US" altLang="ja-JP" sz="1400" dirty="0">
                <a:latin typeface="Calibri" charset="0"/>
                <a:ea typeface="ＭＳ Ｐゴシック" charset="0"/>
                <a:cs typeface="ＭＳ Ｐゴシック" charset="0"/>
              </a:rPr>
              <a:t>People and animals alike must wear garments of mourning, and everyone must pray earnestly to God. They must turn from their evil ways and stop all their violence. </a:t>
            </a:r>
            <a:r>
              <a:rPr lang="en-US" altLang="ja-JP" sz="1400" baseline="30000" dirty="0">
                <a:latin typeface="Calibri" charset="0"/>
                <a:ea typeface="ＭＳ Ｐゴシック" charset="0"/>
                <a:cs typeface="ＭＳ Ｐゴシック" charset="0"/>
              </a:rPr>
              <a:t>9 </a:t>
            </a:r>
            <a:r>
              <a:rPr lang="en-US" altLang="ja-JP" sz="1400" dirty="0">
                <a:latin typeface="Calibri" charset="0"/>
                <a:ea typeface="ＭＳ Ｐゴシック" charset="0"/>
                <a:cs typeface="ＭＳ Ｐゴシック" charset="0"/>
              </a:rPr>
              <a:t>Who can tell? Perhaps even yet God will change his mind and hold back his fierce anger from destroying us."</a:t>
            </a:r>
          </a:p>
          <a:p>
            <a:pPr eaLnBrk="1" hangingPunct="1"/>
            <a:r>
              <a:rPr lang="en-US" sz="1400" baseline="30000" dirty="0">
                <a:latin typeface="Calibri" charset="0"/>
                <a:ea typeface="ＭＳ Ｐゴシック" charset="0"/>
                <a:cs typeface="ＭＳ Ｐゴシック" charset="0"/>
              </a:rPr>
              <a:t>10 </a:t>
            </a:r>
            <a:r>
              <a:rPr lang="en-US" sz="1400" dirty="0">
                <a:latin typeface="Calibri" charset="0"/>
                <a:ea typeface="ＭＳ Ｐゴシック" charset="0"/>
                <a:cs typeface="ＭＳ Ｐゴシック" charset="0"/>
              </a:rPr>
              <a:t>When God saw what they had done and how they had put a stop to their evil ways, he changed his mind and did not carry out the destruction he had threatened (3:5-10 NLT)</a:t>
            </a:r>
          </a:p>
          <a:p>
            <a:pPr eaLnBrk="1" hangingPunct="1"/>
            <a:endParaRPr lang="en-US" sz="1400" dirty="0">
              <a:latin typeface="Calibri"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320A792-A79B-7246-870C-E6283188DA30}" type="slidenum">
              <a:rPr lang="en-US" sz="1200">
                <a:solidFill>
                  <a:srgbClr val="000000"/>
                </a:solidFill>
              </a:rPr>
              <a:pPr/>
              <a:t>163</a:t>
            </a:fld>
            <a:endParaRPr lang="en-US" sz="1200">
              <a:solidFill>
                <a:srgbClr val="000000"/>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946D3DA-6F28-A14F-8F22-4F2C6D31DC05}" type="slidenum">
              <a:rPr lang="en-US" sz="1200">
                <a:solidFill>
                  <a:srgbClr val="000000"/>
                </a:solidFill>
                <a:ea typeface="ＭＳ Ｐゴシック" charset="0"/>
                <a:cs typeface="ＭＳ Ｐゴシック" charset="0"/>
              </a:rPr>
              <a:pPr algn="r"/>
              <a:t>164</a:t>
            </a:fld>
            <a:endParaRPr lang="en-US" sz="1200">
              <a:solidFill>
                <a:srgbClr val="000000"/>
              </a:solidFill>
              <a:ea typeface="ＭＳ Ｐゴシック" charset="0"/>
              <a:cs typeface="ＭＳ Ｐゴシック" charset="0"/>
            </a:endParaRPr>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aseline="30000" dirty="0">
                <a:latin typeface="Calibri" charset="0"/>
                <a:ea typeface="ＭＳ Ｐゴシック" charset="0"/>
                <a:cs typeface="ＭＳ Ｐゴシック" charset="0"/>
              </a:rPr>
              <a:t>5 </a:t>
            </a:r>
            <a:r>
              <a:rPr lang="en-US" dirty="0">
                <a:latin typeface="Calibri" charset="0"/>
                <a:ea typeface="ＭＳ Ｐゴシック" charset="0"/>
                <a:cs typeface="ＭＳ Ｐゴシック" charset="0"/>
              </a:rPr>
              <a:t>The people of Nineveh believed God</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message, and from the greatest to the least, they declared a fast and put on burlap to show their sorrow.</a:t>
            </a:r>
          </a:p>
          <a:p>
            <a:pPr eaLnBrk="1" hangingPunct="1"/>
            <a:r>
              <a:rPr lang="en-US" baseline="30000" dirty="0">
                <a:latin typeface="Calibri" charset="0"/>
                <a:ea typeface="ＭＳ Ｐゴシック" charset="0"/>
                <a:cs typeface="ＭＳ Ｐゴシック" charset="0"/>
              </a:rPr>
              <a:t>6 </a:t>
            </a:r>
            <a:r>
              <a:rPr lang="en-US" dirty="0">
                <a:latin typeface="Calibri" charset="0"/>
                <a:ea typeface="ＭＳ Ｐゴシック" charset="0"/>
                <a:cs typeface="ＭＳ Ｐゴシック" charset="0"/>
              </a:rPr>
              <a:t>When the king of Nineveh heard what Jonah was saying, he stepped down from his throne and took off his royal robes. He dressed himself in burlap and sat on a heap of ashes. </a:t>
            </a:r>
            <a:r>
              <a:rPr lang="en-US" baseline="30000" dirty="0">
                <a:latin typeface="Calibri" charset="0"/>
                <a:ea typeface="ＭＳ Ｐゴシック" charset="0"/>
                <a:cs typeface="ＭＳ Ｐゴシック" charset="0"/>
              </a:rPr>
              <a:t>7 </a:t>
            </a:r>
            <a:r>
              <a:rPr lang="en-US" dirty="0">
                <a:latin typeface="Calibri" charset="0"/>
                <a:ea typeface="ＭＳ Ｐゴシック" charset="0"/>
                <a:cs typeface="ＭＳ Ｐゴシック" charset="0"/>
              </a:rPr>
              <a:t>Then the king and his nobles sent this decree throughout the city:</a:t>
            </a:r>
          </a:p>
          <a:p>
            <a:pPr eaLnBrk="1" hangingPunct="1"/>
            <a:r>
              <a:rPr lang="en-US" altLang="ja-JP" dirty="0">
                <a:latin typeface="Calibri" charset="0"/>
                <a:ea typeface="ＭＳ Ｐゴシック" charset="0"/>
                <a:cs typeface="ＭＳ Ｐゴシック" charset="0"/>
              </a:rPr>
              <a:t>"No one, not even the animals from your herds and flocks, may eat or drink anything at all. </a:t>
            </a:r>
            <a:r>
              <a:rPr lang="en-US" altLang="ja-JP" baseline="30000" dirty="0">
                <a:latin typeface="Calibri" charset="0"/>
                <a:ea typeface="ＭＳ Ｐゴシック" charset="0"/>
                <a:cs typeface="ＭＳ Ｐゴシック" charset="0"/>
              </a:rPr>
              <a:t>8 </a:t>
            </a:r>
            <a:r>
              <a:rPr lang="en-US" altLang="ja-JP" dirty="0">
                <a:latin typeface="Calibri" charset="0"/>
                <a:ea typeface="ＭＳ Ｐゴシック" charset="0"/>
                <a:cs typeface="ＭＳ Ｐゴシック" charset="0"/>
              </a:rPr>
              <a:t>People and animals alike must wear garments of mourning, and everyone must pray earnestly to God. They must turn from their evil ways and stop all their violence. </a:t>
            </a:r>
            <a:r>
              <a:rPr lang="en-US" altLang="ja-JP" baseline="30000" dirty="0">
                <a:latin typeface="Calibri" charset="0"/>
                <a:ea typeface="ＭＳ Ｐゴシック" charset="0"/>
                <a:cs typeface="ＭＳ Ｐゴシック" charset="0"/>
              </a:rPr>
              <a:t>9 </a:t>
            </a:r>
            <a:r>
              <a:rPr lang="en-US" altLang="ja-JP" dirty="0">
                <a:latin typeface="Calibri" charset="0"/>
                <a:ea typeface="ＭＳ Ｐゴシック" charset="0"/>
                <a:cs typeface="ＭＳ Ｐゴシック" charset="0"/>
              </a:rPr>
              <a:t>Who can tell? Perhaps even yet God will change his mind and hold back his fierce anger from destroying us."</a:t>
            </a:r>
          </a:p>
          <a:p>
            <a:pPr eaLnBrk="1" hangingPunct="1"/>
            <a:r>
              <a:rPr lang="en-US" baseline="30000" dirty="0">
                <a:latin typeface="Calibri" charset="0"/>
                <a:ea typeface="ＭＳ Ｐゴシック" charset="0"/>
                <a:cs typeface="ＭＳ Ｐゴシック" charset="0"/>
              </a:rPr>
              <a:t>10 </a:t>
            </a:r>
            <a:r>
              <a:rPr lang="en-US" dirty="0">
                <a:latin typeface="Calibri" charset="0"/>
                <a:ea typeface="ＭＳ Ｐゴシック" charset="0"/>
                <a:cs typeface="ＭＳ Ｐゴシック" charset="0"/>
              </a:rPr>
              <a:t>When God saw what they had done and how they had put a stop to their evil ways, he changed his mind and did not carry out the destruction he had threatened (3:5-10 NLT)</a:t>
            </a:r>
          </a:p>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FAC050A-FFF7-9C48-83D1-0376C905F358}" type="slidenum">
              <a:rPr lang="en-US" sz="1200">
                <a:solidFill>
                  <a:srgbClr val="000000"/>
                </a:solidFill>
                <a:ea typeface="ＭＳ Ｐゴシック" charset="0"/>
                <a:cs typeface="ＭＳ Ｐゴシック" charset="0"/>
              </a:rPr>
              <a:pPr algn="r"/>
              <a:t>165</a:t>
            </a:fld>
            <a:endParaRPr lang="en-US" sz="1200">
              <a:solidFill>
                <a:srgbClr val="000000"/>
              </a:solidFill>
              <a:ea typeface="ＭＳ Ｐゴシック" charset="0"/>
              <a:cs typeface="ＭＳ Ｐゴシック" charset="0"/>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latin typeface="Calibri"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75C1C8B-B858-384F-8C6F-99379ECA5EB8}" type="slidenum">
              <a:rPr lang="en-US" sz="1200">
                <a:solidFill>
                  <a:srgbClr val="000000"/>
                </a:solidFill>
                <a:ea typeface="ＭＳ Ｐゴシック" charset="0"/>
                <a:cs typeface="ＭＳ Ｐゴシック" charset="0"/>
              </a:rPr>
              <a:pPr algn="r"/>
              <a:t>166</a:t>
            </a:fld>
            <a:endParaRPr lang="en-US" sz="1200">
              <a:solidFill>
                <a:srgbClr val="000000"/>
              </a:solidFill>
              <a:ea typeface="ＭＳ Ｐゴシック" charset="0"/>
              <a:cs typeface="ＭＳ Ｐゴシック" charset="0"/>
            </a:endParaRPr>
          </a:p>
        </p:txBody>
      </p:sp>
      <p:sp>
        <p:nvSpPr>
          <p:cNvPr id="769026" name="Rectangle 2"/>
          <p:cNvSpPr>
            <a:spLocks noGrp="1" noRot="1" noChangeAspect="1" noChangeArrowheads="1" noTextEdit="1"/>
          </p:cNvSpPr>
          <p:nvPr>
            <p:ph type="sldImg"/>
          </p:nvPr>
        </p:nvSpPr>
        <p:spPr>
          <a:solidFill>
            <a:srgbClr val="FFFFFF"/>
          </a:solidFill>
          <a:ln/>
        </p:spPr>
      </p:sp>
      <p:sp>
        <p:nvSpPr>
          <p:cNvPr id="76902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A4E1E7F-7D4D-C74D-81CC-DB70B50BFB63}" type="slidenum">
              <a:rPr lang="en-US" sz="1200">
                <a:solidFill>
                  <a:srgbClr val="000000"/>
                </a:solidFill>
                <a:ea typeface="ＭＳ Ｐゴシック" charset="0"/>
                <a:cs typeface="ＭＳ Ｐゴシック" charset="0"/>
              </a:rPr>
              <a:pPr algn="r"/>
              <a:t>20</a:t>
            </a:fld>
            <a:endParaRPr lang="en-US" sz="1200">
              <a:solidFill>
                <a:srgbClr val="000000"/>
              </a:solidFill>
              <a:ea typeface="ＭＳ Ｐゴシック" charset="0"/>
              <a:cs typeface="ＭＳ Ｐゴシック" charset="0"/>
            </a:endParaRPr>
          </a:p>
        </p:txBody>
      </p:sp>
      <p:sp>
        <p:nvSpPr>
          <p:cNvPr id="868354" name="Rectangle 2"/>
          <p:cNvSpPr>
            <a:spLocks noGrp="1" noRot="1" noChangeAspect="1" noChangeArrowheads="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charset="0"/>
                <a:ea typeface="ＭＳ Ｐゴシック" charset="0"/>
                <a:cs typeface="ＭＳ Ｐゴシック" charset="0"/>
              </a:rPr>
              <a:t>Let</a:t>
            </a:r>
            <a:r>
              <a:rPr lang="fr-FR"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bow in prayer.  But before we pray, honestly consider two questions:</a:t>
            </a:r>
          </a:p>
          <a:p>
            <a:pPr eaLnBrk="1" hangingPunct="1"/>
            <a:endParaRPr lang="en-US" b="1" dirty="0">
              <a:latin typeface="Arial" charset="0"/>
              <a:ea typeface="ＭＳ Ｐゴシック" charset="0"/>
              <a:cs typeface="ＭＳ Ｐゴシック" charset="0"/>
            </a:endParaRPr>
          </a:p>
          <a:p>
            <a:pPr eaLnBrk="1" hangingPunct="1">
              <a:buFontTx/>
              <a:buAutoNum type="arabicPeriod"/>
            </a:pPr>
            <a:r>
              <a:rPr lang="en-US" b="1" dirty="0">
                <a:latin typeface="Arial" charset="0"/>
                <a:ea typeface="ＭＳ Ｐゴシック" charset="0"/>
                <a:cs typeface="ＭＳ Ｐゴシック" charset="0"/>
              </a:rPr>
              <a:t>Do others know you as compassionate—a </a:t>
            </a:r>
            <a:r>
              <a:rPr lang="en-US" altLang="ja-JP" b="1" dirty="0">
                <a:latin typeface="Arial" charset="0"/>
                <a:ea typeface="ＭＳ Ｐゴシック" charset="0"/>
                <a:cs typeface="ＭＳ Ｐゴシック" charset="0"/>
              </a:rPr>
              <a:t>"people person"?  Why or why not?</a:t>
            </a:r>
          </a:p>
          <a:p>
            <a:pPr eaLnBrk="1" hangingPunct="1">
              <a:buFontTx/>
              <a:buAutoNum type="arabicPeriod"/>
            </a:pPr>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2. What concern in your life hinders your concern for people?  Studies?  Perfectionism?  A hobby which gobbles all your time?  Not being able to say </a:t>
            </a:r>
            <a:r>
              <a:rPr lang="en-US" altLang="ja-JP" b="1" dirty="0">
                <a:latin typeface="Arial" charset="0"/>
                <a:ea typeface="ＭＳ Ｐゴシック" charset="0"/>
                <a:cs typeface="ＭＳ Ｐゴシック" charset="0"/>
              </a:rPr>
              <a:t>"no" to non-people-oriented tasks?</a:t>
            </a:r>
          </a:p>
          <a:p>
            <a:pPr eaLnBrk="1" hangingPunct="1"/>
            <a:endParaRPr lang="en-US" b="1" dirty="0">
              <a:latin typeface="Arial" charset="0"/>
              <a:ea typeface="ＭＳ Ｐゴシック" charset="0"/>
              <a:cs typeface="ＭＳ Ｐゴシック" charset="0"/>
            </a:endParaRPr>
          </a:p>
          <a:p>
            <a:pPr eaLnBrk="1" hangingPunct="1"/>
            <a:r>
              <a:rPr lang="en-US" altLang="ja-JP" b="1" dirty="0">
                <a:latin typeface="Arial" charset="0"/>
                <a:ea typeface="ＭＳ Ｐゴシック" charset="0"/>
                <a:cs typeface="ＭＳ Ｐゴシック" charset="0"/>
              </a:rPr>
              <a:t>"Father, thank you for setting the example in your compassion on us.  But help us to follow well in this area.  May our comfort of persons be more important than our personal comforts.  Show us how temporal things of this world really are—and how eternal </a:t>
            </a:r>
            <a:r>
              <a:rPr lang="en-US" altLang="ja-JP" b="1" i="1" dirty="0">
                <a:latin typeface="Arial" charset="0"/>
                <a:ea typeface="ＭＳ Ｐゴシック" charset="0"/>
                <a:cs typeface="ＭＳ Ｐゴシック" charset="0"/>
              </a:rPr>
              <a:t>people</a:t>
            </a:r>
            <a:r>
              <a:rPr lang="en-US" altLang="ja-JP" b="1" dirty="0">
                <a:latin typeface="Arial" charset="0"/>
                <a:ea typeface="ＭＳ Ｐゴシック" charset="0"/>
                <a:cs typeface="ＭＳ Ｐゴシック" charset="0"/>
              </a:rPr>
              <a:t> are—those for whom your Son died.  In His precious name, Amen." </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CB1D299-AB0B-D14C-9B51-BBBD8464230E}" type="slidenum">
              <a:rPr lang="en-US" sz="1200">
                <a:solidFill>
                  <a:srgbClr val="000000"/>
                </a:solidFill>
                <a:ea typeface="ＭＳ Ｐゴシック" charset="0"/>
                <a:cs typeface="ＭＳ Ｐゴシック" charset="0"/>
              </a:rPr>
              <a:pPr algn="r"/>
              <a:t>167</a:t>
            </a:fld>
            <a:endParaRPr lang="en-US" sz="1200">
              <a:solidFill>
                <a:srgbClr val="000000"/>
              </a:solidFill>
              <a:ea typeface="ＭＳ Ｐゴシック" charset="0"/>
              <a:cs typeface="ＭＳ Ｐゴシック" charset="0"/>
            </a:endParaRPr>
          </a:p>
        </p:txBody>
      </p:sp>
      <p:sp>
        <p:nvSpPr>
          <p:cNvPr id="771074" name="Rectangle 2"/>
          <p:cNvSpPr>
            <a:spLocks noGrp="1" noRot="1" noChangeAspect="1" noChangeArrowheads="1" noTextEdit="1"/>
          </p:cNvSpPr>
          <p:nvPr>
            <p:ph type="sldImg"/>
          </p:nvPr>
        </p:nvSpPr>
        <p:spPr>
          <a:solidFill>
            <a:srgbClr val="FFFFFF"/>
          </a:solidFill>
          <a:ln/>
        </p:spPr>
      </p:sp>
      <p:sp>
        <p:nvSpPr>
          <p:cNvPr id="77107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b="1">
                <a:latin typeface="Arial" charset="0"/>
                <a:ea typeface="ＭＳ Ｐゴシック" charset="0"/>
                <a:cs typeface="ＭＳ Ｐゴシック" charset="0"/>
              </a:rPr>
              <a:t>Biblia Latina. Illuminated Manuscript Bible. [Northern Italy], 1273.</a:t>
            </a:r>
          </a:p>
          <a:p>
            <a:pPr eaLnBrk="1" hangingPunct="1"/>
            <a:r>
              <a:rPr lang="en-US">
                <a:latin typeface="Calibri" charset="0"/>
                <a:ea typeface="ＭＳ Ｐゴシック" charset="0"/>
                <a:cs typeface="ＭＳ Ｐゴシック" charset="0"/>
              </a:rPr>
              <a:t>http://www.smu.edu/bridwell/publications/ryrie_catalog/4_1n.jpg</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49AFD82-3A1B-4F4A-9F35-71E2212EAE56}" type="slidenum">
              <a:rPr lang="en-US" sz="1200">
                <a:solidFill>
                  <a:srgbClr val="000000"/>
                </a:solidFill>
                <a:ea typeface="ＭＳ Ｐゴシック" charset="0"/>
                <a:cs typeface="ＭＳ Ｐゴシック" charset="0"/>
              </a:rPr>
              <a:pPr algn="r"/>
              <a:t>168</a:t>
            </a:fld>
            <a:endParaRPr lang="en-US" sz="1200">
              <a:solidFill>
                <a:srgbClr val="000000"/>
              </a:solidFill>
              <a:ea typeface="ＭＳ Ｐゴシック" charset="0"/>
              <a:cs typeface="ＭＳ Ｐゴシック" charset="0"/>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F83B073-DE5A-1044-8F67-5F80AEB49B19}" type="slidenum">
              <a:rPr lang="en-US" sz="1200">
                <a:solidFill>
                  <a:srgbClr val="000000"/>
                </a:solidFill>
                <a:ea typeface="ＭＳ Ｐゴシック" charset="0"/>
                <a:cs typeface="ＭＳ Ｐゴシック" charset="0"/>
              </a:rPr>
              <a:pPr algn="r"/>
              <a:t>169</a:t>
            </a:fld>
            <a:endParaRPr lang="en-US" sz="1200">
              <a:solidFill>
                <a:srgbClr val="000000"/>
              </a:solidFill>
              <a:ea typeface="ＭＳ Ｐゴシック" charset="0"/>
              <a:cs typeface="ＭＳ Ｐゴシック" charset="0"/>
            </a:endParaRPr>
          </a:p>
        </p:txBody>
      </p:sp>
      <p:sp>
        <p:nvSpPr>
          <p:cNvPr id="775170" name="Rectangle 2"/>
          <p:cNvSpPr>
            <a:spLocks noGrp="1" noRot="1" noChangeAspect="1" noChangeArrowheads="1"/>
          </p:cNvSpPr>
          <p:nvPr>
            <p:ph type="sldImg"/>
          </p:nvPr>
        </p:nvSpPr>
        <p:spPr>
          <a:solidFill>
            <a:srgbClr val="FFFFFF"/>
          </a:solidFill>
          <a:ln/>
        </p:spPr>
      </p:sp>
      <p:sp>
        <p:nvSpPr>
          <p:cNvPr id="775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ea typeface="ＭＳ Ｐゴシック" charset="0"/>
                <a:cs typeface="ＭＳ Ｐゴシック" charset="0"/>
              </a:rPr>
              <a:t>Mongolia-Beijing-Singapore flight delay – 4 people, 1 PRC (Fiji)</a:t>
            </a:r>
          </a:p>
          <a:p>
            <a:pPr eaLnBrk="1" hangingPunct="1"/>
            <a:r>
              <a:rPr lang="en-US" dirty="0">
                <a:latin typeface="Calibri" charset="0"/>
                <a:ea typeface="ＭＳ Ｐゴシック" charset="0"/>
                <a:cs typeface="ＭＳ Ｐゴシック" charset="0"/>
              </a:rPr>
              <a:t>Tom Roxas witnessed to Nino</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murderer</a:t>
            </a:r>
          </a:p>
          <a:p>
            <a:pPr eaLnBrk="1" hangingPunct="1"/>
            <a:r>
              <a:rPr lang="en-US" altLang="ja-JP" dirty="0">
                <a:latin typeface="Calibri" charset="0"/>
                <a:ea typeface="ＭＳ Ｐゴシック" charset="0"/>
                <a:cs typeface="ＭＳ Ｐゴシック" charset="0"/>
              </a:rPr>
              <a:t>"If you don</a:t>
            </a:r>
            <a:r>
              <a:rPr lang="fr-FR" altLang="ja-JP"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t show, you</a:t>
            </a:r>
            <a:r>
              <a:rPr lang="fr-FR" altLang="ja-JP" dirty="0">
                <a:latin typeface="Calibri" charset="0"/>
                <a:ea typeface="ＭＳ Ｐゴシック" charset="0"/>
                <a:cs typeface="ＭＳ Ｐゴシック" charset="0"/>
              </a:rPr>
              <a:t>'</a:t>
            </a:r>
            <a:r>
              <a:rPr lang="en-US" altLang="ja-JP" dirty="0" err="1">
                <a:latin typeface="Calibri" charset="0"/>
                <a:ea typeface="ＭＳ Ｐゴシック" charset="0"/>
                <a:cs typeface="ＭＳ Ｐゴシック" charset="0"/>
              </a:rPr>
              <a:t>ll</a:t>
            </a:r>
            <a:r>
              <a:rPr lang="en-US" altLang="ja-JP" dirty="0">
                <a:latin typeface="Calibri" charset="0"/>
                <a:ea typeface="ＭＳ Ｐゴシック" charset="0"/>
                <a:cs typeface="ＭＳ Ｐゴシック" charset="0"/>
              </a:rPr>
              <a:t> never know!"</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Slide Image Placeholder 1"/>
          <p:cNvSpPr>
            <a:spLocks noGrp="1" noRot="1" noChangeAspect="1"/>
          </p:cNvSpPr>
          <p:nvPr>
            <p:ph type="sldImg"/>
          </p:nvPr>
        </p:nvSpPr>
        <p:spPr>
          <a:solidFill>
            <a:srgbClr val="FFFFFF"/>
          </a:solidFill>
          <a:ln/>
        </p:spPr>
      </p:sp>
      <p:sp>
        <p:nvSpPr>
          <p:cNvPr id="778242"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dirty="0">
                <a:latin typeface="Calibri" charset="0"/>
                <a:ea typeface="ＭＳ Ｐゴシック" charset="0"/>
                <a:cs typeface="ＭＳ Ｐゴシック" charset="0"/>
              </a:rPr>
              <a:t>Don</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let possible failure in evangelism keep you from sharing because people are more positive than we generally think !</a:t>
            </a:r>
          </a:p>
        </p:txBody>
      </p:sp>
      <p:sp>
        <p:nvSpPr>
          <p:cNvPr id="778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2499C37-42A2-A043-83E8-F84CA09350CB}" type="slidenum">
              <a:rPr lang="en-US" sz="1200">
                <a:solidFill>
                  <a:srgbClr val="000000"/>
                </a:solidFill>
                <a:ea typeface="ＭＳ Ｐゴシック" charset="0"/>
                <a:cs typeface="ＭＳ Ｐゴシック" charset="0"/>
              </a:rPr>
              <a:pPr algn="r"/>
              <a:t>171</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6D585F7-4CEB-F240-AE3E-5E1F303D6028}" type="slidenum">
              <a:rPr lang="en-US" sz="1200">
                <a:solidFill>
                  <a:srgbClr val="000000"/>
                </a:solidFill>
                <a:ea typeface="ＭＳ Ｐゴシック" charset="0"/>
                <a:cs typeface="ＭＳ Ｐゴシック" charset="0"/>
              </a:rPr>
              <a:pPr algn="r"/>
              <a:t>172</a:t>
            </a:fld>
            <a:endParaRPr lang="en-US" sz="1200">
              <a:solidFill>
                <a:srgbClr val="000000"/>
              </a:solidFill>
              <a:ea typeface="ＭＳ Ｐゴシック" charset="0"/>
              <a:cs typeface="ＭＳ Ｐゴシック" charset="0"/>
            </a:endParaRPr>
          </a:p>
        </p:txBody>
      </p:sp>
      <p:sp>
        <p:nvSpPr>
          <p:cNvPr id="780290" name="Rectangle 2"/>
          <p:cNvSpPr>
            <a:spLocks noGrp="1" noRot="1" noChangeAspect="1" noChangeArrowheads="1"/>
          </p:cNvSpPr>
          <p:nvPr>
            <p:ph type="sldImg"/>
          </p:nvPr>
        </p:nvSpPr>
        <p:spPr>
          <a:solidFill>
            <a:srgbClr val="FFFFFF"/>
          </a:solidFill>
          <a:ln/>
        </p:spPr>
      </p:sp>
      <p:sp>
        <p:nvSpPr>
          <p:cNvPr id="78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Calibri" charset="0"/>
                <a:ea typeface="ＭＳ Ｐゴシック" charset="0"/>
                <a:cs typeface="ＭＳ Ｐゴシック" charset="0"/>
              </a:rPr>
              <a:t>Oftentimes the worse the people are, the more they see their need to trust Christ!</a:t>
            </a:r>
          </a:p>
          <a:p>
            <a:pPr eaLnBrk="1" hangingPunct="1"/>
            <a:r>
              <a:rPr lang="en-US" dirty="0">
                <a:latin typeface="Calibri" charset="0"/>
                <a:ea typeface="ＭＳ Ｐゴシック" charset="0"/>
                <a:cs typeface="ＭＳ Ｐゴシック" charset="0"/>
              </a:rPr>
              <a:t>Who do you know that</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a:t>
            </a:r>
            <a:r>
              <a:rPr lang="en-US" altLang="ja-JP" dirty="0">
                <a:latin typeface="Calibri" charset="0"/>
                <a:ea typeface="ＭＳ Ｐゴシック" charset="0"/>
                <a:cs typeface="ＭＳ Ｐゴシック" charset="0"/>
              </a:rPr>
              <a:t>"impossible" to trust Christ?  Remember that the greatest missionary—Paul—was also the least likely to become a Christian!</a:t>
            </a:r>
          </a:p>
          <a:p>
            <a:pPr eaLnBrk="1" hangingPunct="1"/>
            <a:r>
              <a:rPr lang="en-US" dirty="0">
                <a:latin typeface="Calibri" charset="0"/>
                <a:ea typeface="ＭＳ Ｐゴシック" charset="0"/>
                <a:cs typeface="ＭＳ Ｐゴシック" charset="0"/>
              </a:rPr>
              <a:t>Prayer</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359C88F-BA72-6345-98AE-7266BD7782D8}" type="slidenum">
              <a:rPr lang="en-US" sz="1200"/>
              <a:pPr/>
              <a:t>174</a:t>
            </a:fld>
            <a:endParaRPr lang="en-US" sz="1200"/>
          </a:p>
        </p:txBody>
      </p:sp>
      <p:sp>
        <p:nvSpPr>
          <p:cNvPr id="783362" name="Rectangle 2"/>
          <p:cNvSpPr>
            <a:spLocks noGrp="1" noRot="1" noChangeAspect="1" noChangeArrowheads="1"/>
          </p:cNvSpPr>
          <p:nvPr>
            <p:ph type="sldImg"/>
          </p:nvPr>
        </p:nvSpPr>
        <p:spPr>
          <a:solidFill>
            <a:srgbClr val="FFFFFF"/>
          </a:solidFill>
          <a:ln/>
        </p:spPr>
      </p:sp>
      <p:sp>
        <p:nvSpPr>
          <p:cNvPr id="783363"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Times New Roman" charset="0"/>
                <a:ea typeface="ＭＳ Ｐゴシック" charset="0"/>
                <a:cs typeface="ＭＳ Ｐゴシック" charset="0"/>
              </a:rPr>
              <a:t>Oftentimes the worse the people are, the more they see their need to trust Christ!</a:t>
            </a:r>
          </a:p>
          <a:p>
            <a:r>
              <a:rPr lang="en-US" dirty="0">
                <a:latin typeface="Times New Roman" charset="0"/>
                <a:ea typeface="ＭＳ Ｐゴシック" charset="0"/>
                <a:cs typeface="ＭＳ Ｐゴシック" charset="0"/>
              </a:rPr>
              <a:t>Who do you know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impossible</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to trust Christ?  Remember that the greatest missionary—Paul—was also the least likely to become a Christian!</a:t>
            </a:r>
          </a:p>
          <a:p>
            <a:r>
              <a:rPr lang="en-US" dirty="0">
                <a:latin typeface="Times New Roman" charset="0"/>
                <a:ea typeface="ＭＳ Ｐゴシック" charset="0"/>
                <a:cs typeface="ＭＳ Ｐゴシック" charset="0"/>
              </a:rPr>
              <a:t>Prayer</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783D5C1-8A7E-8B43-9D69-D03EA06AC538}" type="slidenum">
              <a:rPr lang="en-US" sz="1200"/>
              <a:pPr/>
              <a:t>175</a:t>
            </a:fld>
            <a:endParaRPr lang="en-US" sz="1200"/>
          </a:p>
        </p:txBody>
      </p:sp>
      <p:sp>
        <p:nvSpPr>
          <p:cNvPr id="786434" name="Rectangle 2"/>
          <p:cNvSpPr>
            <a:spLocks noGrp="1" noRot="1" noChangeAspect="1" noChangeArrowheads="1" noTextEdit="1"/>
          </p:cNvSpPr>
          <p:nvPr>
            <p:ph type="sldImg"/>
          </p:nvPr>
        </p:nvSpPr>
        <p:spPr>
          <a:solidFill>
            <a:srgbClr val="FFFFFF"/>
          </a:solidFill>
          <a:ln/>
        </p:spPr>
      </p:sp>
      <p:sp>
        <p:nvSpPr>
          <p:cNvPr id="7864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For the first time in my life I had peace with God—His grace set me free from the nagging knowledge that I </a:t>
            </a:r>
            <a:r>
              <a:rPr lang="en-US" dirty="0" err="1">
                <a:latin typeface="Times New Roman" charset="0"/>
                <a:ea typeface="ＭＳ Ｐゴシック" charset="0"/>
                <a:cs typeface="ＭＳ Ｐゴシック" charset="0"/>
              </a:rPr>
              <a:t>couldn</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make it alone.</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1168A0E-CAD1-174E-9BFC-FD24F489A232}" type="slidenum">
              <a:rPr lang="en-US" sz="1200"/>
              <a:pPr/>
              <a:t>176</a:t>
            </a:fld>
            <a:endParaRPr lang="en-US" sz="1200"/>
          </a:p>
        </p:txBody>
      </p:sp>
      <p:sp>
        <p:nvSpPr>
          <p:cNvPr id="788482" name="Rectangle 2"/>
          <p:cNvSpPr>
            <a:spLocks noGrp="1" noRot="1" noChangeAspect="1" noChangeArrowheads="1" noTextEdit="1"/>
          </p:cNvSpPr>
          <p:nvPr>
            <p:ph type="sldImg"/>
          </p:nvPr>
        </p:nvSpPr>
        <p:spPr>
          <a:solidFill>
            <a:srgbClr val="FFFFFF"/>
          </a:solidFill>
          <a:ln/>
        </p:spPr>
      </p:sp>
      <p:sp>
        <p:nvSpPr>
          <p:cNvPr id="7884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But what about my friends who thought I was already a good guy?  What would I tell them?  God solved this by moving my family to the next town.  I went to a school where I hardly knew anyone and it helped me start to make new friends and be known as a Christian.</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371F6836-4577-DD41-A2A7-4CE58E0E17E6}" type="slidenum">
              <a:rPr lang="en-US" sz="1200"/>
              <a:pPr/>
              <a:t>177</a:t>
            </a:fld>
            <a:endParaRPr lang="en-US" sz="1200"/>
          </a:p>
        </p:txBody>
      </p:sp>
      <p:sp>
        <p:nvSpPr>
          <p:cNvPr id="790530" name="Rectangle 2"/>
          <p:cNvSpPr>
            <a:spLocks noGrp="1" noRot="1" noChangeAspect="1" noChangeArrowheads="1" noTextEdit="1"/>
          </p:cNvSpPr>
          <p:nvPr>
            <p:ph type="sldImg"/>
          </p:nvPr>
        </p:nvSpPr>
        <p:spPr>
          <a:solidFill>
            <a:srgbClr val="FFFFFF"/>
          </a:solidFill>
          <a:ln/>
        </p:spPr>
      </p:sp>
      <p:sp>
        <p:nvSpPr>
          <p:cNvPr id="7905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My first week at school I met Dean.  He was spiritually hungry and soon trusted Christ.  Within three years most of my secondary school friends had heard the gospel from me, Dean, and the other new believers.  Dean is now the senior editor for Focus on the Family in Colorado Springs!</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3DB2597F-7543-3740-A41A-6FBB1F67D22D}" type="slidenum">
              <a:rPr lang="en-US" sz="1200"/>
              <a:pPr/>
              <a:t>178</a:t>
            </a:fld>
            <a:endParaRPr lang="en-US" sz="1200"/>
          </a:p>
        </p:txBody>
      </p:sp>
      <p:sp>
        <p:nvSpPr>
          <p:cNvPr id="792578" name="Rectangle 2"/>
          <p:cNvSpPr>
            <a:spLocks noGrp="1" noRot="1" noChangeAspect="1" noChangeArrowheads="1"/>
          </p:cNvSpPr>
          <p:nvPr>
            <p:ph type="sldImg"/>
          </p:nvPr>
        </p:nvSpPr>
        <p:spPr>
          <a:solidFill>
            <a:srgbClr val="FFFFFF"/>
          </a:solidFill>
          <a:ln/>
        </p:spPr>
      </p:sp>
      <p:sp>
        <p:nvSpPr>
          <p:cNvPr id="79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Slide Image Placeholder 1"/>
          <p:cNvSpPr>
            <a:spLocks noGrp="1" noRot="1" noChangeAspect="1"/>
          </p:cNvSpPr>
          <p:nvPr>
            <p:ph type="sldImg"/>
          </p:nvPr>
        </p:nvSpPr>
        <p:spPr>
          <a:ln/>
        </p:spPr>
      </p:sp>
      <p:sp>
        <p:nvSpPr>
          <p:cNvPr id="5120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solidFill>
                  <a:schemeClr val="tx1"/>
                </a:solidFill>
                <a:latin typeface="Arial" charset="0"/>
                <a:ea typeface="ＭＳ Ｐゴシック" charset="0"/>
                <a:cs typeface="Arial" charset="0"/>
              </a:rPr>
              <a:t>What do you think is the most important thing we do</a:t>
            </a:r>
            <a:r>
              <a:rPr lang="en-US" baseline="0" dirty="0">
                <a:solidFill>
                  <a:schemeClr val="tx1"/>
                </a:solidFill>
                <a:latin typeface="Arial" charset="0"/>
                <a:ea typeface="ＭＳ Ｐゴシック" charset="0"/>
                <a:cs typeface="Arial" charset="0"/>
              </a:rPr>
              <a:t> as believers</a:t>
            </a:r>
            <a:r>
              <a:rPr lang="en-US" dirty="0">
                <a:solidFill>
                  <a:schemeClr val="tx1"/>
                </a:solidFill>
                <a:latin typeface="Arial" charset="0"/>
                <a:ea typeface="ＭＳ Ｐゴシック" charset="0"/>
                <a:cs typeface="Arial" charset="0"/>
              </a:rPr>
              <a:t>?  Worship? Evangelism? Fellowship? Bible study?  Prayer?  A few weeks ago a man inquiring about our church asked me, </a:t>
            </a:r>
            <a:r>
              <a:rPr lang="en-US" altLang="ja-JP" dirty="0">
                <a:solidFill>
                  <a:schemeClr val="tx1"/>
                </a:solidFill>
                <a:latin typeface="Arial" charset="0"/>
                <a:ea typeface="ＭＳ Ｐゴシック" charset="0"/>
                <a:cs typeface="Arial" charset="0"/>
              </a:rPr>
              <a:t>"</a:t>
            </a:r>
            <a:r>
              <a:rPr lang="en-US" dirty="0">
                <a:solidFill>
                  <a:schemeClr val="tx1"/>
                </a:solidFill>
                <a:latin typeface="Arial" charset="0"/>
                <a:ea typeface="ＭＳ Ｐゴシック" charset="0"/>
                <a:cs typeface="Arial" charset="0"/>
              </a:rPr>
              <a:t>So what is most important to your church?  What is unique?</a:t>
            </a:r>
            <a:r>
              <a:rPr lang="en-US" altLang="ja-JP" dirty="0">
                <a:solidFill>
                  <a:schemeClr val="tx1"/>
                </a:solidFill>
                <a:latin typeface="Arial" charset="0"/>
                <a:ea typeface="ＭＳ Ｐゴシック" charset="0"/>
                <a:cs typeface="Arial" charset="0"/>
              </a:rPr>
              <a:t>"</a:t>
            </a:r>
            <a:r>
              <a:rPr lang="en-US" dirty="0">
                <a:solidFill>
                  <a:schemeClr val="tx1"/>
                </a:solidFill>
                <a:latin typeface="Arial" charset="0"/>
                <a:ea typeface="ＭＳ Ｐゴシック" charset="0"/>
                <a:cs typeface="Arial" charset="0"/>
              </a:rPr>
              <a:t>  If he had asked you, what would you have said?  Tell the person next to you your answer in</a:t>
            </a:r>
            <a:r>
              <a:rPr lang="en-US" baseline="0" dirty="0">
                <a:solidFill>
                  <a:schemeClr val="tx1"/>
                </a:solidFill>
                <a:latin typeface="Arial" charset="0"/>
                <a:ea typeface="ＭＳ Ｐゴシック" charset="0"/>
                <a:cs typeface="Arial" charset="0"/>
              </a:rPr>
              <a:t> the next two minutes.</a:t>
            </a:r>
            <a:endParaRPr lang="en-US" dirty="0">
              <a:solidFill>
                <a:schemeClr val="tx1"/>
              </a:solidFill>
              <a:latin typeface="Arial" charset="0"/>
              <a:ea typeface="ＭＳ Ｐゴシック" charset="0"/>
              <a:cs typeface="Arial" charset="0"/>
            </a:endParaRPr>
          </a:p>
          <a:p>
            <a:pPr eaLnBrk="1" hangingPunct="1"/>
            <a:endParaRPr lang="en-US" dirty="0">
              <a:solidFill>
                <a:schemeClr val="tx1"/>
              </a:solidFill>
              <a:latin typeface="Arial" charset="0"/>
              <a:ea typeface="ＭＳ Ｐゴシック" charset="0"/>
              <a:cs typeface="Arial" charset="0"/>
            </a:endParaRPr>
          </a:p>
          <a:p>
            <a:pPr eaLnBrk="1" hangingPunct="1"/>
            <a:r>
              <a:rPr lang="en-US" dirty="0">
                <a:solidFill>
                  <a:schemeClr val="tx1"/>
                </a:solidFill>
                <a:latin typeface="Arial" charset="0"/>
                <a:ea typeface="ＭＳ Ｐゴシック" charset="0"/>
                <a:cs typeface="Arial" charset="0"/>
              </a:rPr>
              <a:t>I told him one word: LOVE!</a:t>
            </a:r>
          </a:p>
          <a:p>
            <a:pPr eaLnBrk="1" hangingPunct="1"/>
            <a:endParaRPr lang="en-US" dirty="0">
              <a:solidFill>
                <a:schemeClr val="tx1"/>
              </a:solidFill>
              <a:latin typeface="Arial" charset="0"/>
              <a:ea typeface="ＭＳ Ｐゴシック" charset="0"/>
              <a:cs typeface="Arial" charset="0"/>
            </a:endParaRPr>
          </a:p>
          <a:p>
            <a:pPr eaLnBrk="1" hangingPunct="1"/>
            <a:r>
              <a:rPr lang="en-US" dirty="0">
                <a:solidFill>
                  <a:schemeClr val="tx1"/>
                </a:solidFill>
                <a:latin typeface="Arial" charset="0"/>
                <a:ea typeface="ＭＳ Ｐゴシック" charset="0"/>
                <a:cs typeface="Arial" charset="0"/>
              </a:rPr>
              <a:t>One of the teachers of religious law was standing there listening to Jesus debate. He realized that Jesus had answered well, so he asked, </a:t>
            </a:r>
            <a:r>
              <a:rPr lang="en-US" altLang="ja-JP" dirty="0">
                <a:solidFill>
                  <a:schemeClr val="tx1"/>
                </a:solidFill>
                <a:latin typeface="Arial" charset="0"/>
                <a:ea typeface="ＭＳ Ｐゴシック" charset="0"/>
                <a:cs typeface="Arial" charset="0"/>
              </a:rPr>
              <a:t>"</a:t>
            </a:r>
            <a:r>
              <a:rPr lang="en-US" dirty="0">
                <a:solidFill>
                  <a:schemeClr val="tx1"/>
                </a:solidFill>
                <a:latin typeface="Arial" charset="0"/>
                <a:ea typeface="ＭＳ Ｐゴシック" charset="0"/>
                <a:cs typeface="Arial" charset="0"/>
              </a:rPr>
              <a:t>Of all the commandments, which is the most important?</a:t>
            </a:r>
            <a:r>
              <a:rPr lang="en-US" altLang="ja-JP" dirty="0">
                <a:solidFill>
                  <a:schemeClr val="tx1"/>
                </a:solidFill>
                <a:latin typeface="Arial" charset="0"/>
                <a:ea typeface="ＭＳ Ｐゴシック" charset="0"/>
                <a:cs typeface="Arial" charset="0"/>
              </a:rPr>
              <a:t>"</a:t>
            </a:r>
            <a:r>
              <a:rPr lang="en-US" i="1" dirty="0">
                <a:solidFill>
                  <a:schemeClr val="tx1"/>
                </a:solidFill>
                <a:latin typeface="Arial" charset="0"/>
                <a:ea typeface="ＭＳ Ｐゴシック" charset="0"/>
                <a:cs typeface="Arial" charset="0"/>
              </a:rPr>
              <a:t>  Jesus answered…</a:t>
            </a:r>
          </a:p>
        </p:txBody>
      </p:sp>
      <p:sp>
        <p:nvSpPr>
          <p:cNvPr id="5120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200FE4-4066-0B48-8EDF-6E12AB91E2DB}"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B132223-F658-5F4B-9A2A-F604BC5087CC}" type="slidenum">
              <a:rPr lang="en-US" sz="1200"/>
              <a:pPr/>
              <a:t>179</a:t>
            </a:fld>
            <a:endParaRPr lang="en-US" sz="1200"/>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479B7EE-9243-144C-BEFC-C3478249786B}" type="slidenum">
              <a:rPr lang="en-US" sz="1200">
                <a:solidFill>
                  <a:srgbClr val="000000"/>
                </a:solidFill>
                <a:ea typeface="ＭＳ Ｐゴシック" charset="0"/>
                <a:cs typeface="ＭＳ Ｐゴシック" charset="0"/>
              </a:rPr>
              <a:pPr algn="r"/>
              <a:t>180</a:t>
            </a:fld>
            <a:endParaRPr lang="en-US" sz="1200">
              <a:solidFill>
                <a:srgbClr val="000000"/>
              </a:solidFill>
              <a:ea typeface="ＭＳ Ｐゴシック" charset="0"/>
              <a:cs typeface="ＭＳ Ｐゴシック" charset="0"/>
            </a:endParaRPr>
          </a:p>
        </p:txBody>
      </p:sp>
      <p:sp>
        <p:nvSpPr>
          <p:cNvPr id="796674" name="Rectangle 2"/>
          <p:cNvSpPr>
            <a:spLocks noGrp="1" noRot="1" noChangeAspect="1" noChangeArrowheads="1"/>
          </p:cNvSpPr>
          <p:nvPr>
            <p:ph type="sldImg"/>
          </p:nvPr>
        </p:nvSpPr>
        <p:spPr>
          <a:solidFill>
            <a:srgbClr val="FFFFFF"/>
          </a:solidFill>
          <a:ln/>
        </p:spPr>
      </p:sp>
      <p:sp>
        <p:nvSpPr>
          <p:cNvPr id="79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C01C507-E62C-7241-8A2B-550715C31156}" type="slidenum">
              <a:rPr lang="en-US" sz="1200">
                <a:solidFill>
                  <a:srgbClr val="000000"/>
                </a:solidFill>
                <a:ea typeface="ＭＳ Ｐゴシック" charset="0"/>
                <a:cs typeface="ＭＳ Ｐゴシック" charset="0"/>
              </a:rPr>
              <a:pPr algn="r"/>
              <a:t>181</a:t>
            </a:fld>
            <a:endParaRPr lang="en-US" sz="1200">
              <a:solidFill>
                <a:srgbClr val="000000"/>
              </a:solidFill>
              <a:ea typeface="ＭＳ Ｐゴシック" charset="0"/>
              <a:cs typeface="ＭＳ Ｐゴシック" charset="0"/>
            </a:endParaRPr>
          </a:p>
        </p:txBody>
      </p:sp>
      <p:sp>
        <p:nvSpPr>
          <p:cNvPr id="798722" name="Rectangle 2"/>
          <p:cNvSpPr>
            <a:spLocks noGrp="1" noRot="1" noChangeAspect="1" noChangeArrowheads="1"/>
          </p:cNvSpPr>
          <p:nvPr>
            <p:ph type="sldImg"/>
          </p:nvPr>
        </p:nvSpPr>
        <p:spPr>
          <a:solidFill>
            <a:srgbClr val="FFFFFF"/>
          </a:solidFill>
          <a:ln/>
        </p:spPr>
      </p:sp>
      <p:sp>
        <p:nvSpPr>
          <p:cNvPr id="7987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Chinese man hit by car</a:t>
            </a:r>
          </a:p>
          <a:p>
            <a:pPr eaLnBrk="1" hangingPunct="1"/>
            <a:r>
              <a:rPr lang="en-US" altLang="ja-JP" dirty="0">
                <a:latin typeface="Times New Roman" charset="0"/>
                <a:ea typeface="ＭＳ Ｐゴシック" charset="0"/>
                <a:cs typeface="ＭＳ Ｐゴシック" charset="0"/>
              </a:rPr>
              <a:t>"Get as many people in the workplace as possible!"—even mothers of small children. </a:t>
            </a:r>
          </a:p>
          <a:p>
            <a:pPr eaLnBrk="1" hangingPunct="1"/>
            <a:r>
              <a:rPr lang="en-US" i="1" dirty="0">
                <a:latin typeface="Times New Roman" charset="0"/>
                <a:ea typeface="ＭＳ Ｐゴシック" charset="0"/>
                <a:cs typeface="ＭＳ Ｐゴシック" charset="0"/>
              </a:rPr>
              <a:t>The</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Straits Times</a:t>
            </a:r>
            <a:r>
              <a:rPr lang="en-US" dirty="0">
                <a:latin typeface="Times New Roman" charset="0"/>
                <a:ea typeface="ＭＳ Ｐゴシック" charset="0"/>
                <a:cs typeface="ＭＳ Ｐゴシック" charset="0"/>
              </a:rPr>
              <a:t>: </a:t>
            </a:r>
            <a:r>
              <a:rPr lang="en-US" altLang="ja-JP" dirty="0">
                <a:latin typeface="Times New Roman" charset="0"/>
                <a:ea typeface="ＭＳ Ｐゴシック" charset="0"/>
                <a:cs typeface="ＭＳ Ｐゴシック" charset="0"/>
              </a:rPr>
              <a:t>"economically unproductive mothers."</a:t>
            </a:r>
          </a:p>
          <a:p>
            <a:pPr eaLnBrk="1" hangingPunct="1"/>
            <a:r>
              <a:rPr lang="en-US" altLang="ja-JP" dirty="0">
                <a:latin typeface="Times New Roman" charset="0"/>
                <a:ea typeface="ＭＳ Ｐゴシック" charset="0"/>
                <a:cs typeface="ＭＳ Ｐゴシック" charset="0"/>
              </a:rPr>
              <a:t>"Keep up on all your work!"—your job, school assignments, ministry projects—so that making people priority becomes a real task in itself!  </a:t>
            </a:r>
          </a:p>
          <a:p>
            <a:pPr eaLnBrk="1" hangingPunct="1"/>
            <a:r>
              <a:rPr lang="en-US" dirty="0">
                <a:latin typeface="Times New Roman" charset="0"/>
                <a:ea typeface="ＭＳ Ｐゴシック" charset="0"/>
                <a:cs typeface="ＭＳ Ｐゴシック" charset="0"/>
              </a:rPr>
              <a:t>Evan told me that he recently received 1000 emails daily!</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2"/>
          <p:cNvSpPr>
            <a:spLocks noGrp="1" noRot="1" noChangeAspect="1"/>
          </p:cNvSpPr>
          <p:nvPr>
            <p:ph type="sldImg"/>
          </p:nvPr>
        </p:nvSpPr>
        <p:spPr>
          <a:ln/>
        </p:spPr>
      </p:sp>
      <p:sp>
        <p:nvSpPr>
          <p:cNvPr id="800770"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3" algn="just" eaLnBrk="1" hangingPunct="1">
              <a:spcBef>
                <a:spcPts val="1200"/>
              </a:spcBef>
              <a:spcAft>
                <a:spcPts val="300"/>
              </a:spcAft>
            </a:pPr>
            <a:r>
              <a:rPr lang="en-US" dirty="0">
                <a:latin typeface="Times New Roman" charset="0"/>
                <a:ea typeface="ＭＳ Ｐゴシック" charset="0"/>
              </a:rPr>
              <a:t>Sometimes I</a:t>
            </a:r>
            <a:r>
              <a:rPr lang="fr-FR" altLang="ja-JP" dirty="0">
                <a:latin typeface="Times New Roman" charset="0"/>
                <a:ea typeface="ＭＳ Ｐゴシック" charset="0"/>
              </a:rPr>
              <a:t>'</a:t>
            </a:r>
            <a:r>
              <a:rPr lang="en-US" dirty="0">
                <a:latin typeface="Times New Roman" charset="0"/>
                <a:ea typeface="ＭＳ Ｐゴシック" charset="0"/>
              </a:rPr>
              <a:t>m so overwhelmed with tasks I ask my wife, </a:t>
            </a:r>
            <a:r>
              <a:rPr lang="en-US" altLang="ja-JP" dirty="0">
                <a:latin typeface="Times New Roman" charset="0"/>
                <a:ea typeface="ＭＳ Ｐゴシック" charset="0"/>
              </a:rPr>
              <a:t>"Honey, who was it that died recently?  It seems that some has, but I can</a:t>
            </a:r>
            <a:r>
              <a:rPr lang="fr-FR" altLang="ja-JP" dirty="0">
                <a:latin typeface="Times New Roman" charset="0"/>
                <a:ea typeface="ＭＳ Ｐゴシック" charset="0"/>
              </a:rPr>
              <a:t>'</a:t>
            </a:r>
            <a:r>
              <a:rPr lang="en-US" altLang="ja-JP" dirty="0">
                <a:latin typeface="Times New Roman" charset="0"/>
                <a:ea typeface="ＭＳ Ｐゴシック" charset="0"/>
              </a:rPr>
              <a:t>t remember who it was."</a:t>
            </a:r>
          </a:p>
          <a:p>
            <a:pPr lvl="3" algn="just" eaLnBrk="1" hangingPunct="1">
              <a:spcBef>
                <a:spcPts val="1200"/>
              </a:spcBef>
              <a:spcAft>
                <a:spcPts val="300"/>
              </a:spcAft>
            </a:pPr>
            <a:r>
              <a:rPr lang="en-US" dirty="0">
                <a:latin typeface="Times New Roman" charset="0"/>
                <a:ea typeface="ＭＳ Ｐゴシック" charset="0"/>
              </a:rPr>
              <a:t>Don</a:t>
            </a:r>
            <a:r>
              <a:rPr lang="fr-FR" altLang="ja-JP" dirty="0">
                <a:latin typeface="Times New Roman" charset="0"/>
                <a:ea typeface="ＭＳ Ｐゴシック" charset="0"/>
              </a:rPr>
              <a:t>'</a:t>
            </a:r>
            <a:r>
              <a:rPr lang="en-US" dirty="0">
                <a:latin typeface="Times New Roman" charset="0"/>
                <a:ea typeface="ＭＳ Ｐゴシック" charset="0"/>
              </a:rPr>
              <a:t>t you find it tough to find time to visit the sick?</a:t>
            </a:r>
          </a:p>
          <a:p>
            <a:pPr algn="just" eaLnBrk="1" hangingPunct="1"/>
            <a:r>
              <a:rPr lang="en-US" dirty="0">
                <a:latin typeface="Times New Roman" charset="0"/>
                <a:ea typeface="ＭＳ Ｐゴシック" charset="0"/>
                <a:cs typeface="ＭＳ Ｐゴシック" charset="0"/>
              </a:rPr>
              <a:t>How about people who visit your home?  Even relatives?  I</a:t>
            </a:r>
            <a:r>
              <a:rPr lang="fr-FR" altLang="ja-JP"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ve</a:t>
            </a:r>
            <a:r>
              <a:rPr lang="en-US" dirty="0">
                <a:latin typeface="Times New Roman" charset="0"/>
                <a:ea typeface="ＭＳ Ｐゴシック" charset="0"/>
                <a:cs typeface="ＭＳ Ｐゴシック" charset="0"/>
              </a:rPr>
              <a:t> heard that fish and relatives both have one thing in common—after three days they both begin to stink!  But </a:t>
            </a:r>
            <a:r>
              <a:rPr lang="en-US" dirty="0" err="1">
                <a:latin typeface="Times New Roman" charset="0"/>
                <a:ea typeface="ＭＳ Ｐゴシック" charset="0"/>
                <a:cs typeface="ＭＳ Ｐゴシック" charset="0"/>
              </a:rPr>
              <a:t>doesn</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that kind of attitude betray our lack of compassion on people so that task always takes priority over people?</a:t>
            </a:r>
          </a:p>
          <a:p>
            <a:pPr algn="just" eaLnBrk="1" hangingPunct="1"/>
            <a:endParaRPr lang="en-US" dirty="0">
              <a:latin typeface="Times New Roman" charset="0"/>
              <a:ea typeface="ＭＳ Ｐゴシック" charset="0"/>
              <a:cs typeface="ＭＳ Ｐゴシック" charset="0"/>
            </a:endParaRPr>
          </a:p>
          <a:p>
            <a:pPr lvl="2" algn="just" eaLnBrk="1" hangingPunct="1">
              <a:spcBef>
                <a:spcPts val="1200"/>
              </a:spcBef>
              <a:spcAft>
                <a:spcPts val="300"/>
              </a:spcAft>
            </a:pPr>
            <a:r>
              <a:rPr lang="en-US" dirty="0">
                <a:latin typeface="Times New Roman" charset="0"/>
                <a:ea typeface="ＭＳ Ｐゴシック" charset="0"/>
              </a:rPr>
              <a:t>Today we will take a look at a </a:t>
            </a:r>
            <a:r>
              <a:rPr lang="en-US" i="1" dirty="0">
                <a:latin typeface="Times New Roman" charset="0"/>
                <a:ea typeface="ＭＳ Ｐゴシック" charset="0"/>
              </a:rPr>
              <a:t>biblical</a:t>
            </a:r>
            <a:r>
              <a:rPr lang="en-US" dirty="0">
                <a:latin typeface="Times New Roman" charset="0"/>
                <a:ea typeface="ＭＳ Ｐゴシック" charset="0"/>
              </a:rPr>
              <a:t> character that had the same unfeeling attitude as the East Coast doctor.  As we do so I believe that God has something to say to us about </a:t>
            </a:r>
            <a:r>
              <a:rPr lang="en-US" i="1" dirty="0">
                <a:latin typeface="Times New Roman" charset="0"/>
                <a:ea typeface="ＭＳ Ｐゴシック" charset="0"/>
              </a:rPr>
              <a:t>how we can show compassion on others</a:t>
            </a:r>
            <a:r>
              <a:rPr lang="en-US" dirty="0">
                <a:latin typeface="Times New Roman" charset="0"/>
                <a:ea typeface="ＭＳ Ｐゴシック" charset="0"/>
              </a:rPr>
              <a:t> (subject).</a:t>
            </a:r>
          </a:p>
          <a:p>
            <a:pPr algn="just"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2"/>
          <p:cNvSpPr>
            <a:spLocks noGrp="1" noRot="1" noChangeAspect="1"/>
          </p:cNvSpPr>
          <p:nvPr>
            <p:ph type="sldImg"/>
          </p:nvPr>
        </p:nvSpPr>
        <p:spPr>
          <a:ln/>
        </p:spPr>
      </p:sp>
      <p:sp>
        <p:nvSpPr>
          <p:cNvPr id="802818"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DADBBF8-1EBA-184A-AC66-A10AC07141CB}" type="slidenum">
              <a:rPr lang="en-US" sz="1200">
                <a:solidFill>
                  <a:srgbClr val="000000"/>
                </a:solidFill>
                <a:ea typeface="ＭＳ Ｐゴシック" charset="0"/>
                <a:cs typeface="ＭＳ Ｐゴシック" charset="0"/>
              </a:rPr>
              <a:pPr algn="r"/>
              <a:t>184</a:t>
            </a:fld>
            <a:endParaRPr lang="en-US" sz="1200">
              <a:solidFill>
                <a:srgbClr val="000000"/>
              </a:solidFill>
              <a:ea typeface="ＭＳ Ｐゴシック" charset="0"/>
              <a:cs typeface="ＭＳ Ｐゴシック" charset="0"/>
            </a:endParaRPr>
          </a:p>
        </p:txBody>
      </p:sp>
      <p:sp>
        <p:nvSpPr>
          <p:cNvPr id="804866" name="Rectangle 2"/>
          <p:cNvSpPr>
            <a:spLocks noGrp="1" noRot="1" noChangeAspect="1" noChangeArrowheads="1"/>
          </p:cNvSpPr>
          <p:nvPr>
            <p:ph type="sldImg"/>
          </p:nvPr>
        </p:nvSpPr>
        <p:spPr>
          <a:solidFill>
            <a:srgbClr val="FFFFFF"/>
          </a:solidFill>
          <a:ln/>
        </p:spPr>
      </p:sp>
      <p:sp>
        <p:nvSpPr>
          <p:cNvPr id="80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B743CC1-2234-F344-B267-2040275BED42}" type="slidenum">
              <a:rPr lang="en-US" sz="1200">
                <a:solidFill>
                  <a:srgbClr val="000000"/>
                </a:solidFill>
                <a:ea typeface="ＭＳ Ｐゴシック" charset="0"/>
                <a:cs typeface="ＭＳ Ｐゴシック" charset="0"/>
              </a:rPr>
              <a:pPr algn="r"/>
              <a:t>185</a:t>
            </a:fld>
            <a:endParaRPr lang="en-US" sz="1200">
              <a:solidFill>
                <a:srgbClr val="000000"/>
              </a:solidFill>
              <a:ea typeface="ＭＳ Ｐゴシック" charset="0"/>
              <a:cs typeface="ＭＳ Ｐゴシック" charset="0"/>
            </a:endParaRPr>
          </a:p>
        </p:txBody>
      </p:sp>
      <p:sp>
        <p:nvSpPr>
          <p:cNvPr id="806914" name="Rectangle 2"/>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90487" tIns="44450" rIns="90487" bIns="44450"/>
          <a:lstStyle/>
          <a:p>
            <a:endParaRPr lang="en-US">
              <a:latin typeface="Arial" charset="0"/>
              <a:ea typeface="ＭＳ Ｐゴシック" charset="0"/>
              <a:cs typeface="ＭＳ Ｐゴシック" charset="0"/>
            </a:endParaRPr>
          </a:p>
        </p:txBody>
      </p:sp>
      <p:sp>
        <p:nvSpPr>
          <p:cNvPr id="806915" name="Rectangle 3"/>
          <p:cNvSpPr>
            <a:spLocks noGrp="1" noRot="1" noChangeAspect="1" noChangeArrowheads="1"/>
          </p:cNvSpPr>
          <p:nvPr>
            <p:ph type="sldImg"/>
          </p:nvPr>
        </p:nvSpPr>
        <p:spPr>
          <a:xfrm>
            <a:off x="1150938" y="692150"/>
            <a:ext cx="4556125" cy="3416300"/>
          </a:xfrm>
          <a:solidFill>
            <a:srgbClr val="FFFFFF"/>
          </a:solidFill>
          <a:ln w="12700" cap="flat">
            <a:solidFill>
              <a:schemeClr val="tx1"/>
            </a:solidFill>
          </a:ln>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D0903D5-031E-874B-9744-7B1FA9E7319D}" type="slidenum">
              <a:rPr lang="en-US" sz="1200">
                <a:solidFill>
                  <a:srgbClr val="000000"/>
                </a:solidFill>
                <a:ea typeface="ＭＳ Ｐゴシック" charset="0"/>
                <a:cs typeface="ＭＳ Ｐゴシック" charset="0"/>
              </a:rPr>
              <a:pPr algn="r"/>
              <a:t>186</a:t>
            </a:fld>
            <a:endParaRPr lang="en-US" sz="1200">
              <a:solidFill>
                <a:srgbClr val="000000"/>
              </a:solidFill>
              <a:ea typeface="ＭＳ Ｐゴシック" charset="0"/>
              <a:cs typeface="ＭＳ Ｐゴシック" charset="0"/>
            </a:endParaRPr>
          </a:p>
        </p:txBody>
      </p:sp>
      <p:sp>
        <p:nvSpPr>
          <p:cNvPr id="808962" name="Rectangle 2"/>
          <p:cNvSpPr>
            <a:spLocks noGrp="1" noRot="1" noChangeAspect="1" noChangeArrowheads="1"/>
          </p:cNvSpPr>
          <p:nvPr>
            <p:ph type="sldImg"/>
          </p:nvPr>
        </p:nvSpPr>
        <p:spPr>
          <a:solidFill>
            <a:srgbClr val="FFFFFF"/>
          </a:solidFill>
          <a:ln/>
        </p:spPr>
      </p:sp>
      <p:sp>
        <p:nvSpPr>
          <p:cNvPr id="8089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aseline="30000" dirty="0">
                <a:latin typeface="Arial" charset="0"/>
                <a:ea typeface="ＭＳ Ｐゴシック" charset="0"/>
                <a:cs typeface="ＭＳ Ｐゴシック" charset="0"/>
              </a:rPr>
              <a:t>5 </a:t>
            </a:r>
            <a:r>
              <a:rPr lang="en-US" dirty="0">
                <a:latin typeface="Arial" charset="0"/>
                <a:ea typeface="ＭＳ Ｐゴシック" charset="0"/>
                <a:cs typeface="ＭＳ Ｐゴシック" charset="0"/>
              </a:rPr>
              <a:t>The people of Nineveh believed God</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message, and from the greatest to the least, they declared a fast and put on burlap to show their sorrow.</a:t>
            </a:r>
          </a:p>
          <a:p>
            <a:pPr eaLnBrk="1" hangingPunct="1"/>
            <a:r>
              <a:rPr lang="en-US" baseline="30000" dirty="0">
                <a:latin typeface="Arial" charset="0"/>
                <a:ea typeface="ＭＳ Ｐゴシック" charset="0"/>
                <a:cs typeface="ＭＳ Ｐゴシック" charset="0"/>
              </a:rPr>
              <a:t>6 </a:t>
            </a:r>
            <a:r>
              <a:rPr lang="en-US" dirty="0">
                <a:latin typeface="Arial" charset="0"/>
                <a:ea typeface="ＭＳ Ｐゴシック" charset="0"/>
                <a:cs typeface="ＭＳ Ｐゴシック" charset="0"/>
              </a:rPr>
              <a:t>When the king of Nineveh heard what Jonah was saying, he stepped down from his throne and took off his royal robes. He dressed himself in burlap and sat on a heap of ashes. </a:t>
            </a:r>
            <a:r>
              <a:rPr lang="en-US" baseline="30000" dirty="0">
                <a:latin typeface="Arial" charset="0"/>
                <a:ea typeface="ＭＳ Ｐゴシック" charset="0"/>
                <a:cs typeface="ＭＳ Ｐゴシック" charset="0"/>
              </a:rPr>
              <a:t>7 </a:t>
            </a:r>
            <a:r>
              <a:rPr lang="en-US" dirty="0">
                <a:latin typeface="Arial" charset="0"/>
                <a:ea typeface="ＭＳ Ｐゴシック" charset="0"/>
                <a:cs typeface="ＭＳ Ｐゴシック" charset="0"/>
              </a:rPr>
              <a:t>Then the king and his nobles sent this decree throughout the city:</a:t>
            </a:r>
          </a:p>
          <a:p>
            <a:pPr eaLnBrk="1" hangingPunct="1"/>
            <a:r>
              <a:rPr lang="en-US" altLang="ja-JP" dirty="0">
                <a:latin typeface="Arial" charset="0"/>
                <a:ea typeface="ＭＳ Ｐゴシック" charset="0"/>
                <a:cs typeface="ＭＳ Ｐゴシック" charset="0"/>
              </a:rPr>
              <a:t>"No one, not even the animals from your herds and flocks, may eat or drink anything at all. </a:t>
            </a:r>
            <a:r>
              <a:rPr lang="en-US" altLang="ja-JP" baseline="30000" dirty="0">
                <a:latin typeface="Arial" charset="0"/>
                <a:ea typeface="ＭＳ Ｐゴシック" charset="0"/>
                <a:cs typeface="ＭＳ Ｐゴシック" charset="0"/>
              </a:rPr>
              <a:t>8 </a:t>
            </a:r>
            <a:r>
              <a:rPr lang="en-US" altLang="ja-JP" dirty="0">
                <a:latin typeface="Arial" charset="0"/>
                <a:ea typeface="ＭＳ Ｐゴシック" charset="0"/>
                <a:cs typeface="ＭＳ Ｐゴシック" charset="0"/>
              </a:rPr>
              <a:t>People and animals alike must wear garments of mourning, and everyone must pray earnestly to God. They must turn from their evil ways and stop all their violence. </a:t>
            </a:r>
            <a:r>
              <a:rPr lang="en-US" altLang="ja-JP" baseline="30000" dirty="0">
                <a:latin typeface="Arial" charset="0"/>
                <a:ea typeface="ＭＳ Ｐゴシック" charset="0"/>
                <a:cs typeface="ＭＳ Ｐゴシック" charset="0"/>
              </a:rPr>
              <a:t>9 </a:t>
            </a:r>
            <a:r>
              <a:rPr lang="en-US" altLang="ja-JP" dirty="0">
                <a:latin typeface="Arial" charset="0"/>
                <a:ea typeface="ＭＳ Ｐゴシック" charset="0"/>
                <a:cs typeface="ＭＳ Ｐゴシック" charset="0"/>
              </a:rPr>
              <a:t>Who can tell? Perhaps even yet God will change his mind and hold back his fierce anger from destroying us."</a:t>
            </a:r>
          </a:p>
          <a:p>
            <a:pPr eaLnBrk="1" hangingPunct="1"/>
            <a:r>
              <a:rPr lang="en-US" baseline="30000" dirty="0">
                <a:latin typeface="Arial" charset="0"/>
                <a:ea typeface="ＭＳ Ｐゴシック" charset="0"/>
                <a:cs typeface="ＭＳ Ｐゴシック" charset="0"/>
              </a:rPr>
              <a:t>10 </a:t>
            </a:r>
            <a:r>
              <a:rPr lang="en-US" dirty="0">
                <a:latin typeface="Arial" charset="0"/>
                <a:ea typeface="ＭＳ Ｐゴシック" charset="0"/>
                <a:cs typeface="ＭＳ Ｐゴシック" charset="0"/>
              </a:rPr>
              <a:t>When God saw what they had done and how they had put a stop to their evil ways, he changed his mind and did not carry out the destruction he had threatened (3:5-10 NLT)</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EDE695E-CC06-C540-A861-AA0120A19ADC}" type="slidenum">
              <a:rPr lang="en-US" sz="1200">
                <a:solidFill>
                  <a:srgbClr val="000000"/>
                </a:solidFill>
                <a:ea typeface="ＭＳ Ｐゴシック" charset="0"/>
                <a:cs typeface="ＭＳ Ｐゴシック" charset="0"/>
              </a:rPr>
              <a:pPr algn="r"/>
              <a:t>187</a:t>
            </a:fld>
            <a:endParaRPr lang="en-US" sz="1200">
              <a:solidFill>
                <a:srgbClr val="000000"/>
              </a:solidFill>
              <a:ea typeface="ＭＳ Ｐゴシック" charset="0"/>
              <a:cs typeface="ＭＳ Ｐゴシック" charset="0"/>
            </a:endParaRPr>
          </a:p>
        </p:txBody>
      </p:sp>
      <p:sp>
        <p:nvSpPr>
          <p:cNvPr id="811010" name="Rectangle 2"/>
          <p:cNvSpPr>
            <a:spLocks noGrp="1" noRot="1" noChangeAspect="1" noChangeArrowheads="1"/>
          </p:cNvSpPr>
          <p:nvPr>
            <p:ph type="sldImg"/>
          </p:nvPr>
        </p:nvSpPr>
        <p:spPr>
          <a:solidFill>
            <a:srgbClr val="FFFFFF"/>
          </a:solidFill>
          <a:ln/>
        </p:spPr>
      </p:sp>
      <p:sp>
        <p:nvSpPr>
          <p:cNvPr id="81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CEDCBE5-CC2D-F645-83B2-77838F0740C3}" type="slidenum">
              <a:rPr lang="en-US" sz="1200">
                <a:solidFill>
                  <a:srgbClr val="000000"/>
                </a:solidFill>
                <a:ea typeface="ＭＳ Ｐゴシック" charset="0"/>
                <a:cs typeface="ＭＳ Ｐゴシック" charset="0"/>
              </a:rPr>
              <a:pPr algn="r"/>
              <a:t>188</a:t>
            </a:fld>
            <a:endParaRPr lang="en-US" sz="1200">
              <a:solidFill>
                <a:srgbClr val="000000"/>
              </a:solidFill>
              <a:ea typeface="ＭＳ Ｐゴシック" charset="0"/>
              <a:cs typeface="ＭＳ Ｐゴシック" charset="0"/>
            </a:endParaRPr>
          </a:p>
        </p:txBody>
      </p:sp>
      <p:sp>
        <p:nvSpPr>
          <p:cNvPr id="813058" name="Rectangle 2"/>
          <p:cNvSpPr>
            <a:spLocks noGrp="1" noRot="1" noChangeAspect="1" noChangeArrowheads="1"/>
          </p:cNvSpPr>
          <p:nvPr>
            <p:ph type="sldImg"/>
          </p:nvPr>
        </p:nvSpPr>
        <p:spPr>
          <a:solidFill>
            <a:srgbClr val="FFFFFF"/>
          </a:solidFill>
          <a:ln/>
        </p:spPr>
      </p:sp>
      <p:sp>
        <p:nvSpPr>
          <p:cNvPr id="81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Slide Image Placeholder 1"/>
          <p:cNvSpPr>
            <a:spLocks noGrp="1" noRot="1" noChangeAspect="1"/>
          </p:cNvSpPr>
          <p:nvPr>
            <p:ph type="sldImg"/>
          </p:nvPr>
        </p:nvSpPr>
        <p:spPr>
          <a:ln/>
        </p:spPr>
      </p:sp>
      <p:sp>
        <p:nvSpPr>
          <p:cNvPr id="514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solidFill>
                  <a:srgbClr val="FFFFFF"/>
                </a:solidFill>
                <a:latin typeface="Arial" charset="0"/>
                <a:ea typeface="ＭＳ Ｐゴシック" charset="0"/>
                <a:cs typeface="Arial" charset="0"/>
              </a:rPr>
              <a:t>One of the teachers of religious law was standing there listening to the debate. He realized that Jesus had answered well, so he asked, </a:t>
            </a:r>
            <a:r>
              <a:rPr lang="en-US" altLang="ja-JP" dirty="0">
                <a:solidFill>
                  <a:srgbClr val="FFFFFF"/>
                </a:solidFill>
                <a:latin typeface="Arial" charset="0"/>
                <a:ea typeface="ＭＳ Ｐゴシック" charset="0"/>
                <a:cs typeface="Arial" charset="0"/>
              </a:rPr>
              <a:t>"</a:t>
            </a:r>
            <a:r>
              <a:rPr lang="en-US" dirty="0">
                <a:solidFill>
                  <a:srgbClr val="FFFFFF"/>
                </a:solidFill>
                <a:latin typeface="Arial" charset="0"/>
                <a:ea typeface="ＭＳ Ｐゴシック" charset="0"/>
                <a:cs typeface="Arial" charset="0"/>
              </a:rPr>
              <a:t>Of all the commandments, which is the most important?</a:t>
            </a:r>
            <a:r>
              <a:rPr lang="en-US" altLang="ja-JP" dirty="0">
                <a:solidFill>
                  <a:srgbClr val="FFFFFF"/>
                </a:solidFill>
                <a:latin typeface="Arial" charset="0"/>
                <a:ea typeface="ＭＳ Ｐゴシック" charset="0"/>
                <a:cs typeface="Arial" charset="0"/>
              </a:rPr>
              <a:t>"</a:t>
            </a:r>
            <a:r>
              <a:rPr lang="en-US" i="1" dirty="0">
                <a:latin typeface="Times New Roman" charset="0"/>
                <a:ea typeface="ＭＳ Ｐゴシック" charset="0"/>
                <a:cs typeface="ＭＳ Ｐゴシック" charset="0"/>
              </a:rPr>
              <a:t>  Jesus answered…</a:t>
            </a:r>
            <a:endParaRPr lang="en-US" i="1" dirty="0">
              <a:solidFill>
                <a:srgbClr val="FFFFFF"/>
              </a:solidFill>
              <a:latin typeface="Arial" charset="0"/>
              <a:ea typeface="ＭＳ Ｐゴシック" charset="0"/>
              <a:cs typeface="Arial" charset="0"/>
            </a:endParaRPr>
          </a:p>
        </p:txBody>
      </p:sp>
      <p:sp>
        <p:nvSpPr>
          <p:cNvPr id="5140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92CF805-FECE-9A4F-A034-49F7EB26D885}" type="slidenum">
              <a:rPr lang="en-US" sz="1200">
                <a:solidFill>
                  <a:srgbClr val="000000"/>
                </a:solidFill>
              </a:rPr>
              <a:pPr/>
              <a:t>22</a:t>
            </a:fld>
            <a:endParaRPr lang="en-US" sz="1200">
              <a:solidFill>
                <a:srgbClr val="000000"/>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2"/>
          <p:cNvSpPr>
            <a:spLocks noGrp="1" noRot="1" noChangeAspect="1"/>
          </p:cNvSpPr>
          <p:nvPr>
            <p:ph type="sldImg"/>
          </p:nvPr>
        </p:nvSpPr>
        <p:spPr>
          <a:ln/>
        </p:spPr>
      </p:sp>
      <p:sp>
        <p:nvSpPr>
          <p:cNvPr id="81510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F6DC164-32D4-3945-A2D4-9BF34A1B8590}" type="slidenum">
              <a:rPr lang="en-US" sz="1200">
                <a:solidFill>
                  <a:srgbClr val="000000"/>
                </a:solidFill>
                <a:ea typeface="ＭＳ Ｐゴシック" charset="0"/>
                <a:cs typeface="ＭＳ Ｐゴシック" charset="0"/>
              </a:rPr>
              <a:pPr algn="r"/>
              <a:t>190</a:t>
            </a:fld>
            <a:endParaRPr lang="en-US" sz="1200">
              <a:solidFill>
                <a:srgbClr val="000000"/>
              </a:solidFill>
              <a:ea typeface="ＭＳ Ｐゴシック" charset="0"/>
              <a:cs typeface="ＭＳ Ｐゴシック" charset="0"/>
            </a:endParaRPr>
          </a:p>
        </p:txBody>
      </p:sp>
      <p:sp>
        <p:nvSpPr>
          <p:cNvPr id="817154" name="Rectangle 2"/>
          <p:cNvSpPr>
            <a:spLocks noGrp="1" noRot="1" noChangeAspect="1" noChangeArrowheads="1" noTextEdit="1"/>
          </p:cNvSpPr>
          <p:nvPr>
            <p:ph type="sldImg"/>
          </p:nvPr>
        </p:nvSpPr>
        <p:spPr>
          <a:solidFill>
            <a:srgbClr val="FFFFFF"/>
          </a:solidFill>
          <a:ln/>
        </p:spPr>
      </p:sp>
      <p:sp>
        <p:nvSpPr>
          <p:cNvPr id="81715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600" b="0" dirty="0">
              <a:latin typeface="Calibri" charset="0"/>
              <a:ea typeface="ＭＳ Ｐゴシック" charset="0"/>
              <a:cs typeface="ＭＳ Ｐゴシック" charset="0"/>
            </a:endParaRPr>
          </a:p>
          <a:p>
            <a:pPr eaLnBrk="1" hangingPunct="1"/>
            <a:r>
              <a:rPr lang="en-US" sz="1600" b="0" dirty="0">
                <a:latin typeface="Calibri" charset="0"/>
                <a:ea typeface="ＭＳ Ｐゴシック" charset="0"/>
                <a:cs typeface="ＭＳ Ｐゴシック" charset="0"/>
              </a:rPr>
              <a:t>Jonah</a:t>
            </a:r>
            <a:r>
              <a:rPr lang="mr-IN" altLang="ja-JP" sz="1600" b="0" dirty="0">
                <a:latin typeface="Calibri" charset="0"/>
                <a:ea typeface="ＭＳ Ｐゴシック" charset="0"/>
                <a:cs typeface="ＭＳ Ｐゴシック" charset="0"/>
              </a:rPr>
              <a:t>'</a:t>
            </a:r>
            <a:r>
              <a:rPr lang="en-US" sz="1600" b="0" dirty="0">
                <a:latin typeface="Calibri" charset="0"/>
                <a:ea typeface="ＭＳ Ｐゴシック" charset="0"/>
                <a:cs typeface="ＭＳ Ｐゴシック" charset="0"/>
              </a:rPr>
              <a:t>s theology about God is correct—and I think 4:2 is the key verse of the book.  </a:t>
            </a:r>
          </a:p>
          <a:p>
            <a:pPr eaLnBrk="1" hangingPunct="1"/>
            <a:r>
              <a:rPr lang="en-US" sz="1600" b="0" dirty="0">
                <a:latin typeface="Calibri" charset="0"/>
                <a:ea typeface="ＭＳ Ｐゴシック" charset="0"/>
                <a:cs typeface="ＭＳ Ｐゴシック" charset="0"/>
              </a:rPr>
              <a:t>Most of us fear failure, but Jonah feared success!  He feared that the </a:t>
            </a:r>
            <a:r>
              <a:rPr lang="en-US" sz="1600" b="0" dirty="0" err="1">
                <a:latin typeface="Calibri" charset="0"/>
                <a:ea typeface="ＭＳ Ｐゴシック" charset="0"/>
                <a:cs typeface="ＭＳ Ｐゴシック" charset="0"/>
              </a:rPr>
              <a:t>Ninevites</a:t>
            </a:r>
            <a:r>
              <a:rPr lang="en-US" sz="1600" b="0" dirty="0">
                <a:latin typeface="Calibri" charset="0"/>
                <a:ea typeface="ＭＳ Ｐゴシック" charset="0"/>
                <a:cs typeface="ＭＳ Ｐゴシック" charset="0"/>
              </a:rPr>
              <a:t> might repent—and they did!  </a:t>
            </a:r>
          </a:p>
          <a:p>
            <a:pPr eaLnBrk="1" hangingPunct="1"/>
            <a:r>
              <a:rPr lang="en-US" sz="1600" b="0" dirty="0">
                <a:latin typeface="Calibri" charset="0"/>
                <a:ea typeface="ＭＳ Ｐゴシック" charset="0"/>
                <a:cs typeface="ＭＳ Ｐゴシック" charset="0"/>
              </a:rPr>
              <a:t>But why was he angry?  He wanted the people judged!</a:t>
            </a:r>
          </a:p>
          <a:p>
            <a:pPr eaLnBrk="1" hangingPunct="1"/>
            <a:endParaRPr lang="en-US" sz="1600" b="0" dirty="0">
              <a:latin typeface="Arial"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
          <p:cNvSpPr>
            <a:spLocks noGrp="1" noRot="1" noChangeAspect="1"/>
          </p:cNvSpPr>
          <p:nvPr>
            <p:ph type="sldImg"/>
          </p:nvPr>
        </p:nvSpPr>
        <p:spPr>
          <a:ln/>
        </p:spPr>
      </p:sp>
      <p:sp>
        <p:nvSpPr>
          <p:cNvPr id="819202"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Jonah was powerless too.</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A4E1E7F-7D4D-C74D-81CC-DB70B50BFB63}" type="slidenum">
              <a:rPr lang="en-US" sz="1200">
                <a:solidFill>
                  <a:srgbClr val="000000"/>
                </a:solidFill>
                <a:ea typeface="ＭＳ Ｐゴシック" charset="0"/>
                <a:cs typeface="ＭＳ Ｐゴシック" charset="0"/>
              </a:rPr>
              <a:pPr algn="r"/>
              <a:t>192</a:t>
            </a:fld>
            <a:endParaRPr lang="en-US" sz="1200">
              <a:solidFill>
                <a:srgbClr val="000000"/>
              </a:solidFill>
              <a:ea typeface="ＭＳ Ｐゴシック" charset="0"/>
              <a:cs typeface="ＭＳ Ｐゴシック" charset="0"/>
            </a:endParaRPr>
          </a:p>
        </p:txBody>
      </p:sp>
      <p:sp>
        <p:nvSpPr>
          <p:cNvPr id="868354" name="Rectangle 2"/>
          <p:cNvSpPr>
            <a:spLocks noGrp="1" noRot="1" noChangeAspect="1" noChangeArrowheads="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0"/>
              <a:cs typeface="ＭＳ Ｐゴシック" charset="0"/>
            </a:endParaRPr>
          </a:p>
          <a:p>
            <a:pPr eaLnBrk="1" hangingPunct="1"/>
            <a:r>
              <a:rPr kumimoji="1" lang="en-US" sz="1200" kern="1200">
                <a:solidFill>
                  <a:schemeClr val="tx1"/>
                </a:solidFill>
                <a:effectLst/>
                <a:latin typeface="Times New Roman" pitchFamily="-112" charset="0"/>
                <a:ea typeface="ＭＳ Ｐゴシック" pitchFamily="-112" charset="-128"/>
                <a:cs typeface="ＭＳ Ｐゴシック" pitchFamily="-112" charset="-128"/>
              </a:rPr>
              <a:t>Like God, Hudson Taylor was a man who had compassion on lost people too [adapted from Hudson Taylor,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A Retrospect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85-87, in Evangelism notes, 18]</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Among the passengers on board the boat was one intelligent man, who in the course of his travels had been a good deal abroad, and had even visited England, where he went by the name of Peter.  As might be expected he had heard something of the Gospel, but had never experienced its saving power.  On the previous evening I had drawn him into earnest conversation about his soul</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salvation.  The man listened with attention, and was even moved to tears, but still no definite result was apparent.  I was pleased, therefore, when he asked … to accompany me, and to hear me preach.</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went into the cabin of the boat to prepare tracts and books for distribution on landing with my Chinese friend, when suddenly I was startled by a splash and cry from without.  I sprang on deck and took in the situation at a glance.  Peter was gone!  The other men were all there, on board, looking helplessly at the spot where he had disappeared, but making no effort to save him.  A strong wind was carrying the junk rapidly forward in spite of a steady current in the opposite direction, and the low-lying shrub less shore afforded no landmark to indicate how far we had left the drowning man behind.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instantly let down the sail and leapt overboard in the hope of finding him.  Unsuccessful, I looked around in agonizing suspense, and saw close to me a fishing-boat with a peculiar drag-net furnished with hooks, which I knew would bring him up.</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Come!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I cried, as hope revived in my heart.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Come and drag over this spot directly; a man is drowning just here!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Veh bin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(It is not convenient), was the unfeeling answer.</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Don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talk of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convenience!</a:t>
            </a:r>
            <a:r>
              <a:rPr kumimoji="1" lang="mr-IN" sz="1200" i="1"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 </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I cried in an agony;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 man is drowning I tell you!</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We are busy fishing,</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they responded,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and cannot come.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Never mind your fishing,</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I said,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will give you more money than many a day</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fishing will bring; only come—come at once!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How much money will you give us?</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We cannot stay to discuss that now!  Come, or it will be too late.  I will give you five dollars.</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We won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do it for that,</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replied the men.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Give us twenty dollars, and we will drag.</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do not possess so much; do come quickly, and I will give you all I have!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How much may that be?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don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know exactly, about fourteen dollars.</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At last, but even then slowly enough, the boat was paddled over, and the net let down.  Less than a minute sufficed to bring up the body of the missing man.  The fisherman were clamorous and indignant because their exorbitant demand was delayed while efforts at resuscitation were being made.  But all was in vain—life was extinct.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a:effectLst/>
              </a:rPr>
              <a:t>To myself this incident was profoundly sad and full of significance, suggesting a far more mournful reality.  Were not those fishermen actually guilty of this poor Chinaman</a:t>
            </a:r>
            <a:r>
              <a:rPr lang="mr-IN" sz="1200">
                <a:effectLst/>
              </a:rPr>
              <a:t>'</a:t>
            </a:r>
            <a:r>
              <a:rPr lang="en-US" sz="1200">
                <a:effectLst/>
              </a:rPr>
              <a:t>s death, in that they had the means of saving him at hand, if they would have but used them?  Assuredly they were guilty.  And yet, let us pause [before] we pronounce judgment against them lest a greater than Nathan answer, </a:t>
            </a:r>
            <a:r>
              <a:rPr lang="mr-IN" sz="1200">
                <a:effectLst/>
              </a:rPr>
              <a:t>"</a:t>
            </a:r>
            <a:r>
              <a:rPr lang="en-US" sz="1200" i="1">
                <a:effectLst/>
              </a:rPr>
              <a:t>Thou art the man</a:t>
            </a:r>
            <a:r>
              <a:rPr lang="en-US" sz="1200">
                <a:effectLst/>
              </a:rPr>
              <a:t>.</a:t>
            </a:r>
            <a:r>
              <a:rPr lang="mr-IN" sz="1200">
                <a:effectLst/>
              </a:rPr>
              <a:t>"</a:t>
            </a:r>
            <a:r>
              <a:rPr lang="en-US" sz="1200">
                <a:effectLst/>
              </a:rPr>
              <a:t>  Is it so hard-hearted, so wicked a thing to neglect to save the body?  [Isn</a:t>
            </a:r>
            <a:r>
              <a:rPr lang="mr-IN" sz="1200">
                <a:effectLst/>
              </a:rPr>
              <a:t>'</a:t>
            </a:r>
            <a:r>
              <a:rPr lang="en-US" sz="1200">
                <a:effectLst/>
              </a:rPr>
              <a:t>t he much worse who leaves the soul to perish, and like Cain says], </a:t>
            </a:r>
            <a:r>
              <a:rPr lang="mr-IN" sz="1200">
                <a:effectLst/>
              </a:rPr>
              <a:t>"</a:t>
            </a:r>
            <a:r>
              <a:rPr lang="en-US" sz="1200">
                <a:effectLst/>
              </a:rPr>
              <a:t>Am I my brother</a:t>
            </a:r>
            <a:r>
              <a:rPr lang="mr-IN" sz="1200">
                <a:effectLst/>
              </a:rPr>
              <a:t>'</a:t>
            </a:r>
            <a:r>
              <a:rPr lang="en-US" sz="1200">
                <a:effectLst/>
              </a:rPr>
              <a:t>s keeper?</a:t>
            </a:r>
            <a:r>
              <a:rPr lang="mr-IN" sz="1200">
                <a:effectLst/>
              </a:rPr>
              <a:t>"</a:t>
            </a:r>
            <a:r>
              <a:rPr lang="en-US" sz="1200">
                <a:effectLst/>
              </a:rPr>
              <a:t>  </a:t>
            </a:r>
          </a:p>
          <a:p>
            <a:endParaRPr lang="en-US" sz="1200">
              <a:effectLst/>
            </a:endParaRPr>
          </a:p>
          <a:p>
            <a:r>
              <a:rPr lang="en-US" sz="1200">
                <a:effectLst/>
              </a:rPr>
              <a:t>The Lord Jesus commands, commands </a:t>
            </a:r>
            <a:r>
              <a:rPr lang="en-US" sz="1200" i="1">
                <a:effectLst/>
              </a:rPr>
              <a:t>me</a:t>
            </a:r>
            <a:r>
              <a:rPr lang="en-US" sz="1200">
                <a:effectLst/>
              </a:rPr>
              <a:t>, commands </a:t>
            </a:r>
            <a:r>
              <a:rPr lang="en-US" sz="1200" i="1">
                <a:effectLst/>
              </a:rPr>
              <a:t>you,</a:t>
            </a:r>
            <a:r>
              <a:rPr lang="en-US" sz="1200">
                <a:effectLst/>
              </a:rPr>
              <a:t> my brother, and </a:t>
            </a:r>
            <a:r>
              <a:rPr lang="en-US" sz="1200" i="1">
                <a:effectLst/>
              </a:rPr>
              <a:t>you</a:t>
            </a:r>
            <a:r>
              <a:rPr lang="en-US" sz="1200">
                <a:effectLst/>
              </a:rPr>
              <a:t>, my sister. </a:t>
            </a:r>
            <a:r>
              <a:rPr lang="mr-IN" sz="1200">
                <a:effectLst/>
              </a:rPr>
              <a:t>"</a:t>
            </a:r>
            <a:r>
              <a:rPr lang="en-US" sz="1200">
                <a:effectLst/>
              </a:rPr>
              <a:t>Go,</a:t>
            </a:r>
            <a:r>
              <a:rPr lang="mr-IN" sz="1200">
                <a:effectLst/>
              </a:rPr>
              <a:t>"</a:t>
            </a:r>
            <a:r>
              <a:rPr lang="en-US" sz="1200">
                <a:effectLst/>
              </a:rPr>
              <a:t> says He, </a:t>
            </a:r>
            <a:r>
              <a:rPr lang="mr-IN" sz="1200">
                <a:effectLst/>
              </a:rPr>
              <a:t>"</a:t>
            </a:r>
            <a:r>
              <a:rPr lang="en-US" sz="1200">
                <a:effectLst/>
              </a:rPr>
              <a:t>go ye into </a:t>
            </a:r>
            <a:r>
              <a:rPr lang="en-US" sz="1200" i="1">
                <a:effectLst/>
              </a:rPr>
              <a:t>all</a:t>
            </a:r>
            <a:r>
              <a:rPr lang="en-US" sz="1200">
                <a:effectLst/>
              </a:rPr>
              <a:t> the world, and preach the Gospel to </a:t>
            </a:r>
            <a:r>
              <a:rPr lang="en-US" sz="1200" i="1">
                <a:effectLst/>
              </a:rPr>
              <a:t>every </a:t>
            </a:r>
            <a:r>
              <a:rPr lang="en-US" sz="1200">
                <a:effectLst/>
              </a:rPr>
              <a:t>creature.</a:t>
            </a:r>
            <a:r>
              <a:rPr lang="mr-IN" sz="1200">
                <a:effectLst/>
              </a:rPr>
              <a:t>"</a:t>
            </a:r>
            <a:r>
              <a:rPr lang="en-US" sz="1200">
                <a:effectLst/>
              </a:rPr>
              <a:t>  Shall we say to </a:t>
            </a:r>
            <a:r>
              <a:rPr lang="en-US" sz="1200" i="1">
                <a:effectLst/>
              </a:rPr>
              <a:t>Him</a:t>
            </a:r>
            <a:r>
              <a:rPr lang="en-US" sz="1200">
                <a:effectLst/>
              </a:rPr>
              <a:t>, </a:t>
            </a:r>
            <a:r>
              <a:rPr lang="mr-IN" sz="1200">
                <a:effectLst/>
              </a:rPr>
              <a:t>"</a:t>
            </a:r>
            <a:r>
              <a:rPr lang="en-US" sz="1200">
                <a:effectLst/>
              </a:rPr>
              <a:t>No, it is not convenient</a:t>
            </a:r>
            <a:r>
              <a:rPr lang="mr-IN" sz="1200">
                <a:effectLst/>
              </a:rPr>
              <a:t>"</a:t>
            </a:r>
            <a:r>
              <a:rPr lang="en-US" sz="1200">
                <a:effectLst/>
              </a:rPr>
              <a:t>? shall we tell </a:t>
            </a:r>
            <a:r>
              <a:rPr lang="en-US" sz="1200" i="1">
                <a:effectLst/>
              </a:rPr>
              <a:t>Him</a:t>
            </a:r>
            <a:r>
              <a:rPr lang="en-US" sz="1200">
                <a:effectLst/>
              </a:rPr>
              <a:t> that we are busy fishing and cannot go? that we have bought a piece of ground and cannot go? that we have purchased five yoke of oxen, or married, or are engaged in other and more interesting pursuits, and cannot go?  [Before] long </a:t>
            </a:r>
            <a:r>
              <a:rPr lang="mr-IN" sz="1200">
                <a:effectLst/>
              </a:rPr>
              <a:t>"</a:t>
            </a:r>
            <a:r>
              <a:rPr lang="en-US" sz="1200">
                <a:effectLst/>
              </a:rPr>
              <a:t>we must all appear before the judgment seat of Christ; that every one may receive the things done in his body.</a:t>
            </a:r>
            <a:r>
              <a:rPr lang="mr-IN" sz="1200">
                <a:effectLst/>
              </a:rPr>
              <a:t>"</a:t>
            </a:r>
            <a:r>
              <a:rPr lang="en-US" sz="1200">
                <a:effectLst/>
              </a:rPr>
              <a:t>  Let us remember, let us pray for, let us labour for the unevangelised Chinese; </a:t>
            </a:r>
            <a:r>
              <a:rPr lang="en-US" sz="1200" i="1">
                <a:effectLst/>
              </a:rPr>
              <a:t>or we shall sin against our own souls.</a:t>
            </a:r>
            <a:r>
              <a:rPr lang="en-SG">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2"/>
          <p:cNvSpPr>
            <a:spLocks noGrp="1" noRot="1" noChangeAspect="1"/>
          </p:cNvSpPr>
          <p:nvPr>
            <p:ph type="sldImg"/>
          </p:nvPr>
        </p:nvSpPr>
        <p:spPr>
          <a:ln/>
        </p:spPr>
      </p:sp>
      <p:sp>
        <p:nvSpPr>
          <p:cNvPr id="304131" name="Rectangle 3"/>
          <p:cNvSpPr>
            <a:spLocks noGrp="1"/>
          </p:cNvSpPr>
          <p:nvPr>
            <p:ph type="body" idx="1"/>
          </p:nvPr>
        </p:nvSpPr>
        <p:spPr/>
        <p:txBody>
          <a:bodyPr/>
          <a:lstStyle/>
          <a:p>
            <a:pPr eaLnBrk="1" hangingPunct="1">
              <a:defRPr/>
            </a:pPr>
            <a:r>
              <a:rPr lang="en-US" sz="1600" dirty="0">
                <a:latin typeface="+mn-lt"/>
              </a:rPr>
              <a:t>I wonder how long he planned on staying there—forty days like in 3:4?</a:t>
            </a:r>
            <a:r>
              <a:rPr lang="en-US" sz="1600" dirty="0"/>
              <a:t> </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D22E66D-5AA3-F747-AAD8-18765B798957}" type="slidenum">
              <a:rPr lang="en-US" sz="1200">
                <a:solidFill>
                  <a:srgbClr val="000000"/>
                </a:solidFill>
                <a:ea typeface="ＭＳ Ｐゴシック" charset="0"/>
                <a:cs typeface="ＭＳ Ｐゴシック" charset="0"/>
              </a:rPr>
              <a:pPr algn="r"/>
              <a:t>194</a:t>
            </a:fld>
            <a:endParaRPr lang="en-US" sz="1200">
              <a:solidFill>
                <a:srgbClr val="000000"/>
              </a:solidFill>
              <a:ea typeface="ＭＳ Ｐゴシック" charset="0"/>
              <a:cs typeface="ＭＳ Ｐゴシック" charset="0"/>
            </a:endParaRPr>
          </a:p>
        </p:txBody>
      </p:sp>
      <p:sp>
        <p:nvSpPr>
          <p:cNvPr id="825346" name="Rectangle 2"/>
          <p:cNvSpPr>
            <a:spLocks noGrp="1" noRot="1" noChangeAspect="1" noChangeArrowheads="1" noTextEdit="1"/>
          </p:cNvSpPr>
          <p:nvPr>
            <p:ph type="sldImg"/>
          </p:nvPr>
        </p:nvSpPr>
        <p:spPr>
          <a:solidFill>
            <a:srgbClr val="FFFFFF"/>
          </a:solidFill>
          <a:ln/>
        </p:spPr>
      </p:sp>
      <p:sp>
        <p:nvSpPr>
          <p:cNvPr id="82534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latin typeface="Arial" charset="0"/>
                <a:ea typeface="ＭＳ Ｐゴシック" charset="0"/>
                <a:cs typeface="ＭＳ Ｐゴシック" charset="0"/>
              </a:rPr>
              <a:t>You would think he would go west back to Israel, right?</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7C8197E-115D-A943-ADB5-72D334432EEA}" type="slidenum">
              <a:rPr lang="en-US" sz="1200">
                <a:solidFill>
                  <a:srgbClr val="000000"/>
                </a:solidFill>
                <a:ea typeface="ＭＳ Ｐゴシック" charset="0"/>
                <a:cs typeface="ＭＳ Ｐゴシック" charset="0"/>
              </a:rPr>
              <a:pPr algn="r"/>
              <a:t>195</a:t>
            </a:fld>
            <a:endParaRPr lang="en-US" sz="1200">
              <a:solidFill>
                <a:srgbClr val="000000"/>
              </a:solidFill>
              <a:ea typeface="ＭＳ Ｐゴシック" charset="0"/>
              <a:cs typeface="ＭＳ Ｐゴシック" charset="0"/>
            </a:endParaRPr>
          </a:p>
        </p:txBody>
      </p:sp>
      <p:sp>
        <p:nvSpPr>
          <p:cNvPr id="827394" name="Rectangle 2"/>
          <p:cNvSpPr>
            <a:spLocks noGrp="1" noRot="1" noChangeAspect="1" noChangeArrowheads="1"/>
          </p:cNvSpPr>
          <p:nvPr>
            <p:ph type="sldImg"/>
          </p:nvPr>
        </p:nvSpPr>
        <p:spPr>
          <a:solidFill>
            <a:srgbClr val="FFFFFF"/>
          </a:solidFill>
          <a:ln/>
        </p:spPr>
      </p:sp>
      <p:sp>
        <p:nvSpPr>
          <p:cNvPr id="82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2"/>
          <p:cNvSpPr>
            <a:spLocks noGrp="1" noRot="1" noChangeAspect="1"/>
          </p:cNvSpPr>
          <p:nvPr>
            <p:ph type="sldImg"/>
          </p:nvPr>
        </p:nvSpPr>
        <p:spPr>
          <a:ln/>
        </p:spPr>
      </p:sp>
      <p:sp>
        <p:nvSpPr>
          <p:cNvPr id="305155" name="Rectangle 3"/>
          <p:cNvSpPr>
            <a:spLocks noGrp="1"/>
          </p:cNvSpPr>
          <p:nvPr>
            <p:ph type="body" idx="1"/>
          </p:nvPr>
        </p:nvSpPr>
        <p:spPr/>
        <p:txBody>
          <a:bodyPr/>
          <a:lstStyle/>
          <a:p>
            <a:pPr eaLnBrk="1" hangingPunct="1">
              <a:defRPr/>
            </a:pPr>
            <a:r>
              <a:rPr lang="en-US" sz="1600" dirty="0">
                <a:latin typeface="+mn-lt"/>
              </a:rPr>
              <a:t>He knew how to make shelters since he did this once a year for the Feast of Booths when Israelites lived for a whole week in a small shelter outside their homes</a:t>
            </a:r>
            <a:r>
              <a:rPr lang="en-US" sz="1600" dirty="0"/>
              <a:t> </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Slide Image Placeholder 1"/>
          <p:cNvSpPr>
            <a:spLocks noGrp="1" noRot="1" noChangeAspect="1"/>
          </p:cNvSpPr>
          <p:nvPr>
            <p:ph type="sldImg"/>
          </p:nvPr>
        </p:nvSpPr>
        <p:spPr>
          <a:solidFill>
            <a:srgbClr val="FFFFFF"/>
          </a:solidFill>
          <a:ln/>
        </p:spPr>
      </p:sp>
      <p:sp>
        <p:nvSpPr>
          <p:cNvPr id="831490" name="Notes Placeholder 2"/>
          <p:cNvSpPr>
            <a:spLocks noGrp="1"/>
          </p:cNvSpPr>
          <p:nvPr>
            <p:ph type="body" idx="1"/>
          </p:nvPr>
        </p:nvSpPr>
        <p:spPr>
          <a:solidFill>
            <a:srgbClr val="FFFFFF"/>
          </a:solidFill>
          <a:ln>
            <a:solidFill>
              <a:srgbClr val="000000"/>
            </a:solidFill>
          </a:ln>
        </p:spPr>
        <p:txBody>
          <a:bodyPr/>
          <a:lstStyle/>
          <a:p>
            <a:pPr eaLnBrk="1" hangingPunct="1"/>
            <a:endParaRPr lang="en-US" sz="1600" b="0" dirty="0">
              <a:latin typeface="Arial" charset="0"/>
              <a:ea typeface="ＭＳ Ｐゴシック" charset="0"/>
              <a:cs typeface="ＭＳ Ｐゴシック" charset="0"/>
            </a:endParaRPr>
          </a:p>
          <a:p>
            <a:pPr eaLnBrk="1" hangingPunct="1"/>
            <a:r>
              <a:rPr lang="en-US" sz="1600" b="0" dirty="0">
                <a:latin typeface="Arial" charset="0"/>
                <a:ea typeface="ＭＳ Ｐゴシック" charset="0"/>
                <a:cs typeface="ＭＳ Ｐゴシック" charset="0"/>
              </a:rPr>
              <a:t>Some think this is a castor oil plant that grows 8 feet in five months.</a:t>
            </a:r>
          </a:p>
          <a:p>
            <a:pPr eaLnBrk="1" hangingPunct="1"/>
            <a:r>
              <a:rPr lang="en-US" sz="1600" b="0" dirty="0">
                <a:latin typeface="Arial" charset="0"/>
                <a:ea typeface="ＭＳ Ｐゴシック" charset="0"/>
                <a:cs typeface="ＭＳ Ｐゴシック" charset="0"/>
              </a:rPr>
              <a:t>But this is a miraculous one that grew in but a few minutes or hours.</a:t>
            </a:r>
          </a:p>
          <a:p>
            <a:pPr eaLnBrk="1" hangingPunct="1"/>
            <a:endParaRPr lang="en-US" sz="1600" b="0" dirty="0">
              <a:latin typeface="Arial" charset="0"/>
              <a:ea typeface="ＭＳ Ｐゴシック" charset="0"/>
              <a:cs typeface="ＭＳ Ｐゴシック" charset="0"/>
            </a:endParaRPr>
          </a:p>
        </p:txBody>
      </p:sp>
      <p:sp>
        <p:nvSpPr>
          <p:cNvPr id="831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5EC6EF3-1816-3E43-AF0F-8D8B5C2A1E3E}" type="slidenum">
              <a:rPr lang="en-US" sz="1200">
                <a:solidFill>
                  <a:srgbClr val="000000"/>
                </a:solidFill>
                <a:ea typeface="ＭＳ Ｐゴシック" charset="0"/>
                <a:cs typeface="ＭＳ Ｐゴシック" charset="0"/>
              </a:rPr>
              <a:pPr algn="r"/>
              <a:t>197</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Slide Image Placeholder 1"/>
          <p:cNvSpPr>
            <a:spLocks noGrp="1" noRot="1" noChangeAspect="1"/>
          </p:cNvSpPr>
          <p:nvPr>
            <p:ph type="sldImg"/>
          </p:nvPr>
        </p:nvSpPr>
        <p:spPr>
          <a:solidFill>
            <a:srgbClr val="FFFFFF"/>
          </a:solidFill>
          <a:ln/>
        </p:spPr>
      </p:sp>
      <p:sp>
        <p:nvSpPr>
          <p:cNvPr id="833538" name="Notes Placeholder 2"/>
          <p:cNvSpPr>
            <a:spLocks noGrp="1"/>
          </p:cNvSpPr>
          <p:nvPr>
            <p:ph type="body" idx="1"/>
          </p:nvPr>
        </p:nvSpPr>
        <p:spPr>
          <a:solidFill>
            <a:srgbClr val="FFFFFF"/>
          </a:solidFill>
          <a:ln>
            <a:solidFill>
              <a:srgbClr val="000000"/>
            </a:solidFill>
          </a:ln>
        </p:spPr>
        <p:txBody>
          <a:bodyPr/>
          <a:lstStyle/>
          <a:p>
            <a:endParaRPr lang="en-US" sz="1600" b="0" dirty="0">
              <a:latin typeface="Arial"/>
              <a:ea typeface="ＭＳ Ｐゴシック" charset="0"/>
              <a:cs typeface="Arial"/>
            </a:endParaRPr>
          </a:p>
          <a:p>
            <a:r>
              <a:rPr lang="en-US" sz="1600" b="0" dirty="0">
                <a:latin typeface="Arial"/>
                <a:ea typeface="ＭＳ Ｐゴシック" charset="0"/>
                <a:cs typeface="Arial"/>
              </a:rPr>
              <a:t>There</a:t>
            </a:r>
            <a:r>
              <a:rPr lang="mr-IN" altLang="ja-JP" sz="1600" b="0" dirty="0">
                <a:latin typeface="Arial"/>
                <a:ea typeface="ＭＳ Ｐゴシック" charset="0"/>
                <a:cs typeface="Arial"/>
              </a:rPr>
              <a:t>'</a:t>
            </a:r>
            <a:r>
              <a:rPr lang="en-US" sz="1600" b="0" dirty="0">
                <a:latin typeface="Arial"/>
                <a:ea typeface="ＭＳ Ｐゴシック" charset="0"/>
                <a:cs typeface="Arial"/>
              </a:rPr>
              <a:t>s a word play in Jonah with the word "appoint"</a:t>
            </a:r>
            <a:r>
              <a:rPr lang="mr-IN" sz="1600" b="0" dirty="0">
                <a:latin typeface="Arial"/>
                <a:ea typeface="ＭＳ Ｐゴシック" charset="0"/>
                <a:cs typeface="Arial"/>
              </a:rPr>
              <a:t>…</a:t>
            </a:r>
            <a:endParaRPr lang="en-US" sz="1600" b="0" dirty="0">
              <a:latin typeface="Arial"/>
              <a:ea typeface="ＭＳ Ｐゴシック" charset="0"/>
              <a:cs typeface="Arial"/>
            </a:endParaRPr>
          </a:p>
          <a:p>
            <a:endParaRPr lang="en-US" sz="1600" b="0" dirty="0">
              <a:latin typeface="Arial"/>
              <a:ea typeface="ＭＳ Ｐゴシック" charset="0"/>
              <a:cs typeface="Arial"/>
            </a:endParaRPr>
          </a:p>
        </p:txBody>
      </p:sp>
      <p:sp>
        <p:nvSpPr>
          <p:cNvPr id="83353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C0AF141-1F68-4446-9BD5-237A338E3FF8}" type="slidenum">
              <a:rPr lang="en-US" sz="1200">
                <a:solidFill>
                  <a:srgbClr val="000000"/>
                </a:solidFill>
                <a:ea typeface="ＭＳ Ｐゴシック" charset="0"/>
                <a:cs typeface="ＭＳ Ｐゴシック" charset="0"/>
              </a:rPr>
              <a:pPr algn="r"/>
              <a:t>198</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Slide Image Placeholder 1"/>
          <p:cNvSpPr>
            <a:spLocks noGrp="1" noRot="1" noChangeAspect="1"/>
          </p:cNvSpPr>
          <p:nvPr>
            <p:ph type="sldImg"/>
          </p:nvPr>
        </p:nvSpPr>
        <p:spPr>
          <a:ln/>
        </p:spPr>
      </p:sp>
      <p:sp>
        <p:nvSpPr>
          <p:cNvPr id="5160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22325" indent="-273050" algn="ctr" eaLnBrk="1" hangingPunct="1">
              <a:spcBef>
                <a:spcPts val="1200"/>
              </a:spcBef>
            </a:pPr>
            <a:r>
              <a:rPr lang="en-US" sz="1100" b="1" dirty="0">
                <a:latin typeface="Times New Roman" charset="0"/>
                <a:ea typeface="ＭＳ 明朝" charset="0"/>
                <a:cs typeface="ＭＳ 明朝" charset="0"/>
              </a:rPr>
              <a:t>• Love God</a:t>
            </a:r>
            <a:endParaRPr lang="en-US" b="1" dirty="0">
              <a:latin typeface="Times New Roman" charset="0"/>
              <a:ea typeface="ＭＳ 明朝" charset="0"/>
              <a:cs typeface="ＭＳ 明朝" charset="0"/>
            </a:endParaRPr>
          </a:p>
          <a:p>
            <a:pPr marL="822325" indent="-273050" algn="just" eaLnBrk="1" hangingPunct="1">
              <a:spcBef>
                <a:spcPts val="1200"/>
              </a:spcBef>
              <a:spcAft>
                <a:spcPts val="300"/>
              </a:spcAft>
            </a:pPr>
            <a:r>
              <a:rPr lang="en-US" b="1" dirty="0">
                <a:latin typeface="Times" charset="0"/>
                <a:ea typeface="ＭＳ Ｐゴシック" charset="0"/>
                <a:cs typeface="ＭＳ Ｐゴシック" charset="0"/>
              </a:rPr>
              <a:t>Where it starts—and ends—is in our call to LOVE.  As Paul noted, </a:t>
            </a:r>
            <a:r>
              <a:rPr lang="en-US" altLang="ja-JP"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The greatest of these is love</a:t>
            </a:r>
            <a:r>
              <a:rPr lang="en-US" altLang="ja-JP"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(1 Cor. 13:13).  </a:t>
            </a:r>
            <a:endParaRPr lang="en-US" b="1" dirty="0">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dirty="0">
                <a:latin typeface="Times" charset="0"/>
                <a:ea typeface="ＭＳ Ｐゴシック" charset="0"/>
                <a:cs typeface="ＭＳ Ｐゴシック" charset="0"/>
              </a:rPr>
              <a:t>What is the most important thing we do as a church?  It begins with loving the God who loves us.  </a:t>
            </a:r>
            <a:endParaRPr lang="en-US" b="1" dirty="0">
              <a:latin typeface="Times New Roman" charset="0"/>
              <a:ea typeface="ＭＳ Ｐゴシック" charset="0"/>
              <a:cs typeface="ＭＳ Ｐゴシック" charset="0"/>
            </a:endParaRPr>
          </a:p>
          <a:p>
            <a:pPr marL="822325" indent="-273050" algn="ctr" eaLnBrk="1" hangingPunct="1">
              <a:spcBef>
                <a:spcPts val="1200"/>
              </a:spcBef>
            </a:pPr>
            <a:r>
              <a:rPr lang="en-US" sz="1100" b="1" dirty="0">
                <a:latin typeface="Times New Roman" charset="0"/>
                <a:ea typeface="ＭＳ 明朝" charset="0"/>
                <a:cs typeface="ＭＳ 明朝" charset="0"/>
              </a:rPr>
              <a:t>• Love Church</a:t>
            </a:r>
            <a:endParaRPr lang="en-US" b="1" dirty="0">
              <a:latin typeface="Times New Roman" charset="0"/>
              <a:ea typeface="ＭＳ 明朝" charset="0"/>
              <a:cs typeface="ＭＳ 明朝" charset="0"/>
            </a:endParaRPr>
          </a:p>
          <a:p>
            <a:pPr marL="822325" indent="-273050" algn="just" eaLnBrk="1" hangingPunct="1">
              <a:spcBef>
                <a:spcPts val="1200"/>
              </a:spcBef>
              <a:spcAft>
                <a:spcPts val="300"/>
              </a:spcAft>
            </a:pPr>
            <a:r>
              <a:rPr lang="en-US" b="1" dirty="0">
                <a:latin typeface="Times" charset="0"/>
                <a:ea typeface="ＭＳ Ｐゴシック" charset="0"/>
                <a:cs typeface="ＭＳ Ｐゴシック" charset="0"/>
              </a:rPr>
              <a:t>Do you genuinely love him?  If you don</a:t>
            </a:r>
            <a:r>
              <a:rPr lang="fr-FR" altLang="ja-JP"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t, then nothing else you do counts, really.</a:t>
            </a:r>
            <a:endParaRPr lang="en-US" b="1" dirty="0">
              <a:latin typeface="Times New Roman" charset="0"/>
              <a:ea typeface="ＭＳ Ｐゴシック" charset="0"/>
              <a:cs typeface="ＭＳ Ｐゴシック" charset="0"/>
            </a:endParaRPr>
          </a:p>
          <a:p>
            <a:pPr marL="822325" indent="-273050" algn="just" eaLnBrk="1" hangingPunct="1">
              <a:spcBef>
                <a:spcPts val="1200"/>
              </a:spcBef>
              <a:spcAft>
                <a:spcPts val="300"/>
              </a:spcAft>
            </a:pPr>
            <a:r>
              <a:rPr lang="en-US" b="1" dirty="0">
                <a:latin typeface="Times" charset="0"/>
                <a:ea typeface="ＭＳ Ｐゴシック" charset="0"/>
                <a:cs typeface="ＭＳ Ｐゴシック" charset="0"/>
              </a:rPr>
              <a:t>The second thing He said right after this: to love your neighbor as yourself.  </a:t>
            </a:r>
            <a:endParaRPr lang="en-US" b="1" dirty="0">
              <a:latin typeface="Times New Roman" charset="0"/>
              <a:ea typeface="ＭＳ Ｐゴシック" charset="0"/>
              <a:cs typeface="ＭＳ Ｐゴシック" charset="0"/>
            </a:endParaRPr>
          </a:p>
          <a:p>
            <a:pPr marL="822325" indent="-273050" algn="ctr" eaLnBrk="1" hangingPunct="1">
              <a:spcBef>
                <a:spcPts val="1200"/>
              </a:spcBef>
            </a:pPr>
            <a:r>
              <a:rPr lang="en-US" sz="1100" b="1" dirty="0">
                <a:latin typeface="Times New Roman" charset="0"/>
                <a:ea typeface="ＭＳ 明朝" charset="0"/>
                <a:cs typeface="ＭＳ 明朝" charset="0"/>
              </a:rPr>
              <a:t>• Love Nations</a:t>
            </a:r>
            <a:endParaRPr lang="en-US" b="1" dirty="0">
              <a:latin typeface="Times New Roman" charset="0"/>
              <a:ea typeface="ＭＳ 明朝" charset="0"/>
              <a:cs typeface="ＭＳ 明朝" charset="0"/>
            </a:endParaRPr>
          </a:p>
          <a:p>
            <a:pPr marL="822325" indent="-273050" algn="just" eaLnBrk="1" hangingPunct="1">
              <a:spcBef>
                <a:spcPts val="1200"/>
              </a:spcBef>
              <a:spcAft>
                <a:spcPts val="300"/>
              </a:spcAft>
            </a:pPr>
            <a:r>
              <a:rPr lang="en-US" b="1" dirty="0">
                <a:latin typeface="Times" charset="0"/>
                <a:ea typeface="ＭＳ Ｐゴシック" charset="0"/>
                <a:cs typeface="ＭＳ Ｐゴシック" charset="0"/>
              </a:rPr>
              <a:t>But who is your neighbor?  It starts right here in the body—to love the church—but then it extends from this </a:t>
            </a:r>
            <a:r>
              <a:rPr lang="en-US" altLang="ja-JP"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close neighbor</a:t>
            </a:r>
            <a:r>
              <a:rPr lang="en-US" altLang="ja-JP"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to those who are out of the reach of this fellowship where we love the nations.  Our leadership is committed to make all that we do revolve around one of these three priorities.</a:t>
            </a:r>
            <a:endParaRPr lang="en-US" b="1" dirty="0">
              <a:latin typeface="Times New Roman" charset="0"/>
              <a:ea typeface="ＭＳ Ｐゴシック" charset="0"/>
              <a:cs typeface="ＭＳ Ｐゴシック" charset="0"/>
            </a:endParaRPr>
          </a:p>
          <a:p>
            <a:pPr marL="822325" indent="-273050" eaLnBrk="1" hangingPunct="1"/>
            <a:endParaRPr lang="en-US" dirty="0">
              <a:latin typeface="Times New Roman" charset="0"/>
              <a:ea typeface="ＭＳ Ｐゴシック" charset="0"/>
              <a:cs typeface="ＭＳ Ｐゴシック" charset="0"/>
            </a:endParaRPr>
          </a:p>
        </p:txBody>
      </p:sp>
      <p:sp>
        <p:nvSpPr>
          <p:cNvPr id="5160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0517F3E-883C-0545-9F8E-F7230E3EEF7D}" type="slidenum">
              <a:rPr lang="en-US" sz="1200">
                <a:solidFill>
                  <a:srgbClr val="000000"/>
                </a:solidFill>
              </a:rPr>
              <a:pPr/>
              <a:t>23</a:t>
            </a:fld>
            <a:endParaRPr lang="en-US" sz="1200">
              <a:solidFill>
                <a:srgbClr val="000000"/>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Slide Image Placeholder 1"/>
          <p:cNvSpPr>
            <a:spLocks noGrp="1" noRot="1" noChangeAspect="1"/>
          </p:cNvSpPr>
          <p:nvPr>
            <p:ph type="sldImg"/>
          </p:nvPr>
        </p:nvSpPr>
        <p:spPr>
          <a:solidFill>
            <a:srgbClr val="FFFFFF"/>
          </a:solidFill>
          <a:ln/>
        </p:spPr>
      </p:sp>
      <p:sp>
        <p:nvSpPr>
          <p:cNvPr id="835586" name="Notes Placeholder 2"/>
          <p:cNvSpPr>
            <a:spLocks noGrp="1"/>
          </p:cNvSpPr>
          <p:nvPr>
            <p:ph type="body" idx="1"/>
          </p:nvPr>
        </p:nvSpPr>
        <p:spPr>
          <a:solidFill>
            <a:srgbClr val="FFFFFF"/>
          </a:solidFill>
          <a:ln>
            <a:solidFill>
              <a:srgbClr val="000000"/>
            </a:solidFill>
          </a:ln>
        </p:spPr>
        <p:txBody>
          <a:bodyPr/>
          <a:lstStyle/>
          <a:p>
            <a:r>
              <a:rPr lang="en-US" sz="1600" b="0" dirty="0">
                <a:latin typeface="Arial"/>
                <a:ea typeface="ＭＳ Ｐゴシック" charset="0"/>
                <a:cs typeface="Arial"/>
              </a:rPr>
              <a:t>There</a:t>
            </a:r>
            <a:r>
              <a:rPr lang="mr-IN" altLang="ja-JP" sz="1600" b="0" dirty="0">
                <a:latin typeface="Arial"/>
                <a:ea typeface="ＭＳ Ｐゴシック" charset="0"/>
                <a:cs typeface="Arial"/>
              </a:rPr>
              <a:t>'</a:t>
            </a:r>
            <a:r>
              <a:rPr lang="en-US" sz="1600" b="0" dirty="0">
                <a:latin typeface="Arial"/>
                <a:ea typeface="ＭＳ Ｐゴシック" charset="0"/>
                <a:cs typeface="Arial"/>
              </a:rPr>
              <a:t>s another word play here because it literally says, </a:t>
            </a:r>
          </a:p>
          <a:p>
            <a:r>
              <a:rPr lang="mr-IN" altLang="ja-JP" sz="1600" b="0" dirty="0">
                <a:latin typeface="Arial"/>
                <a:ea typeface="ＭＳ Ｐゴシック" charset="0"/>
                <a:cs typeface="Arial"/>
              </a:rPr>
              <a:t>"</a:t>
            </a:r>
            <a:r>
              <a:rPr lang="en-US" sz="1600" b="0" dirty="0">
                <a:latin typeface="Arial"/>
                <a:ea typeface="ＭＳ Ｐゴシック" charset="0"/>
                <a:cs typeface="Arial"/>
              </a:rPr>
              <a:t>The worm attacked the plant and the sun attacked Jonah.</a:t>
            </a:r>
            <a:r>
              <a:rPr lang="mr-IN" altLang="ja-JP" sz="1600" b="0" dirty="0">
                <a:latin typeface="Arial"/>
                <a:ea typeface="ＭＳ Ｐゴシック" charset="0"/>
                <a:cs typeface="Arial"/>
              </a:rPr>
              <a:t>"</a:t>
            </a:r>
            <a:r>
              <a:rPr lang="en-US" sz="1600" b="0" dirty="0">
                <a:latin typeface="Arial"/>
                <a:ea typeface="ＭＳ Ｐゴシック" charset="0"/>
                <a:cs typeface="Arial"/>
              </a:rPr>
              <a:t>  </a:t>
            </a:r>
          </a:p>
          <a:p>
            <a:r>
              <a:rPr lang="en-US" sz="1600" b="0" dirty="0">
                <a:latin typeface="Arial"/>
                <a:ea typeface="ＭＳ Ｐゴシック" charset="0"/>
                <a:cs typeface="Arial"/>
              </a:rPr>
              <a:t>What a turn of events…</a:t>
            </a:r>
          </a:p>
          <a:p>
            <a:endParaRPr lang="en-US" sz="1600" b="0" dirty="0">
              <a:latin typeface="Arial"/>
              <a:ea typeface="ＭＳ Ｐゴシック" charset="0"/>
              <a:cs typeface="Arial"/>
            </a:endParaRPr>
          </a:p>
        </p:txBody>
      </p:sp>
      <p:sp>
        <p:nvSpPr>
          <p:cNvPr id="83558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419052D-3150-1142-AF3A-A8E947B84AAB}" type="slidenum">
              <a:rPr lang="en-US" sz="1200">
                <a:solidFill>
                  <a:srgbClr val="000000"/>
                </a:solidFill>
                <a:ea typeface="ＭＳ Ｐゴシック" charset="0"/>
                <a:cs typeface="ＭＳ Ｐゴシック" charset="0"/>
              </a:rPr>
              <a:pPr algn="r"/>
              <a:t>199</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2"/>
          <p:cNvSpPr>
            <a:spLocks noGrp="1" noRot="1" noChangeAspect="1"/>
          </p:cNvSpPr>
          <p:nvPr>
            <p:ph type="sldImg"/>
          </p:nvPr>
        </p:nvSpPr>
        <p:spPr>
          <a:ln/>
        </p:spPr>
      </p:sp>
      <p:sp>
        <p:nvSpPr>
          <p:cNvPr id="83763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Slide Image Placeholder 1"/>
          <p:cNvSpPr>
            <a:spLocks noGrp="1" noRot="1" noChangeAspect="1"/>
          </p:cNvSpPr>
          <p:nvPr>
            <p:ph type="sldImg"/>
          </p:nvPr>
        </p:nvSpPr>
        <p:spPr>
          <a:solidFill>
            <a:srgbClr val="FFFFFF"/>
          </a:solidFill>
          <a:ln/>
        </p:spPr>
      </p:sp>
      <p:sp>
        <p:nvSpPr>
          <p:cNvPr id="249859" name="Notes Placeholder 2"/>
          <p:cNvSpPr>
            <a:spLocks noGrp="1"/>
          </p:cNvSpPr>
          <p:nvPr>
            <p:ph type="body" idx="1"/>
          </p:nvPr>
        </p:nvSpPr>
        <p:spPr>
          <a:solidFill>
            <a:srgbClr val="FFFFFF"/>
          </a:solidFill>
          <a:ln>
            <a:solidFill>
              <a:srgbClr val="000000"/>
            </a:solidFill>
          </a:ln>
        </p:spPr>
        <p:txBody>
          <a:bodyPr/>
          <a:lstStyle/>
          <a:p>
            <a:pPr eaLnBrk="1" hangingPunct="1">
              <a:defRPr/>
            </a:pPr>
            <a:endParaRPr lang="en-US" sz="1600" dirty="0">
              <a:latin typeface="+mn-lt"/>
            </a:endParaRPr>
          </a:p>
          <a:p>
            <a:pPr eaLnBrk="1" hangingPunct="1">
              <a:defRPr/>
            </a:pPr>
            <a:r>
              <a:rPr lang="en-US" sz="1600" dirty="0">
                <a:latin typeface="+mn-lt"/>
              </a:rPr>
              <a:t>We should be </a:t>
            </a:r>
            <a:r>
              <a:rPr lang="mr-IN" sz="1600" dirty="0">
                <a:latin typeface="+mn-lt"/>
              </a:rPr>
              <a:t>"</a:t>
            </a:r>
            <a:r>
              <a:rPr lang="en-US" sz="1600" dirty="0">
                <a:latin typeface="+mn-lt"/>
              </a:rPr>
              <a:t>people people</a:t>
            </a:r>
            <a:r>
              <a:rPr lang="mr-IN" sz="1600" dirty="0">
                <a:latin typeface="+mn-lt"/>
              </a:rPr>
              <a:t>"</a:t>
            </a:r>
            <a:r>
              <a:rPr lang="en-US" sz="1600" dirty="0">
                <a:latin typeface="+mn-lt"/>
              </a:rPr>
              <a:t> rather than </a:t>
            </a:r>
            <a:r>
              <a:rPr lang="mr-IN" sz="1600" dirty="0">
                <a:latin typeface="+mn-lt"/>
              </a:rPr>
              <a:t>"</a:t>
            </a:r>
            <a:r>
              <a:rPr lang="en-US" sz="1600" dirty="0">
                <a:latin typeface="+mn-lt"/>
              </a:rPr>
              <a:t>things people.</a:t>
            </a:r>
            <a:r>
              <a:rPr lang="mr-IN" sz="1600" dirty="0">
                <a:latin typeface="+mn-lt"/>
              </a:rPr>
              <a:t>"</a:t>
            </a:r>
            <a:r>
              <a:rPr lang="en-US" sz="1600" dirty="0"/>
              <a:t> </a:t>
            </a:r>
          </a:p>
          <a:p>
            <a:pPr eaLnBrk="1" hangingPunct="1">
              <a:defRPr/>
            </a:pPr>
            <a:endParaRPr lang="en-US" sz="1600" dirty="0"/>
          </a:p>
          <a:p>
            <a:pPr eaLnBrk="1" hangingPunct="1">
              <a:defRPr/>
            </a:pPr>
            <a:r>
              <a:rPr lang="en-US" sz="1600" dirty="0"/>
              <a:t>Read verses 10-11</a:t>
            </a:r>
          </a:p>
        </p:txBody>
      </p:sp>
      <p:sp>
        <p:nvSpPr>
          <p:cNvPr id="84173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1F3F3F-3AC8-D14F-8C9D-4C8C21FE10C3}" type="slidenum">
              <a:rPr lang="en-US" sz="1200">
                <a:solidFill>
                  <a:srgbClr val="000000"/>
                </a:solidFill>
                <a:ea typeface="ＭＳ Ｐゴシック" charset="0"/>
                <a:cs typeface="ＭＳ Ｐゴシック" charset="0"/>
              </a:rPr>
              <a:pPr algn="r"/>
              <a:t>201</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2"/>
          <p:cNvSpPr>
            <a:spLocks noGrp="1" noRot="1" noChangeAspect="1" noChangeArrowheads="1"/>
          </p:cNvSpPr>
          <p:nvPr>
            <p:ph type="sldImg"/>
          </p:nvPr>
        </p:nvSpPr>
        <p:spPr>
          <a:solidFill>
            <a:srgbClr val="FFFFFF"/>
          </a:solidFill>
          <a:ln/>
        </p:spPr>
      </p:sp>
      <p:sp>
        <p:nvSpPr>
          <p:cNvPr id="843778" name="Rectangle 3"/>
          <p:cNvSpPr>
            <a:spLocks noGrp="1" noChangeArrowheads="1"/>
          </p:cNvSpPr>
          <p:nvPr>
            <p:ph type="body" idx="1"/>
          </p:nvPr>
        </p:nvSpPr>
        <p:spPr>
          <a:solidFill>
            <a:srgbClr val="FFFFFF"/>
          </a:solidFill>
          <a:ln>
            <a:solidFill>
              <a:srgbClr val="000000"/>
            </a:solidFill>
          </a:ln>
        </p:spPr>
        <p:txBody>
          <a:bodyPr/>
          <a:lstStyle/>
          <a:p>
            <a:pPr lvl="1" algn="just" eaLnBrk="1" hangingPunct="1">
              <a:spcBef>
                <a:spcPts val="1200"/>
              </a:spcBef>
              <a:spcAft>
                <a:spcPts val="300"/>
              </a:spcAft>
            </a:pPr>
            <a:r>
              <a:rPr lang="en-US" dirty="0">
                <a:latin typeface="Arial" charset="0"/>
                <a:ea typeface="ＭＳ Ｐゴシック" charset="0"/>
                <a:cs typeface="Times New Roman" charset="0"/>
              </a:rPr>
              <a:t>A.	</a:t>
            </a:r>
            <a:r>
              <a:rPr lang="en-US" dirty="0">
                <a:latin typeface="Arial" charset="0"/>
                <a:ea typeface="ＭＳ Ｐゴシック" charset="0"/>
              </a:rPr>
              <a:t>We, like Jonah, are often more </a:t>
            </a:r>
            <a:r>
              <a:rPr lang="en-US" i="1" dirty="0">
                <a:latin typeface="Arial" charset="0"/>
                <a:ea typeface="ＭＳ Ｐゴシック" charset="0"/>
              </a:rPr>
              <a:t>concerned about things</a:t>
            </a:r>
            <a:r>
              <a:rPr lang="en-US" dirty="0">
                <a:latin typeface="Arial" charset="0"/>
                <a:ea typeface="ＭＳ Ｐゴシック" charset="0"/>
              </a:rPr>
              <a:t> than people (4:10).</a:t>
            </a:r>
          </a:p>
          <a:p>
            <a:pPr marL="1143000" lvl="2" indent="-228600" algn="just" eaLnBrk="1" hangingPunct="1">
              <a:spcBef>
                <a:spcPts val="1200"/>
              </a:spcBef>
              <a:spcAft>
                <a:spcPts val="300"/>
              </a:spcAft>
              <a:buAutoNum type="arabicPeriod"/>
            </a:pPr>
            <a:r>
              <a:rPr lang="en-US" dirty="0">
                <a:latin typeface="Arial" charset="0"/>
                <a:ea typeface="ＭＳ Ｐゴシック" charset="0"/>
              </a:rPr>
              <a:t>Actually, we don</a:t>
            </a:r>
            <a:r>
              <a:rPr lang="mr-IN" altLang="ja-JP" dirty="0">
                <a:latin typeface="Arial" charset="0"/>
                <a:ea typeface="ＭＳ Ｐゴシック" charset="0"/>
              </a:rPr>
              <a:t>'</a:t>
            </a:r>
            <a:r>
              <a:rPr lang="en-US" dirty="0">
                <a:latin typeface="Arial" charset="0"/>
                <a:ea typeface="ＭＳ Ｐゴシック" charset="0"/>
              </a:rPr>
              <a:t>t </a:t>
            </a:r>
            <a:r>
              <a:rPr lang="en-US" i="1" dirty="0">
                <a:latin typeface="Arial" charset="0"/>
                <a:ea typeface="ＭＳ Ｐゴシック" charset="0"/>
              </a:rPr>
              <a:t>try</a:t>
            </a:r>
            <a:r>
              <a:rPr lang="en-US" dirty="0">
                <a:latin typeface="Arial" charset="0"/>
                <a:ea typeface="ＭＳ Ｐゴシック" charset="0"/>
              </a:rPr>
              <a:t> to be concerned for earthly things—we just try to be concerned for </a:t>
            </a:r>
            <a:r>
              <a:rPr lang="en-US" i="1" dirty="0">
                <a:latin typeface="Arial" charset="0"/>
                <a:ea typeface="ＭＳ Ｐゴシック" charset="0"/>
              </a:rPr>
              <a:t>everything all at once</a:t>
            </a:r>
            <a:r>
              <a:rPr lang="en-US" dirty="0">
                <a:latin typeface="Arial" charset="0"/>
                <a:ea typeface="ＭＳ Ｐゴシック" charset="0"/>
              </a:rPr>
              <a:t>. Reminds me of the old TV show where a man put a plate on a</a:t>
            </a:r>
            <a:r>
              <a:rPr lang="en-US" baseline="0" dirty="0">
                <a:latin typeface="Arial" charset="0"/>
                <a:ea typeface="ＭＳ Ｐゴシック" charset="0"/>
              </a:rPr>
              <a:t> stick and begun to spin it. He got it going and then did the same with a second plate. On and on until he had about five plates. Of course, plate #1 began to wobble, so he went back to it to give it another spin. As each plate was about to fall, he'd spin it more. Eventually he had 10 plates spinning on sticks!</a:t>
            </a:r>
          </a:p>
          <a:p>
            <a:pPr marL="1143000" lvl="2" indent="-228600" algn="just" eaLnBrk="1" hangingPunct="1">
              <a:spcBef>
                <a:spcPts val="1200"/>
              </a:spcBef>
              <a:spcAft>
                <a:spcPts val="300"/>
              </a:spcAft>
              <a:buAutoNum type="arabicPeriod"/>
            </a:pPr>
            <a:r>
              <a:rPr lang="en-US" baseline="0" dirty="0">
                <a:latin typeface="Arial" charset="0"/>
                <a:ea typeface="ＭＳ Ｐゴシック" charset="0"/>
              </a:rPr>
              <a:t>This reminds me of my life. Once I get a few things "spinning" well, others begin to wobble and I have to give them attention. It takes a great deal of energy to keep all the plates spinning at the same time!</a:t>
            </a:r>
            <a:endParaRPr lang="en-US" dirty="0">
              <a:latin typeface="Arial" charset="0"/>
              <a:ea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Slide Image Placeholder 1"/>
          <p:cNvSpPr>
            <a:spLocks noGrp="1" noRot="1" noChangeAspect="1"/>
          </p:cNvSpPr>
          <p:nvPr>
            <p:ph type="sldImg"/>
          </p:nvPr>
        </p:nvSpPr>
        <p:spPr>
          <a:solidFill>
            <a:srgbClr val="FFFFFF"/>
          </a:solidFill>
          <a:ln/>
        </p:spPr>
      </p:sp>
      <p:sp>
        <p:nvSpPr>
          <p:cNvPr id="847874" name="Notes Placeholder 2"/>
          <p:cNvSpPr>
            <a:spLocks noGrp="1"/>
          </p:cNvSpPr>
          <p:nvPr>
            <p:ph type="body" idx="1"/>
          </p:nvPr>
        </p:nvSpPr>
        <p:spPr>
          <a:solidFill>
            <a:srgbClr val="FFFFFF"/>
          </a:solidFill>
          <a:ln>
            <a:solidFill>
              <a:srgbClr val="000000"/>
            </a:solidFill>
          </a:ln>
        </p:spPr>
        <p:txBody>
          <a:bodyPr/>
          <a:lstStyle/>
          <a:p>
            <a:pPr eaLnBrk="1" hangingPunct="1"/>
            <a:endParaRPr lang="en-US" sz="1400" b="0" dirty="0">
              <a:latin typeface="Arial" charset="0"/>
              <a:ea typeface="ＭＳ Ｐゴシック" charset="0"/>
              <a:cs typeface="ＭＳ Ｐゴシック" charset="0"/>
            </a:endParaRPr>
          </a:p>
          <a:p>
            <a:pPr eaLnBrk="1" hangingPunct="1"/>
            <a:r>
              <a:rPr lang="en-US" sz="1400" b="0" dirty="0">
                <a:latin typeface="Arial" charset="0"/>
                <a:ea typeface="ＭＳ Ｐゴシック" charset="0"/>
                <a:cs typeface="ＭＳ Ｐゴシック" charset="0"/>
              </a:rPr>
              <a:t>Jonah was not spinning plates here, though.</a:t>
            </a:r>
          </a:p>
          <a:p>
            <a:pPr eaLnBrk="1" hangingPunct="1"/>
            <a:r>
              <a:rPr lang="en-US" sz="1400" b="0" dirty="0">
                <a:latin typeface="Arial" charset="0"/>
                <a:ea typeface="ＭＳ Ｐゴシック" charset="0"/>
                <a:cs typeface="ＭＳ Ｐゴシック" charset="0"/>
              </a:rPr>
              <a:t>He was actually enjoying the blessings of God</a:t>
            </a:r>
            <a:r>
              <a:rPr lang="mr-IN" altLang="ja-JP" sz="1400" b="0" dirty="0">
                <a:latin typeface="Arial" charset="0"/>
                <a:ea typeface="ＭＳ Ｐゴシック" charset="0"/>
                <a:cs typeface="ＭＳ Ｐゴシック" charset="0"/>
              </a:rPr>
              <a:t>'</a:t>
            </a:r>
            <a:r>
              <a:rPr lang="en-US" sz="1400" b="0" dirty="0">
                <a:latin typeface="Arial" charset="0"/>
                <a:ea typeface="ＭＳ Ｐゴシック" charset="0"/>
                <a:cs typeface="ＭＳ Ｐゴシック" charset="0"/>
              </a:rPr>
              <a:t>s goodness.  The Lord pointed out that he didn't</a:t>
            </a:r>
            <a:r>
              <a:rPr lang="en-US" sz="1400" b="0" baseline="0" dirty="0">
                <a:latin typeface="Arial" charset="0"/>
                <a:ea typeface="ＭＳ Ｐゴシック" charset="0"/>
                <a:cs typeface="ＭＳ Ｐゴシック" charset="0"/>
              </a:rPr>
              <a:t> </a:t>
            </a:r>
            <a:r>
              <a:rPr lang="en-US" sz="1400" b="0" dirty="0">
                <a:latin typeface="Arial" charset="0"/>
                <a:ea typeface="ＭＳ Ｐゴシック" charset="0"/>
                <a:cs typeface="ＭＳ Ｐゴシック" charset="0"/>
              </a:rPr>
              <a:t>plant or care for this plant.</a:t>
            </a:r>
          </a:p>
          <a:p>
            <a:pPr eaLnBrk="1" hangingPunct="1"/>
            <a:r>
              <a:rPr lang="en-US" sz="1400" b="0" dirty="0">
                <a:latin typeface="Arial" charset="0"/>
                <a:ea typeface="ＭＳ Ｐゴシック" charset="0"/>
                <a:cs typeface="ＭＳ Ｐゴシック" charset="0"/>
              </a:rPr>
              <a:t>I guess we also can get used to God</a:t>
            </a:r>
            <a:r>
              <a:rPr lang="mr-IN" altLang="ja-JP" sz="1400" b="0" dirty="0">
                <a:latin typeface="Arial" charset="0"/>
                <a:ea typeface="ＭＳ Ｐゴシック" charset="0"/>
                <a:cs typeface="ＭＳ Ｐゴシック" charset="0"/>
              </a:rPr>
              <a:t>'</a:t>
            </a:r>
            <a:r>
              <a:rPr lang="en-US" altLang="ja-JP" sz="1400" b="0" dirty="0">
                <a:latin typeface="Arial" charset="0"/>
                <a:ea typeface="ＭＳ Ｐゴシック" charset="0"/>
                <a:cs typeface="ＭＳ Ｐゴシック" charset="0"/>
              </a:rPr>
              <a:t>s</a:t>
            </a:r>
            <a:r>
              <a:rPr lang="en-US" sz="1400" b="0" dirty="0">
                <a:latin typeface="Arial" charset="0"/>
                <a:ea typeface="ＭＳ Ｐゴシック" charset="0"/>
                <a:cs typeface="ＭＳ Ｐゴシック" charset="0"/>
              </a:rPr>
              <a:t> goodness and resent it when he takes something away—as if we deserved this blessing.</a:t>
            </a: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In the meantime, we are crazy about improving everything—almost.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Must we have a car—or a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better</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car?</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Renovating the kitchen tile in their house seems to really matter to people now!</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 farmer advertised,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Farmer seeks wife—with tractor. When applying, please send picture…of tractor</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(PRIORITIES marriage).</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During a professional golf tournament, a branch fell at the green, killing a spectator below. A reporter interviewed the pro afterwards, who commented,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At that point, all of a sudden, making a 3-foot putt didn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really matter anymore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(PRIORITIES death rearranges)</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pPr eaLnBrk="1" hangingPunct="1"/>
            <a:endParaRPr lang="en-US" sz="1400" b="0" dirty="0">
              <a:latin typeface="Arial" charset="0"/>
              <a:ea typeface="ＭＳ Ｐゴシック" charset="0"/>
              <a:cs typeface="ＭＳ Ｐゴシック" charset="0"/>
            </a:endParaRPr>
          </a:p>
        </p:txBody>
      </p:sp>
      <p:sp>
        <p:nvSpPr>
          <p:cNvPr id="84787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4FAAAFB-9327-D847-8040-2F5FA7BA6D2A}" type="slidenum">
              <a:rPr lang="en-US" sz="1200">
                <a:solidFill>
                  <a:srgbClr val="000000"/>
                </a:solidFill>
                <a:ea typeface="ＭＳ Ｐゴシック" charset="0"/>
                <a:cs typeface="ＭＳ Ｐゴシック" charset="0"/>
              </a:rPr>
              <a:pPr algn="r"/>
              <a:t>203</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2"/>
          <p:cNvSpPr>
            <a:spLocks noGrp="1" noRot="1" noChangeAspect="1"/>
          </p:cNvSpPr>
          <p:nvPr>
            <p:ph type="sldImg"/>
          </p:nvPr>
        </p:nvSpPr>
        <p:spPr>
          <a:ln/>
        </p:spPr>
      </p:sp>
      <p:sp>
        <p:nvSpPr>
          <p:cNvPr id="851970"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5A35D17-3B67-AF4C-872E-41FEEABD327B}" type="slidenum">
              <a:rPr lang="en-US" sz="1200">
                <a:solidFill>
                  <a:srgbClr val="000000"/>
                </a:solidFill>
                <a:ea typeface="ＭＳ Ｐゴシック" charset="0"/>
                <a:cs typeface="ＭＳ Ｐゴシック" charset="0"/>
              </a:rPr>
              <a:pPr algn="r"/>
              <a:t>205</a:t>
            </a:fld>
            <a:endParaRPr lang="en-US" sz="1200">
              <a:solidFill>
                <a:srgbClr val="000000"/>
              </a:solidFill>
              <a:ea typeface="ＭＳ Ｐゴシック" charset="0"/>
              <a:cs typeface="ＭＳ Ｐゴシック" charset="0"/>
            </a:endParaRPr>
          </a:p>
        </p:txBody>
      </p:sp>
      <p:sp>
        <p:nvSpPr>
          <p:cNvPr id="854018" name="Rectangle 2"/>
          <p:cNvSpPr>
            <a:spLocks noGrp="1" noRot="1" noChangeAspect="1" noChangeArrowheads="1" noTextEdit="1"/>
          </p:cNvSpPr>
          <p:nvPr>
            <p:ph type="sldImg"/>
          </p:nvPr>
        </p:nvSpPr>
        <p:spPr>
          <a:solidFill>
            <a:srgbClr val="FFFFFF"/>
          </a:solidFill>
          <a:ln/>
        </p:spPr>
      </p:sp>
      <p:sp>
        <p:nvSpPr>
          <p:cNvPr id="85401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600" b="0">
              <a:latin typeface="Arial" charset="0"/>
              <a:ea typeface="ＭＳ Ｐゴシック" charset="0"/>
              <a:cs typeface="ＭＳ Ｐゴシック" charset="0"/>
            </a:endParaRPr>
          </a:p>
          <a:p>
            <a:pPr eaLnBrk="1" hangingPunct="1"/>
            <a:r>
              <a:rPr lang="en-US" sz="1600" b="0">
                <a:latin typeface="Arial" charset="0"/>
                <a:ea typeface="ＭＳ Ｐゴシック" charset="0"/>
                <a:cs typeface="ＭＳ Ｐゴシック" charset="0"/>
              </a:rPr>
              <a:t>B. </a:t>
            </a:r>
            <a:r>
              <a:rPr lang="en-US" sz="1600" b="0">
                <a:latin typeface="Calibri" charset="0"/>
                <a:ea typeface="ＭＳ Ｐゴシック" charset="0"/>
                <a:cs typeface="ＭＳ Ｐゴシック" charset="0"/>
              </a:rPr>
              <a:t>We need to be like God, who is always more </a:t>
            </a:r>
            <a:r>
              <a:rPr lang="en-US" sz="1600" b="0" i="1">
                <a:latin typeface="Calibri" charset="0"/>
                <a:ea typeface="ＭＳ Ｐゴシック" charset="0"/>
                <a:cs typeface="ＭＳ Ｐゴシック" charset="0"/>
              </a:rPr>
              <a:t>concerned about people</a:t>
            </a:r>
            <a:r>
              <a:rPr lang="en-US" sz="1600" b="0">
                <a:latin typeface="Calibri" charset="0"/>
                <a:ea typeface="ＭＳ Ｐゴシック" charset="0"/>
                <a:cs typeface="ＭＳ Ｐゴシック" charset="0"/>
              </a:rPr>
              <a:t> than things (4:11).</a:t>
            </a:r>
          </a:p>
          <a:p>
            <a:pPr eaLnBrk="1" hangingPunct="1"/>
            <a:endParaRPr lang="en-US" sz="1600" b="0">
              <a:latin typeface="Arial"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Slide Image Placeholder 1"/>
          <p:cNvSpPr>
            <a:spLocks noGrp="1" noRot="1" noChangeAspect="1"/>
          </p:cNvSpPr>
          <p:nvPr>
            <p:ph type="sldImg"/>
          </p:nvPr>
        </p:nvSpPr>
        <p:spPr>
          <a:solidFill>
            <a:srgbClr val="FFFFFF"/>
          </a:solidFill>
          <a:ln/>
        </p:spPr>
      </p:sp>
      <p:sp>
        <p:nvSpPr>
          <p:cNvPr id="856066" name="Notes Placeholder 2"/>
          <p:cNvSpPr>
            <a:spLocks noGrp="1"/>
          </p:cNvSpPr>
          <p:nvPr>
            <p:ph type="body" idx="1"/>
          </p:nvPr>
        </p:nvSpPr>
        <p:spPr>
          <a:xfrm>
            <a:off x="0" y="0"/>
            <a:ext cx="0" cy="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time</a:t>
            </a:r>
            <a:r>
              <a:rPr lang="en-US" sz="1300" b="0">
                <a:latin typeface="Arial" charset="0"/>
                <a:ea typeface="ＭＳ Ｐゴシック" charset="0"/>
                <a:cs typeface="ＭＳ Ｐゴシック" charset="0"/>
              </a:rPr>
              <a:t>—keep an open door for conversation.  Are you available when someone wants to talk?  Or do the numerous tasks get in the way? While preparing this message, a neighbor of mine came over six nights in a row to talk about difficulties he</a:t>
            </a:r>
            <a:r>
              <a:rPr lang="mr-IN" altLang="ja-JP" sz="1300" b="0">
                <a:latin typeface="Arial" charset="0"/>
                <a:ea typeface="ＭＳ Ｐゴシック" charset="0"/>
                <a:cs typeface="ＭＳ Ｐゴシック" charset="0"/>
              </a:rPr>
              <a:t>'</a:t>
            </a:r>
            <a:r>
              <a:rPr lang="en-US" sz="1300" b="0">
                <a:latin typeface="Arial" charset="0"/>
                <a:ea typeface="ＭＳ Ｐゴシック" charset="0"/>
                <a:cs typeface="ＭＳ Ｐゴシック" charset="0"/>
              </a:rPr>
              <a:t>s having with his son.  So many times I wanted to say, </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Hey, I can</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t afford this much time with you.  I have to go prepare a message on giving people priority!</a:t>
            </a:r>
            <a:r>
              <a:rPr lang="mr-IN" altLang="ja-JP" sz="1300" b="0">
                <a:latin typeface="Arial" charset="0"/>
                <a:ea typeface="ＭＳ Ｐゴシック" charset="0"/>
                <a:cs typeface="ＭＳ Ｐゴシック" charset="0"/>
              </a:rPr>
              <a:t>"</a:t>
            </a:r>
            <a:endParaRPr lang="en-US" altLang="ja-JP" sz="1300" b="0">
              <a:latin typeface="Arial" charset="0"/>
              <a:ea typeface="ＭＳ Ｐゴシック" charset="0"/>
              <a:cs typeface="ＭＳ Ｐゴシック" charset="0"/>
            </a:endParaRPr>
          </a:p>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money</a:t>
            </a:r>
            <a:r>
              <a:rPr lang="en-US" sz="1300" b="0">
                <a:latin typeface="Arial" charset="0"/>
                <a:ea typeface="ＭＳ Ｐゴシック" charset="0"/>
                <a:cs typeface="ＭＳ Ｐゴシック" charset="0"/>
              </a:rPr>
              <a:t>—is it invested in things or people?  Do you give God your first fruits or your leftovers after you spend money on yourself?</a:t>
            </a:r>
          </a:p>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view</a:t>
            </a:r>
            <a:r>
              <a:rPr lang="en-US" sz="1300" b="0">
                <a:latin typeface="Arial" charset="0"/>
                <a:ea typeface="ＭＳ Ｐゴシック" charset="0"/>
                <a:cs typeface="ＭＳ Ｐゴシック" charset="0"/>
              </a:rPr>
              <a:t>—how do you see people?  We often see people</a:t>
            </a:r>
            <a:r>
              <a:rPr lang="mr-IN" altLang="ja-JP" sz="1300" b="0">
                <a:latin typeface="Arial" charset="0"/>
                <a:ea typeface="ＭＳ Ｐゴシック" charset="0"/>
                <a:cs typeface="ＭＳ Ｐゴシック" charset="0"/>
              </a:rPr>
              <a:t>'</a:t>
            </a:r>
            <a:r>
              <a:rPr lang="en-US" sz="1300" b="0">
                <a:latin typeface="Arial" charset="0"/>
                <a:ea typeface="ＭＳ Ｐゴシック" charset="0"/>
                <a:cs typeface="ＭＳ Ｐゴシック" charset="0"/>
              </a:rPr>
              <a:t>s attractiveness, social status, or race.  But I encourage you to see people not for what they are now, but what they will become after death—see that person as radiant, happy, eternally blessed in a place beyond imagination, or see the person as despondent, wretched, eternally suffering among flames.  Take every chance to share the gospel.  </a:t>
            </a:r>
          </a:p>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ear</a:t>
            </a:r>
            <a:r>
              <a:rPr lang="en-US" sz="1300" b="0">
                <a:latin typeface="Arial" charset="0"/>
                <a:ea typeface="ＭＳ Ｐゴシック" charset="0"/>
                <a:cs typeface="ＭＳ Ｐゴシック" charset="0"/>
              </a:rPr>
              <a:t>—To see if you are compassionate, ask the person closest to you, </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Am I a person of compassion?</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  Ask him or her right now if he or she is right next to you.  Look for a nod and then the other person can ask the same question of you.  If you</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re afraid to ask the question, you already know the answer.</a:t>
            </a:r>
          </a:p>
          <a:p>
            <a:pPr eaLnBrk="1" hangingPunct="1">
              <a:lnSpc>
                <a:spcPct val="90000"/>
              </a:lnSpc>
            </a:pPr>
            <a:endParaRPr lang="en-US" sz="1300" b="0">
              <a:latin typeface="Arial" charset="0"/>
              <a:ea typeface="ＭＳ Ｐゴシック" charset="0"/>
              <a:cs typeface="ＭＳ Ｐゴシック" charset="0"/>
            </a:endParaRPr>
          </a:p>
        </p:txBody>
      </p:sp>
      <p:sp>
        <p:nvSpPr>
          <p:cNvPr id="85606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C5935B7-DB52-634E-8D84-F0D50D0018B7}" type="slidenum">
              <a:rPr lang="en-US" sz="1200">
                <a:solidFill>
                  <a:srgbClr val="000000"/>
                </a:solidFill>
                <a:ea typeface="ＭＳ Ｐゴシック" charset="0"/>
                <a:cs typeface="ＭＳ Ｐゴシック" charset="0"/>
              </a:rPr>
              <a:pPr algn="r"/>
              <a:t>206</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2"/>
          <p:cNvSpPr>
            <a:spLocks noGrp="1" noRot="1" noChangeAspect="1"/>
          </p:cNvSpPr>
          <p:nvPr>
            <p:ph type="sldImg"/>
          </p:nvPr>
        </p:nvSpPr>
        <p:spPr>
          <a:ln/>
        </p:spPr>
      </p:sp>
      <p:sp>
        <p:nvSpPr>
          <p:cNvPr id="860162"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1600" dirty="0">
              <a:latin typeface="Calibri" charset="0"/>
              <a:ea typeface="ＭＳ Ｐゴシック" charset="0"/>
              <a:cs typeface="ＭＳ Ｐゴシック" charset="0"/>
            </a:endParaRPr>
          </a:p>
          <a:p>
            <a:pPr eaLnBrk="1" hangingPunct="1"/>
            <a:r>
              <a:rPr lang="en-US" sz="1600" dirty="0">
                <a:latin typeface="Calibri" charset="0"/>
                <a:ea typeface="ＭＳ Ｐゴシック" charset="0"/>
                <a:cs typeface="ＭＳ Ｐゴシック" charset="0"/>
              </a:rPr>
              <a:t>People are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first concern—so people should be our first concern.  </a:t>
            </a:r>
          </a:p>
          <a:p>
            <a:pPr eaLnBrk="1" hangingPunct="1"/>
            <a:r>
              <a:rPr lang="en-US" sz="1600" dirty="0">
                <a:latin typeface="Calibri" charset="0"/>
                <a:ea typeface="ＭＳ Ｐゴシック" charset="0"/>
                <a:cs typeface="ＭＳ Ｐゴシック" charset="0"/>
              </a:rPr>
              <a:t>Imitate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compassion for people by considering people more important than things.</a:t>
            </a:r>
            <a:r>
              <a:rPr lang="en-US" sz="1600" dirty="0">
                <a:latin typeface="Arial" charset="0"/>
                <a:ea typeface="ＭＳ Ｐゴシック" charset="0"/>
                <a:cs typeface="ＭＳ Ｐゴシック" charset="0"/>
              </a:rPr>
              <a:t> </a:t>
            </a:r>
          </a:p>
          <a:p>
            <a:r>
              <a:rPr lang="en-US" sz="1800" dirty="0">
                <a:latin typeface="Times New Roman" charset="0"/>
                <a:ea typeface="ＭＳ Ｐゴシック" charset="0"/>
                <a:cs typeface="Times New Roman" charset="0"/>
              </a:rPr>
              <a:t>Do you need to let some plates break?</a:t>
            </a:r>
            <a:r>
              <a:rPr lang="en-US" sz="1800" dirty="0">
                <a:latin typeface="Arial" charset="0"/>
                <a:ea typeface="ＭＳ Ｐゴシック" charset="0"/>
                <a:cs typeface="ＭＳ Ｐゴシック" charset="0"/>
              </a:rPr>
              <a:t> </a:t>
            </a:r>
            <a:endParaRPr lang="en-US" sz="1600" dirty="0">
              <a:latin typeface="Arial"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E3D897B-A4B8-8143-9114-5A263CE234BA}" type="slidenum">
              <a:rPr lang="en-US" sz="1200">
                <a:solidFill>
                  <a:srgbClr val="000000"/>
                </a:solidFill>
                <a:ea typeface="ＭＳ Ｐゴシック" charset="0"/>
                <a:cs typeface="ＭＳ Ｐゴシック" charset="0"/>
              </a:rPr>
              <a:pPr algn="r"/>
              <a:t>208</a:t>
            </a:fld>
            <a:endParaRPr lang="en-US" sz="1200">
              <a:solidFill>
                <a:srgbClr val="000000"/>
              </a:solidFill>
              <a:ea typeface="ＭＳ Ｐゴシック" charset="0"/>
              <a:cs typeface="ＭＳ Ｐゴシック" charset="0"/>
            </a:endParaRPr>
          </a:p>
        </p:txBody>
      </p:sp>
      <p:sp>
        <p:nvSpPr>
          <p:cNvPr id="862210" name="Rectangle 2"/>
          <p:cNvSpPr>
            <a:spLocks noGrp="1" noRot="1" noChangeAspect="1" noChangeArrowheads="1"/>
          </p:cNvSpPr>
          <p:nvPr>
            <p:ph type="sldImg"/>
          </p:nvPr>
        </p:nvSpPr>
        <p:spPr>
          <a:solidFill>
            <a:srgbClr val="FFFFFF"/>
          </a:solidFill>
          <a:ln/>
        </p:spPr>
      </p:sp>
      <p:sp>
        <p:nvSpPr>
          <p:cNvPr id="862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mr-IN" sz="1400" dirty="0">
                <a:latin typeface="Arial" charset="0"/>
                <a:ea typeface="ＭＳ Ｐゴシック" charset="0"/>
                <a:cs typeface="ＭＳ Ｐゴシック" charset="0"/>
              </a:rPr>
              <a:t>"</a:t>
            </a:r>
            <a:r>
              <a:rPr lang="en-US" sz="1400" dirty="0">
                <a:latin typeface="Arial" charset="0"/>
                <a:ea typeface="ＭＳ Ｐゴシック" charset="0"/>
                <a:cs typeface="ＭＳ Ｐゴシック" charset="0"/>
              </a:rPr>
              <a:t>On a dangerous seacoast where shipwrecks often occur there once was a life-saving station.  The building was just a hut, but the devoted members went daily out to sea and saved many persons who otherwise would have drowned.  As more people were saved, more crews were trained, and more lives saved.  The little life-saving station grew.</a:t>
            </a:r>
          </a:p>
          <a:p>
            <a:pPr eaLnBrk="1" hangingPunct="1"/>
            <a:r>
              <a:rPr lang="en-US" sz="1400" dirty="0">
                <a:latin typeface="Arial" charset="0"/>
                <a:ea typeface="ＭＳ Ｐゴシック" charset="0"/>
                <a:cs typeface="ＭＳ Ｐゴシック" charset="0"/>
              </a:rPr>
              <a:t> </a:t>
            </a:r>
          </a:p>
          <a:p>
            <a:pPr eaLnBrk="1" hangingPunct="1"/>
            <a:r>
              <a:rPr lang="en-US" sz="1400" dirty="0">
                <a:latin typeface="Arial" charset="0"/>
                <a:ea typeface="ＭＳ Ｐゴシック" charset="0"/>
                <a:cs typeface="ＭＳ Ｐゴシック" charset="0"/>
              </a:rPr>
              <a:t>However, some of those saved years before became concerned that the building was inadequately supplied.  So they threw away the cots and bought beds, feeling that those saved from the sea should have a more comfortable place.  Soon the building became very lavishly furnished and the members used it as sort or a club.  Fewer members were interested in going out on life-saving missions so crews were hired to do this work.  Yet there still was a liturgical lifeboat in the meeting room where the club</a:t>
            </a:r>
            <a:r>
              <a:rPr lang="mr-IN" altLang="ja-JP" sz="1400" dirty="0">
                <a:latin typeface="Arial" charset="0"/>
                <a:ea typeface="ＭＳ Ｐゴシック" charset="0"/>
                <a:cs typeface="ＭＳ Ｐゴシック" charset="0"/>
              </a:rPr>
              <a:t>'</a:t>
            </a:r>
            <a:r>
              <a:rPr lang="en-US" sz="1400" dirty="0">
                <a:latin typeface="Arial" charset="0"/>
                <a:ea typeface="ＭＳ Ｐゴシック" charset="0"/>
                <a:cs typeface="ＭＳ Ｐゴシック" charset="0"/>
              </a:rPr>
              <a:t>s meetings were held.</a:t>
            </a:r>
          </a:p>
          <a:p>
            <a:pPr eaLnBrk="1" hangingPunct="1"/>
            <a:r>
              <a:rPr lang="en-US" sz="1400" dirty="0">
                <a:latin typeface="Arial" charset="0"/>
                <a:ea typeface="ＭＳ Ｐゴシック" charset="0"/>
                <a:cs typeface="ＭＳ Ｐゴシック" charset="0"/>
              </a:rPr>
              <a:t> </a:t>
            </a:r>
          </a:p>
          <a:p>
            <a:pPr eaLnBrk="1" hangingPunct="1"/>
            <a:r>
              <a:rPr lang="en-US" sz="1400" dirty="0">
                <a:latin typeface="Arial" charset="0"/>
                <a:ea typeface="ＭＳ Ｐゴシック" charset="0"/>
                <a:cs typeface="ＭＳ Ｐゴシック" charset="0"/>
              </a:rPr>
              <a:t>Soon after this, a large ship was wrecked on their coast.  The hired crews brought boatloads of people into the building.  They were wet, half-drowned, and had different colored skin.  The club was in chaos, as this hindered the normal social life of the club, so the property committee immediately had shabby building built outside rather than letting these people into their beautiful building.</a:t>
            </a:r>
          </a:p>
          <a:p>
            <a:pPr eaLnBrk="1" hangingPunct="1"/>
            <a:r>
              <a:rPr lang="en-US" sz="1400" dirty="0">
                <a:latin typeface="Arial" charset="0"/>
                <a:ea typeface="ＭＳ Ｐゴシック" charset="0"/>
                <a:cs typeface="ＭＳ Ｐゴシック" charset="0"/>
              </a:rPr>
              <a:t> </a:t>
            </a:r>
          </a:p>
          <a:p>
            <a:pPr eaLnBrk="1" hangingPunct="1"/>
            <a:r>
              <a:rPr lang="en-US" sz="1400" dirty="0">
                <a:latin typeface="Arial" charset="0"/>
                <a:ea typeface="ＭＳ Ｐゴシック" charset="0"/>
                <a:cs typeface="ＭＳ Ｐゴシック" charset="0"/>
              </a:rPr>
              <a:t>At the next meeting there was a split in the membership.  Most of the members wanted to stop life-saving activities altogether, as this was a hindrance to the club</a:t>
            </a:r>
            <a:r>
              <a:rPr lang="mr-IN" altLang="ja-JP" sz="1400" dirty="0">
                <a:latin typeface="Arial" charset="0"/>
                <a:ea typeface="ＭＳ Ｐゴシック" charset="0"/>
                <a:cs typeface="ＭＳ Ｐゴシック" charset="0"/>
              </a:rPr>
              <a:t>'</a:t>
            </a:r>
            <a:r>
              <a:rPr lang="en-US" sz="1400" dirty="0">
                <a:latin typeface="Arial" charset="0"/>
                <a:ea typeface="ＭＳ Ｐゴシック" charset="0"/>
                <a:cs typeface="ＭＳ Ｐゴシック" charset="0"/>
              </a:rPr>
              <a:t>s activities. Others insisted that they were still called a life-saving station, but they were voted down and told that if they wanted to save the kinds of people ship-wrecked in those waters, they should begin their own life-saving station down the coast.  They did.</a:t>
            </a:r>
          </a:p>
          <a:p>
            <a:pPr eaLnBrk="1" hangingPunct="1"/>
            <a:r>
              <a:rPr lang="en-US" sz="1400" dirty="0">
                <a:latin typeface="Arial" charset="0"/>
                <a:ea typeface="ＭＳ Ｐゴシック" charset="0"/>
                <a:cs typeface="ＭＳ Ｐゴシック" charset="0"/>
              </a:rPr>
              <a:t> </a:t>
            </a:r>
          </a:p>
          <a:p>
            <a:pPr eaLnBrk="1" hangingPunct="1"/>
            <a:r>
              <a:rPr lang="en-US" sz="1400" dirty="0">
                <a:latin typeface="Arial" charset="0"/>
                <a:ea typeface="ＭＳ Ｐゴシック" charset="0"/>
                <a:cs typeface="ＭＳ Ｐゴシック" charset="0"/>
              </a:rPr>
              <a:t>History continued to repeat itself.  The new station soon evolved into a club, and yet another life-saving station was formed.  Shipwrecks are still frequent in those waters, but most of the people drown.</a:t>
            </a:r>
            <a:r>
              <a:rPr lang="mr-IN" sz="1400" dirty="0">
                <a:latin typeface="Arial" charset="0"/>
                <a:ea typeface="ＭＳ Ｐゴシック" charset="0"/>
                <a:cs typeface="ＭＳ Ｐゴシック" charset="0"/>
              </a:rPr>
              <a:t>"</a:t>
            </a:r>
            <a:endParaRPr lang="en-US" sz="1400" dirty="0">
              <a:latin typeface="Arial" charset="0"/>
              <a:ea typeface="ＭＳ Ｐゴシック" charset="0"/>
              <a:cs typeface="ＭＳ Ｐゴシック" charset="0"/>
            </a:endParaRPr>
          </a:p>
          <a:p>
            <a:pPr eaLnBrk="1" hangingPunct="1"/>
            <a:endParaRPr lang="en-US" sz="1400" dirty="0">
              <a:latin typeface="Arial" charset="0"/>
              <a:ea typeface="ＭＳ Ｐゴシック" charset="0"/>
              <a:cs typeface="ＭＳ Ｐゴシック" charset="0"/>
            </a:endParaRPr>
          </a:p>
          <a:p>
            <a:pPr eaLnBrk="1" hangingPunct="1"/>
            <a:r>
              <a:rPr lang="en-US" sz="1400" dirty="0">
                <a:latin typeface="Arial" charset="0"/>
                <a:ea typeface="ＭＳ Ｐゴシック" charset="0"/>
                <a:cs typeface="ＭＳ Ｐゴシック" charset="0"/>
              </a:rPr>
              <a:t>As told by Mike </a:t>
            </a:r>
            <a:r>
              <a:rPr lang="en-US" sz="1400" dirty="0" err="1">
                <a:latin typeface="Arial" charset="0"/>
                <a:ea typeface="ＭＳ Ｐゴシック" charset="0"/>
                <a:cs typeface="ＭＳ Ｐゴシック" charset="0"/>
              </a:rPr>
              <a:t>Yaconelli</a:t>
            </a:r>
            <a:endParaRPr lang="en-US" sz="1400"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ABB4C93-8199-3842-BFD4-C90C7A90AE17}" type="slidenum">
              <a:rPr lang="en-US" sz="1200">
                <a:solidFill>
                  <a:srgbClr val="000000"/>
                </a:solidFill>
                <a:ea typeface="ＭＳ Ｐゴシック" charset="0"/>
                <a:cs typeface="ＭＳ Ｐゴシック" charset="0"/>
              </a:rPr>
              <a:pPr algn="r"/>
              <a:t>209</a:t>
            </a:fld>
            <a:endParaRPr lang="en-US" sz="1200">
              <a:solidFill>
                <a:srgbClr val="000000"/>
              </a:solidFill>
              <a:ea typeface="ＭＳ Ｐゴシック" charset="0"/>
              <a:cs typeface="ＭＳ Ｐゴシック" charset="0"/>
            </a:endParaRPr>
          </a:p>
        </p:txBody>
      </p:sp>
      <p:sp>
        <p:nvSpPr>
          <p:cNvPr id="864258" name="Rectangle 2"/>
          <p:cNvSpPr>
            <a:spLocks noGrp="1" noRot="1" noChangeAspect="1" noChangeArrowheads="1"/>
          </p:cNvSpPr>
          <p:nvPr>
            <p:ph type="sldImg"/>
          </p:nvPr>
        </p:nvSpPr>
        <p:spPr>
          <a:solidFill>
            <a:srgbClr val="FFFFFF"/>
          </a:solidFill>
          <a:ln/>
        </p:spPr>
      </p:sp>
      <p:sp>
        <p:nvSpPr>
          <p:cNvPr id="864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charset="0"/>
                <a:ea typeface="ＭＳ Ｐゴシック" charset="0"/>
                <a:cs typeface="ＭＳ Ｐゴシック" charset="0"/>
              </a:rPr>
              <a:t>Let</a:t>
            </a:r>
            <a:r>
              <a:rPr lang="fr-FR"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bow in prayer.  But before we pray, honestly consider two questions:</a:t>
            </a:r>
          </a:p>
          <a:p>
            <a:pPr eaLnBrk="1" hangingPunct="1"/>
            <a:endParaRPr lang="en-US" b="1" dirty="0">
              <a:latin typeface="Arial" charset="0"/>
              <a:ea typeface="ＭＳ Ｐゴシック" charset="0"/>
              <a:cs typeface="ＭＳ Ｐゴシック" charset="0"/>
            </a:endParaRPr>
          </a:p>
          <a:p>
            <a:pPr eaLnBrk="1" hangingPunct="1">
              <a:buFontTx/>
              <a:buAutoNum type="arabicPeriod"/>
            </a:pPr>
            <a:r>
              <a:rPr lang="en-US" b="1" dirty="0">
                <a:latin typeface="Arial" charset="0"/>
                <a:ea typeface="ＭＳ Ｐゴシック" charset="0"/>
                <a:cs typeface="ＭＳ Ｐゴシック" charset="0"/>
              </a:rPr>
              <a:t>Do others know you as compassionate—a </a:t>
            </a:r>
            <a:r>
              <a:rPr lang="en-US" altLang="ja-JP" b="1" dirty="0">
                <a:latin typeface="Arial" charset="0"/>
                <a:ea typeface="ＭＳ Ｐゴシック" charset="0"/>
                <a:cs typeface="ＭＳ Ｐゴシック" charset="0"/>
              </a:rPr>
              <a:t>"people person"?  Why or why not?</a:t>
            </a:r>
          </a:p>
          <a:p>
            <a:pPr eaLnBrk="1" hangingPunct="1">
              <a:buFontTx/>
              <a:buAutoNum type="arabicPeriod"/>
            </a:pPr>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2. What concern in your life hinders your concern for people?  Studies?  Perfectionism?  A hobby which gobbles all your time?  Not being able to say </a:t>
            </a:r>
            <a:r>
              <a:rPr lang="en-US" altLang="ja-JP" b="1" dirty="0">
                <a:latin typeface="Arial" charset="0"/>
                <a:ea typeface="ＭＳ Ｐゴシック" charset="0"/>
                <a:cs typeface="ＭＳ Ｐゴシック" charset="0"/>
              </a:rPr>
              <a:t>"no" to non-people-oriented tasks?</a:t>
            </a:r>
          </a:p>
          <a:p>
            <a:pPr eaLnBrk="1" hangingPunct="1"/>
            <a:endParaRPr lang="en-US" b="1" dirty="0">
              <a:latin typeface="Arial" charset="0"/>
              <a:ea typeface="ＭＳ Ｐゴシック" charset="0"/>
              <a:cs typeface="ＭＳ Ｐゴシック" charset="0"/>
            </a:endParaRPr>
          </a:p>
          <a:p>
            <a:pPr eaLnBrk="1" hangingPunct="1"/>
            <a:r>
              <a:rPr lang="en-US" altLang="ja-JP" b="1" dirty="0">
                <a:latin typeface="Arial" charset="0"/>
                <a:ea typeface="ＭＳ Ｐゴシック" charset="0"/>
                <a:cs typeface="ＭＳ Ｐゴシック" charset="0"/>
              </a:rPr>
              <a:t>"Father, thank you for setting the example in your compassion on us.  But help us to follow well in this area.  May our comfort of persons be more important than our personal comforts.  Show us how temporal things of this world really are—and how eternal </a:t>
            </a:r>
            <a:r>
              <a:rPr lang="en-US" altLang="ja-JP" b="1" i="1" dirty="0">
                <a:latin typeface="Arial" charset="0"/>
                <a:ea typeface="ＭＳ Ｐゴシック" charset="0"/>
                <a:cs typeface="ＭＳ Ｐゴシック" charset="0"/>
              </a:rPr>
              <a:t>people</a:t>
            </a:r>
            <a:r>
              <a:rPr lang="en-US" altLang="ja-JP" b="1" dirty="0">
                <a:latin typeface="Arial" charset="0"/>
                <a:ea typeface="ＭＳ Ｐゴシック" charset="0"/>
                <a:cs typeface="ＭＳ Ｐゴシック" charset="0"/>
              </a:rPr>
              <a:t> are—those for whom your Son died.  In His precious name, Amen." </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0700353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6038FBA-3842-8440-99CC-33415D60570F}" type="slidenum">
              <a:rPr lang="en-US" sz="1200">
                <a:solidFill>
                  <a:srgbClr val="000000"/>
                </a:solidFill>
                <a:ea typeface="ＭＳ Ｐゴシック" charset="0"/>
                <a:cs typeface="ＭＳ Ｐゴシック" charset="0"/>
              </a:rPr>
              <a:pPr algn="r"/>
              <a:t>211</a:t>
            </a:fld>
            <a:endParaRPr lang="en-US" sz="1200">
              <a:solidFill>
                <a:srgbClr val="000000"/>
              </a:solidFill>
              <a:ea typeface="ＭＳ Ｐゴシック" charset="0"/>
              <a:cs typeface="ＭＳ Ｐゴシック" charset="0"/>
            </a:endParaRPr>
          </a:p>
        </p:txBody>
      </p:sp>
      <p:sp>
        <p:nvSpPr>
          <p:cNvPr id="866306" name="Rectangle 2"/>
          <p:cNvSpPr>
            <a:spLocks noGrp="1" noRot="1" noChangeAspect="1" noChangeArrowheads="1" noTextEdit="1"/>
          </p:cNvSpPr>
          <p:nvPr>
            <p:ph type="sldImg"/>
          </p:nvPr>
        </p:nvSpPr>
        <p:spPr>
          <a:solidFill>
            <a:srgbClr val="FFFFFF"/>
          </a:solidFill>
          <a:ln/>
        </p:spPr>
      </p:sp>
      <p:sp>
        <p:nvSpPr>
          <p:cNvPr id="86630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a:t>
            </a:r>
          </a:p>
          <a:p>
            <a:r>
              <a:rPr lang="en-US" dirty="0"/>
              <a:t>OS-32-Jonah-211</a:t>
            </a:r>
          </a:p>
          <a:p>
            <a:r>
              <a:rPr lang="en-US" dirty="0"/>
              <a:t>OS-34-Nahum-33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495417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D9E79-3CF9-D248-97B8-5E3AB49A733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JO" sz="2400" dirty="0"/>
              <a:t>Nineveh was weak in Jonah’s time, but then grew incredibly strong 100 years later once again</a:t>
            </a:r>
            <a:r>
              <a:rPr lang="ar-JO" sz="4400" dirty="0"/>
              <a:t>.</a:t>
            </a:r>
            <a:br>
              <a:rPr lang="ar-JO" sz="4400" dirty="0"/>
            </a:br>
            <a:r>
              <a:rPr lang="ar-JO" sz="2400" dirty="0"/>
              <a:t>But how strong? What was next on God’s calendar</a:t>
            </a:r>
            <a:r>
              <a:rPr lang="en-US" sz="2400" dirty="0"/>
              <a:t>?</a:t>
            </a:r>
          </a:p>
          <a:p>
            <a:r>
              <a:rPr lang="en-US" sz="4400" dirty="0"/>
              <a:t>———————</a:t>
            </a:r>
          </a:p>
          <a:p>
            <a:r>
              <a:rPr lang="en-US" sz="4400" dirty="0"/>
              <a:t>Common-410</a:t>
            </a:r>
          </a:p>
          <a:p>
            <a:r>
              <a:rPr lang="en-US" sz="4400" dirty="0"/>
              <a:t>OS-00_OT Book Overviews-675</a:t>
            </a:r>
          </a:p>
          <a:p>
            <a:r>
              <a:rPr lang="en-US" sz="4400" dirty="0"/>
              <a:t>OS-32-Jonah-213</a:t>
            </a:r>
          </a:p>
          <a:p>
            <a:r>
              <a:rPr lang="en-US" sz="4400" dirty="0"/>
              <a:t>OS-34-Nahum-15</a:t>
            </a:r>
            <a:r>
              <a:rPr lang="ar-JO" sz="4400" dirty="0"/>
              <a:t> </a:t>
            </a:r>
            <a:endParaRPr lang="en-US" sz="4400" dirty="0"/>
          </a:p>
          <a:p>
            <a:r>
              <a:rPr lang="en-US" sz="4400" dirty="0"/>
              <a:t>OS-36-Zephaniah-98</a:t>
            </a:r>
            <a:endParaRPr lang="ar-JO" sz="2400"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ABB4C93-8199-3842-BFD4-C90C7A90AE17}" type="slidenum">
              <a:rPr lang="en-US" sz="1200">
                <a:solidFill>
                  <a:srgbClr val="000000"/>
                </a:solidFill>
                <a:ea typeface="ＭＳ Ｐゴシック" charset="0"/>
                <a:cs typeface="ＭＳ Ｐゴシック" charset="0"/>
              </a:rPr>
              <a:pPr algn="r"/>
              <a:t>214</a:t>
            </a:fld>
            <a:endParaRPr lang="en-US" sz="1200">
              <a:solidFill>
                <a:srgbClr val="000000"/>
              </a:solidFill>
              <a:ea typeface="ＭＳ Ｐゴシック" charset="0"/>
              <a:cs typeface="ＭＳ Ｐゴシック" charset="0"/>
            </a:endParaRPr>
          </a:p>
        </p:txBody>
      </p:sp>
      <p:sp>
        <p:nvSpPr>
          <p:cNvPr id="864258" name="Rectangle 2"/>
          <p:cNvSpPr>
            <a:spLocks noGrp="1" noRot="1" noChangeAspect="1" noChangeArrowheads="1"/>
          </p:cNvSpPr>
          <p:nvPr>
            <p:ph type="sldImg"/>
          </p:nvPr>
        </p:nvSpPr>
        <p:spPr>
          <a:solidFill>
            <a:srgbClr val="FFFFFF"/>
          </a:solidFill>
          <a:ln/>
        </p:spPr>
      </p:sp>
      <p:sp>
        <p:nvSpPr>
          <p:cNvPr id="864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charset="0"/>
                <a:ea typeface="ＭＳ Ｐゴシック" charset="0"/>
                <a:cs typeface="ＭＳ Ｐゴシック" charset="0"/>
              </a:rPr>
              <a:t>Let</a:t>
            </a:r>
            <a:r>
              <a:rPr lang="fr-FR"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bow in prayer.  But before we pray, honestly consider two questions:</a:t>
            </a:r>
          </a:p>
          <a:p>
            <a:pPr eaLnBrk="1" hangingPunct="1"/>
            <a:endParaRPr lang="en-US" b="1" dirty="0">
              <a:latin typeface="Arial" charset="0"/>
              <a:ea typeface="ＭＳ Ｐゴシック" charset="0"/>
              <a:cs typeface="ＭＳ Ｐゴシック" charset="0"/>
            </a:endParaRPr>
          </a:p>
          <a:p>
            <a:pPr eaLnBrk="1" hangingPunct="1">
              <a:buFontTx/>
              <a:buAutoNum type="arabicPeriod"/>
            </a:pPr>
            <a:r>
              <a:rPr lang="en-US" b="1" dirty="0">
                <a:latin typeface="Arial" charset="0"/>
                <a:ea typeface="ＭＳ Ｐゴシック" charset="0"/>
                <a:cs typeface="ＭＳ Ｐゴシック" charset="0"/>
              </a:rPr>
              <a:t>Do others know you as compassionate—a </a:t>
            </a:r>
            <a:r>
              <a:rPr lang="en-US" altLang="ja-JP" b="1" dirty="0">
                <a:latin typeface="Arial" charset="0"/>
                <a:ea typeface="ＭＳ Ｐゴシック" charset="0"/>
                <a:cs typeface="ＭＳ Ｐゴシック" charset="0"/>
              </a:rPr>
              <a:t>"people person"?  Why or why not?</a:t>
            </a:r>
          </a:p>
          <a:p>
            <a:pPr eaLnBrk="1" hangingPunct="1">
              <a:buFontTx/>
              <a:buAutoNum type="arabicPeriod"/>
            </a:pPr>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2. What concern in your life hinders your concern for people?  Studies?  Perfectionism?  A hobby which gobbles all your time?  Not being able to say </a:t>
            </a:r>
            <a:r>
              <a:rPr lang="en-US" altLang="ja-JP" b="1" dirty="0">
                <a:latin typeface="Arial" charset="0"/>
                <a:ea typeface="ＭＳ Ｐゴシック" charset="0"/>
                <a:cs typeface="ＭＳ Ｐゴシック" charset="0"/>
              </a:rPr>
              <a:t>"no" to non-people-oriented tasks?</a:t>
            </a:r>
          </a:p>
          <a:p>
            <a:pPr eaLnBrk="1" hangingPunct="1"/>
            <a:endParaRPr lang="en-US" b="1" dirty="0">
              <a:latin typeface="Arial" charset="0"/>
              <a:ea typeface="ＭＳ Ｐゴシック" charset="0"/>
              <a:cs typeface="ＭＳ Ｐゴシック" charset="0"/>
            </a:endParaRPr>
          </a:p>
          <a:p>
            <a:pPr eaLnBrk="1" hangingPunct="1"/>
            <a:r>
              <a:rPr lang="en-US" altLang="ja-JP" b="1" dirty="0">
                <a:latin typeface="Arial" charset="0"/>
                <a:ea typeface="ＭＳ Ｐゴシック" charset="0"/>
                <a:cs typeface="ＭＳ Ｐゴシック" charset="0"/>
              </a:rPr>
              <a:t>"Father, thank you for setting the example in your compassion on us.  But help us to follow well in this area.  May our comfort of persons be more important than our personal comforts.  Show us how temporal things of this world really are—and how eternal </a:t>
            </a:r>
            <a:r>
              <a:rPr lang="en-US" altLang="ja-JP" b="1" i="1" dirty="0">
                <a:latin typeface="Arial" charset="0"/>
                <a:ea typeface="ＭＳ Ｐゴシック" charset="0"/>
                <a:cs typeface="ＭＳ Ｐゴシック" charset="0"/>
              </a:rPr>
              <a:t>people</a:t>
            </a:r>
            <a:r>
              <a:rPr lang="en-US" altLang="ja-JP" b="1" dirty="0">
                <a:latin typeface="Arial" charset="0"/>
                <a:ea typeface="ＭＳ Ｐゴシック" charset="0"/>
                <a:cs typeface="ＭＳ Ｐゴシック" charset="0"/>
              </a:rPr>
              <a:t> are—those for whom your Son died.  In His precious name, Amen." </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25727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In June 1991 a car in Singapore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East Coast area hit a 70-year-old Chinese man.  The owner of the car was relieved to find a doctor at his clinic just a short distance away.  When the doctor was begged to try to save the man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life, he replied that he was too busy, didn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have the right equipment, and needed the victim</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approval or his family</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approval before he would treat him.  The doctor never tried to see the old man, who died five hours later</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This key word stems from 4:2 and 4:11 to show that we should imitate God’s care for those whom we think do not deserve his mercy</a:t>
            </a:r>
          </a:p>
        </p:txBody>
      </p:sp>
    </p:spTree>
    <p:extLst>
      <p:ext uri="{BB962C8B-B14F-4D97-AF65-F5344CB8AC3E}">
        <p14:creationId xmlns:p14="http://schemas.microsoft.com/office/powerpoint/2010/main" val="2347320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was shocked to read the account in the newspaper.  How could anyone be so unfeeling—especially someone who has given himself to the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people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profession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Would </a:t>
            </a:r>
            <a:r>
              <a:rPr kumimoji="1" lang="en-US" sz="1200" b="1" i="1" kern="1200">
                <a:solidFill>
                  <a:schemeClr val="tx1"/>
                </a:solidFill>
                <a:effectLst/>
                <a:latin typeface="Times New Roman" pitchFamily="-112" charset="0"/>
                <a:ea typeface="ＭＳ Ｐゴシック" pitchFamily="-112" charset="-128"/>
                <a:cs typeface="ＭＳ Ｐゴシック" pitchFamily="-112" charset="-128"/>
              </a:rPr>
              <a:t>you</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have helped him? Do you care for people?</a:t>
            </a:r>
            <a:r>
              <a:rPr lang="en-SG">
                <a:effectLst/>
              </a:rPr>
              <a:t> </a:t>
            </a:r>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How does God want us to respond to </a:t>
            </a:r>
            <a:r>
              <a:rPr kumimoji="1" lang="en-US" sz="1200" u="sng" kern="1200">
                <a:solidFill>
                  <a:schemeClr val="tx1"/>
                </a:solidFill>
                <a:effectLst/>
                <a:latin typeface="Times New Roman" pitchFamily="-112" charset="0"/>
                <a:ea typeface="ＭＳ Ｐゴシック" pitchFamily="-112" charset="-128"/>
                <a:cs typeface="ＭＳ Ｐゴシック" pitchFamily="-112" charset="-128"/>
              </a:rPr>
              <a:t>unresponsive</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people? Such an incident is all too common.  In fact, today we will take a look at a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biblical</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character with this same unfeeling attitude.  As we do so, I believe that God will challenge us with four principles on our own need to show compassion for other people. </a:t>
            </a:r>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 continue with part 2 of our series on the Minor Prophets that I</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m calling simply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The Twelve.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lang="en-SG">
                <a:effectLst/>
              </a:rPr>
              <a:t> </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2F6B2F8-4074-9F45-BC1A-E13D87D39339}" type="slidenum">
              <a:rPr lang="en-US" sz="1200">
                <a:solidFill>
                  <a:srgbClr val="000000"/>
                </a:solidFill>
              </a:rPr>
              <a:pPr/>
              <a:t>31</a:t>
            </a:fld>
            <a:endParaRPr lang="en-US" sz="1200">
              <a:solidFill>
                <a:srgbClr val="000000"/>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B132223-F658-5F4B-9A2A-F604BC5087CC}" type="slidenum">
              <a:rPr lang="en-US" sz="1200">
                <a:solidFill>
                  <a:prstClr val="black"/>
                </a:solidFill>
              </a:rPr>
              <a:pPr/>
              <a:t>32</a:t>
            </a:fld>
            <a:endParaRPr lang="en-US" sz="1200">
              <a:solidFill>
                <a:prstClr val="black"/>
              </a:solidFill>
            </a:endParaRP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33</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The Lord shows His care for people by events that get our attention</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677E8FE-6267-D84F-A096-BFB0557A2EDE}" type="slidenum">
              <a:rPr lang="en-US" sz="1200">
                <a:solidFill>
                  <a:prstClr val="black"/>
                </a:solidFill>
              </a:rPr>
              <a:pPr/>
              <a:t>34</a:t>
            </a:fld>
            <a:endParaRPr lang="en-US" sz="1200">
              <a:solidFill>
                <a:prstClr val="black"/>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God commissioned Jonah to share His righteousness to Nineveh (</a:t>
            </a:r>
            <a:r>
              <a:rPr kumimoji="1" lang="en-US" sz="1200" u="sng" kern="1200">
                <a:solidFill>
                  <a:schemeClr val="tx1"/>
                </a:solidFill>
                <a:effectLst/>
                <a:latin typeface="Times New Roman" pitchFamily="-112" charset="0"/>
                <a:ea typeface="ＭＳ Ｐゴシック" pitchFamily="-112" charset="-128"/>
                <a:cs typeface="ＭＳ Ｐゴシック" pitchFamily="-112" charset="-128"/>
              </a:rPr>
              <a:t>1:1-2</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AD52A3B-185E-1C46-B5F3-0850D64619E4}" type="slidenum">
              <a:rPr lang="en-US" sz="1200">
                <a:solidFill>
                  <a:prstClr val="black"/>
                </a:solidFill>
              </a:rPr>
              <a:pPr/>
              <a:t>35</a:t>
            </a:fld>
            <a:endParaRPr lang="en-US" sz="1200">
              <a:solidFill>
                <a:prstClr val="black"/>
              </a:solidFill>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(his covenant name towards Israel) also cares equally for those who are not his people of promise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573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07FCE-E86E-AE4C-A97F-6F55256402B1}"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9E5DB25-B300-E044-9B3A-B941A295FB91}" type="slidenum">
              <a:rPr lang="en-US" sz="1200"/>
              <a:pPr/>
              <a:t>37</a:t>
            </a:fld>
            <a:endParaRPr lang="en-US" sz="1200"/>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0A1AF3D-F46E-E84C-8E28-0221AFD9A17A}" type="slidenum">
              <a:rPr lang="en-US" sz="1200">
                <a:solidFill>
                  <a:prstClr val="black"/>
                </a:solidFill>
              </a:rPr>
              <a:pPr/>
              <a:t>39</a:t>
            </a:fld>
            <a:endParaRPr lang="en-US" sz="1200">
              <a:solidFill>
                <a:prstClr val="black"/>
              </a:solidFill>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Fall of Samaria: Assyria conquered in all directions, but especially westward, including Israel when Samaria fell in 722 BC.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"Finally..." (17:6): Most of the people were deported to other lands, but a few remained.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Rise of Samaritans: Assyrians brought other conquered peoples into Israel’s territory.</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"And the king..." (17:24): Intermarriage between the few remaining Jews and these pagan peoples brought about a mixed race of half-Jews and half-Gentiles. They were named after the former capital and thus called Samaritans. Full-blooded Jews despised them.</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Chron-346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OS-32-Jonah-40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3B44FB-3B01-7F4D-91E0-CD51C8D38640}"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The boundaries under Jeroboam II went even farther than David and Solomon, who only had tribute sent from Hamath.</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BE-32-Jonah-16</a:t>
            </a:r>
          </a:p>
          <a:p>
            <a:r>
              <a:rPr lang="en-US" dirty="0">
                <a:latin typeface="Times New Roman" charset="0"/>
                <a:ea typeface="ＭＳ Ｐゴシック" charset="0"/>
                <a:cs typeface="ＭＳ Ｐゴシック" charset="0"/>
              </a:rPr>
              <a:t>OS-30-Amos-14</a:t>
            </a:r>
          </a:p>
          <a:p>
            <a:r>
              <a:rPr lang="en-US" dirty="0">
                <a:latin typeface="Times New Roman" charset="0"/>
                <a:ea typeface="ＭＳ Ｐゴシック" charset="0"/>
                <a:cs typeface="ＭＳ Ｐゴシック" charset="0"/>
              </a:rPr>
              <a:t>OS-32-Jonah-40</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EC7EC8F-6B6B-B243-BCBB-48B6B330CDB2}" type="slidenum">
              <a:rPr lang="en-US" sz="1200">
                <a:solidFill>
                  <a:prstClr val="black"/>
                </a:solidFill>
              </a:rPr>
              <a:pPr/>
              <a:t>43</a:t>
            </a:fld>
            <a:endParaRPr lang="en-US" sz="1200">
              <a:solidFill>
                <a:prstClr val="black"/>
              </a:solidFill>
            </a:endParaRPr>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p:spPr>
        <p:txBody>
          <a:bodyPr/>
          <a:lstStyle/>
          <a:p>
            <a:r>
              <a:rPr lang="en-US" sz="1800">
                <a:latin typeface="Times New Roman" charset="0"/>
                <a:ea typeface="ＭＳ Ｐゴシック" charset="0"/>
                <a:cs typeface="ＭＳ Ｐゴシック" charset="0"/>
              </a:rPr>
              <a:t>Not exactly Law #1: God loves you and has a wonderful plan for your life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Jonah sought to leave the strategic location of Israel and flee to the remote area of Tarshish (modern day Spain). When we try to run away from God, we run away from having an influence for him in our world.</a:t>
            </a:r>
          </a:p>
          <a:p>
            <a:endParaRPr lang="en-US" dirty="0"/>
          </a:p>
        </p:txBody>
      </p:sp>
      <p:sp>
        <p:nvSpPr>
          <p:cNvPr id="4" name="Slide Number Placeholder 3"/>
          <p:cNvSpPr>
            <a:spLocks noGrp="1"/>
          </p:cNvSpPr>
          <p:nvPr>
            <p:ph type="sldNum" sz="quarter" idx="5"/>
          </p:nvPr>
        </p:nvSpPr>
        <p:spPr/>
        <p:txBody>
          <a:bodyPr/>
          <a:lstStyle/>
          <a:p>
            <a:pPr>
              <a:defRPr/>
            </a:pPr>
            <a:fld id="{82BFF659-AFD6-DE47-82E8-8AF3D6EFC4E6}" type="slidenum">
              <a:rPr lang="en-US" smtClean="0"/>
              <a:pPr>
                <a:defRPr/>
              </a:pPr>
              <a:t>45</a:t>
            </a:fld>
            <a:endParaRPr lang="en-US"/>
          </a:p>
        </p:txBody>
      </p:sp>
    </p:spTree>
    <p:extLst>
      <p:ext uri="{BB962C8B-B14F-4D97-AF65-F5344CB8AC3E}">
        <p14:creationId xmlns:p14="http://schemas.microsoft.com/office/powerpoint/2010/main" val="2384533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F2D1323-405D-894A-A52E-564B575D423E}" type="slidenum">
              <a:rPr lang="en-US" sz="1200">
                <a:solidFill>
                  <a:srgbClr val="000000"/>
                </a:solidFill>
              </a:rPr>
              <a:pPr/>
              <a:t>46</a:t>
            </a:fld>
            <a:endParaRPr lang="en-US" sz="1200">
              <a:solidFill>
                <a:srgbClr val="000000"/>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Jonah lived at the time of Amos—a period of great luxury and its associated insulation from the needs of common people.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B0EF277-5A28-C544-B0C1-4B9C7B79302F}" type="slidenum">
              <a:rPr lang="en-US" sz="1200"/>
              <a:pPr/>
              <a:t>47</a:t>
            </a:fld>
            <a:endParaRPr lang="en-US" sz="1200"/>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9534E97-C832-5F43-B225-8EE7DA370FFD}" type="slidenum">
              <a:rPr lang="en-US" sz="1200">
                <a:solidFill>
                  <a:prstClr val="black"/>
                </a:solidFill>
              </a:rPr>
              <a:pPr/>
              <a:t>48</a:t>
            </a:fld>
            <a:endParaRPr lang="en-US" sz="1200">
              <a:solidFill>
                <a:prstClr val="black"/>
              </a:solidFill>
            </a:endParaRPr>
          </a:p>
        </p:txBody>
      </p:sp>
      <p:sp>
        <p:nvSpPr>
          <p:cNvPr id="548866" name="Rectangle 2"/>
          <p:cNvSpPr>
            <a:spLocks noGrp="1" noRot="1" noChangeAspect="1" noChangeArrowheads="1"/>
          </p:cNvSpPr>
          <p:nvPr>
            <p:ph type="sldImg"/>
          </p:nvPr>
        </p:nvSpPr>
        <p:spPr>
          <a:solidFill>
            <a:srgbClr val="FFFFFF"/>
          </a:solidFill>
          <a:ln/>
        </p:spPr>
      </p:sp>
      <p:sp>
        <p:nvSpPr>
          <p:cNvPr id="548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277746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0646FD3-3EA5-3E40-BFD1-B3155EE71D4A}" type="slidenum">
              <a:rPr lang="en-US" sz="1200"/>
              <a:pPr/>
              <a:t>50</a:t>
            </a:fld>
            <a:endParaRPr lang="en-US" sz="1200"/>
          </a:p>
        </p:txBody>
      </p:sp>
      <p:sp>
        <p:nvSpPr>
          <p:cNvPr id="551938" name="Rectangle 2"/>
          <p:cNvSpPr>
            <a:spLocks noGrp="1" noRot="1" noChangeAspect="1" noChangeArrowheads="1"/>
          </p:cNvSpPr>
          <p:nvPr>
            <p:ph type="sldImg"/>
          </p:nvPr>
        </p:nvSpPr>
        <p:spPr>
          <a:solidFill>
            <a:srgbClr val="FFFFFF"/>
          </a:solidFill>
          <a:ln/>
        </p:spPr>
      </p:sp>
      <p:sp>
        <p:nvSpPr>
          <p:cNvPr id="551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CA409EF-0E2B-CB4E-913C-8AF7857B96C5}" type="slidenum">
              <a:rPr lang="en-US" sz="1200">
                <a:solidFill>
                  <a:srgbClr val="000000"/>
                </a:solidFill>
              </a:rPr>
              <a:pPr/>
              <a:t>51</a:t>
            </a:fld>
            <a:endParaRPr lang="en-US" sz="1200">
              <a:solidFill>
                <a:srgbClr val="000000"/>
              </a:solidFill>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God wisely led that Jerusalem church step-by-step so they could handle his big heart!</a:t>
            </a:r>
          </a:p>
          <a:p>
            <a:r>
              <a:rPr lang="en-US">
                <a:latin typeface="Times New Roman" charset="0"/>
                <a:ea typeface="ＭＳ Ｐゴシック" charset="0"/>
                <a:cs typeface="ＭＳ Ｐゴシック" charset="0"/>
              </a:rPr>
              <a:t>I suspect that if Samaritans and Gentiles were forced into the church too soon this would split the early church into three separate groups.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183227C-6C35-6649-A6A5-3F10868E6059}" type="slidenum">
              <a:rPr lang="en-US" sz="1200">
                <a:solidFill>
                  <a:srgbClr val="000000"/>
                </a:solidFill>
              </a:rPr>
              <a:pPr/>
              <a:t>52</a:t>
            </a:fld>
            <a:endParaRPr lang="en-US" sz="1200">
              <a:solidFill>
                <a:srgbClr val="000000"/>
              </a:solidFill>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712871F-B126-2E4E-BD58-45662ED0D830}" type="slidenum">
              <a:rPr lang="en-US" sz="1200">
                <a:solidFill>
                  <a:srgbClr val="000000"/>
                </a:solidFill>
              </a:rPr>
              <a:pPr/>
              <a:t>53</a:t>
            </a:fld>
            <a:endParaRPr lang="en-US" sz="1200">
              <a:solidFill>
                <a:srgbClr val="000000"/>
              </a:solidFill>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CF0BB4C-949A-9C47-8EED-DED6FEB105A6}" type="slidenum">
              <a:rPr lang="en-US" sz="1200">
                <a:solidFill>
                  <a:srgbClr val="000000"/>
                </a:solidFill>
              </a:rPr>
              <a:pPr/>
              <a:t>54</a:t>
            </a:fld>
            <a:endParaRPr lang="en-US" sz="1200">
              <a:solidFill>
                <a:srgbClr val="000000"/>
              </a:solidFill>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A003150-DA09-F04E-A506-EB2F8949B600}" type="slidenum">
              <a:rPr lang="en-US" sz="1200">
                <a:solidFill>
                  <a:srgbClr val="000000"/>
                </a:solidFill>
              </a:rPr>
              <a:pPr/>
              <a:t>55</a:t>
            </a:fld>
            <a:endParaRPr lang="en-US" sz="1200">
              <a:solidFill>
                <a:srgbClr val="000000"/>
              </a:solidFill>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A2D455B-03B3-C44F-A98E-3F4C45887C1A}" type="slidenum">
              <a:rPr lang="en-US" sz="1200">
                <a:solidFill>
                  <a:srgbClr val="000000"/>
                </a:solidFill>
              </a:rPr>
              <a:pPr/>
              <a:t>56</a:t>
            </a:fld>
            <a:endParaRPr lang="en-US" sz="1200">
              <a:solidFill>
                <a:srgbClr val="000000"/>
              </a:solidFill>
            </a:endParaRPr>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3716FFD-96A2-A043-A4C9-D5606BB0D5F6}" type="slidenum">
              <a:rPr lang="en-US" sz="1200"/>
              <a:pPr/>
              <a:t>57</a:t>
            </a:fld>
            <a:endParaRPr lang="en-US" sz="1200"/>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Israel became naval-gazing, arrogant, and sinful (a mission field herself!) </a:t>
            </a:r>
          </a:p>
          <a:p>
            <a:r>
              <a:rPr lang="en-US">
                <a:latin typeface="Times New Roman" charset="0"/>
                <a:ea typeface="ＭＳ Ｐゴシック" charset="0"/>
                <a:cs typeface="ＭＳ Ｐゴシック" charset="0"/>
              </a:rPr>
              <a:t>We also disobey God by avoiding witnessing for Him (in break room, airplane seat, to neighbor or family member)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520E369-ED5C-3440-9BA5-C9E25B85BB13}" type="slidenum">
              <a:rPr lang="en-US" sz="1200"/>
              <a:pPr/>
              <a:t>58</a:t>
            </a:fld>
            <a:endParaRPr lang="en-US" sz="1200"/>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BB10AB4-C3A2-C04F-BBAB-D71B32FC311C}" type="slidenum">
              <a:rPr lang="en-US" sz="1200"/>
              <a:pPr/>
              <a:t>59</a:t>
            </a:fld>
            <a:endParaRPr lang="en-US" sz="1200"/>
          </a:p>
        </p:txBody>
      </p:sp>
      <p:sp>
        <p:nvSpPr>
          <p:cNvPr id="570370" name="Rectangle 2"/>
          <p:cNvSpPr>
            <a:spLocks noGrp="1" noRot="1" noChangeAspect="1" noChangeArrowheads="1"/>
          </p:cNvSpPr>
          <p:nvPr>
            <p:ph type="sldImg"/>
          </p:nvPr>
        </p:nvSpPr>
        <p:spPr>
          <a:solidFill>
            <a:srgbClr val="FFFFFF"/>
          </a:solidFill>
          <a:ln/>
        </p:spPr>
      </p:sp>
      <p:sp>
        <p:nvSpPr>
          <p:cNvPr id="570371" name="Rectangle 3"/>
          <p:cNvSpPr>
            <a:spLocks noGrp="1" noChangeArrowheads="1"/>
          </p:cNvSpPr>
          <p:nvPr>
            <p:ph type="body" idx="1"/>
          </p:nvPr>
        </p:nvSpPr>
        <p:spPr>
          <a:solidFill>
            <a:srgbClr val="FFFFFF"/>
          </a:solidFill>
          <a:ln>
            <a:solidFill>
              <a:srgbClr val="000000"/>
            </a:solidFill>
          </a:ln>
        </p:spPr>
        <p:txBody>
          <a:bodyPr/>
          <a:lstStyle/>
          <a:p>
            <a:r>
              <a:rPr lang="en-US" sz="2000" baseline="30000">
                <a:latin typeface="Times New Roman" charset="0"/>
                <a:ea typeface="ＭＳ Ｐゴシック" charset="0"/>
                <a:cs typeface="ＭＳ Ｐゴシック" charset="0"/>
              </a:rPr>
              <a:t>4 </a:t>
            </a:r>
            <a:r>
              <a:rPr lang="en-US" sz="2000">
                <a:latin typeface="Times New Roman" charset="0"/>
                <a:ea typeface="ＭＳ Ｐゴシック" charset="0"/>
                <a:cs typeface="ＭＳ Ｐゴシック" charset="0"/>
              </a:rPr>
              <a:t>But the Lord hurled a powerful wind over the sea, causing a violent storm that threatened to break the ship apart. NLT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A0A0D2-9E6E-6444-B870-6B888F538616}"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604162" name="Rectangle 2"/>
          <p:cNvSpPr>
            <a:spLocks noGrp="1" noRot="1" noChangeAspect="1" noChangeArrowheads="1"/>
          </p:cNvSpPr>
          <p:nvPr>
            <p:ph type="sldImg"/>
          </p:nvPr>
        </p:nvSpPr>
        <p:spPr>
          <a:solidFill>
            <a:srgbClr val="FFFFFF"/>
          </a:solidFill>
          <a:ln/>
        </p:spPr>
      </p:sp>
      <p:sp>
        <p:nvSpPr>
          <p:cNvPr id="604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Jonah’s response to God’s command to “Go!”</a:t>
            </a:r>
          </a:p>
          <a:p>
            <a:r>
              <a:rPr lang="en-US" dirty="0">
                <a:latin typeface="Arial" panose="020B0604020202020204" pitchFamily="34" charset="0"/>
                <a:ea typeface="ＭＳ Ｐゴシック" charset="0"/>
                <a:cs typeface="Arial" panose="020B0604020202020204" pitchFamily="34" charset="0"/>
              </a:rPr>
              <a:t>is a definite rejection (“No!”) with two results:</a:t>
            </a:r>
          </a:p>
          <a:p>
            <a:r>
              <a:rPr lang="en-US" dirty="0">
                <a:latin typeface="Arial" panose="020B0604020202020204" pitchFamily="34" charset="0"/>
                <a:ea typeface="ＭＳ Ｐゴシック" charset="0"/>
                <a:cs typeface="Arial" panose="020B0604020202020204" pitchFamily="34" charset="0"/>
              </a:rPr>
              <a:t>• “So Row!” shows the problems his disobedience causes for the sailors</a:t>
            </a:r>
          </a:p>
          <a:p>
            <a:r>
              <a:rPr lang="en-US" dirty="0">
                <a:latin typeface="Arial" panose="020B0604020202020204" pitchFamily="34" charset="0"/>
                <a:ea typeface="ＭＳ Ｐゴシック" charset="0"/>
                <a:cs typeface="Arial" panose="020B0604020202020204" pitchFamily="34" charset="0"/>
              </a:rPr>
              <a:t>• “Lo!” is Jonah’s surprise in worship that God would spare him despite his disobedience</a:t>
            </a:r>
          </a:p>
          <a:p>
            <a:r>
              <a:rPr lang="en-US" dirty="0">
                <a:latin typeface="Arial" panose="020B0604020202020204" pitchFamily="34" charset="0"/>
                <a:ea typeface="ＭＳ Ｐゴシック" charset="0"/>
                <a:cs typeface="Arial" panose="020B0604020202020204" pitchFamily="34" charset="0"/>
              </a:rPr>
              <a:t>“Go!” of 3:1 recalls the exact same command to go to Nineveh as in 1:1</a:t>
            </a:r>
          </a:p>
          <a:p>
            <a:r>
              <a:rPr lang="en-US" dirty="0">
                <a:latin typeface="Arial" panose="020B0604020202020204" pitchFamily="34" charset="0"/>
                <a:ea typeface="ＭＳ Ｐゴシック" charset="0"/>
                <a:cs typeface="Arial" panose="020B0604020202020204" pitchFamily="34" charset="0"/>
              </a:rPr>
              <a:t>“Yo!” is the definite “Yes!” response of Jonah that shows he had really changed</a:t>
            </a:r>
          </a:p>
          <a:p>
            <a:r>
              <a:rPr lang="en-US" dirty="0">
                <a:latin typeface="Arial" panose="020B0604020202020204" pitchFamily="34" charset="0"/>
                <a:ea typeface="ＭＳ Ｐゴシック" charset="0"/>
                <a:cs typeface="Arial" panose="020B0604020202020204" pitchFamily="34" charset="0"/>
              </a:rPr>
              <a:t>“Whoa!” is another surprise in the narrative where Jonah didn’t expect all of Nineveh to believe in God</a:t>
            </a:r>
          </a:p>
          <a:p>
            <a:r>
              <a:rPr lang="en-US" dirty="0">
                <a:latin typeface="Arial" panose="020B0604020202020204" pitchFamily="34" charset="0"/>
                <a:ea typeface="ＭＳ Ｐゴシック" charset="0"/>
                <a:cs typeface="Arial" panose="020B0604020202020204" pitchFamily="34" charset="0"/>
              </a:rPr>
              <a:t>“Oh, No!” is the final surprising response from Jonah as in chapter 2, but negative this time as he is disappointed in God’s mercy</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186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FD3A43A-F9A2-4E4E-BCE8-F8F0D058F3B7}" type="slidenum">
              <a:rPr lang="en-US" sz="1200"/>
              <a:pPr/>
              <a:t>60</a:t>
            </a:fld>
            <a:endParaRPr lang="en-US" sz="1200"/>
          </a:p>
        </p:txBody>
      </p:sp>
      <p:sp>
        <p:nvSpPr>
          <p:cNvPr id="572418" name="Rectangle 2"/>
          <p:cNvSpPr>
            <a:spLocks noGrp="1" noRot="1" noChangeAspect="1" noChangeArrowheads="1"/>
          </p:cNvSpPr>
          <p:nvPr>
            <p:ph type="sldImg"/>
          </p:nvPr>
        </p:nvSpPr>
        <p:spPr>
          <a:solidFill>
            <a:srgbClr val="FFFFFF"/>
          </a:solidFill>
          <a:ln/>
        </p:spPr>
      </p:sp>
      <p:sp>
        <p:nvSpPr>
          <p:cNvPr id="5724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Hebrew reads that the ship itself threatened to break up!</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B158597-BDFD-8B40-B362-A4C05FB87A9E}" type="slidenum">
              <a:rPr lang="en-US" sz="1200"/>
              <a:pPr/>
              <a:t>61</a:t>
            </a:fld>
            <a:endParaRPr lang="en-US" sz="1200"/>
          </a:p>
        </p:txBody>
      </p:sp>
      <p:sp>
        <p:nvSpPr>
          <p:cNvPr id="574466" name="Rectangle 2"/>
          <p:cNvSpPr>
            <a:spLocks noGrp="1" noRot="1" noChangeAspect="1" noChangeArrowheads="1"/>
          </p:cNvSpPr>
          <p:nvPr>
            <p:ph type="sldImg"/>
          </p:nvPr>
        </p:nvSpPr>
        <p:spPr>
          <a:solidFill>
            <a:srgbClr val="FFFFFF"/>
          </a:solidFill>
          <a:ln/>
        </p:spPr>
      </p:sp>
      <p:sp>
        <p:nvSpPr>
          <p:cNvPr id="574467" name="Rectangle 3"/>
          <p:cNvSpPr>
            <a:spLocks noGrp="1" noChangeArrowheads="1"/>
          </p:cNvSpPr>
          <p:nvPr>
            <p:ph type="body" idx="1"/>
          </p:nvPr>
        </p:nvSpPr>
        <p:spPr>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5 </a:t>
            </a:r>
            <a:r>
              <a:rPr lang="en-US">
                <a:latin typeface="Times New Roman" charset="0"/>
                <a:ea typeface="ＭＳ Ｐゴシック" charset="0"/>
                <a:cs typeface="ＭＳ Ｐゴシック" charset="0"/>
              </a:rPr>
              <a:t>Fearing for their lives, the desperate sailors shouted to their gods for help and threw the cargo overboard to lighten the ship. NTL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Bible in Pictures, drawn in 1922 but free to copy at www.creationism.org/books/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960C551-DE7C-9E43-BB20-6D683D0CEA1C}" type="slidenum">
              <a:rPr lang="en-US" sz="1200"/>
              <a:pPr/>
              <a:t>62</a:t>
            </a:fld>
            <a:endParaRPr lang="en-US" sz="1200"/>
          </a:p>
        </p:txBody>
      </p:sp>
      <p:sp>
        <p:nvSpPr>
          <p:cNvPr id="576514" name="Rectangle 2"/>
          <p:cNvSpPr>
            <a:spLocks noGrp="1" noRot="1" noChangeAspect="1" noChangeArrowheads="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But all this time Jonah was sound asleep down in the hold. </a:t>
            </a:r>
            <a:r>
              <a:rPr lang="en-US" baseline="30000" dirty="0">
                <a:latin typeface="Times New Roman" charset="0"/>
                <a:ea typeface="ＭＳ Ｐゴシック" charset="0"/>
                <a:cs typeface="ＭＳ Ｐゴシック" charset="0"/>
              </a:rPr>
              <a:t>6 </a:t>
            </a:r>
            <a:r>
              <a:rPr lang="en-US" dirty="0">
                <a:latin typeface="Times New Roman" charset="0"/>
                <a:ea typeface="ＭＳ Ｐゴシック" charset="0"/>
                <a:cs typeface="ＭＳ Ｐゴシック" charset="0"/>
              </a:rPr>
              <a:t>So the captain went down after him. </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How can you sleep at a time like this?</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he shouted. </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Get up and pray to your god! Maybe he will pay attention to us and spare our lives.</a:t>
            </a:r>
            <a:r>
              <a:rPr lang="en-US" altLang="ja-JP"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pPr lvl="1"/>
            <a:r>
              <a:rPr lang="en-US" dirty="0">
                <a:latin typeface="Times New Roman" charset="0"/>
                <a:ea typeface="ＭＳ Ｐゴシック" charset="0"/>
              </a:rPr>
              <a:t>NLT, Jon 1:5-6.</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Bible in Pictures, drawn in 1922 but free to copy at </a:t>
            </a:r>
            <a:r>
              <a:rPr lang="en-US" dirty="0" err="1">
                <a:latin typeface="Times New Roman" charset="0"/>
                <a:ea typeface="ＭＳ Ｐゴシック" charset="0"/>
                <a:cs typeface="ＭＳ Ｐゴシック" charset="0"/>
              </a:rPr>
              <a:t>www.creationism.org</a:t>
            </a:r>
            <a:r>
              <a:rPr lang="en-US" dirty="0">
                <a:latin typeface="Times New Roman" charset="0"/>
                <a:ea typeface="ＭＳ Ｐゴシック" charset="0"/>
                <a:cs typeface="ＭＳ Ｐゴシック" charset="0"/>
              </a:rPr>
              <a:t>/books/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3D07BCA-DDEE-BE4B-A2E3-22BC2001292D}" type="slidenum">
              <a:rPr lang="en-US" sz="1200">
                <a:solidFill>
                  <a:srgbClr val="000000"/>
                </a:solidFill>
              </a:rPr>
              <a:pPr/>
              <a:t>63</a:t>
            </a:fld>
            <a:endParaRPr lang="en-US" sz="1200">
              <a:solidFill>
                <a:srgbClr val="000000"/>
              </a:solidFill>
            </a:endParaRPr>
          </a:p>
        </p:txBody>
      </p:sp>
      <p:sp>
        <p:nvSpPr>
          <p:cNvPr id="578562" name="Rectangle 2"/>
          <p:cNvSpPr>
            <a:spLocks noGrp="1" noRot="1" noChangeAspect="1" noChangeArrowheads="1"/>
          </p:cNvSpPr>
          <p:nvPr>
            <p:ph type="sldImg"/>
          </p:nvPr>
        </p:nvSpPr>
        <p:spPr>
          <a:solidFill>
            <a:srgbClr val="FFFFFF"/>
          </a:solidFill>
          <a:ln/>
        </p:spPr>
      </p:sp>
      <p:sp>
        <p:nvSpPr>
          <p:cNvPr id="578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CCCE953-03E5-BC40-AA8B-B0A56018B514}" type="slidenum">
              <a:rPr lang="en-US" sz="1200">
                <a:solidFill>
                  <a:srgbClr val="000000"/>
                </a:solidFill>
              </a:rPr>
              <a:pPr/>
              <a:t>64</a:t>
            </a:fld>
            <a:endParaRPr lang="en-US" sz="1200">
              <a:solidFill>
                <a:srgbClr val="000000"/>
              </a:solidFill>
            </a:endParaRPr>
          </a:p>
        </p:txBody>
      </p:sp>
      <p:sp>
        <p:nvSpPr>
          <p:cNvPr id="580610" name="Rectangle 2"/>
          <p:cNvSpPr>
            <a:spLocks noGrp="1" noRot="1" noChangeAspect="1" noChangeArrowheads="1"/>
          </p:cNvSpPr>
          <p:nvPr>
            <p:ph type="sldImg"/>
          </p:nvPr>
        </p:nvSpPr>
        <p:spPr>
          <a:solidFill>
            <a:srgbClr val="FFFFFF"/>
          </a:solidFill>
          <a:ln/>
        </p:spPr>
      </p:sp>
      <p:sp>
        <p:nvSpPr>
          <p:cNvPr id="580611" name="Rectangle 3"/>
          <p:cNvSpPr>
            <a:spLocks noGrp="1" noChangeArrowheads="1"/>
          </p:cNvSpPr>
          <p:nvPr>
            <p:ph type="body" idx="1"/>
          </p:nvPr>
        </p:nvSpPr>
        <p:spPr>
          <a:solidFill>
            <a:srgbClr val="FFFFFF"/>
          </a:solidFill>
          <a:ln>
            <a:solidFill>
              <a:srgbClr val="000000"/>
            </a:solidFill>
          </a:ln>
        </p:spPr>
        <p:txBody>
          <a:bodyPr/>
          <a:lstStyle/>
          <a:p>
            <a:r>
              <a:rPr lang="en-US" sz="1800" baseline="30000" dirty="0">
                <a:latin typeface="Times New Roman" charset="0"/>
                <a:ea typeface="ＭＳ Ｐゴシック" charset="0"/>
                <a:cs typeface="ＭＳ Ｐゴシック" charset="0"/>
              </a:rPr>
              <a:t>10 </a:t>
            </a:r>
            <a:r>
              <a:rPr lang="en-US" sz="1800" dirty="0">
                <a:latin typeface="Times New Roman" charset="0"/>
                <a:ea typeface="ＭＳ Ｐゴシック" charset="0"/>
                <a:cs typeface="ＭＳ Ｐゴシック" charset="0"/>
              </a:rPr>
              <a:t>The sailors were terrified when they heard this, for he had already told them he was running away from the Lord.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Oh, why did you do it?</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they groaned. </a:t>
            </a:r>
            <a:r>
              <a:rPr lang="en-US" sz="1800" baseline="30000" dirty="0">
                <a:latin typeface="Times New Roman" charset="0"/>
                <a:ea typeface="ＭＳ Ｐゴシック" charset="0"/>
                <a:cs typeface="ＭＳ Ｐゴシック" charset="0"/>
              </a:rPr>
              <a:t>11 </a:t>
            </a:r>
            <a:r>
              <a:rPr lang="en-US" sz="1800" dirty="0">
                <a:latin typeface="Times New Roman" charset="0"/>
                <a:ea typeface="ＭＳ Ｐゴシック" charset="0"/>
                <a:cs typeface="ＭＳ Ｐゴシック" charset="0"/>
              </a:rPr>
              <a:t>And since the storm was getting worse all the time, they asked him,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What should we do to you to stop this storm?</a:t>
            </a:r>
            <a:r>
              <a:rPr lang="en-US" altLang="ja-JP" sz="1800" dirty="0">
                <a:latin typeface="Times New Roman" charset="0"/>
                <a:ea typeface="ＭＳ Ｐゴシック" charset="0"/>
                <a:cs typeface="ＭＳ Ｐゴシック" charset="0"/>
              </a:rPr>
              <a:t>"</a:t>
            </a:r>
            <a:endParaRPr lang="en-US" sz="1800" dirty="0">
              <a:latin typeface="Times New Roman" charset="0"/>
              <a:ea typeface="ＭＳ Ｐゴシック" charset="0"/>
              <a:cs typeface="ＭＳ Ｐゴシック" charset="0"/>
            </a:endParaRPr>
          </a:p>
          <a:p>
            <a:r>
              <a:rPr lang="en-US" sz="1800" baseline="30000" dirty="0">
                <a:latin typeface="Times New Roman" charset="0"/>
                <a:ea typeface="ＭＳ Ｐゴシック" charset="0"/>
                <a:cs typeface="ＭＳ Ｐゴシック" charset="0"/>
              </a:rPr>
              <a:t>12 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Throw me into the sea,</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Jonah said,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and it will become calm again. I know that this terrible storm is all my fault.</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(1:10-12 NLT)</a:t>
            </a:r>
          </a:p>
          <a:p>
            <a:endParaRPr lang="en-US" sz="1800"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8B2DA739-EE58-A84D-9BC7-04AC206156F0}" type="slidenum">
              <a:rPr lang="en-US" sz="1200"/>
              <a:pPr/>
              <a:t>65</a:t>
            </a:fld>
            <a:endParaRPr lang="en-US" sz="1200"/>
          </a:p>
        </p:txBody>
      </p:sp>
      <p:sp>
        <p:nvSpPr>
          <p:cNvPr id="582658" name="Rectangle 2"/>
          <p:cNvSpPr>
            <a:spLocks noGrp="1" noRot="1" noChangeAspect="1" noChangeArrowheads="1"/>
          </p:cNvSpPr>
          <p:nvPr>
            <p:ph type="sldImg"/>
          </p:nvPr>
        </p:nvSpPr>
        <p:spPr>
          <a:solidFill>
            <a:srgbClr val="FFFFFF"/>
          </a:solidFill>
          <a:ln/>
        </p:spPr>
      </p:sp>
      <p:sp>
        <p:nvSpPr>
          <p:cNvPr id="582659" name="Rectangle 3"/>
          <p:cNvSpPr>
            <a:spLocks noGrp="1" noChangeArrowheads="1"/>
          </p:cNvSpPr>
          <p:nvPr>
            <p:ph type="body" idx="1"/>
          </p:nvPr>
        </p:nvSpPr>
        <p:spPr>
          <a:solidFill>
            <a:srgbClr val="FFFFFF"/>
          </a:solidFill>
          <a:ln>
            <a:solidFill>
              <a:srgbClr val="000000"/>
            </a:solidFill>
          </a:ln>
        </p:spPr>
        <p:txBody>
          <a:bodyPr/>
          <a:lstStyle/>
          <a:p>
            <a:r>
              <a:rPr lang="en-US" sz="1600" baseline="30000" dirty="0">
                <a:latin typeface="Times New Roman" charset="0"/>
                <a:ea typeface="ＭＳ Ｐゴシック" charset="0"/>
                <a:cs typeface="ＭＳ Ｐゴシック" charset="0"/>
              </a:rPr>
              <a:t>13 </a:t>
            </a:r>
            <a:r>
              <a:rPr lang="en-US" sz="1600" dirty="0">
                <a:latin typeface="Times New Roman" charset="0"/>
                <a:ea typeface="ＭＳ Ｐゴシック" charset="0"/>
                <a:cs typeface="ＭＳ Ｐゴシック" charset="0"/>
              </a:rPr>
              <a:t>Instead, the sailors rowed even harder to get the ship to the land. But the stormy sea was too violent for them, and they </a:t>
            </a:r>
            <a:r>
              <a:rPr lang="en-US" sz="1600" dirty="0" err="1">
                <a:latin typeface="Times New Roman" charset="0"/>
                <a:ea typeface="ＭＳ Ｐゴシック" charset="0"/>
                <a:cs typeface="ＭＳ Ｐゴシック" charset="0"/>
              </a:rPr>
              <a:t>couldn</a:t>
            </a:r>
            <a:r>
              <a:rPr lang="fr-FR" altLang="ja-JP" sz="1600" dirty="0">
                <a:latin typeface="Times New Roman" charset="0"/>
                <a:ea typeface="ＭＳ Ｐゴシック" charset="0"/>
                <a:cs typeface="ＭＳ Ｐゴシック" charset="0"/>
              </a:rPr>
              <a:t>'</a:t>
            </a:r>
            <a:r>
              <a:rPr lang="en-US" sz="1600" dirty="0">
                <a:latin typeface="Times New Roman" charset="0"/>
                <a:ea typeface="ＭＳ Ｐゴシック" charset="0"/>
                <a:cs typeface="ＭＳ Ｐゴシック" charset="0"/>
              </a:rPr>
              <a:t>t make it (1:13 NLT).</a:t>
            </a:r>
          </a:p>
          <a:p>
            <a:endParaRPr lang="en-US" sz="1600" dirty="0">
              <a:latin typeface="Times New Roman" charset="0"/>
              <a:ea typeface="ＭＳ Ｐゴシック" charset="0"/>
              <a:cs typeface="ＭＳ Ｐゴシック" charset="0"/>
            </a:endParaRPr>
          </a:p>
          <a:p>
            <a:r>
              <a:rPr lang="en-US" sz="1600" dirty="0">
                <a:latin typeface="Times New Roman" charset="0"/>
                <a:ea typeface="ＭＳ Ｐゴシック" charset="0"/>
                <a:cs typeface="ＭＳ Ｐゴシック" charset="0"/>
              </a:rPr>
              <a:t>The Bible in Pictures, drawn in 1922 but free to copy at </a:t>
            </a:r>
            <a:r>
              <a:rPr lang="en-US" sz="1600" dirty="0" err="1">
                <a:latin typeface="Times New Roman" charset="0"/>
                <a:ea typeface="ＭＳ Ｐゴシック" charset="0"/>
                <a:cs typeface="ＭＳ Ｐゴシック" charset="0"/>
              </a:rPr>
              <a:t>www.creationism.org</a:t>
            </a:r>
            <a:r>
              <a:rPr lang="en-US" sz="1600" dirty="0">
                <a:latin typeface="Times New Roman" charset="0"/>
                <a:ea typeface="ＭＳ Ｐゴシック" charset="0"/>
                <a:cs typeface="ＭＳ Ｐゴシック" charset="0"/>
              </a:rPr>
              <a:t>/books/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6BAD916-E8A8-CD48-A2EE-41FB3C6F6882}" type="slidenum">
              <a:rPr lang="en-US" sz="1200"/>
              <a:pPr/>
              <a:t>66</a:t>
            </a:fld>
            <a:endParaRPr lang="en-US" sz="1200"/>
          </a:p>
        </p:txBody>
      </p:sp>
      <p:sp>
        <p:nvSpPr>
          <p:cNvPr id="584706" name="Rectangle 2"/>
          <p:cNvSpPr>
            <a:spLocks noGrp="1" noRot="1" noChangeAspect="1" noChangeArrowheads="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p:spPr>
        <p:txBody>
          <a:bodyPr/>
          <a:lstStyle/>
          <a:p>
            <a:r>
              <a:rPr lang="en-US" sz="1800" baseline="30000" dirty="0">
                <a:latin typeface="Times New Roman" charset="0"/>
                <a:ea typeface="ＭＳ Ｐゴシック" charset="0"/>
                <a:cs typeface="ＭＳ Ｐゴシック" charset="0"/>
              </a:rPr>
              <a:t>14 </a:t>
            </a:r>
            <a:r>
              <a:rPr lang="en-US" sz="1800" dirty="0">
                <a:latin typeface="Times New Roman" charset="0"/>
                <a:ea typeface="ＭＳ Ｐゴシック" charset="0"/>
                <a:cs typeface="ＭＳ Ｐゴシック" charset="0"/>
              </a:rPr>
              <a:t>Then they cried out to the Lord, Jonah</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God.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O Lord,</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they pleaded,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don</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 make us die for this man</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sin. And don</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 hold us responsible for his death. O Lord, you have sent this storm upon him for your own good reasons.</a:t>
            </a:r>
            <a:r>
              <a:rPr lang="en-US" altLang="ja-JP" sz="1800" dirty="0">
                <a:latin typeface="Times New Roman" charset="0"/>
                <a:ea typeface="ＭＳ Ｐゴシック" charset="0"/>
                <a:cs typeface="ＭＳ Ｐゴシック" charset="0"/>
              </a:rPr>
              <a:t>"</a:t>
            </a:r>
            <a:endParaRPr lang="en-US" sz="1800" dirty="0">
              <a:latin typeface="Times New Roman" charset="0"/>
              <a:ea typeface="ＭＳ Ｐゴシック" charset="0"/>
              <a:cs typeface="ＭＳ Ｐゴシック" charset="0"/>
            </a:endParaRPr>
          </a:p>
          <a:p>
            <a:r>
              <a:rPr lang="en-US" sz="1800" baseline="30000" dirty="0">
                <a:latin typeface="Times New Roman" charset="0"/>
                <a:ea typeface="ＭＳ Ｐゴシック" charset="0"/>
                <a:cs typeface="ＭＳ Ｐゴシック" charset="0"/>
              </a:rPr>
              <a:t>15 </a:t>
            </a:r>
            <a:r>
              <a:rPr lang="en-US" sz="1800" dirty="0">
                <a:latin typeface="Times New Roman" charset="0"/>
                <a:ea typeface="ＭＳ Ｐゴシック" charset="0"/>
                <a:cs typeface="ＭＳ Ｐゴシック" charset="0"/>
              </a:rPr>
              <a:t>Then the sailors picked Jonah up and threw him into the raging sea, and the storm stopped at once! </a:t>
            </a:r>
            <a:r>
              <a:rPr lang="en-US" sz="1800" baseline="30000" dirty="0">
                <a:latin typeface="Times New Roman" charset="0"/>
                <a:ea typeface="ＭＳ Ｐゴシック" charset="0"/>
                <a:cs typeface="ＭＳ Ｐゴシック" charset="0"/>
              </a:rPr>
              <a:t>16 </a:t>
            </a:r>
            <a:r>
              <a:rPr lang="en-US" sz="1800" dirty="0">
                <a:latin typeface="Times New Roman" charset="0"/>
                <a:ea typeface="ＭＳ Ｐゴシック" charset="0"/>
                <a:cs typeface="ＭＳ Ｐゴシック" charset="0"/>
              </a:rPr>
              <a:t>The sailors were awestruck by the Lord</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great power, and they offered him a sacrifice and vowed to serve him (Jon 1:14-16 NLT).</a:t>
            </a:r>
          </a:p>
          <a:p>
            <a:endParaRPr lang="en-US" sz="1800"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700B62F-CAFF-D64C-B3DE-272B300A2EF0}" type="slidenum">
              <a:rPr lang="en-US" sz="1200">
                <a:solidFill>
                  <a:srgbClr val="000000"/>
                </a:solidFill>
              </a:rPr>
              <a:pPr/>
              <a:t>67</a:t>
            </a:fld>
            <a:endParaRPr lang="en-US" sz="1200">
              <a:solidFill>
                <a:srgbClr val="000000"/>
              </a:solidFill>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Only 17% of the Jews in the Roman Empire lived in Israel.</a:t>
            </a:r>
          </a:p>
          <a:p>
            <a:pPr eaLnBrk="1" hangingPunct="1"/>
            <a:r>
              <a:rPr lang="en-US">
                <a:latin typeface="Arial" charset="0"/>
                <a:ea typeface="ＭＳ Ｐゴシック" charset="0"/>
                <a:cs typeface="ＭＳ Ｐゴシック" charset="0"/>
              </a:rPr>
              <a:t>The other 83% lived scattered throughout the realm.</a:t>
            </a:r>
          </a:p>
          <a:p>
            <a:pPr eaLnBrk="1" hangingPunct="1"/>
            <a:r>
              <a:rPr lang="en-US">
                <a:latin typeface="Arial" charset="0"/>
                <a:ea typeface="ＭＳ Ｐゴシック" charset="0"/>
                <a:cs typeface="ＭＳ Ｐゴシック" charset="0"/>
              </a:rPr>
              <a:t>When Jesus was born in the time of Augustus, Rome alone had 40,000 Jews.</a:t>
            </a:r>
          </a:p>
          <a:p>
            <a:pPr eaLnBrk="1" hangingPunct="1"/>
            <a:r>
              <a:rPr lang="en-US">
                <a:latin typeface="Arial" charset="0"/>
                <a:ea typeface="ＭＳ Ｐゴシック" charset="0"/>
                <a:cs typeface="ＭＳ Ｐゴシック" charset="0"/>
              </a:rPr>
              <a:t>God had spread them throughout the known world to be His witnesses, but they, like Jonah, failed.</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71F85CD-5469-9941-90DA-1AB80E0950EF}" type="slidenum">
              <a:rPr lang="en-US" sz="1200"/>
              <a:pPr/>
              <a:t>68</a:t>
            </a:fld>
            <a:endParaRPr lang="en-US" sz="1200"/>
          </a:p>
        </p:txBody>
      </p:sp>
      <p:sp>
        <p:nvSpPr>
          <p:cNvPr id="588802" name="Rectangle 2"/>
          <p:cNvSpPr>
            <a:spLocks noGrp="1" noRot="1" noChangeAspect="1" noChangeArrowheads="1"/>
          </p:cNvSpPr>
          <p:nvPr>
            <p:ph type="sldImg"/>
          </p:nvPr>
        </p:nvSpPr>
        <p:spPr>
          <a:solidFill>
            <a:srgbClr val="FFFFFF"/>
          </a:solidFill>
          <a:ln/>
        </p:spPr>
      </p:sp>
      <p:sp>
        <p:nvSpPr>
          <p:cNvPr id="588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FF772D5-F2BC-4243-B2C1-60609ADF1BCA}" type="slidenum">
              <a:rPr lang="en-US" sz="1200">
                <a:solidFill>
                  <a:srgbClr val="000000"/>
                </a:solidFill>
              </a:rPr>
              <a:pPr/>
              <a:t>70</a:t>
            </a:fld>
            <a:endParaRPr lang="en-US" sz="1200">
              <a:solidFill>
                <a:srgbClr val="000000"/>
              </a:solidFill>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Dr Rick started this church in 2006 to help reach the many receptive internationals who moved to Singapore.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To be caring is another way to say to be compassionate</a:t>
            </a:r>
          </a:p>
        </p:txBody>
      </p:sp>
    </p:spTree>
    <p:extLst>
      <p:ext uri="{BB962C8B-B14F-4D97-AF65-F5344CB8AC3E}">
        <p14:creationId xmlns:p14="http://schemas.microsoft.com/office/powerpoint/2010/main" val="23772429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Love is most important (1 Cor 13:13) and repentance will restore a church.</a:t>
            </a:r>
          </a:p>
          <a:p>
            <a:pPr eaLnBrk="1" hangingPunct="1"/>
            <a:r>
              <a:rPr kumimoji="1" lang="en-US" sz="1200" kern="1200" dirty="0">
                <a:solidFill>
                  <a:schemeClr val="tx1"/>
                </a:solidFill>
                <a:effectLst/>
                <a:latin typeface="Arial"/>
                <a:ea typeface="ＭＳ Ｐゴシック" pitchFamily="-112" charset="-128"/>
                <a:cs typeface="Arial"/>
              </a:rPr>
              <a:t>LOVE GOD: God wants our church to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LOVE THE CHURCH: We also need to be involved in his work: teaching, accountability groups, finances, etc. </a:t>
            </a:r>
          </a:p>
          <a:p>
            <a:pPr eaLnBrk="1" hangingPunct="1"/>
            <a:r>
              <a:rPr lang="en-US" dirty="0">
                <a:latin typeface="Arial"/>
                <a:ea typeface="ＭＳ Ｐゴシック" charset="0"/>
                <a:cs typeface="Arial"/>
              </a:rPr>
              <a:t>LOVE THE NATIONS: T</a:t>
            </a:r>
            <a:r>
              <a:rPr lang="en-SG" dirty="0">
                <a:latin typeface="Arial"/>
                <a:ea typeface="ＭＳ Ｐゴシック" charset="0"/>
                <a:cs typeface="Arial"/>
              </a:rPr>
              <a:t>he heart of the Great Commission to disciple all countries is based on love for God and his people.</a:t>
            </a:r>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OS-32-Jonah-71</a:t>
            </a:r>
          </a:p>
          <a:p>
            <a:pPr eaLnBrk="1" hangingPunct="1"/>
            <a:r>
              <a:rPr lang="en-US" dirty="0">
                <a:latin typeface="Arial" charset="0"/>
                <a:ea typeface="ＭＳ Ｐゴシック" charset="0"/>
                <a:cs typeface="ＭＳ Ｐゴシック" charset="0"/>
              </a:rPr>
              <a:t>NS-02-Mark1-8-slide 111</a:t>
            </a:r>
          </a:p>
          <a:p>
            <a:pPr eaLnBrk="1" hangingPunct="1"/>
            <a:r>
              <a:rPr lang="en-US" dirty="0">
                <a:latin typeface="Arial" charset="0"/>
                <a:ea typeface="ＭＳ Ｐゴシック" charset="0"/>
                <a:cs typeface="ＭＳ Ｐゴシック" charset="0"/>
              </a:rPr>
              <a:t>NS-03-Luke1-12—slide 401</a:t>
            </a:r>
          </a:p>
        </p:txBody>
      </p:sp>
    </p:spTree>
    <p:extLst>
      <p:ext uri="{BB962C8B-B14F-4D97-AF65-F5344CB8AC3E}">
        <p14:creationId xmlns:p14="http://schemas.microsoft.com/office/powerpoint/2010/main" val="30011670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2AB12C6-9E97-B544-8F90-F398DE745C45}" type="slidenum">
              <a:rPr lang="en-US" sz="1200"/>
              <a:pPr/>
              <a:t>72</a:t>
            </a:fld>
            <a:endParaRPr lang="en-US" sz="1200"/>
          </a:p>
        </p:txBody>
      </p:sp>
      <p:sp>
        <p:nvSpPr>
          <p:cNvPr id="594946" name="Rectangle 2"/>
          <p:cNvSpPr>
            <a:spLocks noGrp="1" noRot="1" noChangeAspect="1" noChangeArrowheads="1"/>
          </p:cNvSpPr>
          <p:nvPr>
            <p:ph type="sldImg"/>
          </p:nvPr>
        </p:nvSpPr>
        <p:spPr>
          <a:solidFill>
            <a:srgbClr val="FFFFFF"/>
          </a:solidFill>
          <a:ln/>
        </p:spPr>
      </p:sp>
      <p:sp>
        <p:nvSpPr>
          <p:cNvPr id="594947" name="Rectangle 3"/>
          <p:cNvSpPr>
            <a:spLocks noGrp="1" noChangeArrowheads="1"/>
          </p:cNvSpPr>
          <p:nvPr>
            <p:ph type="body" idx="1"/>
          </p:nvPr>
        </p:nvSpPr>
        <p:spPr>
          <a:solidFill>
            <a:srgbClr val="FFFFFF"/>
          </a:solidFill>
          <a:ln>
            <a:solidFill>
              <a:srgbClr val="000000"/>
            </a:solidFill>
          </a:ln>
        </p:spPr>
        <p:txBody>
          <a:bodyPr/>
          <a:lstStyle/>
          <a:p>
            <a:endParaRPr lang="en-US" sz="1800" dirty="0">
              <a:latin typeface="Times New Roman" charset="0"/>
              <a:ea typeface="ＭＳ Ｐゴシック" charset="0"/>
              <a:cs typeface="ＭＳ Ｐゴシック" charset="0"/>
            </a:endParaRPr>
          </a:p>
          <a:p>
            <a:r>
              <a:rPr lang="en-US" sz="1800" dirty="0">
                <a:latin typeface="Times New Roman" charset="0"/>
                <a:ea typeface="ＭＳ Ｐゴシック" charset="0"/>
                <a:cs typeface="ＭＳ Ｐゴシック" charset="0"/>
              </a:rPr>
              <a:t>One Mercedes-Benz commercial shows their car colliding with a cement wall during a safety test.  Someone then asks the company spokesman why they do not enforce their patent on the Mercedes-Benz energy-absorbing body, a design evidently copied by other companies because of its success.  He replies matter-of-factly,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Because some things in life are too important not to share.</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a:t>
            </a:r>
          </a:p>
          <a:p>
            <a:endParaRPr lang="en-US" sz="1800" dirty="0">
              <a:latin typeface="Times New Roman" charset="0"/>
              <a:ea typeface="ＭＳ Ｐゴシック" charset="0"/>
              <a:cs typeface="ＭＳ Ｐゴシック" charset="0"/>
            </a:endParaRPr>
          </a:p>
          <a:p>
            <a:r>
              <a:rPr lang="en-US" sz="1800" dirty="0">
                <a:latin typeface="Times New Roman" charset="0"/>
                <a:ea typeface="ＭＳ Ｐゴシック" charset="0"/>
                <a:cs typeface="ＭＳ Ｐゴシック" charset="0"/>
              </a:rPr>
              <a:t>How true.  That also includes the gospel of salvation, which saves people from far more than auto collisions.</a:t>
            </a:r>
          </a:p>
          <a:p>
            <a:endParaRPr lang="en-US" sz="1800" dirty="0">
              <a:latin typeface="Times New Roman" charset="0"/>
              <a:ea typeface="ＭＳ Ｐゴシック" charset="0"/>
              <a:cs typeface="ＭＳ Ｐゴシック" charset="0"/>
            </a:endParaRPr>
          </a:p>
          <a:p>
            <a:r>
              <a:rPr lang="en-US" sz="1800" dirty="0">
                <a:latin typeface="Times New Roman" charset="0"/>
                <a:ea typeface="ＭＳ Ｐゴシック" charset="0"/>
                <a:cs typeface="ＭＳ Ｐゴシック" charset="0"/>
              </a:rPr>
              <a:t>Jim </a:t>
            </a:r>
            <a:r>
              <a:rPr lang="en-US" sz="1800" dirty="0" err="1">
                <a:latin typeface="Times New Roman" charset="0"/>
                <a:ea typeface="ＭＳ Ｐゴシック" charset="0"/>
                <a:cs typeface="ＭＳ Ｐゴシック" charset="0"/>
              </a:rPr>
              <a:t>Beranek</a:t>
            </a:r>
            <a:r>
              <a:rPr lang="en-US" sz="1800" dirty="0">
                <a:latin typeface="Times New Roman" charset="0"/>
                <a:ea typeface="ＭＳ Ｐゴシック" charset="0"/>
                <a:cs typeface="ＭＳ Ｐゴシック" charset="0"/>
              </a:rPr>
              <a:t>, </a:t>
            </a:r>
            <a:r>
              <a:rPr lang="en-US" sz="1800" i="1" dirty="0">
                <a:latin typeface="Times New Roman" charset="0"/>
                <a:ea typeface="ＭＳ Ｐゴシック" charset="0"/>
                <a:cs typeface="ＭＳ Ｐゴシック" charset="0"/>
              </a:rPr>
              <a:t>Leadership</a:t>
            </a:r>
            <a:r>
              <a:rPr lang="en-US" sz="1800" dirty="0">
                <a:latin typeface="Times New Roman" charset="0"/>
                <a:ea typeface="ＭＳ Ｐゴシック" charset="0"/>
                <a:cs typeface="ＭＳ Ｐゴシック" charset="0"/>
              </a:rPr>
              <a:t> magazine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09FB0A4-3C5E-9647-9D39-25AB488AD374}" type="slidenum">
              <a:rPr lang="en-US" sz="1200"/>
              <a:pPr/>
              <a:t>73</a:t>
            </a:fld>
            <a:endParaRPr lang="en-US" sz="1200"/>
          </a:p>
        </p:txBody>
      </p:sp>
      <p:sp>
        <p:nvSpPr>
          <p:cNvPr id="596994" name="Rectangle 2"/>
          <p:cNvSpPr>
            <a:spLocks noGrp="1" noRot="1" noChangeAspect="1" noChangeArrowheads="1"/>
          </p:cNvSpPr>
          <p:nvPr>
            <p:ph type="sldImg"/>
          </p:nvPr>
        </p:nvSpPr>
        <p:spPr>
          <a:solidFill>
            <a:srgbClr val="FFFFFF"/>
          </a:solidFill>
          <a:ln/>
        </p:spPr>
      </p:sp>
      <p:sp>
        <p:nvSpPr>
          <p:cNvPr id="596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3775ABE4-6019-BB49-B880-AE1EE655C636}" type="slidenum">
              <a:rPr lang="en-US" sz="1200"/>
              <a:pPr/>
              <a:t>75</a:t>
            </a:fld>
            <a:endParaRPr lang="en-US" sz="1200"/>
          </a:p>
        </p:txBody>
      </p:sp>
      <p:sp>
        <p:nvSpPr>
          <p:cNvPr id="600066" name="Rectangle 2"/>
          <p:cNvSpPr>
            <a:spLocks noGrp="1" noRot="1" noChangeAspect="1" noChangeArrowheads="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EA4AEA7-8E8F-8F4E-A754-25EDEF08B35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God raised up prophets to speak to the issues of their day for four centuries from the 800s to the 400s BC. </a:t>
            </a:r>
          </a:p>
          <a:p>
            <a:r>
              <a:rPr lang="en-US" dirty="0">
                <a:latin typeface="Times New Roman" charset="0"/>
                <a:ea typeface="ＭＳ Ｐゴシック" charset="0"/>
                <a:cs typeface="ＭＳ Ｐゴシック" charset="0"/>
              </a:rPr>
              <a:t>_______________</a:t>
            </a:r>
          </a:p>
          <a:p>
            <a:r>
              <a:rPr lang="en-US" dirty="0">
                <a:latin typeface="Times New Roman" charset="0"/>
                <a:ea typeface="ＭＳ Ｐゴシック" charset="0"/>
                <a:cs typeface="ＭＳ Ｐゴシック" charset="0"/>
              </a:rPr>
              <a:t>Common-308</a:t>
            </a:r>
          </a:p>
          <a:p>
            <a:r>
              <a:rPr lang="en-US" dirty="0">
                <a:latin typeface="Times New Roman" charset="0"/>
                <a:ea typeface="ＭＳ Ｐゴシック" charset="0"/>
                <a:cs typeface="ＭＳ Ｐゴシック" charset="0"/>
              </a:rPr>
              <a:t>OS-11-1 Kings-186</a:t>
            </a:r>
          </a:p>
          <a:p>
            <a:r>
              <a:rPr lang="en-US" dirty="0">
                <a:latin typeface="Times New Roman" charset="0"/>
                <a:ea typeface="ＭＳ Ｐゴシック" charset="0"/>
                <a:cs typeface="ＭＳ Ｐゴシック" charset="0"/>
              </a:rPr>
              <a:t>OS-12-2 Kings-51</a:t>
            </a:r>
          </a:p>
          <a:p>
            <a:r>
              <a:rPr lang="en-US" dirty="0">
                <a:latin typeface="Times New Roman" charset="0"/>
                <a:ea typeface="ＭＳ Ｐゴシック" charset="0"/>
                <a:cs typeface="ＭＳ Ｐゴシック" charset="0"/>
              </a:rPr>
              <a:t>OS-13-1 Chron-232</a:t>
            </a:r>
          </a:p>
          <a:p>
            <a:r>
              <a:rPr lang="en-US" dirty="0">
                <a:latin typeface="Times New Roman" charset="0"/>
                <a:ea typeface="ＭＳ Ｐゴシック" charset="0"/>
                <a:cs typeface="ＭＳ Ｐゴシック" charset="0"/>
              </a:rPr>
              <a:t>OS-14-2 Chron-40</a:t>
            </a:r>
            <a:endParaRPr lang="en-US" dirty="0">
              <a:cs typeface="ＭＳ Ｐゴシック" charset="0"/>
            </a:endParaRPr>
          </a:p>
          <a:p>
            <a:r>
              <a:rPr lang="en-US" dirty="0">
                <a:cs typeface="ＭＳ Ｐゴシック" charset="0"/>
              </a:rPr>
              <a:t>OS-14-Reasons for Exile-30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OS-23-Prophets Intro-13</a:t>
            </a:r>
          </a:p>
          <a:p>
            <a:r>
              <a:rPr lang="en-US" dirty="0">
                <a:latin typeface="Times New Roman" charset="0"/>
                <a:ea typeface="ＭＳ Ｐゴシック" charset="0"/>
                <a:cs typeface="ＭＳ Ｐゴシック" charset="0"/>
              </a:rPr>
              <a:t>OS-28-Hosea-33</a:t>
            </a:r>
          </a:p>
          <a:p>
            <a:r>
              <a:rPr lang="en-US" dirty="0">
                <a:latin typeface="Times New Roman" charset="0"/>
                <a:ea typeface="ＭＳ Ｐゴシック" charset="0"/>
                <a:cs typeface="ＭＳ Ｐゴシック" charset="0"/>
              </a:rPr>
              <a:t>OS-32-Jonah-76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OS-34-Nahum-37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OS-35-Haggai-45</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11A0A0D2-9E6E-6444-B870-6B888F538616}" type="slidenum">
              <a:rPr lang="en-US" sz="1200">
                <a:solidFill>
                  <a:srgbClr val="000000"/>
                </a:solidFill>
              </a:rPr>
              <a:pPr/>
              <a:t>77</a:t>
            </a:fld>
            <a:endParaRPr lang="en-US" sz="1200">
              <a:solidFill>
                <a:srgbClr val="000000"/>
              </a:solidFill>
            </a:endParaRPr>
          </a:p>
        </p:txBody>
      </p:sp>
      <p:sp>
        <p:nvSpPr>
          <p:cNvPr id="604162" name="Rectangle 2"/>
          <p:cNvSpPr>
            <a:spLocks noGrp="1" noRot="1" noChangeAspect="1" noChangeArrowheads="1"/>
          </p:cNvSpPr>
          <p:nvPr>
            <p:ph type="sldImg"/>
          </p:nvPr>
        </p:nvSpPr>
        <p:spPr>
          <a:solidFill>
            <a:srgbClr val="FFFFFF"/>
          </a:solidFill>
          <a:ln/>
        </p:spPr>
      </p:sp>
      <p:sp>
        <p:nvSpPr>
          <p:cNvPr id="604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1D0F6155-7FB3-8E46-84E9-56E137057379}" type="slidenum">
              <a:rPr lang="en-US" sz="1200">
                <a:solidFill>
                  <a:srgbClr val="000000"/>
                </a:solidFill>
                <a:ea typeface="ＭＳ Ｐゴシック" charset="0"/>
                <a:cs typeface="ＭＳ Ｐゴシック" charset="0"/>
              </a:rPr>
              <a:pPr algn="r"/>
              <a:t>78</a:t>
            </a:fld>
            <a:endParaRPr lang="en-US" sz="1200">
              <a:solidFill>
                <a:srgbClr val="000000"/>
              </a:solidFill>
              <a:ea typeface="ＭＳ Ｐゴシック" charset="0"/>
              <a:cs typeface="ＭＳ Ｐゴシック" charset="0"/>
            </a:endParaRPr>
          </a:p>
        </p:txBody>
      </p:sp>
      <p:sp>
        <p:nvSpPr>
          <p:cNvPr id="606210" name="Rectangle 2"/>
          <p:cNvSpPr>
            <a:spLocks noGrp="1" noRot="1" noChangeAspect="1" noChangeArrowheads="1"/>
          </p:cNvSpPr>
          <p:nvPr>
            <p:ph type="sldImg"/>
          </p:nvPr>
        </p:nvSpPr>
        <p:spPr>
          <a:solidFill>
            <a:srgbClr val="FFFFFF"/>
          </a:solidFill>
          <a:ln/>
        </p:spPr>
      </p:sp>
      <p:sp>
        <p:nvSpPr>
          <p:cNvPr id="606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Your response to God</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mercy on you as a sinful creature should be gratefulness</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843597-4F25-6B4A-88C9-3F07B9591AF4}" type="slidenum">
              <a:rPr lang="en-US" sz="1200">
                <a:solidFill>
                  <a:srgbClr val="000000"/>
                </a:solidFill>
                <a:ea typeface="ＭＳ Ｐゴシック" charset="0"/>
                <a:cs typeface="ＭＳ Ｐゴシック" charset="0"/>
              </a:rPr>
              <a:pPr algn="r"/>
              <a:t>80</a:t>
            </a:fld>
            <a:endParaRPr lang="en-US" sz="1200">
              <a:solidFill>
                <a:srgbClr val="000000"/>
              </a:solidFill>
              <a:ea typeface="ＭＳ Ｐゴシック" charset="0"/>
              <a:cs typeface="ＭＳ Ｐゴシック" charset="0"/>
            </a:endParaRPr>
          </a:p>
        </p:txBody>
      </p:sp>
      <p:sp>
        <p:nvSpPr>
          <p:cNvPr id="608258" name="Rectangle 2"/>
          <p:cNvSpPr>
            <a:spLocks noGrp="1" noRot="1" noChangeAspect="1" noChangeArrowheads="1"/>
          </p:cNvSpPr>
          <p:nvPr>
            <p:ph type="sldImg"/>
          </p:nvPr>
        </p:nvSpPr>
        <p:spPr>
          <a:solidFill>
            <a:srgbClr val="FFFFFF"/>
          </a:solidFill>
          <a:ln/>
        </p:spPr>
      </p:sp>
      <p:sp>
        <p:nvSpPr>
          <p:cNvPr id="608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E62798C-5DBF-8E4E-B9DE-AB0138348B17}" type="slidenum">
              <a:rPr lang="en-US" sz="1200">
                <a:solidFill>
                  <a:srgbClr val="000000"/>
                </a:solidFill>
                <a:ea typeface="ＭＳ Ｐゴシック" charset="0"/>
                <a:cs typeface="ＭＳ Ｐゴシック" charset="0"/>
              </a:rPr>
              <a:pPr algn="r"/>
              <a:t>81</a:t>
            </a:fld>
            <a:endParaRPr lang="en-US" sz="1200">
              <a:solidFill>
                <a:srgbClr val="000000"/>
              </a:solidFill>
              <a:ea typeface="ＭＳ Ｐゴシック" charset="0"/>
              <a:cs typeface="ＭＳ Ｐゴシック" charset="0"/>
            </a:endParaRPr>
          </a:p>
        </p:txBody>
      </p:sp>
      <p:sp>
        <p:nvSpPr>
          <p:cNvPr id="610306" name="Rectangle 2"/>
          <p:cNvSpPr>
            <a:spLocks noGrp="1" noRot="1" noChangeAspect="1" noChangeArrowheads="1"/>
          </p:cNvSpPr>
          <p:nvPr>
            <p:ph type="sldImg"/>
          </p:nvPr>
        </p:nvSpPr>
        <p:spPr>
          <a:solidFill>
            <a:srgbClr val="FFFFFF"/>
          </a:solidFill>
          <a:ln/>
        </p:spPr>
      </p:sp>
      <p:sp>
        <p:nvSpPr>
          <p:cNvPr id="610307"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What would he eat? I hope he liked sea food!</a:t>
            </a:r>
          </a:p>
          <a:p>
            <a:r>
              <a:rPr lang="en-US" dirty="0">
                <a:latin typeface="Arial" charset="0"/>
                <a:ea typeface="ＭＳ Ｐゴシック" charset="0"/>
                <a:cs typeface="ＭＳ Ｐゴシック" charset="0"/>
              </a:rPr>
              <a:t>Could he really breathe in there?  </a:t>
            </a:r>
            <a:r>
              <a:rPr lang="en-US" dirty="0" err="1">
                <a:latin typeface="Arial" charset="0"/>
                <a:ea typeface="ＭＳ Ｐゴシック" charset="0"/>
                <a:cs typeface="ＭＳ Ｐゴシック" charset="0"/>
              </a:rPr>
              <a:t>Wouldn</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 the oxygen run out? </a:t>
            </a:r>
          </a:p>
          <a:p>
            <a:r>
              <a:rPr lang="en-US" altLang="ja-JP" dirty="0">
                <a:latin typeface="Arial" charset="0"/>
                <a:ea typeface="ＭＳ Ｐゴシック" charset="0"/>
                <a:cs typeface="ＭＳ Ｐゴシック" charset="0"/>
              </a:rPr>
              <a:t>No,</a:t>
            </a:r>
            <a:r>
              <a:rPr lang="en-US" altLang="ja-JP" baseline="0" dirty="0">
                <a:latin typeface="Arial" charset="0"/>
                <a:ea typeface="ＭＳ Ｐゴシック" charset="0"/>
                <a:cs typeface="ＭＳ Ｐゴシック" charset="0"/>
              </a:rPr>
              <a:t> provided an e</a:t>
            </a:r>
            <a:r>
              <a:rPr lang="en-US" altLang="ja-JP" dirty="0">
                <a:latin typeface="Arial" charset="0"/>
                <a:ea typeface="ＭＳ Ｐゴシック" charset="0"/>
                <a:cs typeface="ＭＳ Ｐゴシック" charset="0"/>
              </a:rPr>
              <a:t>co-system!</a:t>
            </a:r>
            <a:endParaRPr lang="en-US" dirty="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82A4BFE-3AB0-ED48-871B-A63259B757C9}" type="slidenum">
              <a:rPr lang="en-US" sz="1200">
                <a:solidFill>
                  <a:srgbClr val="000000"/>
                </a:solidFill>
                <a:ea typeface="ＭＳ Ｐゴシック" charset="0"/>
                <a:cs typeface="ＭＳ Ｐゴシック" charset="0"/>
              </a:rPr>
              <a:pPr algn="r"/>
              <a:t>82</a:t>
            </a:fld>
            <a:endParaRPr lang="en-US" sz="1200">
              <a:solidFill>
                <a:srgbClr val="000000"/>
              </a:solidFill>
              <a:ea typeface="ＭＳ Ｐゴシック" charset="0"/>
              <a:cs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Some think that Jonah had a writing ministry because of the things written in chapter 2. But I tend to think that these were written down later!</a:t>
            </a:r>
          </a:p>
          <a:p>
            <a:r>
              <a:rPr lang="en-US">
                <a:latin typeface="Arial" charset="0"/>
                <a:ea typeface="ＭＳ Ｐゴシック" charset="0"/>
                <a:cs typeface="ＭＳ Ｐゴシック" charset="0"/>
              </a:rPr>
              <a:t>I</a:t>
            </a:r>
            <a:r>
              <a:rPr lang="mr-IN">
                <a:latin typeface="Arial" charset="0"/>
                <a:ea typeface="ＭＳ Ｐゴシック" charset="0"/>
                <a:cs typeface="ＭＳ Ｐゴシック" charset="0"/>
              </a:rPr>
              <a:t>'</a:t>
            </a:r>
            <a:r>
              <a:rPr lang="en-US">
                <a:latin typeface="Arial" charset="0"/>
                <a:ea typeface="ＭＳ Ｐゴシック" charset="0"/>
                <a:cs typeface="ＭＳ Ｐゴシック" charset="0"/>
              </a:rPr>
              <a:t>m not sure that he had a desk and lamp inside the fish.</a:t>
            </a:r>
          </a:p>
          <a:p>
            <a:r>
              <a:rPr lang="en-US">
                <a:latin typeface="Arial" charset="0"/>
                <a:ea typeface="ＭＳ Ｐゴシック" charset="0"/>
                <a:cs typeface="ＭＳ Ｐゴシック" charset="0"/>
              </a:rPr>
              <a:t>Actually, the next slide is the best picture that I have seen that shows what it look like inside the fish</a:t>
            </a:r>
            <a:r>
              <a:rPr lang="is-IS">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How does God want us to respond to </a:t>
            </a:r>
            <a:r>
              <a:rPr kumimoji="1" lang="en-US" sz="1200"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unresponsive</a:t>
            </a:r>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people? Such an incident is all too common.  In fact, today we will take a look at a </a:t>
            </a:r>
            <a:r>
              <a:rPr kumimoji="1" lang="en-US" sz="1200" i="1" kern="1200" dirty="0">
                <a:solidFill>
                  <a:schemeClr val="tx1"/>
                </a:solidFill>
                <a:effectLst/>
                <a:latin typeface="Arial" panose="020B0604020202020204" pitchFamily="34" charset="0"/>
                <a:ea typeface="ＭＳ Ｐゴシック" pitchFamily="-112" charset="-128"/>
                <a:cs typeface="Arial" panose="020B0604020202020204" pitchFamily="34" charset="0"/>
              </a:rPr>
              <a:t>biblical</a:t>
            </a:r>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character with this same unfeeling attitude.  As we do so, I believe that God will challenge us with four principles on our own need to show compassion for other people.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976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79CDCC5-89CD-534B-A88A-6A212C6F76EF}" type="slidenum">
              <a:rPr lang="en-US" sz="1200">
                <a:solidFill>
                  <a:srgbClr val="000000"/>
                </a:solidFill>
                <a:ea typeface="ＭＳ Ｐゴシック" charset="0"/>
                <a:cs typeface="ＭＳ Ｐゴシック" charset="0"/>
              </a:rPr>
              <a:pPr algn="r"/>
              <a:t>83</a:t>
            </a:fld>
            <a:endParaRPr lang="en-US" sz="1200">
              <a:solidFill>
                <a:srgbClr val="000000"/>
              </a:solidFill>
              <a:ea typeface="ＭＳ Ｐゴシック" charset="0"/>
              <a:cs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Yeah, this is what it look like inside the fish.</a:t>
            </a:r>
          </a:p>
          <a:p>
            <a:r>
              <a:rPr lang="en-US" dirty="0">
                <a:latin typeface="Arial" charset="0"/>
                <a:ea typeface="ＭＳ Ｐゴシック" charset="0"/>
                <a:cs typeface="ＭＳ Ｐゴシック" charset="0"/>
              </a:rPr>
              <a:t>But sometimes in the dark we see the light!</a:t>
            </a:r>
          </a:p>
          <a:p>
            <a:r>
              <a:rPr lang="en-US" dirty="0">
                <a:latin typeface="Arial" charset="0"/>
                <a:ea typeface="ＭＳ Ｐゴシック" charset="0"/>
                <a:cs typeface="ＭＳ Ｐゴシック" charset="0"/>
              </a:rPr>
              <a:t>This is what happened to Jonah where the light finally turned on in his thinking.</a:t>
            </a:r>
          </a:p>
          <a:p>
            <a:r>
              <a:rPr lang="en-US" dirty="0">
                <a:latin typeface="Arial" charset="0"/>
                <a:ea typeface="ＭＳ Ｐゴシック" charset="0"/>
                <a:cs typeface="ＭＳ Ｐゴシック" charset="0"/>
              </a:rPr>
              <a:t>We have this recorded in chapter 2.</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37E5D44-4EA0-2D4A-98AB-55670D2D0897}" type="slidenum">
              <a:rPr lang="en-US" sz="1200">
                <a:solidFill>
                  <a:srgbClr val="000000"/>
                </a:solidFill>
                <a:ea typeface="ＭＳ Ｐゴシック" charset="0"/>
                <a:cs typeface="ＭＳ Ｐゴシック" charset="0"/>
              </a:rPr>
              <a:pPr algn="r"/>
              <a:t>84</a:t>
            </a:fld>
            <a:endParaRPr lang="en-US" sz="1200">
              <a:solidFill>
                <a:srgbClr val="000000"/>
              </a:solidFill>
              <a:ea typeface="ＭＳ Ｐゴシック" charset="0"/>
              <a:cs typeface="ＭＳ Ｐゴシック"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C92B203-C6F7-ED49-AD8F-12DDD48D27D3}" type="slidenum">
              <a:rPr lang="en-US" sz="1200">
                <a:solidFill>
                  <a:srgbClr val="000000"/>
                </a:solidFill>
                <a:ea typeface="ＭＳ Ｐゴシック" charset="0"/>
                <a:cs typeface="ＭＳ Ｐゴシック" charset="0"/>
              </a:rPr>
              <a:pPr algn="r"/>
              <a:t>85</a:t>
            </a:fld>
            <a:endParaRPr lang="en-US" sz="1200">
              <a:solidFill>
                <a:srgbClr val="000000"/>
              </a:solidFill>
              <a:ea typeface="ＭＳ Ｐゴシック" charset="0"/>
              <a:cs typeface="ＭＳ Ｐゴシック" charset="0"/>
            </a:endParaRPr>
          </a:p>
        </p:txBody>
      </p:sp>
      <p:sp>
        <p:nvSpPr>
          <p:cNvPr id="618498" name="Rectangle 2"/>
          <p:cNvSpPr>
            <a:spLocks noGrp="1" noRot="1" noChangeAspect="1" noChangeArrowheads="1" noTextEdit="1"/>
          </p:cNvSpPr>
          <p:nvPr>
            <p:ph type="sldImg"/>
          </p:nvPr>
        </p:nvSpPr>
        <p:spPr>
          <a:solidFill>
            <a:srgbClr val="FFFFFF"/>
          </a:solidFill>
          <a:ln/>
        </p:spPr>
      </p:sp>
      <p:sp>
        <p:nvSpPr>
          <p:cNvPr id="61849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r>
              <a:rPr lang="en-US">
                <a:latin typeface="Arial" charset="0"/>
                <a:ea typeface="ＭＳ Ｐゴシック" charset="0"/>
                <a:cs typeface="ＭＳ Ｐゴシック" charset="0"/>
              </a:rPr>
              <a:t>James Bartley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6BC89737-9F70-874F-9438-0CC8117F8B59}" type="slidenum">
              <a:rPr lang="en-US" sz="1200">
                <a:solidFill>
                  <a:srgbClr val="000000"/>
                </a:solidFill>
                <a:ea typeface="ＭＳ Ｐゴシック" charset="0"/>
                <a:cs typeface="ＭＳ Ｐゴシック" charset="0"/>
              </a:rPr>
              <a:pPr algn="r"/>
              <a:t>86</a:t>
            </a:fld>
            <a:endParaRPr lang="en-US" sz="1200">
              <a:solidFill>
                <a:srgbClr val="000000"/>
              </a:solidFill>
              <a:ea typeface="ＭＳ Ｐゴシック" charset="0"/>
              <a:cs typeface="ＭＳ Ｐゴシック" charset="0"/>
            </a:endParaRPr>
          </a:p>
        </p:txBody>
      </p:sp>
      <p:sp>
        <p:nvSpPr>
          <p:cNvPr id="620546" name="Rectangle 2"/>
          <p:cNvSpPr>
            <a:spLocks noGrp="1" noRot="1" noChangeAspect="1" noChangeArrowheads="1" noTextEdit="1"/>
          </p:cNvSpPr>
          <p:nvPr>
            <p:ph type="sldImg"/>
          </p:nvPr>
        </p:nvSpPr>
        <p:spPr>
          <a:solidFill>
            <a:srgbClr val="FFFFFF"/>
          </a:solidFill>
          <a:ln/>
        </p:spPr>
      </p:sp>
      <p:sp>
        <p:nvSpPr>
          <p:cNvPr id="62054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r>
              <a:rPr lang="en-US" b="0" dirty="0">
                <a:latin typeface="Arial" panose="020B0604020202020204" pitchFamily="34" charset="0"/>
                <a:ea typeface="ＭＳ Ｐゴシック" charset="0"/>
                <a:cs typeface="ＭＳ Ｐゴシック" charset="0"/>
              </a:rPr>
              <a:t>The three main problems people have with the book of Jonah are actually easily answered.</a:t>
            </a:r>
          </a:p>
          <a:p>
            <a:r>
              <a:rPr lang="en-US" b="0" dirty="0">
                <a:latin typeface="Arial" panose="020B0604020202020204" pitchFamily="34" charset="0"/>
                <a:ea typeface="ＭＳ Ｐゴシック" charset="0"/>
                <a:cs typeface="ＭＳ Ｐゴシック" charset="0"/>
              </a:rPr>
              <a:t>Just because we haven’t seen something happen ourselves doesn’t mean that it couldn’t or didn’t happen in the past.</a:t>
            </a:r>
          </a:p>
          <a:p>
            <a:r>
              <a:rPr lang="en-US" b="0" dirty="0">
                <a:latin typeface="Arial" panose="020B0604020202020204" pitchFamily="34" charset="0"/>
                <a:ea typeface="ＭＳ Ｐゴシック" charset="0"/>
                <a:cs typeface="ＭＳ Ｐゴシック" charset="0"/>
              </a:rPr>
              <a:t>These are problems only for those who reject the miraculous.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BCABC88-7A5D-7E4E-BBEF-DDEA7DBC60A6}" type="slidenum">
              <a:rPr lang="en-US" sz="1200">
                <a:solidFill>
                  <a:srgbClr val="000000"/>
                </a:solidFill>
                <a:ea typeface="ＭＳ Ｐゴシック" charset="0"/>
                <a:cs typeface="ＭＳ Ｐゴシック" charset="0"/>
              </a:rPr>
              <a:pPr algn="r"/>
              <a:t>87</a:t>
            </a:fld>
            <a:endParaRPr lang="en-US" sz="1200">
              <a:solidFill>
                <a:srgbClr val="000000"/>
              </a:solidFill>
              <a:ea typeface="ＭＳ Ｐゴシック" charset="0"/>
              <a:cs typeface="ＭＳ Ｐゴシック" charset="0"/>
            </a:endParaRPr>
          </a:p>
        </p:txBody>
      </p:sp>
      <p:sp>
        <p:nvSpPr>
          <p:cNvPr id="622594" name="Rectangle 2"/>
          <p:cNvSpPr>
            <a:spLocks noGrp="1" noRot="1" noChangeAspect="1" noChangeArrowheads="1"/>
          </p:cNvSpPr>
          <p:nvPr>
            <p:ph type="sldImg"/>
          </p:nvPr>
        </p:nvSpPr>
        <p:spPr>
          <a:solidFill>
            <a:srgbClr val="FFFFFF"/>
          </a:solidFill>
          <a:ln/>
        </p:spPr>
      </p:sp>
      <p:sp>
        <p:nvSpPr>
          <p:cNvPr id="622595" name="Rectangle 3"/>
          <p:cNvSpPr>
            <a:spLocks noGrp="1" noChangeArrowheads="1"/>
          </p:cNvSpPr>
          <p:nvPr>
            <p:ph type="body" idx="1"/>
          </p:nvPr>
        </p:nvSpPr>
        <p:spPr>
          <a:solidFill>
            <a:srgbClr val="FFFFFF"/>
          </a:solidFill>
          <a:ln>
            <a:solidFill>
              <a:srgbClr val="000000"/>
            </a:solidFill>
          </a:ln>
        </p:spPr>
        <p:txBody>
          <a:bodyPr/>
          <a:lstStyle/>
          <a:p>
            <a:pPr lvl="3"/>
            <a:r>
              <a:rPr lang="en-US" b="0" dirty="0">
                <a:latin typeface="Arial" charset="0"/>
                <a:ea typeface="ＭＳ Ｐゴシック" charset="0"/>
              </a:rPr>
              <a:t>So I take the fish account to be true, but what kind of response would one expect Jonah to have in this situation?</a:t>
            </a:r>
          </a:p>
          <a:p>
            <a:pPr lvl="3"/>
            <a:endParaRPr lang="en-US" b="0" u="sng" dirty="0">
              <a:latin typeface="Arial" charset="0"/>
              <a:ea typeface="ＭＳ Ｐゴシック" charset="0"/>
            </a:endParaRPr>
          </a:p>
          <a:p>
            <a:pPr lvl="3"/>
            <a:r>
              <a:rPr lang="en-US" b="0" u="sng" dirty="0">
                <a:latin typeface="Arial" charset="0"/>
                <a:ea typeface="ＭＳ Ｐゴシック" charset="0"/>
              </a:rPr>
              <a:t>Anger</a:t>
            </a:r>
            <a:r>
              <a:rPr lang="en-US" b="0" dirty="0">
                <a:latin typeface="Arial" charset="0"/>
                <a:ea typeface="ＭＳ Ｐゴシック" charset="0"/>
              </a:rPr>
              <a:t>? "God, I obeyed you concerning the prophecy about Jeroboam.  Why do I have to go through all this torment just for one lousy act of disobedience?"</a:t>
            </a:r>
          </a:p>
          <a:p>
            <a:pPr lvl="3"/>
            <a:r>
              <a:rPr lang="en-US" b="0" u="sng" dirty="0">
                <a:latin typeface="Arial" charset="0"/>
                <a:ea typeface="ＭＳ Ｐゴシック" charset="0"/>
              </a:rPr>
              <a:t>Pride</a:t>
            </a:r>
            <a:r>
              <a:rPr lang="en-US" b="0" dirty="0">
                <a:latin typeface="Arial" charset="0"/>
                <a:ea typeface="ＭＳ Ｐゴシック" charset="0"/>
              </a:rPr>
              <a:t>? "Well, look here!  How often does God help drowning people by getting them swallowed by a huge fish?  I must really be special to the Lord!"</a:t>
            </a:r>
          </a:p>
          <a:p>
            <a:pPr lvl="3"/>
            <a:r>
              <a:rPr lang="en-US" b="0" u="sng" dirty="0">
                <a:latin typeface="Arial" charset="0"/>
                <a:ea typeface="ＭＳ Ｐゴシック" charset="0"/>
              </a:rPr>
              <a:t>Suicidal Depression</a:t>
            </a:r>
            <a:r>
              <a:rPr lang="en-US" b="0" dirty="0">
                <a:latin typeface="Arial" charset="0"/>
                <a:ea typeface="ＭＳ Ｐゴシック" charset="0"/>
              </a:rPr>
              <a:t>? "What?!  Inside a fish?  Why </a:t>
            </a:r>
            <a:r>
              <a:rPr lang="en-US" b="0" dirty="0" err="1">
                <a:latin typeface="Arial" charset="0"/>
                <a:ea typeface="ＭＳ Ｐゴシック" charset="0"/>
              </a:rPr>
              <a:t>didn</a:t>
            </a:r>
            <a:r>
              <a:rPr lang="fr-FR" b="0" dirty="0">
                <a:latin typeface="Arial" charset="0"/>
                <a:ea typeface="ＭＳ Ｐゴシック" charset="0"/>
              </a:rPr>
              <a:t>'</a:t>
            </a:r>
            <a:r>
              <a:rPr lang="en-US" b="0" dirty="0">
                <a:latin typeface="Arial" charset="0"/>
                <a:ea typeface="ＭＳ Ｐゴシック" charset="0"/>
              </a:rPr>
              <a:t>t I die from drowning?  I</a:t>
            </a:r>
            <a:r>
              <a:rPr lang="fr-FR" b="0" dirty="0">
                <a:latin typeface="Arial" charset="0"/>
                <a:ea typeface="ＭＳ Ｐゴシック" charset="0"/>
              </a:rPr>
              <a:t>'</a:t>
            </a:r>
            <a:r>
              <a:rPr lang="en-US" b="0" dirty="0">
                <a:latin typeface="Arial" charset="0"/>
                <a:ea typeface="ＭＳ Ｐゴシック" charset="0"/>
              </a:rPr>
              <a:t>d rather have died quickly from drowning than to starve to death inside this marine monster!  I hate sea food—and now, I AM sea food!"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BDF7A43-1CCB-C949-9784-8298BD98DA4A}" type="slidenum">
              <a:rPr lang="en-US" sz="1200">
                <a:solidFill>
                  <a:srgbClr val="000000"/>
                </a:solidFill>
                <a:ea typeface="ＭＳ Ｐゴシック" charset="0"/>
                <a:cs typeface="ＭＳ Ｐゴシック" charset="0"/>
              </a:rPr>
              <a:pPr algn="r"/>
              <a:t>90</a:t>
            </a:fld>
            <a:endParaRPr lang="en-US" sz="1200">
              <a:solidFill>
                <a:srgbClr val="000000"/>
              </a:solidFill>
              <a:ea typeface="ＭＳ Ｐゴシック" charset="0"/>
              <a:cs typeface="ＭＳ Ｐゴシック" charset="0"/>
            </a:endParaRPr>
          </a:p>
        </p:txBody>
      </p:sp>
      <p:sp>
        <p:nvSpPr>
          <p:cNvPr id="626690" name="Rectangle 2"/>
          <p:cNvSpPr>
            <a:spLocks noGrp="1" noRot="1" noChangeAspect="1" noChangeArrowheads="1"/>
          </p:cNvSpPr>
          <p:nvPr>
            <p:ph type="sldImg"/>
          </p:nvPr>
        </p:nvSpPr>
        <p:spPr>
          <a:solidFill>
            <a:srgbClr val="FFFFFF"/>
          </a:solidFill>
          <a:ln/>
        </p:spPr>
      </p:sp>
      <p:sp>
        <p:nvSpPr>
          <p:cNvPr id="626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Was</a:t>
            </a:r>
            <a:r>
              <a:rPr lang="en-US" baseline="0">
                <a:latin typeface="Arial" charset="0"/>
                <a:ea typeface="ＭＳ Ｐゴシック" charset="0"/>
                <a:cs typeface="ＭＳ Ｐゴシック" charset="0"/>
              </a:rPr>
              <a:t> the fish God</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s judgment on Jonah? Not at all!</a:t>
            </a:r>
          </a:p>
          <a:p>
            <a:r>
              <a:rPr lang="en-US" baseline="0">
                <a:latin typeface="Arial" charset="0"/>
                <a:ea typeface="ＭＳ Ｐゴシック" charset="0"/>
                <a:cs typeface="ＭＳ Ｐゴシック" charset="0"/>
              </a:rPr>
              <a:t>It was the means of deliverance!</a:t>
            </a:r>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1927476-F91C-F94B-B83F-1D07AFE0361D}" type="slidenum">
              <a:rPr lang="en-US" sz="1200">
                <a:solidFill>
                  <a:srgbClr val="000000"/>
                </a:solidFill>
                <a:ea typeface="ＭＳ Ｐゴシック" charset="0"/>
                <a:cs typeface="ＭＳ Ｐゴシック" charset="0"/>
              </a:rPr>
              <a:pPr algn="r"/>
              <a:t>91</a:t>
            </a:fld>
            <a:endParaRPr lang="en-US" sz="1200">
              <a:solidFill>
                <a:srgbClr val="000000"/>
              </a:solidFill>
              <a:ea typeface="ＭＳ Ｐゴシック" charset="0"/>
              <a:cs typeface="ＭＳ Ｐゴシック" charset="0"/>
            </a:endParaRPr>
          </a:p>
        </p:txBody>
      </p:sp>
      <p:sp>
        <p:nvSpPr>
          <p:cNvPr id="628738" name="Rectangle 2"/>
          <p:cNvSpPr>
            <a:spLocks noGrp="1" noRot="1" noChangeAspect="1" noChangeArrowheads="1"/>
          </p:cNvSpPr>
          <p:nvPr>
            <p:ph type="sldImg"/>
          </p:nvPr>
        </p:nvSpPr>
        <p:spPr>
          <a:solidFill>
            <a:srgbClr val="FFFFFF"/>
          </a:solidFill>
          <a:ln/>
        </p:spPr>
      </p:sp>
      <p:sp>
        <p:nvSpPr>
          <p:cNvPr id="628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Jonah</a:t>
            </a:r>
            <a:r>
              <a:rPr lang="en-US" baseline="0">
                <a:latin typeface="Arial" charset="0"/>
                <a:ea typeface="ＭＳ Ｐゴシック" charset="0"/>
                <a:cs typeface="ＭＳ Ｐゴシック" charset="0"/>
              </a:rPr>
              <a:t> 2 sounds much like a psalm in the book of Psalms. That is because it has the typical Hebrew structure of a thanksgiving psalm.</a:t>
            </a:r>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94F9944-6341-1743-9E02-1EDD204A42B5}" type="slidenum">
              <a:rPr lang="en-US" sz="1200">
                <a:solidFill>
                  <a:srgbClr val="000000"/>
                </a:solidFill>
                <a:ea typeface="ＭＳ Ｐゴシック" charset="0"/>
                <a:cs typeface="ＭＳ Ｐゴシック" charset="0"/>
              </a:rPr>
              <a:pPr algn="r"/>
              <a:t>92</a:t>
            </a:fld>
            <a:endParaRPr lang="en-US" sz="1200">
              <a:solidFill>
                <a:srgbClr val="000000"/>
              </a:solidFill>
              <a:ea typeface="ＭＳ Ｐゴシック" charset="0"/>
              <a:cs typeface="ＭＳ Ｐゴシック" charset="0"/>
            </a:endParaRPr>
          </a:p>
        </p:txBody>
      </p:sp>
      <p:sp>
        <p:nvSpPr>
          <p:cNvPr id="630786" name="Rectangle 2"/>
          <p:cNvSpPr>
            <a:spLocks noGrp="1" noRot="1" noChangeAspect="1" noChangeArrowheads="1"/>
          </p:cNvSpPr>
          <p:nvPr>
            <p:ph type="sldImg"/>
          </p:nvPr>
        </p:nvSpPr>
        <p:spPr>
          <a:solidFill>
            <a:srgbClr val="FFFFFF"/>
          </a:solidFill>
          <a:ln/>
        </p:spPr>
      </p:sp>
      <p:sp>
        <p:nvSpPr>
          <p:cNvPr id="630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4398BEF-ABE5-7544-A6E0-9E707FAFF984}" type="slidenum">
              <a:rPr lang="en-US" sz="1200">
                <a:solidFill>
                  <a:srgbClr val="000000"/>
                </a:solidFill>
                <a:ea typeface="ＭＳ Ｐゴシック" charset="0"/>
                <a:cs typeface="ＭＳ Ｐゴシック" charset="0"/>
              </a:rPr>
              <a:pPr algn="r"/>
              <a:t>93</a:t>
            </a:fld>
            <a:endParaRPr lang="en-US" sz="1200">
              <a:solidFill>
                <a:srgbClr val="000000"/>
              </a:solidFill>
              <a:ea typeface="ＭＳ Ｐゴシック" charset="0"/>
              <a:cs typeface="ＭＳ Ｐゴシック" charset="0"/>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Jonah has several plays on words that bring forth the narrative in a creative way.</a:t>
            </a:r>
          </a:p>
        </p:txBody>
      </p:sp>
      <p:sp>
        <p:nvSpPr>
          <p:cNvPr id="4" name="Slide Number Placeholder 3"/>
          <p:cNvSpPr>
            <a:spLocks noGrp="1"/>
          </p:cNvSpPr>
          <p:nvPr>
            <p:ph type="sldNum" sz="quarter" idx="5"/>
          </p:nvPr>
        </p:nvSpPr>
        <p:spPr/>
        <p:txBody>
          <a:bodyPr/>
          <a:lstStyle/>
          <a:p>
            <a:pPr>
              <a:defRPr/>
            </a:pPr>
            <a:fld id="{82BFF659-AFD6-DE47-82E8-8AF3D6EFC4E6}" type="slidenum">
              <a:rPr lang="en-US" smtClean="0"/>
              <a:pPr>
                <a:defRPr/>
              </a:pPr>
              <a:t>94</a:t>
            </a:fld>
            <a:endParaRPr lang="en-US"/>
          </a:p>
        </p:txBody>
      </p:sp>
    </p:spTree>
    <p:extLst>
      <p:ext uri="{BB962C8B-B14F-4D97-AF65-F5344CB8AC3E}">
        <p14:creationId xmlns:p14="http://schemas.microsoft.com/office/powerpoint/2010/main" val="180205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 Lord shows His care for people by events that get our attention</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5608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D9AB00D-E4F8-E846-B4BD-85C8EAE7386D}" type="slidenum">
              <a:rPr lang="en-US" sz="1200">
                <a:solidFill>
                  <a:srgbClr val="000000"/>
                </a:solidFill>
                <a:ea typeface="ＭＳ Ｐゴシック" charset="0"/>
                <a:cs typeface="ＭＳ Ｐゴシック" charset="0"/>
              </a:rPr>
              <a:pPr algn="r"/>
              <a:t>97</a:t>
            </a:fld>
            <a:endParaRPr lang="en-US" sz="1200">
              <a:solidFill>
                <a:srgbClr val="000000"/>
              </a:solidFill>
              <a:ea typeface="ＭＳ Ｐゴシック" charset="0"/>
              <a:cs typeface="ＭＳ Ｐゴシック" charset="0"/>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solidFill>
            <a:srgbClr val="FFFFFF"/>
          </a:solidFill>
          <a:ln>
            <a:solidFill>
              <a:srgbClr val="000000"/>
            </a:solidFill>
          </a:ln>
        </p:spPr>
        <p:txBody>
          <a:bodyPr/>
          <a:lstStyle/>
          <a:p>
            <a:pPr lvl="3"/>
            <a:r>
              <a:rPr lang="en-US" b="1" dirty="0">
                <a:latin typeface="Arial" charset="0"/>
                <a:ea typeface="ＭＳ Ｐゴシック" charset="0"/>
              </a:rPr>
              <a:t>Jonah expresses hope to see temple twice in the psalm—verses 4 and 7.</a:t>
            </a:r>
          </a:p>
          <a:p>
            <a:pPr lvl="3"/>
            <a:r>
              <a:rPr lang="en-US" b="1" dirty="0">
                <a:latin typeface="Arial" charset="0"/>
                <a:ea typeface="ＭＳ Ｐゴシック" charset="0"/>
              </a:rPr>
              <a:t>He says that hope finally occurred "when my life was ebbing away" (2:7).  The Hebrew here conveys the idea of growing faint or losing consciousness (cf. Pss. 142:3; 143:4; Alexander, TOTC, 117).</a:t>
            </a:r>
          </a:p>
          <a:p>
            <a:pPr lvl="3"/>
            <a:r>
              <a:rPr lang="en-US" b="1" dirty="0">
                <a:latin typeface="Arial" charset="0"/>
                <a:ea typeface="ＭＳ Ｐゴシック" charset="0"/>
              </a:rPr>
              <a:t>In other words, he is now finally turning "up"!  While in total darkness, he is finally seeing the light!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5C693272-B711-484D-AA66-5E8DD68AAB99}" type="slidenum">
              <a:rPr lang="en-US" sz="1200">
                <a:solidFill>
                  <a:srgbClr val="000000"/>
                </a:solidFill>
                <a:ea typeface="ＭＳ Ｐゴシック" charset="0"/>
                <a:cs typeface="ＭＳ Ｐゴシック" charset="0"/>
              </a:rPr>
              <a:pPr algn="r"/>
              <a:t>98</a:t>
            </a:fld>
            <a:endParaRPr lang="en-US" sz="1200">
              <a:solidFill>
                <a:srgbClr val="000000"/>
              </a:solidFill>
              <a:ea typeface="ＭＳ Ｐゴシック" charset="0"/>
              <a:cs typeface="ＭＳ Ｐゴシック" charset="0"/>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4A00260-66FD-EA49-A066-9137653EE0FE}" type="slidenum">
              <a:rPr lang="en-US" sz="1200">
                <a:solidFill>
                  <a:srgbClr val="000000"/>
                </a:solidFill>
                <a:ea typeface="ＭＳ Ｐゴシック" charset="0"/>
                <a:cs typeface="ＭＳ Ｐゴシック" charset="0"/>
              </a:rPr>
              <a:pPr algn="r"/>
              <a:t>100</a:t>
            </a:fld>
            <a:endParaRPr lang="en-US" sz="1200">
              <a:solidFill>
                <a:srgbClr val="000000"/>
              </a:solidFill>
              <a:ea typeface="ＭＳ Ｐゴシック" charset="0"/>
              <a:cs typeface="ＭＳ Ｐゴシック" charset="0"/>
            </a:endParaRPr>
          </a:p>
        </p:txBody>
      </p:sp>
      <p:sp>
        <p:nvSpPr>
          <p:cNvPr id="643074" name="Rectangle 2"/>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90487" tIns="44450" rIns="90487" bIns="44450"/>
          <a:lstStyle/>
          <a:p>
            <a:endParaRPr lang="en-US">
              <a:latin typeface="Arial" charset="0"/>
              <a:ea typeface="ＭＳ Ｐゴシック" charset="0"/>
              <a:cs typeface="ＭＳ Ｐゴシック" charset="0"/>
            </a:endParaRPr>
          </a:p>
        </p:txBody>
      </p:sp>
      <p:sp>
        <p:nvSpPr>
          <p:cNvPr id="643075" name="Rectangle 3"/>
          <p:cNvSpPr>
            <a:spLocks noGrp="1" noRot="1" noChangeAspect="1" noChangeArrowheads="1"/>
          </p:cNvSpPr>
          <p:nvPr>
            <p:ph type="sldImg"/>
          </p:nvPr>
        </p:nvSpPr>
        <p:spPr>
          <a:xfrm>
            <a:off x="1150938" y="692150"/>
            <a:ext cx="4556125" cy="3416300"/>
          </a:xfrm>
          <a:solidFill>
            <a:srgbClr val="FFFFFF"/>
          </a:solidFill>
          <a:ln w="12700" cap="flat">
            <a:solidFill>
              <a:schemeClr val="tx1"/>
            </a:solid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fld id="{6FE713CD-4E17-C740-960E-D5E17B9A492F}" type="slidenum">
              <a:rPr lang="en-US" sz="1200">
                <a:solidFill>
                  <a:srgbClr val="000000"/>
                </a:solidFill>
                <a:ea typeface="ＭＳ Ｐゴシック" charset="0"/>
                <a:cs typeface="ＭＳ Ｐゴシック" charset="0"/>
              </a:rPr>
              <a:pPr eaLnBrk="1" hangingPunct="1"/>
              <a:t>103</a:t>
            </a:fld>
            <a:endParaRPr lang="en-US" sz="1200">
              <a:solidFill>
                <a:srgbClr val="000000"/>
              </a:solidFill>
              <a:ea typeface="ＭＳ Ｐゴシック" charset="0"/>
              <a:cs typeface="ＭＳ Ｐゴシック" charset="0"/>
            </a:endParaRPr>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E85C6F-3BF9-6A4D-8F1E-EAA89C9DEBF5}" type="slidenum">
              <a:rPr lang="en-US" sz="1200">
                <a:solidFill>
                  <a:srgbClr val="000000"/>
                </a:solidFill>
                <a:ea typeface="ＭＳ Ｐゴシック" charset="0"/>
                <a:cs typeface="ＭＳ Ｐゴシック" charset="0"/>
              </a:rPr>
              <a:pPr algn="r"/>
              <a:t>104</a:t>
            </a:fld>
            <a:endParaRPr lang="en-US" sz="1200">
              <a:solidFill>
                <a:srgbClr val="000000"/>
              </a:solidFill>
              <a:ea typeface="ＭＳ Ｐゴシック" charset="0"/>
              <a:cs typeface="ＭＳ Ｐゴシック" charset="0"/>
            </a:endParaRPr>
          </a:p>
        </p:txBody>
      </p:sp>
      <p:sp>
        <p:nvSpPr>
          <p:cNvPr id="649218" name="Rectangle 2"/>
          <p:cNvSpPr>
            <a:spLocks noGrp="1" noRot="1" noChangeAspect="1" noChangeArrowheads="1" noTextEdit="1"/>
          </p:cNvSpPr>
          <p:nvPr>
            <p:ph type="sldImg"/>
          </p:nvPr>
        </p:nvSpPr>
        <p:spPr>
          <a:solidFill>
            <a:srgbClr val="FFFFFF"/>
          </a:solidFill>
          <a:ln/>
        </p:spPr>
      </p:sp>
      <p:sp>
        <p:nvSpPr>
          <p:cNvPr id="649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So what have I learned?  Everything I am, have, and do—it</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all because of God</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grace.  Who would have ever thought that this shy boy—from a broken home whose parents and those they have married have endured 12 divorces—who would ever thought that this guy would be privileged to serve Him at SBC and beyond?</a:t>
            </a:r>
            <a:endParaRPr lang="en-US" dirty="0">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2669DF2-2661-AD49-9C61-56709C3F819C}" type="slidenum">
              <a:rPr lang="en-US" sz="1200">
                <a:solidFill>
                  <a:srgbClr val="000000"/>
                </a:solidFill>
                <a:ea typeface="ＭＳ Ｐゴシック" charset="0"/>
                <a:cs typeface="ＭＳ Ｐゴシック" charset="0"/>
              </a:rPr>
              <a:pPr algn="r"/>
              <a:t>105</a:t>
            </a:fld>
            <a:endParaRPr lang="en-US" sz="1200">
              <a:solidFill>
                <a:srgbClr val="000000"/>
              </a:solidFill>
              <a:ea typeface="ＭＳ Ｐゴシック" charset="0"/>
              <a:cs typeface="ＭＳ Ｐゴシック" charset="0"/>
            </a:endParaRPr>
          </a:p>
        </p:txBody>
      </p:sp>
      <p:sp>
        <p:nvSpPr>
          <p:cNvPr id="651266" name="Rectangle 2"/>
          <p:cNvSpPr>
            <a:spLocks noGrp="1" noRot="1" noChangeAspect="1" noChangeArrowheads="1"/>
          </p:cNvSpPr>
          <p:nvPr>
            <p:ph type="sldImg"/>
          </p:nvPr>
        </p:nvSpPr>
        <p:spPr>
          <a:solidFill>
            <a:srgbClr val="FFFFFF"/>
          </a:solidFill>
          <a:ln/>
        </p:spPr>
      </p:sp>
      <p:sp>
        <p:nvSpPr>
          <p:cNvPr id="651267"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Arial" charset="0"/>
                <a:ea typeface="ＭＳ Ｐゴシック" charset="0"/>
                <a:cs typeface="ＭＳ Ｐゴシック" charset="0"/>
              </a:rPr>
              <a:t>Think how good God is to us erring creatures---1000 sins a year!</a:t>
            </a:r>
          </a:p>
          <a:p>
            <a:r>
              <a:rPr lang="en-US" b="1" dirty="0">
                <a:latin typeface="Arial" charset="0"/>
                <a:ea typeface="ＭＳ Ｐゴシック" charset="0"/>
                <a:cs typeface="ＭＳ Ｐゴシック" charset="0"/>
              </a:rPr>
              <a:t>But God</a:t>
            </a:r>
            <a:r>
              <a:rPr lang="fr-FR"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grace overshadows his justice on the cross.</a:t>
            </a:r>
          </a:p>
          <a:p>
            <a:r>
              <a:rPr lang="en-US" b="1" dirty="0">
                <a:latin typeface="Arial" charset="0"/>
                <a:ea typeface="ＭＳ Ｐゴシック" charset="0"/>
                <a:cs typeface="ＭＳ Ｐゴシック" charset="0"/>
              </a:rPr>
              <a:t>Grace prevents premature death too: 234 traffic deaths, immune system</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D688E63-9467-0245-BE3E-DA9AC62ADF98}" type="slidenum">
              <a:rPr lang="en-US" sz="1200">
                <a:solidFill>
                  <a:srgbClr val="000000"/>
                </a:solidFill>
                <a:ea typeface="ＭＳ Ｐゴシック" charset="0"/>
                <a:cs typeface="ＭＳ Ｐゴシック" charset="0"/>
              </a:rPr>
              <a:pPr algn="r"/>
              <a:t>106</a:t>
            </a:fld>
            <a:endParaRPr lang="en-US" sz="1200">
              <a:solidFill>
                <a:srgbClr val="000000"/>
              </a:solidFill>
              <a:ea typeface="ＭＳ Ｐゴシック" charset="0"/>
              <a:cs typeface="ＭＳ Ｐゴシック" charset="0"/>
            </a:endParaRPr>
          </a:p>
        </p:txBody>
      </p:sp>
      <p:sp>
        <p:nvSpPr>
          <p:cNvPr id="653314" name="Rectangle 2"/>
          <p:cNvSpPr>
            <a:spLocks noGrp="1" noRot="1" noChangeAspect="1" noChangeArrowheads="1" noTextEdit="1"/>
          </p:cNvSpPr>
          <p:nvPr>
            <p:ph type="sldImg"/>
          </p:nvPr>
        </p:nvSpPr>
        <p:spPr>
          <a:solidFill>
            <a:srgbClr val="FFFFFF"/>
          </a:solidFill>
          <a:ln/>
        </p:spPr>
      </p:sp>
      <p:sp>
        <p:nvSpPr>
          <p:cNvPr id="6533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Today instead of the usual chapel message I thought I</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d share something I know something about—what God has done in my own life</a:t>
            </a:r>
            <a:endParaRPr lang="en-US" dirty="0">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72B6EE8-8107-A841-B471-F0E654EB49C6}" type="slidenum">
              <a:rPr lang="en-US" sz="1200">
                <a:solidFill>
                  <a:srgbClr val="000000"/>
                </a:solidFill>
                <a:ea typeface="ＭＳ Ｐゴシック" charset="0"/>
                <a:cs typeface="ＭＳ Ｐゴシック" charset="0"/>
              </a:rPr>
              <a:pPr algn="r"/>
              <a:t>107</a:t>
            </a:fld>
            <a:endParaRPr lang="en-US" sz="1200">
              <a:solidFill>
                <a:srgbClr val="000000"/>
              </a:solidFill>
              <a:ea typeface="ＭＳ Ｐゴシック" charset="0"/>
              <a:cs typeface="ＭＳ Ｐゴシック" charset="0"/>
            </a:endParaRPr>
          </a:p>
        </p:txBody>
      </p:sp>
      <p:sp>
        <p:nvSpPr>
          <p:cNvPr id="655362" name="Rectangle 2"/>
          <p:cNvSpPr>
            <a:spLocks noGrp="1" noRot="1" noChangeAspect="1" noChangeArrowheads="1" noTextEdit="1"/>
          </p:cNvSpPr>
          <p:nvPr>
            <p:ph type="sldImg"/>
          </p:nvPr>
        </p:nvSpPr>
        <p:spPr>
          <a:solidFill>
            <a:srgbClr val="FFFFFF"/>
          </a:solidFill>
          <a:ln/>
        </p:spPr>
      </p:sp>
      <p:sp>
        <p:nvSpPr>
          <p:cNvPr id="65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Arial" charset="0"/>
                <a:ea typeface="ＭＳ Ｐゴシック" charset="0"/>
                <a:cs typeface="ＭＳ Ｐゴシック" charset="0"/>
              </a:rPr>
              <a:t>The story, of course, must begin with my parents who met in the Navy.  </a:t>
            </a:r>
          </a:p>
          <a:p>
            <a:r>
              <a:rPr lang="en-US">
                <a:latin typeface="Arial" charset="0"/>
                <a:ea typeface="ＭＳ Ｐゴシック" charset="0"/>
                <a:cs typeface="ＭＳ Ｐゴシック" charset="0"/>
              </a:rPr>
              <a:t>They had a baby boy (my older brother Bob) and then were transferred to Japan.</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5DBEABDC-E8E5-B643-BB30-D8FA09112737}" type="slidenum">
              <a:rPr lang="en-US" sz="1200">
                <a:solidFill>
                  <a:srgbClr val="000000"/>
                </a:solidFill>
                <a:ea typeface="ＭＳ Ｐゴシック" charset="0"/>
                <a:cs typeface="ＭＳ Ｐゴシック" charset="0"/>
              </a:rPr>
              <a:pPr algn="r"/>
              <a:t>108</a:t>
            </a:fld>
            <a:endParaRPr lang="en-US" sz="1200">
              <a:solidFill>
                <a:srgbClr val="000000"/>
              </a:solidFill>
              <a:ea typeface="ＭＳ Ｐゴシック" charset="0"/>
              <a:cs typeface="ＭＳ Ｐゴシック" charset="0"/>
            </a:endParaRPr>
          </a:p>
        </p:txBody>
      </p:sp>
      <p:sp>
        <p:nvSpPr>
          <p:cNvPr id="657410" name="Rectangle 2"/>
          <p:cNvSpPr>
            <a:spLocks noGrp="1" noRot="1" noChangeAspect="1" noChangeArrowheads="1" noTextEdit="1"/>
          </p:cNvSpPr>
          <p:nvPr>
            <p:ph type="sldImg"/>
          </p:nvPr>
        </p:nvSpPr>
        <p:spPr>
          <a:solidFill>
            <a:srgbClr val="FFFFFF"/>
          </a:solidFill>
          <a:ln/>
        </p:spPr>
      </p:sp>
      <p:sp>
        <p:nvSpPr>
          <p:cNvPr id="6574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That</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where I made my appearance.  I was born in Japan at a very young age… as an MK (Military Kid)</a:t>
            </a:r>
            <a:endParaRPr lang="en-US" dirty="0">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CE6D1F1-54E5-024B-A843-15222B3CD603}" type="slidenum">
              <a:rPr lang="en-US" sz="1200">
                <a:solidFill>
                  <a:srgbClr val="000000"/>
                </a:solidFill>
                <a:ea typeface="ＭＳ Ｐゴシック" charset="0"/>
                <a:cs typeface="ＭＳ Ｐゴシック" charset="0"/>
              </a:rPr>
              <a:pPr algn="r"/>
              <a:t>109</a:t>
            </a:fld>
            <a:endParaRPr lang="en-US" sz="1200">
              <a:solidFill>
                <a:srgbClr val="000000"/>
              </a:solidFill>
              <a:ea typeface="ＭＳ Ｐゴシック" charset="0"/>
              <a:cs typeface="ＭＳ Ｐゴシック" charset="0"/>
            </a:endParaRPr>
          </a:p>
        </p:txBody>
      </p:sp>
      <p:sp>
        <p:nvSpPr>
          <p:cNvPr id="659458" name="Rectangle 2"/>
          <p:cNvSpPr>
            <a:spLocks noGrp="1" noRot="1" noChangeAspect="1" noChangeArrowheads="1" noTextEdit="1"/>
          </p:cNvSpPr>
          <p:nvPr>
            <p:ph type="sldImg"/>
          </p:nvPr>
        </p:nvSpPr>
        <p:spPr>
          <a:solidFill>
            <a:srgbClr val="FFFFFF"/>
          </a:solidFill>
          <a:ln/>
        </p:spPr>
      </p:sp>
      <p:sp>
        <p:nvSpPr>
          <p:cNvPr id="6594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After my sister</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birth there 19 months later we moved to a strange land—California!</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0F6155-7FB3-8E46-84E9-56E1370573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06210" name="Rectangle 2"/>
          <p:cNvSpPr>
            <a:spLocks noGrp="1" noRot="1" noChangeAspect="1" noChangeArrowheads="1"/>
          </p:cNvSpPr>
          <p:nvPr>
            <p:ph type="sldImg"/>
          </p:nvPr>
        </p:nvSpPr>
        <p:spPr>
          <a:solidFill>
            <a:srgbClr val="FFFFFF"/>
          </a:solidFill>
          <a:ln/>
        </p:spPr>
      </p:sp>
      <p:sp>
        <p:nvSpPr>
          <p:cNvPr id="606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Your response to God</a:t>
            </a:r>
            <a:r>
              <a:rPr kumimoji="1" lang="mr-IN" sz="1200" kern="1200" dirty="0">
                <a:solidFill>
                  <a:schemeClr val="tx1"/>
                </a:solidFill>
                <a:effectLst/>
                <a:latin typeface="Arial" panose="020B0604020202020204" pitchFamily="34" charset="0"/>
                <a:ea typeface="ＭＳ Ｐゴシック" pitchFamily="-112" charset="-128"/>
                <a:cs typeface="ＭＳ Ｐゴシック" pitchFamily="-112" charset="-128"/>
              </a:rPr>
              <a:t>'</a:t>
            </a:r>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s mercy on you as a sinful creature should be gratefulness</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8453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61C6D97-EB4D-2B4E-80E9-A6E9DBDBD6A2}" type="slidenum">
              <a:rPr lang="en-US" sz="1200">
                <a:solidFill>
                  <a:srgbClr val="000000"/>
                </a:solidFill>
                <a:ea typeface="ＭＳ Ｐゴシック" charset="0"/>
                <a:cs typeface="ＭＳ Ｐゴシック" charset="0"/>
              </a:rPr>
              <a:pPr algn="r"/>
              <a:t>110</a:t>
            </a:fld>
            <a:endParaRPr lang="en-US" sz="1200">
              <a:solidFill>
                <a:srgbClr val="000000"/>
              </a:solidFill>
              <a:ea typeface="ＭＳ Ｐゴシック" charset="0"/>
              <a:cs typeface="ＭＳ Ｐゴシック" charset="0"/>
            </a:endParaRPr>
          </a:p>
        </p:txBody>
      </p:sp>
      <p:sp>
        <p:nvSpPr>
          <p:cNvPr id="661506" name="Rectangle 2"/>
          <p:cNvSpPr>
            <a:spLocks noGrp="1" noRot="1" noChangeAspect="1" noChangeArrowheads="1" noTextEdit="1"/>
          </p:cNvSpPr>
          <p:nvPr>
            <p:ph type="sldImg"/>
          </p:nvPr>
        </p:nvSpPr>
        <p:spPr>
          <a:solidFill>
            <a:srgbClr val="FFFFFF"/>
          </a:solidFill>
          <a:ln/>
        </p:spPr>
      </p:sp>
      <p:sp>
        <p:nvSpPr>
          <p:cNvPr id="6615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Arial" charset="0"/>
                <a:ea typeface="ＭＳ Ｐゴシック" charset="0"/>
                <a:cs typeface="ＭＳ Ｐゴシック" charset="0"/>
              </a:rPr>
              <a:t>We first lived in Alameda across the bay from San Francisco, then later in two other cities.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7590F2D-7CDC-784F-AFF0-FFE7C82F93F4}" type="slidenum">
              <a:rPr lang="en-US" sz="1200">
                <a:solidFill>
                  <a:srgbClr val="000000"/>
                </a:solidFill>
                <a:ea typeface="ＭＳ Ｐゴシック" charset="0"/>
                <a:cs typeface="ＭＳ Ｐゴシック" charset="0"/>
              </a:rPr>
              <a:pPr algn="r"/>
              <a:t>111</a:t>
            </a:fld>
            <a:endParaRPr lang="en-US" sz="1200">
              <a:solidFill>
                <a:srgbClr val="000000"/>
              </a:solidFill>
              <a:ea typeface="ＭＳ Ｐゴシック" charset="0"/>
              <a:cs typeface="ＭＳ Ｐゴシック" charset="0"/>
            </a:endParaRPr>
          </a:p>
        </p:txBody>
      </p:sp>
      <p:sp>
        <p:nvSpPr>
          <p:cNvPr id="663554" name="Rectangle 2"/>
          <p:cNvSpPr>
            <a:spLocks noGrp="1" noRot="1" noChangeAspect="1" noChangeArrowheads="1" noTextEdit="1"/>
          </p:cNvSpPr>
          <p:nvPr>
            <p:ph type="sldImg"/>
          </p:nvPr>
        </p:nvSpPr>
        <p:spPr>
          <a:solidFill>
            <a:srgbClr val="FFFFFF"/>
          </a:solidFill>
          <a:ln/>
        </p:spPr>
      </p:sp>
      <p:sp>
        <p:nvSpPr>
          <p:cNvPr id="6635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After my younger brother</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birth my Mom concluded that my Dad was actually married to the Navy, so she divorced him.  Ironically, she became a social worker to help other families put their lives together.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D3473B2-544A-DB4D-A99F-1BB56991F714}" type="slidenum">
              <a:rPr lang="en-US" sz="1200">
                <a:solidFill>
                  <a:srgbClr val="000000"/>
                </a:solidFill>
                <a:ea typeface="ＭＳ Ｐゴシック" charset="0"/>
                <a:cs typeface="ＭＳ Ｐゴシック" charset="0"/>
              </a:rPr>
              <a:pPr algn="r"/>
              <a:t>112</a:t>
            </a:fld>
            <a:endParaRPr lang="en-US" sz="1200">
              <a:solidFill>
                <a:srgbClr val="000000"/>
              </a:solidFill>
              <a:ea typeface="ＭＳ Ｐゴシック" charset="0"/>
              <a:cs typeface="ＭＳ Ｐゴシック" charset="0"/>
            </a:endParaRPr>
          </a:p>
        </p:txBody>
      </p:sp>
      <p:sp>
        <p:nvSpPr>
          <p:cNvPr id="665602" name="Rectangle 2"/>
          <p:cNvSpPr>
            <a:spLocks noGrp="1" noRot="1" noChangeAspect="1" noChangeArrowheads="1" noTextEdit="1"/>
          </p:cNvSpPr>
          <p:nvPr>
            <p:ph type="sldImg"/>
          </p:nvPr>
        </p:nvSpPr>
        <p:spPr>
          <a:solidFill>
            <a:srgbClr val="FFFFFF"/>
          </a:solidFill>
          <a:ln/>
        </p:spPr>
      </p:sp>
      <p:sp>
        <p:nvSpPr>
          <p:cNvPr id="6656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Those </a:t>
            </a:r>
            <a:r>
              <a:rPr lang="en-US" b="0" dirty="0" err="1">
                <a:latin typeface="Arial" panose="020B0604020202020204" pitchFamily="34" charset="0"/>
                <a:ea typeface="ＭＳ Ｐゴシック" charset="0"/>
                <a:cs typeface="ＭＳ Ｐゴシック" charset="0"/>
              </a:rPr>
              <a:t>weren</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t easy years being a single mother with four kids ages 6 and under.  Yes, that</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me—the good looking one with the sucker!</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439BB5E-87DA-B64F-A680-41A13ABB17A6}" type="slidenum">
              <a:rPr lang="en-US" sz="1200">
                <a:solidFill>
                  <a:srgbClr val="000000"/>
                </a:solidFill>
                <a:ea typeface="ＭＳ Ｐゴシック" charset="0"/>
                <a:cs typeface="ＭＳ Ｐゴシック" charset="0"/>
              </a:rPr>
              <a:pPr algn="r"/>
              <a:t>113</a:t>
            </a:fld>
            <a:endParaRPr lang="en-US" sz="1200">
              <a:solidFill>
                <a:srgbClr val="000000"/>
              </a:solidFill>
              <a:ea typeface="ＭＳ Ｐゴシック" charset="0"/>
              <a:cs typeface="ＭＳ Ｐゴシック" charset="0"/>
            </a:endParaRPr>
          </a:p>
        </p:txBody>
      </p:sp>
      <p:sp>
        <p:nvSpPr>
          <p:cNvPr id="667650" name="Rectangle 2"/>
          <p:cNvSpPr>
            <a:spLocks noGrp="1" noRot="1" noChangeAspect="1" noChangeArrowheads="1" noTextEdit="1"/>
          </p:cNvSpPr>
          <p:nvPr>
            <p:ph type="sldImg"/>
          </p:nvPr>
        </p:nvSpPr>
        <p:spPr>
          <a:solidFill>
            <a:srgbClr val="FFFFFF"/>
          </a:solidFill>
          <a:ln/>
        </p:spPr>
      </p:sp>
      <p:sp>
        <p:nvSpPr>
          <p:cNvPr id="6676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Arial" charset="0"/>
                <a:ea typeface="ＭＳ Ｐゴシック" charset="0"/>
                <a:cs typeface="ＭＳ Ｐゴシック" charset="0"/>
              </a:rPr>
              <a:t>Three or four years later my Mom met Bill—another divorcee with three children.  They married once when I was on vacation to see my real Dad.</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8D5B72B-90E7-FC45-892C-6F6CC2E047E8}" type="slidenum">
              <a:rPr lang="en-US" sz="1200">
                <a:solidFill>
                  <a:srgbClr val="000000"/>
                </a:solidFill>
                <a:ea typeface="ＭＳ Ｐゴシック" charset="0"/>
                <a:cs typeface="ＭＳ Ｐゴシック" charset="0"/>
              </a:rPr>
              <a:pPr algn="r"/>
              <a:t>114</a:t>
            </a:fld>
            <a:endParaRPr lang="en-US" sz="1200">
              <a:solidFill>
                <a:srgbClr val="000000"/>
              </a:solidFill>
              <a:ea typeface="ＭＳ Ｐゴシック" charset="0"/>
              <a:cs typeface="ＭＳ Ｐゴシック" charset="0"/>
            </a:endParaRPr>
          </a:p>
        </p:txBody>
      </p:sp>
      <p:sp>
        <p:nvSpPr>
          <p:cNvPr id="669698" name="Rectangle 2"/>
          <p:cNvSpPr>
            <a:spLocks noGrp="1" noRot="1" noChangeAspect="1" noChangeArrowheads="1" noTextEdit="1"/>
          </p:cNvSpPr>
          <p:nvPr>
            <p:ph type="sldImg"/>
          </p:nvPr>
        </p:nvSpPr>
        <p:spPr>
          <a:solidFill>
            <a:srgbClr val="FFFFFF"/>
          </a:solidFill>
          <a:ln/>
        </p:spPr>
      </p:sp>
      <p:sp>
        <p:nvSpPr>
          <p:cNvPr id="6696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Arial" charset="0"/>
                <a:ea typeface="ＭＳ Ｐゴシック" charset="0"/>
                <a:cs typeface="ＭＳ Ｐゴシック" charset="0"/>
              </a:rPr>
              <a:t>Life began to turn around.  Bill played sports with us and even took us to church for a year.</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8D9810F-82FE-2C4C-8641-6F3DF6E18ACA}" type="slidenum">
              <a:rPr lang="en-US" sz="1200">
                <a:solidFill>
                  <a:srgbClr val="000000"/>
                </a:solidFill>
                <a:ea typeface="ＭＳ Ｐゴシック" charset="0"/>
                <a:cs typeface="ＭＳ Ｐゴシック" charset="0"/>
              </a:rPr>
              <a:pPr algn="r"/>
              <a:t>115</a:t>
            </a:fld>
            <a:endParaRPr lang="en-US" sz="1200">
              <a:solidFill>
                <a:srgbClr val="000000"/>
              </a:solidFill>
              <a:ea typeface="ＭＳ Ｐゴシック" charset="0"/>
              <a:cs typeface="ＭＳ Ｐゴシック" charset="0"/>
            </a:endParaRPr>
          </a:p>
        </p:txBody>
      </p:sp>
      <p:sp>
        <p:nvSpPr>
          <p:cNvPr id="671746" name="Rectangle 2"/>
          <p:cNvSpPr>
            <a:spLocks noGrp="1" noRot="1" noChangeAspect="1" noChangeArrowheads="1" noTextEdit="1"/>
          </p:cNvSpPr>
          <p:nvPr>
            <p:ph type="sldImg"/>
          </p:nvPr>
        </p:nvSpPr>
        <p:spPr>
          <a:solidFill>
            <a:srgbClr val="FFFFFF"/>
          </a:solidFill>
          <a:ln/>
        </p:spPr>
      </p:sp>
      <p:sp>
        <p:nvSpPr>
          <p:cNvPr id="6717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Arial" charset="0"/>
                <a:ea typeface="ＭＳ Ｐゴシック" charset="0"/>
                <a:cs typeface="ＭＳ Ｐゴシック" charset="0"/>
              </a:rPr>
              <a:t>But the arguments with my Mom became unbearable so my Mom divorced him too.</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1B3AD132-CC89-3F47-B644-D86A19BD7102}" type="slidenum">
              <a:rPr lang="en-US" sz="1200">
                <a:solidFill>
                  <a:srgbClr val="000000"/>
                </a:solidFill>
                <a:ea typeface="ＭＳ Ｐゴシック" charset="0"/>
                <a:cs typeface="ＭＳ Ｐゴシック" charset="0"/>
              </a:rPr>
              <a:pPr algn="r"/>
              <a:t>116</a:t>
            </a:fld>
            <a:endParaRPr lang="en-US" sz="1200">
              <a:solidFill>
                <a:srgbClr val="000000"/>
              </a:solidFill>
              <a:ea typeface="ＭＳ Ｐゴシック" charset="0"/>
              <a:cs typeface="ＭＳ Ｐゴシック" charset="0"/>
            </a:endParaRPr>
          </a:p>
        </p:txBody>
      </p:sp>
      <p:sp>
        <p:nvSpPr>
          <p:cNvPr id="673794" name="Rectangle 2"/>
          <p:cNvSpPr>
            <a:spLocks noGrp="1" noRot="1" noChangeAspect="1" noChangeArrowheads="1" noTextEdit="1"/>
          </p:cNvSpPr>
          <p:nvPr>
            <p:ph type="sldImg"/>
          </p:nvPr>
        </p:nvSpPr>
        <p:spPr>
          <a:solidFill>
            <a:srgbClr val="FFFFFF"/>
          </a:solidFill>
          <a:ln/>
        </p:spPr>
      </p:sp>
      <p:sp>
        <p:nvSpPr>
          <p:cNvPr id="6737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Arial" charset="0"/>
                <a:ea typeface="ＭＳ Ｐゴシック" charset="0"/>
                <a:cs typeface="ＭＳ Ｐゴシック" charset="0"/>
              </a:rPr>
              <a:t>You may think I was lonely—but I had my big brother Bob and my sister Kathie.  My little brother Tom was a pest.</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D0415DE-6C30-6B45-A72A-D6C1145DB7AE}" type="slidenum">
              <a:rPr lang="en-US" sz="1200">
                <a:solidFill>
                  <a:srgbClr val="000000"/>
                </a:solidFill>
                <a:ea typeface="ＭＳ Ｐゴシック" charset="0"/>
                <a:cs typeface="ＭＳ Ｐゴシック" charset="0"/>
              </a:rPr>
              <a:pPr algn="r"/>
              <a:t>117</a:t>
            </a:fld>
            <a:endParaRPr lang="en-US" sz="1200">
              <a:solidFill>
                <a:srgbClr val="000000"/>
              </a:solidFill>
              <a:ea typeface="ＭＳ Ｐゴシック" charset="0"/>
              <a:cs typeface="ＭＳ Ｐゴシック" charset="0"/>
            </a:endParaRPr>
          </a:p>
        </p:txBody>
      </p:sp>
      <p:sp>
        <p:nvSpPr>
          <p:cNvPr id="675842" name="Rectangle 2"/>
          <p:cNvSpPr>
            <a:spLocks noGrp="1" noRot="1" noChangeAspect="1" noChangeArrowheads="1" noTextEdit="1"/>
          </p:cNvSpPr>
          <p:nvPr>
            <p:ph type="sldImg"/>
          </p:nvPr>
        </p:nvSpPr>
        <p:spPr>
          <a:solidFill>
            <a:srgbClr val="FFFFFF"/>
          </a:solidFill>
          <a:ln/>
        </p:spPr>
      </p:sp>
      <p:sp>
        <p:nvSpPr>
          <p:cNvPr id="6758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But we learned to live without a Dad again while my real Dad married a third time—eventually five times total!</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6621B1B-C958-2F4C-BB47-281CA4FFCFE7}" type="slidenum">
              <a:rPr lang="en-US" sz="1200">
                <a:solidFill>
                  <a:srgbClr val="000000"/>
                </a:solidFill>
                <a:ea typeface="ＭＳ Ｐゴシック" charset="0"/>
                <a:cs typeface="ＭＳ Ｐゴシック" charset="0"/>
              </a:rPr>
              <a:pPr algn="r"/>
              <a:t>118</a:t>
            </a:fld>
            <a:endParaRPr lang="en-US" sz="1200">
              <a:solidFill>
                <a:srgbClr val="000000"/>
              </a:solidFill>
              <a:ea typeface="ＭＳ Ｐゴシック" charset="0"/>
              <a:cs typeface="ＭＳ Ｐゴシック" charset="0"/>
            </a:endParaRPr>
          </a:p>
        </p:txBody>
      </p:sp>
      <p:sp>
        <p:nvSpPr>
          <p:cNvPr id="677890" name="Rectangle 2"/>
          <p:cNvSpPr>
            <a:spLocks noGrp="1" noRot="1" noChangeAspect="1" noChangeArrowheads="1" noTextEdit="1"/>
          </p:cNvSpPr>
          <p:nvPr>
            <p:ph type="sldImg"/>
          </p:nvPr>
        </p:nvSpPr>
        <p:spPr>
          <a:solidFill>
            <a:srgbClr val="FFFFFF"/>
          </a:solidFill>
          <a:ln/>
        </p:spPr>
      </p:sp>
      <p:sp>
        <p:nvSpPr>
          <p:cNvPr id="6778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Arial" charset="0"/>
                <a:ea typeface="ＭＳ Ｐゴシック" charset="0"/>
                <a:cs typeface="ＭＳ Ｐゴシック" charset="0"/>
              </a:rPr>
              <a:t>Life went on and, despite my rotten family background, I sensed that there was a God—so I figured that I better be a good boy.  I obeyed my parents and did well in school and sports over the years.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1FD65D8-24E3-B64E-A81D-24C58405BBFC}" type="slidenum">
              <a:rPr lang="en-US" sz="1200">
                <a:solidFill>
                  <a:srgbClr val="000000"/>
                </a:solidFill>
                <a:ea typeface="ＭＳ Ｐゴシック" charset="0"/>
                <a:cs typeface="ＭＳ Ｐゴシック" charset="0"/>
              </a:rPr>
              <a:pPr algn="r"/>
              <a:t>119</a:t>
            </a:fld>
            <a:endParaRPr lang="en-US" sz="1200">
              <a:solidFill>
                <a:srgbClr val="000000"/>
              </a:solidFill>
              <a:ea typeface="ＭＳ Ｐゴシック" charset="0"/>
              <a:cs typeface="ＭＳ Ｐゴシック" charset="0"/>
            </a:endParaRPr>
          </a:p>
        </p:txBody>
      </p:sp>
      <p:sp>
        <p:nvSpPr>
          <p:cNvPr id="679938" name="Rectangle 2"/>
          <p:cNvSpPr>
            <a:spLocks noGrp="1" noRot="1" noChangeAspect="1" noChangeArrowheads="1" noTextEdit="1"/>
          </p:cNvSpPr>
          <p:nvPr>
            <p:ph type="sldImg"/>
          </p:nvPr>
        </p:nvSpPr>
        <p:spPr>
          <a:solidFill>
            <a:srgbClr val="FFFFFF"/>
          </a:solidFill>
          <a:ln/>
        </p:spPr>
      </p:sp>
      <p:sp>
        <p:nvSpPr>
          <p:cNvPr id="6799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Arial" charset="0"/>
                <a:ea typeface="ＭＳ Ｐゴシック" charset="0"/>
                <a:cs typeface="ＭＳ Ｐゴシック" charset="0"/>
              </a:rPr>
              <a:t>Of course, when Sunday morning came, I still played baseball.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498.xml.rels><?xml version="1.0" encoding="UTF-8" standalone="yes"?>
<Relationships xmlns="http://schemas.openxmlformats.org/package/2006/relationships"><Relationship Id="rId2" Type="http://schemas.openxmlformats.org/officeDocument/2006/relationships/slideMaster" Target="../slideMasters/slideMaster70.xml"/><Relationship Id="rId1" Type="http://schemas.openxmlformats.org/officeDocument/2006/relationships/themeOverride" Target="../theme/themeOverride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97562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432570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395018-6880-664C-B038-CBF5B69396AB}" type="slidenum">
              <a:rPr lang="en-US"/>
              <a:pPr/>
              <a:t>‹#›</a:t>
            </a:fld>
            <a:endParaRPr lang="en-US"/>
          </a:p>
        </p:txBody>
      </p:sp>
    </p:spTree>
    <p:extLst>
      <p:ext uri="{BB962C8B-B14F-4D97-AF65-F5344CB8AC3E}">
        <p14:creationId xmlns:p14="http://schemas.microsoft.com/office/powerpoint/2010/main" val="41145899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C584253-180C-B140-BEC5-96EA847899E3}" type="slidenum">
              <a:rPr lang="en-US"/>
              <a:pPr/>
              <a:t>‹#›</a:t>
            </a:fld>
            <a:endParaRPr lang="en-US"/>
          </a:p>
        </p:txBody>
      </p:sp>
    </p:spTree>
    <p:extLst>
      <p:ext uri="{BB962C8B-B14F-4D97-AF65-F5344CB8AC3E}">
        <p14:creationId xmlns:p14="http://schemas.microsoft.com/office/powerpoint/2010/main" val="38331139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8F3766-E4AB-DA43-98E8-C3852FCBD7AB}" type="slidenum">
              <a:rPr lang="en-US"/>
              <a:pPr/>
              <a:t>‹#›</a:t>
            </a:fld>
            <a:endParaRPr lang="en-US"/>
          </a:p>
        </p:txBody>
      </p:sp>
    </p:spTree>
    <p:extLst>
      <p:ext uri="{BB962C8B-B14F-4D97-AF65-F5344CB8AC3E}">
        <p14:creationId xmlns:p14="http://schemas.microsoft.com/office/powerpoint/2010/main" val="5447589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931082-78F1-3D44-8E3A-B13570065D88}" type="slidenum">
              <a:rPr lang="en-US"/>
              <a:pPr/>
              <a:t>‹#›</a:t>
            </a:fld>
            <a:endParaRPr lang="en-US"/>
          </a:p>
        </p:txBody>
      </p:sp>
    </p:spTree>
    <p:extLst>
      <p:ext uri="{BB962C8B-B14F-4D97-AF65-F5344CB8AC3E}">
        <p14:creationId xmlns:p14="http://schemas.microsoft.com/office/powerpoint/2010/main" val="37462429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84EC3C0-1407-944E-96EB-0BC30422169D}" type="slidenum">
              <a:rPr lang="en-US"/>
              <a:pPr>
                <a:defRPr/>
              </a:pPr>
              <a:t>‹#›</a:t>
            </a:fld>
            <a:endParaRPr lang="en-US"/>
          </a:p>
        </p:txBody>
      </p:sp>
    </p:spTree>
    <p:extLst>
      <p:ext uri="{BB962C8B-B14F-4D97-AF65-F5344CB8AC3E}">
        <p14:creationId xmlns:p14="http://schemas.microsoft.com/office/powerpoint/2010/main" val="42128845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203789-6E09-D04D-887F-8F50180C5E18}" type="slidenum">
              <a:rPr lang="en-US"/>
              <a:pPr>
                <a:defRPr/>
              </a:pPr>
              <a:t>‹#›</a:t>
            </a:fld>
            <a:endParaRPr lang="en-US"/>
          </a:p>
        </p:txBody>
      </p:sp>
    </p:spTree>
    <p:extLst>
      <p:ext uri="{BB962C8B-B14F-4D97-AF65-F5344CB8AC3E}">
        <p14:creationId xmlns:p14="http://schemas.microsoft.com/office/powerpoint/2010/main" val="41114458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EDB3701-9F97-BF4D-90F0-FF1708706FBE}" type="slidenum">
              <a:rPr lang="en-US"/>
              <a:pPr>
                <a:defRPr/>
              </a:pPr>
              <a:t>‹#›</a:t>
            </a:fld>
            <a:endParaRPr lang="en-US"/>
          </a:p>
        </p:txBody>
      </p:sp>
    </p:spTree>
    <p:extLst>
      <p:ext uri="{BB962C8B-B14F-4D97-AF65-F5344CB8AC3E}">
        <p14:creationId xmlns:p14="http://schemas.microsoft.com/office/powerpoint/2010/main" val="30277335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016CD46-2F4F-D04C-935F-A962F77CBFCD}" type="slidenum">
              <a:rPr lang="en-US"/>
              <a:pPr>
                <a:defRPr/>
              </a:pPr>
              <a:t>‹#›</a:t>
            </a:fld>
            <a:endParaRPr lang="en-US"/>
          </a:p>
        </p:txBody>
      </p:sp>
    </p:spTree>
    <p:extLst>
      <p:ext uri="{BB962C8B-B14F-4D97-AF65-F5344CB8AC3E}">
        <p14:creationId xmlns:p14="http://schemas.microsoft.com/office/powerpoint/2010/main" val="3616546878"/>
      </p:ext>
    </p:extLst>
  </p:cSld>
  <p:clrMapOvr>
    <a:masterClrMapping/>
  </p:clrMapOvr>
  <p:transition advClick="0" advTm="5000"/>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51E632-22C3-1D48-9A2D-0B1BC72A90A3}" type="slidenum">
              <a:rPr lang="en-US"/>
              <a:pPr>
                <a:defRPr/>
              </a:pPr>
              <a:t>‹#›</a:t>
            </a:fld>
            <a:endParaRPr lang="en-US"/>
          </a:p>
        </p:txBody>
      </p:sp>
    </p:spTree>
    <p:extLst>
      <p:ext uri="{BB962C8B-B14F-4D97-AF65-F5344CB8AC3E}">
        <p14:creationId xmlns:p14="http://schemas.microsoft.com/office/powerpoint/2010/main" val="20512079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13173-FE42-1D46-8BE3-731E660A1DA2}" type="slidenum">
              <a:rPr lang="en-US"/>
              <a:pPr>
                <a:defRPr/>
              </a:pPr>
              <a:t>‹#›</a:t>
            </a:fld>
            <a:endParaRPr lang="en-US"/>
          </a:p>
        </p:txBody>
      </p:sp>
    </p:spTree>
    <p:extLst>
      <p:ext uri="{BB962C8B-B14F-4D97-AF65-F5344CB8AC3E}">
        <p14:creationId xmlns:p14="http://schemas.microsoft.com/office/powerpoint/2010/main" val="904936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9329928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41AA8C7-9FD5-AE4E-9C59-DAF689786E98}" type="slidenum">
              <a:rPr lang="en-US"/>
              <a:pPr>
                <a:defRPr/>
              </a:pPr>
              <a:t>‹#›</a:t>
            </a:fld>
            <a:endParaRPr lang="en-US"/>
          </a:p>
        </p:txBody>
      </p:sp>
    </p:spTree>
    <p:extLst>
      <p:ext uri="{BB962C8B-B14F-4D97-AF65-F5344CB8AC3E}">
        <p14:creationId xmlns:p14="http://schemas.microsoft.com/office/powerpoint/2010/main" val="2829762368"/>
      </p:ext>
    </p:extLst>
  </p:cSld>
  <p:clrMapOvr>
    <a:masterClrMapping/>
  </p:clrMapOvr>
  <p:transition advClick="0" advTm="5000"/>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8759112-5F35-284D-B2C9-9B20BBAB0ED4}" type="slidenum">
              <a:rPr lang="en-US"/>
              <a:pPr>
                <a:defRPr/>
              </a:pPr>
              <a:t>‹#›</a:t>
            </a:fld>
            <a:endParaRPr lang="en-US"/>
          </a:p>
        </p:txBody>
      </p:sp>
    </p:spTree>
    <p:extLst>
      <p:ext uri="{BB962C8B-B14F-4D97-AF65-F5344CB8AC3E}">
        <p14:creationId xmlns:p14="http://schemas.microsoft.com/office/powerpoint/2010/main" val="1211336867"/>
      </p:ext>
    </p:extLst>
  </p:cSld>
  <p:clrMapOvr>
    <a:masterClrMapping/>
  </p:clrMapOvr>
  <p:transition advClick="0" advTm="5000"/>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4171CFF-359B-D44C-9493-6B1C62613489}" type="slidenum">
              <a:rPr lang="en-US"/>
              <a:pPr>
                <a:defRPr/>
              </a:pPr>
              <a:t>‹#›</a:t>
            </a:fld>
            <a:endParaRPr lang="en-US"/>
          </a:p>
        </p:txBody>
      </p:sp>
    </p:spTree>
    <p:extLst>
      <p:ext uri="{BB962C8B-B14F-4D97-AF65-F5344CB8AC3E}">
        <p14:creationId xmlns:p14="http://schemas.microsoft.com/office/powerpoint/2010/main" val="2591642247"/>
      </p:ext>
    </p:extLst>
  </p:cSld>
  <p:clrMapOvr>
    <a:masterClrMapping/>
  </p:clrMapOvr>
  <p:transition advClick="0" advTm="5000"/>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0995DB7-25C5-5A4D-A09F-BE6FFF02F86F}" type="slidenum">
              <a:rPr lang="en-US"/>
              <a:pPr>
                <a:defRPr/>
              </a:pPr>
              <a:t>‹#›</a:t>
            </a:fld>
            <a:endParaRPr lang="en-US"/>
          </a:p>
        </p:txBody>
      </p:sp>
    </p:spTree>
    <p:extLst>
      <p:ext uri="{BB962C8B-B14F-4D97-AF65-F5344CB8AC3E}">
        <p14:creationId xmlns:p14="http://schemas.microsoft.com/office/powerpoint/2010/main" val="1976271037"/>
      </p:ext>
    </p:extLst>
  </p:cSld>
  <p:clrMapOvr>
    <a:masterClrMapping/>
  </p:clrMapOvr>
  <p:transition advClick="0" advTm="5000"/>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74BA4B2-B11D-664D-81AF-AB37E99DB9CF}" type="slidenum">
              <a:rPr lang="en-US"/>
              <a:pPr>
                <a:defRPr/>
              </a:pPr>
              <a:t>‹#›</a:t>
            </a:fld>
            <a:endParaRPr lang="en-US"/>
          </a:p>
        </p:txBody>
      </p:sp>
    </p:spTree>
    <p:extLst>
      <p:ext uri="{BB962C8B-B14F-4D97-AF65-F5344CB8AC3E}">
        <p14:creationId xmlns:p14="http://schemas.microsoft.com/office/powerpoint/2010/main" val="4268075930"/>
      </p:ext>
    </p:extLst>
  </p:cSld>
  <p:clrMapOvr>
    <a:masterClrMapping/>
  </p:clrMapOvr>
  <p:transition advClick="0" advTm="5000"/>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8D44A185-55C0-0140-89BD-D9080430987F}" type="slidenum">
              <a:rPr lang="en-US"/>
              <a:pPr>
                <a:defRPr/>
              </a:pPr>
              <a:t>‹#›</a:t>
            </a:fld>
            <a:endParaRPr lang="en-US"/>
          </a:p>
        </p:txBody>
      </p:sp>
    </p:spTree>
    <p:extLst>
      <p:ext uri="{BB962C8B-B14F-4D97-AF65-F5344CB8AC3E}">
        <p14:creationId xmlns:p14="http://schemas.microsoft.com/office/powerpoint/2010/main" val="1211176299"/>
      </p:ext>
    </p:extLst>
  </p:cSld>
  <p:clrMapOvr>
    <a:masterClrMapping/>
  </p:clrMapOvr>
  <p:transition advClick="0" advTm="5000"/>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F639AC6-90F2-FE4D-A95D-D45B53D9BB81}" type="slidenum">
              <a:rPr lang="en-US"/>
              <a:pPr>
                <a:defRPr/>
              </a:pPr>
              <a:t>‹#›</a:t>
            </a:fld>
            <a:endParaRPr lang="en-US"/>
          </a:p>
        </p:txBody>
      </p:sp>
    </p:spTree>
    <p:extLst>
      <p:ext uri="{BB962C8B-B14F-4D97-AF65-F5344CB8AC3E}">
        <p14:creationId xmlns:p14="http://schemas.microsoft.com/office/powerpoint/2010/main" val="1695660307"/>
      </p:ext>
    </p:extLst>
  </p:cSld>
  <p:clrMapOvr>
    <a:masterClrMapping/>
  </p:clrMapOvr>
  <p:transition advClick="0" advTm="5000"/>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1DDD421-AF26-DC45-B2A1-E9B87C1E8971}" type="slidenum">
              <a:rPr lang="en-US"/>
              <a:pPr>
                <a:defRPr/>
              </a:pPr>
              <a:t>‹#›</a:t>
            </a:fld>
            <a:endParaRPr lang="en-US"/>
          </a:p>
        </p:txBody>
      </p:sp>
    </p:spTree>
    <p:extLst>
      <p:ext uri="{BB962C8B-B14F-4D97-AF65-F5344CB8AC3E}">
        <p14:creationId xmlns:p14="http://schemas.microsoft.com/office/powerpoint/2010/main" val="4057211306"/>
      </p:ext>
    </p:extLst>
  </p:cSld>
  <p:clrMapOvr>
    <a:masterClrMapping/>
  </p:clrMapOvr>
  <p:transition advClick="0" advTm="5000"/>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4E43D73-379C-9249-9949-7226B4F95DA4}" type="slidenum">
              <a:rPr lang="en-US"/>
              <a:pPr>
                <a:defRPr/>
              </a:pPr>
              <a:t>‹#›</a:t>
            </a:fld>
            <a:endParaRPr lang="en-US"/>
          </a:p>
        </p:txBody>
      </p:sp>
    </p:spTree>
    <p:extLst>
      <p:ext uri="{BB962C8B-B14F-4D97-AF65-F5344CB8AC3E}">
        <p14:creationId xmlns:p14="http://schemas.microsoft.com/office/powerpoint/2010/main" val="1801499698"/>
      </p:ext>
    </p:extLst>
  </p:cSld>
  <p:clrMapOvr>
    <a:masterClrMapping/>
  </p:clrMapOvr>
  <p:transition advClick="0" advTm="5000"/>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360CD73-B9E5-9445-8533-A0F4F48862BE}" type="slidenum">
              <a:rPr lang="en-US"/>
              <a:pPr>
                <a:defRPr/>
              </a:pPr>
              <a:t>‹#›</a:t>
            </a:fld>
            <a:endParaRPr lang="en-US"/>
          </a:p>
        </p:txBody>
      </p:sp>
    </p:spTree>
    <p:extLst>
      <p:ext uri="{BB962C8B-B14F-4D97-AF65-F5344CB8AC3E}">
        <p14:creationId xmlns:p14="http://schemas.microsoft.com/office/powerpoint/2010/main" val="3903473516"/>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90E1A9-8A56-3348-B780-836A55ACFC84}" type="slidenum">
              <a:rPr lang="en-US"/>
              <a:pPr>
                <a:defRPr/>
              </a:pPr>
              <a:t>‹#›</a:t>
            </a:fld>
            <a:endParaRPr lang="en-US"/>
          </a:p>
        </p:txBody>
      </p:sp>
    </p:spTree>
    <p:extLst>
      <p:ext uri="{BB962C8B-B14F-4D97-AF65-F5344CB8AC3E}">
        <p14:creationId xmlns:p14="http://schemas.microsoft.com/office/powerpoint/2010/main" val="4019384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AD95A1A-77E1-7840-992A-7730C5094A87}" type="slidenum">
              <a:rPr lang="en-US"/>
              <a:pPr>
                <a:defRPr/>
              </a:pPr>
              <a:t>‹#›</a:t>
            </a:fld>
            <a:endParaRPr lang="en-US"/>
          </a:p>
        </p:txBody>
      </p:sp>
    </p:spTree>
    <p:extLst>
      <p:ext uri="{BB962C8B-B14F-4D97-AF65-F5344CB8AC3E}">
        <p14:creationId xmlns:p14="http://schemas.microsoft.com/office/powerpoint/2010/main" val="1551661211"/>
      </p:ext>
    </p:extLst>
  </p:cSld>
  <p:clrMapOvr>
    <a:masterClrMapping/>
  </p:clrMapOvr>
  <p:transition advClick="0" advTm="5000"/>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FCC03C-2054-7A40-8965-E1621B686A9F}" type="slidenum">
              <a:rPr lang="en-US"/>
              <a:pPr/>
              <a:t>‹#›</a:t>
            </a:fld>
            <a:endParaRPr lang="en-US"/>
          </a:p>
        </p:txBody>
      </p:sp>
    </p:spTree>
    <p:extLst>
      <p:ext uri="{BB962C8B-B14F-4D97-AF65-F5344CB8AC3E}">
        <p14:creationId xmlns:p14="http://schemas.microsoft.com/office/powerpoint/2010/main" val="21174588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486BCE-A04E-5043-AC7A-0B99D1CE0F29}" type="slidenum">
              <a:rPr lang="en-US"/>
              <a:pPr/>
              <a:t>‹#›</a:t>
            </a:fld>
            <a:endParaRPr lang="en-US"/>
          </a:p>
        </p:txBody>
      </p:sp>
    </p:spTree>
    <p:extLst>
      <p:ext uri="{BB962C8B-B14F-4D97-AF65-F5344CB8AC3E}">
        <p14:creationId xmlns:p14="http://schemas.microsoft.com/office/powerpoint/2010/main" val="37443217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F2B2A1-3BA5-4846-9A4D-F6C3253F84FC}" type="slidenum">
              <a:rPr lang="en-US"/>
              <a:pPr/>
              <a:t>‹#›</a:t>
            </a:fld>
            <a:endParaRPr lang="en-US"/>
          </a:p>
        </p:txBody>
      </p:sp>
    </p:spTree>
    <p:extLst>
      <p:ext uri="{BB962C8B-B14F-4D97-AF65-F5344CB8AC3E}">
        <p14:creationId xmlns:p14="http://schemas.microsoft.com/office/powerpoint/2010/main" val="1559425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B57E3A-8AA4-114C-A919-EB98BE66A390}" type="slidenum">
              <a:rPr lang="en-US"/>
              <a:pPr/>
              <a:t>‹#›</a:t>
            </a:fld>
            <a:endParaRPr lang="en-US"/>
          </a:p>
        </p:txBody>
      </p:sp>
    </p:spTree>
    <p:extLst>
      <p:ext uri="{BB962C8B-B14F-4D97-AF65-F5344CB8AC3E}">
        <p14:creationId xmlns:p14="http://schemas.microsoft.com/office/powerpoint/2010/main" val="22267032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04A21FA-763A-9A43-BA7A-3FE445588141}" type="slidenum">
              <a:rPr lang="en-US"/>
              <a:pPr/>
              <a:t>‹#›</a:t>
            </a:fld>
            <a:endParaRPr lang="en-US"/>
          </a:p>
        </p:txBody>
      </p:sp>
    </p:spTree>
    <p:extLst>
      <p:ext uri="{BB962C8B-B14F-4D97-AF65-F5344CB8AC3E}">
        <p14:creationId xmlns:p14="http://schemas.microsoft.com/office/powerpoint/2010/main" val="19433593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85F7E44-937A-1D45-B902-037A4F51B7FD}" type="slidenum">
              <a:rPr lang="en-US"/>
              <a:pPr/>
              <a:t>‹#›</a:t>
            </a:fld>
            <a:endParaRPr lang="en-US"/>
          </a:p>
        </p:txBody>
      </p:sp>
    </p:spTree>
    <p:extLst>
      <p:ext uri="{BB962C8B-B14F-4D97-AF65-F5344CB8AC3E}">
        <p14:creationId xmlns:p14="http://schemas.microsoft.com/office/powerpoint/2010/main" val="15242929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D628C87-286A-0441-80BF-B6A347A4E439}" type="slidenum">
              <a:rPr lang="en-US"/>
              <a:pPr/>
              <a:t>‹#›</a:t>
            </a:fld>
            <a:endParaRPr lang="en-US"/>
          </a:p>
        </p:txBody>
      </p:sp>
    </p:spTree>
    <p:extLst>
      <p:ext uri="{BB962C8B-B14F-4D97-AF65-F5344CB8AC3E}">
        <p14:creationId xmlns:p14="http://schemas.microsoft.com/office/powerpoint/2010/main" val="20885894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8BB54B-E7FA-5349-8B77-848E9AAEC1E9}" type="slidenum">
              <a:rPr lang="en-US"/>
              <a:pPr/>
              <a:t>‹#›</a:t>
            </a:fld>
            <a:endParaRPr lang="en-US"/>
          </a:p>
        </p:txBody>
      </p:sp>
    </p:spTree>
    <p:extLst>
      <p:ext uri="{BB962C8B-B14F-4D97-AF65-F5344CB8AC3E}">
        <p14:creationId xmlns:p14="http://schemas.microsoft.com/office/powerpoint/2010/main" val="27482305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D71B56-FCF2-0045-97FC-D11CB2F11BA4}" type="slidenum">
              <a:rPr lang="en-US"/>
              <a:pPr/>
              <a:t>‹#›</a:t>
            </a:fld>
            <a:endParaRPr lang="en-US"/>
          </a:p>
        </p:txBody>
      </p:sp>
    </p:spTree>
    <p:extLst>
      <p:ext uri="{BB962C8B-B14F-4D97-AF65-F5344CB8AC3E}">
        <p14:creationId xmlns:p14="http://schemas.microsoft.com/office/powerpoint/2010/main" val="714719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77061A-EA0C-E04A-B3DA-7DBEE1341839}" type="slidenum">
              <a:rPr lang="en-US"/>
              <a:pPr>
                <a:defRPr/>
              </a:pPr>
              <a:t>‹#›</a:t>
            </a:fld>
            <a:endParaRPr lang="en-US"/>
          </a:p>
        </p:txBody>
      </p:sp>
    </p:spTree>
    <p:extLst>
      <p:ext uri="{BB962C8B-B14F-4D97-AF65-F5344CB8AC3E}">
        <p14:creationId xmlns:p14="http://schemas.microsoft.com/office/powerpoint/2010/main" val="1056802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2045CD-1F5C-384C-8DF8-E59267907C0D}" type="slidenum">
              <a:rPr lang="en-US"/>
              <a:pPr/>
              <a:t>‹#›</a:t>
            </a:fld>
            <a:endParaRPr lang="en-US"/>
          </a:p>
        </p:txBody>
      </p:sp>
    </p:spTree>
    <p:extLst>
      <p:ext uri="{BB962C8B-B14F-4D97-AF65-F5344CB8AC3E}">
        <p14:creationId xmlns:p14="http://schemas.microsoft.com/office/powerpoint/2010/main" val="30644983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5BA3E1A-BDCF-A947-99D2-5486C2D3A632}" type="slidenum">
              <a:rPr lang="en-US"/>
              <a:pPr/>
              <a:t>‹#›</a:t>
            </a:fld>
            <a:endParaRPr lang="en-US"/>
          </a:p>
        </p:txBody>
      </p:sp>
    </p:spTree>
    <p:extLst>
      <p:ext uri="{BB962C8B-B14F-4D97-AF65-F5344CB8AC3E}">
        <p14:creationId xmlns:p14="http://schemas.microsoft.com/office/powerpoint/2010/main" val="2341691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0AF52DD-627F-F642-822B-521B09CF2A18}" type="slidenum">
              <a:rPr lang="en-US"/>
              <a:pPr>
                <a:defRPr/>
              </a:pPr>
              <a:t>‹#›</a:t>
            </a:fld>
            <a:endParaRPr lang="en-US"/>
          </a:p>
        </p:txBody>
      </p:sp>
    </p:spTree>
    <p:extLst>
      <p:ext uri="{BB962C8B-B14F-4D97-AF65-F5344CB8AC3E}">
        <p14:creationId xmlns:p14="http://schemas.microsoft.com/office/powerpoint/2010/main" val="10610036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F744799-860B-9B43-BAB4-762B1D50F81B}" type="slidenum">
              <a:rPr lang="en-US"/>
              <a:pPr>
                <a:defRPr/>
              </a:pPr>
              <a:t>‹#›</a:t>
            </a:fld>
            <a:endParaRPr lang="en-US"/>
          </a:p>
        </p:txBody>
      </p:sp>
    </p:spTree>
    <p:extLst>
      <p:ext uri="{BB962C8B-B14F-4D97-AF65-F5344CB8AC3E}">
        <p14:creationId xmlns:p14="http://schemas.microsoft.com/office/powerpoint/2010/main" val="41017530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ECDF497-9CB7-C546-AC4C-2660B9D60C09}" type="slidenum">
              <a:rPr lang="en-US"/>
              <a:pPr>
                <a:defRPr/>
              </a:pPr>
              <a:t>‹#›</a:t>
            </a:fld>
            <a:endParaRPr lang="en-US"/>
          </a:p>
        </p:txBody>
      </p:sp>
    </p:spTree>
    <p:extLst>
      <p:ext uri="{BB962C8B-B14F-4D97-AF65-F5344CB8AC3E}">
        <p14:creationId xmlns:p14="http://schemas.microsoft.com/office/powerpoint/2010/main" val="2830961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quarter" idx="10"/>
          </p:nvPr>
        </p:nvSpPr>
        <p:spPr/>
        <p:txBody>
          <a:bodyPr/>
          <a:lstStyle>
            <a:lvl1pPr algn="ct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EA9053F-5B3D-1544-B030-57513A77025D}" type="slidenum">
              <a:rPr lang="en-US"/>
              <a:pPr>
                <a:defRPr/>
              </a:pPr>
              <a:t>‹#›</a:t>
            </a:fld>
            <a:endParaRPr lang="en-US"/>
          </a:p>
        </p:txBody>
      </p:sp>
    </p:spTree>
    <p:extLst>
      <p:ext uri="{BB962C8B-B14F-4D97-AF65-F5344CB8AC3E}">
        <p14:creationId xmlns:p14="http://schemas.microsoft.com/office/powerpoint/2010/main" val="6878100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quarter" idx="10"/>
          </p:nvPr>
        </p:nvSpPr>
        <p:spPr/>
        <p:txBody>
          <a:bodyPr/>
          <a:lstStyle>
            <a:lvl1pPr algn="ctr">
              <a:defRPr/>
            </a:lvl1pPr>
          </a:lstStyle>
          <a:p>
            <a:pPr>
              <a:defRPr/>
            </a:pPr>
            <a:endParaRPr lang="en-US"/>
          </a:p>
        </p:txBody>
      </p:sp>
      <p:sp>
        <p:nvSpPr>
          <p:cNvPr id="8" name="Rectangle 3"/>
          <p:cNvSpPr>
            <a:spLocks noGrp="1" noChangeArrowheads="1"/>
          </p:cNvSpPr>
          <p:nvPr>
            <p:ph type="ftr" sz="quarter" idx="11"/>
          </p:nvPr>
        </p:nvSpPr>
        <p:spPr/>
        <p:txBody>
          <a:bodyPr/>
          <a:lstStyle>
            <a:lvl1pPr>
              <a:defRPr/>
            </a:lvl1pPr>
          </a:lstStyle>
          <a:p>
            <a:pPr>
              <a:defRPr/>
            </a:pPr>
            <a:endParaRPr lang="en-US"/>
          </a:p>
        </p:txBody>
      </p:sp>
      <p:sp>
        <p:nvSpPr>
          <p:cNvPr id="9"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E153FCD-0AF4-F240-996A-C79B89C91CE7}" type="slidenum">
              <a:rPr lang="en-US"/>
              <a:pPr>
                <a:defRPr/>
              </a:pPr>
              <a:t>‹#›</a:t>
            </a:fld>
            <a:endParaRPr lang="en-US"/>
          </a:p>
        </p:txBody>
      </p:sp>
    </p:spTree>
    <p:extLst>
      <p:ext uri="{BB962C8B-B14F-4D97-AF65-F5344CB8AC3E}">
        <p14:creationId xmlns:p14="http://schemas.microsoft.com/office/powerpoint/2010/main" val="20537961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quarter" idx="10"/>
          </p:nvPr>
        </p:nvSpPr>
        <p:spPr/>
        <p:txBody>
          <a:bodyPr/>
          <a:lstStyle>
            <a:lvl1pPr algn="ctr">
              <a:defRPr/>
            </a:lvl1pPr>
          </a:lstStyle>
          <a:p>
            <a:pPr>
              <a:defRPr/>
            </a:pPr>
            <a:endParaRPr lang="en-US"/>
          </a:p>
        </p:txBody>
      </p:sp>
      <p:sp>
        <p:nvSpPr>
          <p:cNvPr id="4" name="Rectangle 3"/>
          <p:cNvSpPr>
            <a:spLocks noGrp="1" noChangeArrowheads="1"/>
          </p:cNvSpPr>
          <p:nvPr>
            <p:ph type="ftr" sz="quarter" idx="11"/>
          </p:nvPr>
        </p:nvSpPr>
        <p:spPr/>
        <p:txBody>
          <a:bodyPr/>
          <a:lstStyle>
            <a:lvl1pPr>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BA6679A-1B48-3042-904D-55C60B4B46E1}" type="slidenum">
              <a:rPr lang="en-US"/>
              <a:pPr>
                <a:defRPr/>
              </a:pPr>
              <a:t>‹#›</a:t>
            </a:fld>
            <a:endParaRPr lang="en-US"/>
          </a:p>
        </p:txBody>
      </p:sp>
    </p:spTree>
    <p:extLst>
      <p:ext uri="{BB962C8B-B14F-4D97-AF65-F5344CB8AC3E}">
        <p14:creationId xmlns:p14="http://schemas.microsoft.com/office/powerpoint/2010/main" val="24989018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quarter" idx="10"/>
          </p:nvPr>
        </p:nvSpPr>
        <p:spPr/>
        <p:txBody>
          <a:bodyPr/>
          <a:lstStyle>
            <a:lvl1pPr algn="ctr">
              <a:defRPr/>
            </a:lvl1pPr>
          </a:lstStyle>
          <a:p>
            <a:pPr>
              <a:defRPr/>
            </a:pPr>
            <a:endParaRPr lang="en-US"/>
          </a:p>
        </p:txBody>
      </p:sp>
      <p:sp>
        <p:nvSpPr>
          <p:cNvPr id="3" name="Rectangle 3"/>
          <p:cNvSpPr>
            <a:spLocks noGrp="1" noChangeArrowheads="1"/>
          </p:cNvSpPr>
          <p:nvPr>
            <p:ph type="ftr" sz="quarter" idx="11"/>
          </p:nvPr>
        </p:nvSpPr>
        <p:spPr/>
        <p:txBody>
          <a:bodyPr/>
          <a:lstStyle>
            <a:lvl1pPr>
              <a:defRPr/>
            </a:lvl1pPr>
          </a:lstStyle>
          <a:p>
            <a:pPr>
              <a:defRPr/>
            </a:pPr>
            <a:endParaRPr lang="en-US"/>
          </a:p>
        </p:txBody>
      </p:sp>
      <p:sp>
        <p:nvSpPr>
          <p:cNvPr id="4"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A96B242-EF09-5B47-AB9D-44BCBAF520A1}" type="slidenum">
              <a:rPr lang="en-US"/>
              <a:pPr>
                <a:defRPr/>
              </a:pPr>
              <a:t>‹#›</a:t>
            </a:fld>
            <a:endParaRPr lang="en-US"/>
          </a:p>
        </p:txBody>
      </p:sp>
    </p:spTree>
    <p:extLst>
      <p:ext uri="{BB962C8B-B14F-4D97-AF65-F5344CB8AC3E}">
        <p14:creationId xmlns:p14="http://schemas.microsoft.com/office/powerpoint/2010/main" val="41097198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quarter" idx="10"/>
          </p:nvPr>
        </p:nvSpPr>
        <p:spPr/>
        <p:txBody>
          <a:bodyPr/>
          <a:lstStyle>
            <a:lvl1pPr algn="ct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9E2A7C9-360C-C24E-8198-9854A8060B3A}" type="slidenum">
              <a:rPr lang="en-US"/>
              <a:pPr>
                <a:defRPr/>
              </a:pPr>
              <a:t>‹#›</a:t>
            </a:fld>
            <a:endParaRPr lang="en-US"/>
          </a:p>
        </p:txBody>
      </p:sp>
    </p:spTree>
    <p:extLst>
      <p:ext uri="{BB962C8B-B14F-4D97-AF65-F5344CB8AC3E}">
        <p14:creationId xmlns:p14="http://schemas.microsoft.com/office/powerpoint/2010/main" val="154754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A85757-F926-5A4E-B4F4-B4956321C37F}" type="slidenum">
              <a:rPr lang="en-US"/>
              <a:pPr>
                <a:defRPr/>
              </a:pPr>
              <a:t>‹#›</a:t>
            </a:fld>
            <a:endParaRPr lang="en-US"/>
          </a:p>
        </p:txBody>
      </p:sp>
    </p:spTree>
    <p:extLst>
      <p:ext uri="{BB962C8B-B14F-4D97-AF65-F5344CB8AC3E}">
        <p14:creationId xmlns:p14="http://schemas.microsoft.com/office/powerpoint/2010/main" val="19365571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quarter" idx="10"/>
          </p:nvPr>
        </p:nvSpPr>
        <p:spPr/>
        <p:txBody>
          <a:bodyPr/>
          <a:lstStyle>
            <a:lvl1pPr algn="ct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8622621-46B3-6944-A51F-DFC2CD8B4A9D}" type="slidenum">
              <a:rPr lang="en-US"/>
              <a:pPr>
                <a:defRPr/>
              </a:pPr>
              <a:t>‹#›</a:t>
            </a:fld>
            <a:endParaRPr lang="en-US"/>
          </a:p>
        </p:txBody>
      </p:sp>
    </p:spTree>
    <p:extLst>
      <p:ext uri="{BB962C8B-B14F-4D97-AF65-F5344CB8AC3E}">
        <p14:creationId xmlns:p14="http://schemas.microsoft.com/office/powerpoint/2010/main" val="20479653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5EAE5B4-09BE-9B4E-9EF6-974153A9EAE7}" type="slidenum">
              <a:rPr lang="en-US"/>
              <a:pPr>
                <a:defRPr/>
              </a:pPr>
              <a:t>‹#›</a:t>
            </a:fld>
            <a:endParaRPr lang="en-US"/>
          </a:p>
        </p:txBody>
      </p:sp>
    </p:spTree>
    <p:extLst>
      <p:ext uri="{BB962C8B-B14F-4D97-AF65-F5344CB8AC3E}">
        <p14:creationId xmlns:p14="http://schemas.microsoft.com/office/powerpoint/2010/main" val="22055347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5868B2D-48D3-3D4F-B559-11ACC3977181}" type="slidenum">
              <a:rPr lang="en-US"/>
              <a:pPr>
                <a:defRPr/>
              </a:pPr>
              <a:t>‹#›</a:t>
            </a:fld>
            <a:endParaRPr lang="en-US"/>
          </a:p>
        </p:txBody>
      </p:sp>
    </p:spTree>
    <p:extLst>
      <p:ext uri="{BB962C8B-B14F-4D97-AF65-F5344CB8AC3E}">
        <p14:creationId xmlns:p14="http://schemas.microsoft.com/office/powerpoint/2010/main" val="12471272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lgn="ctr" eaLnBrk="0" hangingPunct="0">
              <a:defRPr>
                <a:solidFill>
                  <a:srgbClr val="EAEAEA"/>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0" hangingPunct="0">
              <a:defRPr>
                <a:solidFill>
                  <a:srgbClr val="EAEAEA"/>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Arial" charset="0"/>
                <a:ea typeface="Osaka" charset="0"/>
                <a:cs typeface="Osaka" charset="0"/>
              </a:defRPr>
            </a:lvl1pPr>
          </a:lstStyle>
          <a:p>
            <a:pPr>
              <a:defRPr/>
            </a:pPr>
            <a:fld id="{7BEB8B37-80F1-BD4D-A898-5211B93E1501}" type="slidenum">
              <a:rPr lang="en-US"/>
              <a:pPr>
                <a:defRPr/>
              </a:pPr>
              <a:t>‹#›</a:t>
            </a:fld>
            <a:endParaRPr lang="en-US"/>
          </a:p>
        </p:txBody>
      </p:sp>
    </p:spTree>
    <p:extLst>
      <p:ext uri="{BB962C8B-B14F-4D97-AF65-F5344CB8AC3E}">
        <p14:creationId xmlns:p14="http://schemas.microsoft.com/office/powerpoint/2010/main" val="39980029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0FD379C9-260A-F54B-BF59-7259A8BF7AD2}" type="slidenum">
              <a:rPr lang="en-US"/>
              <a:pPr>
                <a:defRPr/>
              </a:pPr>
              <a:t>‹#›</a:t>
            </a:fld>
            <a:endParaRPr lang="en-US"/>
          </a:p>
        </p:txBody>
      </p:sp>
    </p:spTree>
    <p:extLst>
      <p:ext uri="{BB962C8B-B14F-4D97-AF65-F5344CB8AC3E}">
        <p14:creationId xmlns:p14="http://schemas.microsoft.com/office/powerpoint/2010/main" val="25732189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93639F1B-3E06-A64D-8C0F-4CCB269B6EAF}" type="slidenum">
              <a:rPr lang="en-US"/>
              <a:pPr>
                <a:defRPr/>
              </a:pPr>
              <a:t>‹#›</a:t>
            </a:fld>
            <a:endParaRPr lang="en-US"/>
          </a:p>
        </p:txBody>
      </p:sp>
    </p:spTree>
    <p:extLst>
      <p:ext uri="{BB962C8B-B14F-4D97-AF65-F5344CB8AC3E}">
        <p14:creationId xmlns:p14="http://schemas.microsoft.com/office/powerpoint/2010/main" val="37513813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1039D8BE-5BCD-2C46-8144-8D85A2863246}" type="slidenum">
              <a:rPr lang="en-US"/>
              <a:pPr>
                <a:defRPr/>
              </a:pPr>
              <a:t>‹#›</a:t>
            </a:fld>
            <a:endParaRPr lang="en-US"/>
          </a:p>
        </p:txBody>
      </p:sp>
    </p:spTree>
    <p:extLst>
      <p:ext uri="{BB962C8B-B14F-4D97-AF65-F5344CB8AC3E}">
        <p14:creationId xmlns:p14="http://schemas.microsoft.com/office/powerpoint/2010/main" val="28716257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8"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1AD8ECA6-5147-174B-8BB8-F0A5673C8803}" type="slidenum">
              <a:rPr lang="en-US"/>
              <a:pPr>
                <a:defRPr/>
              </a:pPr>
              <a:t>‹#›</a:t>
            </a:fld>
            <a:endParaRPr lang="en-US"/>
          </a:p>
        </p:txBody>
      </p:sp>
    </p:spTree>
    <p:extLst>
      <p:ext uri="{BB962C8B-B14F-4D97-AF65-F5344CB8AC3E}">
        <p14:creationId xmlns:p14="http://schemas.microsoft.com/office/powerpoint/2010/main" val="23074103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4"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818F0CCC-6C23-5C41-B5CB-51EAC4E1ABF1}" type="slidenum">
              <a:rPr lang="en-US"/>
              <a:pPr>
                <a:defRPr/>
              </a:pPr>
              <a:t>‹#›</a:t>
            </a:fld>
            <a:endParaRPr lang="en-US"/>
          </a:p>
        </p:txBody>
      </p:sp>
    </p:spTree>
    <p:extLst>
      <p:ext uri="{BB962C8B-B14F-4D97-AF65-F5344CB8AC3E}">
        <p14:creationId xmlns:p14="http://schemas.microsoft.com/office/powerpoint/2010/main" val="29349540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3"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96533EBC-E912-594E-BCC6-32842E642C59}" type="slidenum">
              <a:rPr lang="en-US"/>
              <a:pPr>
                <a:defRPr/>
              </a:pPr>
              <a:t>‹#›</a:t>
            </a:fld>
            <a:endParaRPr lang="en-US"/>
          </a:p>
        </p:txBody>
      </p:sp>
    </p:spTree>
    <p:extLst>
      <p:ext uri="{BB962C8B-B14F-4D97-AF65-F5344CB8AC3E}">
        <p14:creationId xmlns:p14="http://schemas.microsoft.com/office/powerpoint/2010/main" val="4096279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AA865-36BA-C245-B5C2-4DC12AD3EFAB}" type="slidenum">
              <a:rPr lang="en-US"/>
              <a:pPr>
                <a:defRPr/>
              </a:pPr>
              <a:t>‹#›</a:t>
            </a:fld>
            <a:endParaRPr lang="en-US"/>
          </a:p>
        </p:txBody>
      </p:sp>
    </p:spTree>
    <p:extLst>
      <p:ext uri="{BB962C8B-B14F-4D97-AF65-F5344CB8AC3E}">
        <p14:creationId xmlns:p14="http://schemas.microsoft.com/office/powerpoint/2010/main" val="11837428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705B9193-6A33-3A4A-8E2E-5C88E89E54CC}" type="slidenum">
              <a:rPr lang="en-US"/>
              <a:pPr>
                <a:defRPr/>
              </a:pPr>
              <a:t>‹#›</a:t>
            </a:fld>
            <a:endParaRPr lang="en-US"/>
          </a:p>
        </p:txBody>
      </p:sp>
    </p:spTree>
    <p:extLst>
      <p:ext uri="{BB962C8B-B14F-4D97-AF65-F5344CB8AC3E}">
        <p14:creationId xmlns:p14="http://schemas.microsoft.com/office/powerpoint/2010/main" val="26505205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A44071C0-2264-1D40-9570-74728A96DAE0}" type="slidenum">
              <a:rPr lang="en-US"/>
              <a:pPr>
                <a:defRPr/>
              </a:pPr>
              <a:t>‹#›</a:t>
            </a:fld>
            <a:endParaRPr lang="en-US"/>
          </a:p>
        </p:txBody>
      </p:sp>
    </p:spTree>
    <p:extLst>
      <p:ext uri="{BB962C8B-B14F-4D97-AF65-F5344CB8AC3E}">
        <p14:creationId xmlns:p14="http://schemas.microsoft.com/office/powerpoint/2010/main" val="17041086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37D62CC0-287C-9940-8209-C553FAAF2E98}" type="slidenum">
              <a:rPr lang="en-US"/>
              <a:pPr>
                <a:defRPr/>
              </a:pPr>
              <a:t>‹#›</a:t>
            </a:fld>
            <a:endParaRPr lang="en-US"/>
          </a:p>
        </p:txBody>
      </p:sp>
    </p:spTree>
    <p:extLst>
      <p:ext uri="{BB962C8B-B14F-4D97-AF65-F5344CB8AC3E}">
        <p14:creationId xmlns:p14="http://schemas.microsoft.com/office/powerpoint/2010/main" val="9065034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Rectangle 4"/>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ea typeface="Osaka" charset="0"/>
                <a:cs typeface="Osaka" charset="0"/>
              </a:defRPr>
            </a:lvl1pPr>
          </a:lstStyle>
          <a:p>
            <a:pPr>
              <a:defRPr/>
            </a:pPr>
            <a:fld id="{A3EDBC73-947A-FE4B-BC3A-BC168742C5BB}" type="slidenum">
              <a:rPr lang="en-US"/>
              <a:pPr>
                <a:defRPr/>
              </a:pPr>
              <a:t>‹#›</a:t>
            </a:fld>
            <a:endParaRPr lang="en-US"/>
          </a:p>
        </p:txBody>
      </p:sp>
    </p:spTree>
    <p:extLst>
      <p:ext uri="{BB962C8B-B14F-4D97-AF65-F5344CB8AC3E}">
        <p14:creationId xmlns:p14="http://schemas.microsoft.com/office/powerpoint/2010/main" val="33131072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quarter"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D7C5A91-6A34-6246-8FFD-9C31718C7D50}" type="slidenum">
              <a:rPr lang="en-US"/>
              <a:pPr>
                <a:defRPr/>
              </a:pPr>
              <a:t>‹#›</a:t>
            </a:fld>
            <a:endParaRPr lang="en-US"/>
          </a:p>
        </p:txBody>
      </p:sp>
    </p:spTree>
    <p:extLst>
      <p:ext uri="{BB962C8B-B14F-4D97-AF65-F5344CB8AC3E}">
        <p14:creationId xmlns:p14="http://schemas.microsoft.com/office/powerpoint/2010/main" val="1975169836"/>
      </p:ext>
    </p:extLst>
  </p:cSld>
  <p:clrMapOvr>
    <a:masterClrMapping/>
  </p:clrMapOvr>
  <p:transition advClick="0" advTm="5000"/>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quarter"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5A2D20B-5991-E547-984A-2A271E8226AB}" type="slidenum">
              <a:rPr lang="en-US"/>
              <a:pPr>
                <a:defRPr/>
              </a:pPr>
              <a:t>‹#›</a:t>
            </a:fld>
            <a:endParaRPr lang="en-US"/>
          </a:p>
        </p:txBody>
      </p:sp>
    </p:spTree>
    <p:extLst>
      <p:ext uri="{BB962C8B-B14F-4D97-AF65-F5344CB8AC3E}">
        <p14:creationId xmlns:p14="http://schemas.microsoft.com/office/powerpoint/2010/main" val="4186029766"/>
      </p:ext>
    </p:extLst>
  </p:cSld>
  <p:clrMapOvr>
    <a:masterClrMapping/>
  </p:clrMapOvr>
  <p:transition advClick="0" advTm="5000"/>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quarter"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3047096-2098-2243-845E-A154D1F9C58D}" type="slidenum">
              <a:rPr lang="en-US"/>
              <a:pPr>
                <a:defRPr/>
              </a:pPr>
              <a:t>‹#›</a:t>
            </a:fld>
            <a:endParaRPr lang="en-US"/>
          </a:p>
        </p:txBody>
      </p:sp>
    </p:spTree>
    <p:extLst>
      <p:ext uri="{BB962C8B-B14F-4D97-AF65-F5344CB8AC3E}">
        <p14:creationId xmlns:p14="http://schemas.microsoft.com/office/powerpoint/2010/main" val="2949089969"/>
      </p:ext>
    </p:extLst>
  </p:cSld>
  <p:clrMapOvr>
    <a:masterClrMapping/>
  </p:clrMapOvr>
  <p:transition advClick="0" advTm="5000"/>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quarter"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581785C-F8EA-7740-B867-40444CB51977}" type="slidenum">
              <a:rPr lang="en-US"/>
              <a:pPr>
                <a:defRPr/>
              </a:pPr>
              <a:t>‹#›</a:t>
            </a:fld>
            <a:endParaRPr lang="en-US"/>
          </a:p>
        </p:txBody>
      </p:sp>
    </p:spTree>
    <p:extLst>
      <p:ext uri="{BB962C8B-B14F-4D97-AF65-F5344CB8AC3E}">
        <p14:creationId xmlns:p14="http://schemas.microsoft.com/office/powerpoint/2010/main" val="4197735385"/>
      </p:ext>
    </p:extLst>
  </p:cSld>
  <p:clrMapOvr>
    <a:masterClrMapping/>
  </p:clrMapOvr>
  <p:transition advClick="0" advTm="5000"/>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quarter"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F02B077-1356-7A4C-86DA-87F68A12B887}" type="slidenum">
              <a:rPr lang="en-US"/>
              <a:pPr>
                <a:defRPr/>
              </a:pPr>
              <a:t>‹#›</a:t>
            </a:fld>
            <a:endParaRPr lang="en-US"/>
          </a:p>
        </p:txBody>
      </p:sp>
    </p:spTree>
    <p:extLst>
      <p:ext uri="{BB962C8B-B14F-4D97-AF65-F5344CB8AC3E}">
        <p14:creationId xmlns:p14="http://schemas.microsoft.com/office/powerpoint/2010/main" val="2749742516"/>
      </p:ext>
    </p:extLst>
  </p:cSld>
  <p:clrMapOvr>
    <a:masterClrMapping/>
  </p:clrMapOvr>
  <p:transition advClick="0" advTm="5000"/>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quarter"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761A690-3A13-8F49-9DD1-EE690E7CBFC4}" type="slidenum">
              <a:rPr lang="en-US"/>
              <a:pPr>
                <a:defRPr/>
              </a:pPr>
              <a:t>‹#›</a:t>
            </a:fld>
            <a:endParaRPr lang="en-US"/>
          </a:p>
        </p:txBody>
      </p:sp>
    </p:spTree>
    <p:extLst>
      <p:ext uri="{BB962C8B-B14F-4D97-AF65-F5344CB8AC3E}">
        <p14:creationId xmlns:p14="http://schemas.microsoft.com/office/powerpoint/2010/main" val="3878842095"/>
      </p:ext>
    </p:extLst>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0E4937-C979-5C44-9556-3F125E5673D8}" type="slidenum">
              <a:rPr lang="en-US"/>
              <a:pPr>
                <a:defRPr/>
              </a:pPr>
              <a:t>‹#›</a:t>
            </a:fld>
            <a:endParaRPr lang="en-US"/>
          </a:p>
        </p:txBody>
      </p:sp>
    </p:spTree>
    <p:extLst>
      <p:ext uri="{BB962C8B-B14F-4D97-AF65-F5344CB8AC3E}">
        <p14:creationId xmlns:p14="http://schemas.microsoft.com/office/powerpoint/2010/main" val="19240798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quarter"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7ABD79F-54B3-BA4B-A361-BB272DED39F1}" type="slidenum">
              <a:rPr lang="en-US"/>
              <a:pPr>
                <a:defRPr/>
              </a:pPr>
              <a:t>‹#›</a:t>
            </a:fld>
            <a:endParaRPr lang="en-US"/>
          </a:p>
        </p:txBody>
      </p:sp>
    </p:spTree>
    <p:extLst>
      <p:ext uri="{BB962C8B-B14F-4D97-AF65-F5344CB8AC3E}">
        <p14:creationId xmlns:p14="http://schemas.microsoft.com/office/powerpoint/2010/main" val="2325994428"/>
      </p:ext>
    </p:extLst>
  </p:cSld>
  <p:clrMapOvr>
    <a:masterClrMapping/>
  </p:clrMapOvr>
  <p:transition advClick="0" advTm="5000"/>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quarter"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0C4CC1D-2E4E-594B-B665-633641258E25}" type="slidenum">
              <a:rPr lang="en-US"/>
              <a:pPr>
                <a:defRPr/>
              </a:pPr>
              <a:t>‹#›</a:t>
            </a:fld>
            <a:endParaRPr lang="en-US"/>
          </a:p>
        </p:txBody>
      </p:sp>
    </p:spTree>
    <p:extLst>
      <p:ext uri="{BB962C8B-B14F-4D97-AF65-F5344CB8AC3E}">
        <p14:creationId xmlns:p14="http://schemas.microsoft.com/office/powerpoint/2010/main" val="329675160"/>
      </p:ext>
    </p:extLst>
  </p:cSld>
  <p:clrMapOvr>
    <a:masterClrMapping/>
  </p:clrMapOvr>
  <p:transition advClick="0" advTm="5000"/>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quarter"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728199E-A054-5543-96E5-9460AF507B7F}" type="slidenum">
              <a:rPr lang="en-US"/>
              <a:pPr>
                <a:defRPr/>
              </a:pPr>
              <a:t>‹#›</a:t>
            </a:fld>
            <a:endParaRPr lang="en-US"/>
          </a:p>
        </p:txBody>
      </p:sp>
    </p:spTree>
    <p:extLst>
      <p:ext uri="{BB962C8B-B14F-4D97-AF65-F5344CB8AC3E}">
        <p14:creationId xmlns:p14="http://schemas.microsoft.com/office/powerpoint/2010/main" val="3285095139"/>
      </p:ext>
    </p:extLst>
  </p:cSld>
  <p:clrMapOvr>
    <a:masterClrMapping/>
  </p:clrMapOvr>
  <p:transition advClick="0" advTm="5000"/>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quarter"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542A911-8FAE-B545-8488-5EAB9144485B}" type="slidenum">
              <a:rPr lang="en-US"/>
              <a:pPr>
                <a:defRPr/>
              </a:pPr>
              <a:t>‹#›</a:t>
            </a:fld>
            <a:endParaRPr lang="en-US"/>
          </a:p>
        </p:txBody>
      </p:sp>
    </p:spTree>
    <p:extLst>
      <p:ext uri="{BB962C8B-B14F-4D97-AF65-F5344CB8AC3E}">
        <p14:creationId xmlns:p14="http://schemas.microsoft.com/office/powerpoint/2010/main" val="1987121904"/>
      </p:ext>
    </p:extLst>
  </p:cSld>
  <p:clrMapOvr>
    <a:masterClrMapping/>
  </p:clrMapOvr>
  <p:transition advClick="0" advTm="5000"/>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quarter"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B0CCB29-1F71-BB48-B828-5BA5A5EE38CB}" type="slidenum">
              <a:rPr lang="en-US"/>
              <a:pPr>
                <a:defRPr/>
              </a:pPr>
              <a:t>‹#›</a:t>
            </a:fld>
            <a:endParaRPr lang="en-US"/>
          </a:p>
        </p:txBody>
      </p:sp>
    </p:spTree>
    <p:extLst>
      <p:ext uri="{BB962C8B-B14F-4D97-AF65-F5344CB8AC3E}">
        <p14:creationId xmlns:p14="http://schemas.microsoft.com/office/powerpoint/2010/main" val="2697587176"/>
      </p:ext>
    </p:extLst>
  </p:cSld>
  <p:clrMapOvr>
    <a:masterClrMapping/>
  </p:clrMapOvr>
  <p:transition advClick="0" advTm="5000"/>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A836266-C5BB-734A-BC1D-B5C46AA38324}" type="slidenum">
              <a:rPr lang="en-US"/>
              <a:pPr>
                <a:defRPr/>
              </a:pPr>
              <a:t>‹#›</a:t>
            </a:fld>
            <a:endParaRPr lang="en-US"/>
          </a:p>
        </p:txBody>
      </p:sp>
    </p:spTree>
    <p:extLst>
      <p:ext uri="{BB962C8B-B14F-4D97-AF65-F5344CB8AC3E}">
        <p14:creationId xmlns:p14="http://schemas.microsoft.com/office/powerpoint/2010/main" val="4522102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AFA5560-44CF-0546-B2AB-57F0C60AAF4B}" type="slidenum">
              <a:rPr lang="en-US"/>
              <a:pPr>
                <a:defRPr/>
              </a:pPr>
              <a:t>‹#›</a:t>
            </a:fld>
            <a:endParaRPr lang="en-US"/>
          </a:p>
        </p:txBody>
      </p:sp>
    </p:spTree>
    <p:extLst>
      <p:ext uri="{BB962C8B-B14F-4D97-AF65-F5344CB8AC3E}">
        <p14:creationId xmlns:p14="http://schemas.microsoft.com/office/powerpoint/2010/main" val="30924334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4DC821E-D48C-7A45-A177-358859A45124}" type="slidenum">
              <a:rPr lang="en-US"/>
              <a:pPr>
                <a:defRPr/>
              </a:pPr>
              <a:t>‹#›</a:t>
            </a:fld>
            <a:endParaRPr lang="en-US"/>
          </a:p>
        </p:txBody>
      </p:sp>
    </p:spTree>
    <p:extLst>
      <p:ext uri="{BB962C8B-B14F-4D97-AF65-F5344CB8AC3E}">
        <p14:creationId xmlns:p14="http://schemas.microsoft.com/office/powerpoint/2010/main" val="26014272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4B17AB8-B7DD-5949-8050-57C760898053}" type="slidenum">
              <a:rPr lang="en-US"/>
              <a:pPr>
                <a:defRPr/>
              </a:pPr>
              <a:t>‹#›</a:t>
            </a:fld>
            <a:endParaRPr lang="en-US"/>
          </a:p>
        </p:txBody>
      </p:sp>
    </p:spTree>
    <p:extLst>
      <p:ext uri="{BB962C8B-B14F-4D97-AF65-F5344CB8AC3E}">
        <p14:creationId xmlns:p14="http://schemas.microsoft.com/office/powerpoint/2010/main" val="8533260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vl1pPr>
          </a:lstStyle>
          <a:p>
            <a:pPr>
              <a:defRPr/>
            </a:pPr>
            <a:endParaRPr lang="en-US"/>
          </a:p>
        </p:txBody>
      </p:sp>
      <p:sp>
        <p:nvSpPr>
          <p:cNvPr id="8" name="Rectangle 9"/>
          <p:cNvSpPr>
            <a:spLocks noGrp="1" noChangeArrowheads="1"/>
          </p:cNvSpPr>
          <p:nvPr>
            <p:ph type="ftr" sz="quarter" idx="11"/>
          </p:nvPr>
        </p:nvSpPr>
        <p:spPr/>
        <p:txBody>
          <a:bodyPr/>
          <a:lstStyle>
            <a:lvl1pPr>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7B1D67D-1876-8A42-B68C-A8D36418926C}" type="slidenum">
              <a:rPr lang="en-US"/>
              <a:pPr>
                <a:defRPr/>
              </a:pPr>
              <a:t>‹#›</a:t>
            </a:fld>
            <a:endParaRPr lang="en-US"/>
          </a:p>
        </p:txBody>
      </p:sp>
    </p:spTree>
    <p:extLst>
      <p:ext uri="{BB962C8B-B14F-4D97-AF65-F5344CB8AC3E}">
        <p14:creationId xmlns:p14="http://schemas.microsoft.com/office/powerpoint/2010/main" val="94763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CBCD37-4C4B-094B-B803-9469842A80BB}" type="slidenum">
              <a:rPr lang="en-US"/>
              <a:pPr>
                <a:defRPr/>
              </a:pPr>
              <a:t>‹#›</a:t>
            </a:fld>
            <a:endParaRPr lang="en-US"/>
          </a:p>
        </p:txBody>
      </p:sp>
    </p:spTree>
    <p:extLst>
      <p:ext uri="{BB962C8B-B14F-4D97-AF65-F5344CB8AC3E}">
        <p14:creationId xmlns:p14="http://schemas.microsoft.com/office/powerpoint/2010/main" val="31538068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vl1pPr>
          </a:lstStyle>
          <a:p>
            <a:pPr>
              <a:defRPr/>
            </a:pPr>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0FBCB2E-10C5-894E-8A7F-24FCE01D99A7}" type="slidenum">
              <a:rPr lang="en-US"/>
              <a:pPr>
                <a:defRPr/>
              </a:pPr>
              <a:t>‹#›</a:t>
            </a:fld>
            <a:endParaRPr lang="en-US"/>
          </a:p>
        </p:txBody>
      </p:sp>
    </p:spTree>
    <p:extLst>
      <p:ext uri="{BB962C8B-B14F-4D97-AF65-F5344CB8AC3E}">
        <p14:creationId xmlns:p14="http://schemas.microsoft.com/office/powerpoint/2010/main" val="2471928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440C148A-77C6-6548-A1E5-C375CCED3695}" type="slidenum">
              <a:rPr lang="en-US"/>
              <a:pPr>
                <a:defRPr/>
              </a:pPr>
              <a:t>‹#›</a:t>
            </a:fld>
            <a:endParaRPr lang="en-US"/>
          </a:p>
        </p:txBody>
      </p:sp>
    </p:spTree>
    <p:extLst>
      <p:ext uri="{BB962C8B-B14F-4D97-AF65-F5344CB8AC3E}">
        <p14:creationId xmlns:p14="http://schemas.microsoft.com/office/powerpoint/2010/main" val="12886083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7C38A9B-4C67-6E4D-BC32-81EFE50F6C24}" type="slidenum">
              <a:rPr lang="en-US"/>
              <a:pPr>
                <a:defRPr/>
              </a:pPr>
              <a:t>‹#›</a:t>
            </a:fld>
            <a:endParaRPr lang="en-US"/>
          </a:p>
        </p:txBody>
      </p:sp>
    </p:spTree>
    <p:extLst>
      <p:ext uri="{BB962C8B-B14F-4D97-AF65-F5344CB8AC3E}">
        <p14:creationId xmlns:p14="http://schemas.microsoft.com/office/powerpoint/2010/main" val="5120186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7B21065-DB30-8F41-B181-5408729BA83A}" type="slidenum">
              <a:rPr lang="en-US"/>
              <a:pPr>
                <a:defRPr/>
              </a:pPr>
              <a:t>‹#›</a:t>
            </a:fld>
            <a:endParaRPr lang="en-US"/>
          </a:p>
        </p:txBody>
      </p:sp>
    </p:spTree>
    <p:extLst>
      <p:ext uri="{BB962C8B-B14F-4D97-AF65-F5344CB8AC3E}">
        <p14:creationId xmlns:p14="http://schemas.microsoft.com/office/powerpoint/2010/main" val="23239195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0E0BC5B-6732-F94A-8BCB-8F606719BCBF}" type="slidenum">
              <a:rPr lang="en-US"/>
              <a:pPr>
                <a:defRPr/>
              </a:pPr>
              <a:t>‹#›</a:t>
            </a:fld>
            <a:endParaRPr lang="en-US"/>
          </a:p>
        </p:txBody>
      </p:sp>
    </p:spTree>
    <p:extLst>
      <p:ext uri="{BB962C8B-B14F-4D97-AF65-F5344CB8AC3E}">
        <p14:creationId xmlns:p14="http://schemas.microsoft.com/office/powerpoint/2010/main" val="33043217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2A8643C-AD77-074A-9FA2-DA1324244BA6}" type="slidenum">
              <a:rPr lang="en-US"/>
              <a:pPr>
                <a:defRPr/>
              </a:pPr>
              <a:t>‹#›</a:t>
            </a:fld>
            <a:endParaRPr lang="en-US"/>
          </a:p>
        </p:txBody>
      </p:sp>
    </p:spTree>
    <p:extLst>
      <p:ext uri="{BB962C8B-B14F-4D97-AF65-F5344CB8AC3E}">
        <p14:creationId xmlns:p14="http://schemas.microsoft.com/office/powerpoint/2010/main" val="31857848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AC7E54E-0110-E249-B591-1408D4F86B11}" type="slidenum">
              <a:rPr lang="en-US"/>
              <a:pPr>
                <a:defRPr/>
              </a:pPr>
              <a:t>‹#›</a:t>
            </a:fld>
            <a:endParaRPr lang="en-US"/>
          </a:p>
        </p:txBody>
      </p:sp>
    </p:spTree>
    <p:extLst>
      <p:ext uri="{BB962C8B-B14F-4D97-AF65-F5344CB8AC3E}">
        <p14:creationId xmlns:p14="http://schemas.microsoft.com/office/powerpoint/2010/main" val="13530852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88055A4-6A94-F84D-8815-BE2ECDAE1CED}" type="slidenum">
              <a:rPr lang="en-US"/>
              <a:pPr>
                <a:defRPr/>
              </a:pPr>
              <a:t>‹#›</a:t>
            </a:fld>
            <a:endParaRPr lang="en-US"/>
          </a:p>
        </p:txBody>
      </p:sp>
    </p:spTree>
    <p:extLst>
      <p:ext uri="{BB962C8B-B14F-4D97-AF65-F5344CB8AC3E}">
        <p14:creationId xmlns:p14="http://schemas.microsoft.com/office/powerpoint/2010/main" val="17388319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BD91913-F04A-ED40-85EE-9D27CD81A746}" type="slidenum">
              <a:rPr lang="en-US"/>
              <a:pPr>
                <a:defRPr/>
              </a:pPr>
              <a:t>‹#›</a:t>
            </a:fld>
            <a:endParaRPr lang="en-US"/>
          </a:p>
        </p:txBody>
      </p:sp>
    </p:spTree>
    <p:extLst>
      <p:ext uri="{BB962C8B-B14F-4D97-AF65-F5344CB8AC3E}">
        <p14:creationId xmlns:p14="http://schemas.microsoft.com/office/powerpoint/2010/main" val="19093586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C91806B-47C7-194F-9DC7-3F53FCFDC011}" type="slidenum">
              <a:rPr lang="en-US"/>
              <a:pPr>
                <a:defRPr/>
              </a:pPr>
              <a:t>‹#›</a:t>
            </a:fld>
            <a:endParaRPr lang="en-US"/>
          </a:p>
        </p:txBody>
      </p:sp>
    </p:spTree>
    <p:extLst>
      <p:ext uri="{BB962C8B-B14F-4D97-AF65-F5344CB8AC3E}">
        <p14:creationId xmlns:p14="http://schemas.microsoft.com/office/powerpoint/2010/main" val="4032592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AD246A-3A27-A94D-95C0-E94BF34111C6}" type="slidenum">
              <a:rPr lang="en-US"/>
              <a:pPr>
                <a:defRPr/>
              </a:pPr>
              <a:t>‹#›</a:t>
            </a:fld>
            <a:endParaRPr lang="en-US"/>
          </a:p>
        </p:txBody>
      </p:sp>
    </p:spTree>
    <p:extLst>
      <p:ext uri="{BB962C8B-B14F-4D97-AF65-F5344CB8AC3E}">
        <p14:creationId xmlns:p14="http://schemas.microsoft.com/office/powerpoint/2010/main" val="419848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897829B-6890-B245-8953-0FD1EAC424B5}" type="slidenum">
              <a:rPr lang="en-US"/>
              <a:pPr>
                <a:defRPr/>
              </a:pPr>
              <a:t>‹#›</a:t>
            </a:fld>
            <a:endParaRPr lang="en-US"/>
          </a:p>
        </p:txBody>
      </p:sp>
    </p:spTree>
    <p:extLst>
      <p:ext uri="{BB962C8B-B14F-4D97-AF65-F5344CB8AC3E}">
        <p14:creationId xmlns:p14="http://schemas.microsoft.com/office/powerpoint/2010/main" val="9406952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84073B0-8986-CE43-85DF-1E8F165A7622}" type="slidenum">
              <a:rPr lang="en-US"/>
              <a:pPr>
                <a:defRPr/>
              </a:pPr>
              <a:t>‹#›</a:t>
            </a:fld>
            <a:endParaRPr lang="en-US"/>
          </a:p>
        </p:txBody>
      </p:sp>
    </p:spTree>
    <p:extLst>
      <p:ext uri="{BB962C8B-B14F-4D97-AF65-F5344CB8AC3E}">
        <p14:creationId xmlns:p14="http://schemas.microsoft.com/office/powerpoint/2010/main" val="2558706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39670B6-E85F-E04B-BC93-F0F5205E8A97}" type="slidenum">
              <a:rPr lang="en-US"/>
              <a:pPr>
                <a:defRPr/>
              </a:pPr>
              <a:t>‹#›</a:t>
            </a:fld>
            <a:endParaRPr lang="en-US"/>
          </a:p>
        </p:txBody>
      </p:sp>
    </p:spTree>
    <p:extLst>
      <p:ext uri="{BB962C8B-B14F-4D97-AF65-F5344CB8AC3E}">
        <p14:creationId xmlns:p14="http://schemas.microsoft.com/office/powerpoint/2010/main" val="14290932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A684255-3325-9E48-B9D0-5FD74A9A1CD4}" type="slidenum">
              <a:rPr lang="en-US"/>
              <a:pPr>
                <a:defRPr/>
              </a:pPr>
              <a:t>‹#›</a:t>
            </a:fld>
            <a:endParaRPr lang="en-US"/>
          </a:p>
        </p:txBody>
      </p:sp>
    </p:spTree>
    <p:extLst>
      <p:ext uri="{BB962C8B-B14F-4D97-AF65-F5344CB8AC3E}">
        <p14:creationId xmlns:p14="http://schemas.microsoft.com/office/powerpoint/2010/main" val="20417753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327327B-08F4-024F-B629-714ECB69CA3C}" type="slidenum">
              <a:rPr lang="en-US"/>
              <a:pPr>
                <a:defRPr/>
              </a:pPr>
              <a:t>‹#›</a:t>
            </a:fld>
            <a:endParaRPr lang="en-US"/>
          </a:p>
        </p:txBody>
      </p:sp>
    </p:spTree>
    <p:extLst>
      <p:ext uri="{BB962C8B-B14F-4D97-AF65-F5344CB8AC3E}">
        <p14:creationId xmlns:p14="http://schemas.microsoft.com/office/powerpoint/2010/main" val="3004751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1AA1635-B66F-CD4B-8B7B-8AB979329D03}" type="slidenum">
              <a:rPr lang="en-US"/>
              <a:pPr>
                <a:defRPr/>
              </a:pPr>
              <a:t>‹#›</a:t>
            </a:fld>
            <a:endParaRPr lang="en-US"/>
          </a:p>
        </p:txBody>
      </p:sp>
    </p:spTree>
    <p:extLst>
      <p:ext uri="{BB962C8B-B14F-4D97-AF65-F5344CB8AC3E}">
        <p14:creationId xmlns:p14="http://schemas.microsoft.com/office/powerpoint/2010/main" val="22289321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9A11657-81C6-FA48-A70F-C03C1C474684}" type="slidenum">
              <a:rPr lang="en-US"/>
              <a:pPr>
                <a:defRPr/>
              </a:pPr>
              <a:t>‹#›</a:t>
            </a:fld>
            <a:endParaRPr lang="en-US"/>
          </a:p>
        </p:txBody>
      </p:sp>
    </p:spTree>
    <p:extLst>
      <p:ext uri="{BB962C8B-B14F-4D97-AF65-F5344CB8AC3E}">
        <p14:creationId xmlns:p14="http://schemas.microsoft.com/office/powerpoint/2010/main" val="42294000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DF7DA1F-B56C-2048-86DC-C868223CE3A6}" type="slidenum">
              <a:rPr lang="en-US"/>
              <a:pPr>
                <a:defRPr/>
              </a:pPr>
              <a:t>‹#›</a:t>
            </a:fld>
            <a:endParaRPr lang="en-US"/>
          </a:p>
        </p:txBody>
      </p:sp>
    </p:spTree>
    <p:extLst>
      <p:ext uri="{BB962C8B-B14F-4D97-AF65-F5344CB8AC3E}">
        <p14:creationId xmlns:p14="http://schemas.microsoft.com/office/powerpoint/2010/main" val="22878743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BFA6A45-96DE-344F-9004-1B391B40037D}" type="slidenum">
              <a:rPr lang="en-US"/>
              <a:pPr>
                <a:defRPr/>
              </a:pPr>
              <a:t>‹#›</a:t>
            </a:fld>
            <a:endParaRPr lang="en-US"/>
          </a:p>
        </p:txBody>
      </p:sp>
    </p:spTree>
    <p:extLst>
      <p:ext uri="{BB962C8B-B14F-4D97-AF65-F5344CB8AC3E}">
        <p14:creationId xmlns:p14="http://schemas.microsoft.com/office/powerpoint/2010/main" val="21736774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8843C0F-02E5-0A44-B4D3-850E53B198E6}" type="slidenum">
              <a:rPr lang="en-US"/>
              <a:pPr>
                <a:defRPr/>
              </a:pPr>
              <a:t>‹#›</a:t>
            </a:fld>
            <a:endParaRPr lang="en-US"/>
          </a:p>
        </p:txBody>
      </p:sp>
    </p:spTree>
    <p:extLst>
      <p:ext uri="{BB962C8B-B14F-4D97-AF65-F5344CB8AC3E}">
        <p14:creationId xmlns:p14="http://schemas.microsoft.com/office/powerpoint/2010/main" val="372619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1AC7F-AED3-4649-8D45-38F09AB07D03}" type="slidenum">
              <a:rPr lang="en-US"/>
              <a:pPr>
                <a:defRPr/>
              </a:pPr>
              <a:t>‹#›</a:t>
            </a:fld>
            <a:endParaRPr lang="en-US"/>
          </a:p>
        </p:txBody>
      </p:sp>
    </p:spTree>
    <p:extLst>
      <p:ext uri="{BB962C8B-B14F-4D97-AF65-F5344CB8AC3E}">
        <p14:creationId xmlns:p14="http://schemas.microsoft.com/office/powerpoint/2010/main" val="22726367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8ADC564-7F5A-414D-8077-4AFF89895EC9}" type="slidenum">
              <a:rPr lang="en-US"/>
              <a:pPr>
                <a:defRPr/>
              </a:pPr>
              <a:t>‹#›</a:t>
            </a:fld>
            <a:endParaRPr lang="en-US"/>
          </a:p>
        </p:txBody>
      </p:sp>
    </p:spTree>
    <p:extLst>
      <p:ext uri="{BB962C8B-B14F-4D97-AF65-F5344CB8AC3E}">
        <p14:creationId xmlns:p14="http://schemas.microsoft.com/office/powerpoint/2010/main" val="33267847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6662F6B-E826-B240-93CC-993D9045FC7F}" type="slidenum">
              <a:rPr lang="en-US"/>
              <a:pPr>
                <a:defRPr/>
              </a:pPr>
              <a:t>‹#›</a:t>
            </a:fld>
            <a:endParaRPr lang="en-US"/>
          </a:p>
        </p:txBody>
      </p:sp>
    </p:spTree>
    <p:extLst>
      <p:ext uri="{BB962C8B-B14F-4D97-AF65-F5344CB8AC3E}">
        <p14:creationId xmlns:p14="http://schemas.microsoft.com/office/powerpoint/2010/main" val="26069032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753002A-C4F4-9047-A0B0-86FD362C6AE9}" type="slidenum">
              <a:rPr lang="en-US"/>
              <a:pPr>
                <a:defRPr/>
              </a:pPr>
              <a:t>‹#›</a:t>
            </a:fld>
            <a:endParaRPr lang="en-US"/>
          </a:p>
        </p:txBody>
      </p:sp>
    </p:spTree>
    <p:extLst>
      <p:ext uri="{BB962C8B-B14F-4D97-AF65-F5344CB8AC3E}">
        <p14:creationId xmlns:p14="http://schemas.microsoft.com/office/powerpoint/2010/main" val="32903385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455F24B8-A974-EC46-A0D1-D0F9B2C0BF34}" type="slidenum">
              <a:rPr lang="en-US"/>
              <a:pPr>
                <a:defRPr/>
              </a:pPr>
              <a:t>‹#›</a:t>
            </a:fld>
            <a:endParaRPr lang="en-US"/>
          </a:p>
        </p:txBody>
      </p:sp>
    </p:spTree>
    <p:extLst>
      <p:ext uri="{BB962C8B-B14F-4D97-AF65-F5344CB8AC3E}">
        <p14:creationId xmlns:p14="http://schemas.microsoft.com/office/powerpoint/2010/main" val="27956975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23918F6-07B6-3648-BCFA-F6A6F88EE5BE}" type="slidenum">
              <a:rPr lang="en-US"/>
              <a:pPr>
                <a:defRPr/>
              </a:pPr>
              <a:t>‹#›</a:t>
            </a:fld>
            <a:endParaRPr lang="en-US"/>
          </a:p>
        </p:txBody>
      </p:sp>
    </p:spTree>
    <p:extLst>
      <p:ext uri="{BB962C8B-B14F-4D97-AF65-F5344CB8AC3E}">
        <p14:creationId xmlns:p14="http://schemas.microsoft.com/office/powerpoint/2010/main" val="2544187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0A5F30A-65D0-5F4F-A3A3-E3E1B1FE05BC}" type="slidenum">
              <a:rPr lang="en-US"/>
              <a:pPr>
                <a:defRPr/>
              </a:pPr>
              <a:t>‹#›</a:t>
            </a:fld>
            <a:endParaRPr lang="en-US"/>
          </a:p>
        </p:txBody>
      </p:sp>
    </p:spTree>
    <p:extLst>
      <p:ext uri="{BB962C8B-B14F-4D97-AF65-F5344CB8AC3E}">
        <p14:creationId xmlns:p14="http://schemas.microsoft.com/office/powerpoint/2010/main" val="17868757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877D58A1-F2C8-8448-9CA9-0D87E01CC19B}" type="slidenum">
              <a:rPr lang="en-US"/>
              <a:pPr>
                <a:defRPr/>
              </a:pPr>
              <a:t>‹#›</a:t>
            </a:fld>
            <a:endParaRPr lang="en-US"/>
          </a:p>
        </p:txBody>
      </p:sp>
    </p:spTree>
    <p:extLst>
      <p:ext uri="{BB962C8B-B14F-4D97-AF65-F5344CB8AC3E}">
        <p14:creationId xmlns:p14="http://schemas.microsoft.com/office/powerpoint/2010/main" val="18611410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552387DD-9F38-A849-BD37-BF80B5DBEC55}" type="slidenum">
              <a:rPr lang="en-US"/>
              <a:pPr>
                <a:defRPr/>
              </a:pPr>
              <a:t>‹#›</a:t>
            </a:fld>
            <a:endParaRPr lang="en-US"/>
          </a:p>
        </p:txBody>
      </p:sp>
    </p:spTree>
    <p:extLst>
      <p:ext uri="{BB962C8B-B14F-4D97-AF65-F5344CB8AC3E}">
        <p14:creationId xmlns:p14="http://schemas.microsoft.com/office/powerpoint/2010/main" val="1951275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DA0804B-D66C-2140-9530-42EB5A53B298}" type="slidenum">
              <a:rPr lang="en-US"/>
              <a:pPr>
                <a:defRPr/>
              </a:pPr>
              <a:t>‹#›</a:t>
            </a:fld>
            <a:endParaRPr lang="en-US"/>
          </a:p>
        </p:txBody>
      </p:sp>
    </p:spTree>
    <p:extLst>
      <p:ext uri="{BB962C8B-B14F-4D97-AF65-F5344CB8AC3E}">
        <p14:creationId xmlns:p14="http://schemas.microsoft.com/office/powerpoint/2010/main" val="19287879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58D882-AEB0-EA45-9ABA-DF8F47FF1B3D}" type="slidenum">
              <a:rPr lang="en-US"/>
              <a:pPr>
                <a:defRPr/>
              </a:pPr>
              <a:t>‹#›</a:t>
            </a:fld>
            <a:endParaRPr lang="en-US"/>
          </a:p>
        </p:txBody>
      </p:sp>
    </p:spTree>
    <p:extLst>
      <p:ext uri="{BB962C8B-B14F-4D97-AF65-F5344CB8AC3E}">
        <p14:creationId xmlns:p14="http://schemas.microsoft.com/office/powerpoint/2010/main" val="76682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240912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20A8F2-452F-014E-BE36-0316B8BB9F90}" type="slidenum">
              <a:rPr lang="en-US"/>
              <a:pPr>
                <a:defRPr/>
              </a:pPr>
              <a:t>‹#›</a:t>
            </a:fld>
            <a:endParaRPr lang="en-US"/>
          </a:p>
        </p:txBody>
      </p:sp>
    </p:spTree>
    <p:extLst>
      <p:ext uri="{BB962C8B-B14F-4D97-AF65-F5344CB8AC3E}">
        <p14:creationId xmlns:p14="http://schemas.microsoft.com/office/powerpoint/2010/main" val="33097343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58649-6866-B645-9311-1DC6441DDA35}" type="slidenum">
              <a:rPr lang="en-US"/>
              <a:pPr>
                <a:defRPr/>
              </a:pPr>
              <a:t>‹#›</a:t>
            </a:fld>
            <a:endParaRPr lang="en-US"/>
          </a:p>
        </p:txBody>
      </p:sp>
    </p:spTree>
    <p:extLst>
      <p:ext uri="{BB962C8B-B14F-4D97-AF65-F5344CB8AC3E}">
        <p14:creationId xmlns:p14="http://schemas.microsoft.com/office/powerpoint/2010/main" val="18689782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9CEF8-8553-DF4B-B95E-1844B7C9C7A3}" type="slidenum">
              <a:rPr lang="en-US"/>
              <a:pPr>
                <a:defRPr/>
              </a:pPr>
              <a:t>‹#›</a:t>
            </a:fld>
            <a:endParaRPr lang="en-US"/>
          </a:p>
        </p:txBody>
      </p:sp>
    </p:spTree>
    <p:extLst>
      <p:ext uri="{BB962C8B-B14F-4D97-AF65-F5344CB8AC3E}">
        <p14:creationId xmlns:p14="http://schemas.microsoft.com/office/powerpoint/2010/main" val="21046915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35E7E-099F-0E4F-9C2B-015319355278}" type="slidenum">
              <a:rPr lang="en-US"/>
              <a:pPr>
                <a:defRPr/>
              </a:pPr>
              <a:t>‹#›</a:t>
            </a:fld>
            <a:endParaRPr lang="en-US"/>
          </a:p>
        </p:txBody>
      </p:sp>
    </p:spTree>
    <p:extLst>
      <p:ext uri="{BB962C8B-B14F-4D97-AF65-F5344CB8AC3E}">
        <p14:creationId xmlns:p14="http://schemas.microsoft.com/office/powerpoint/2010/main" val="25556843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F40C54-C1CE-094D-86BF-C0BABE722983}" type="slidenum">
              <a:rPr lang="en-US"/>
              <a:pPr>
                <a:defRPr/>
              </a:pPr>
              <a:t>‹#›</a:t>
            </a:fld>
            <a:endParaRPr lang="en-US"/>
          </a:p>
        </p:txBody>
      </p:sp>
    </p:spTree>
    <p:extLst>
      <p:ext uri="{BB962C8B-B14F-4D97-AF65-F5344CB8AC3E}">
        <p14:creationId xmlns:p14="http://schemas.microsoft.com/office/powerpoint/2010/main" val="14604498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62111F-3754-2F4F-BF23-CCEFEE3A509F}" type="slidenum">
              <a:rPr lang="en-US"/>
              <a:pPr>
                <a:defRPr/>
              </a:pPr>
              <a:t>‹#›</a:t>
            </a:fld>
            <a:endParaRPr lang="en-US"/>
          </a:p>
        </p:txBody>
      </p:sp>
    </p:spTree>
    <p:extLst>
      <p:ext uri="{BB962C8B-B14F-4D97-AF65-F5344CB8AC3E}">
        <p14:creationId xmlns:p14="http://schemas.microsoft.com/office/powerpoint/2010/main" val="3899506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8DB061-A4B3-2844-984E-5C7456F85A37}" type="slidenum">
              <a:rPr lang="en-US"/>
              <a:pPr>
                <a:defRPr/>
              </a:pPr>
              <a:t>‹#›</a:t>
            </a:fld>
            <a:endParaRPr lang="en-US"/>
          </a:p>
        </p:txBody>
      </p:sp>
    </p:spTree>
    <p:extLst>
      <p:ext uri="{BB962C8B-B14F-4D97-AF65-F5344CB8AC3E}">
        <p14:creationId xmlns:p14="http://schemas.microsoft.com/office/powerpoint/2010/main" val="35007091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57518-5533-E846-AEB9-9FB2799D01FC}" type="slidenum">
              <a:rPr lang="en-US"/>
              <a:pPr>
                <a:defRPr/>
              </a:pPr>
              <a:t>‹#›</a:t>
            </a:fld>
            <a:endParaRPr lang="en-US"/>
          </a:p>
        </p:txBody>
      </p:sp>
    </p:spTree>
    <p:extLst>
      <p:ext uri="{BB962C8B-B14F-4D97-AF65-F5344CB8AC3E}">
        <p14:creationId xmlns:p14="http://schemas.microsoft.com/office/powerpoint/2010/main" val="32401958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E8542-0E74-BA47-B757-943A5E078764}" type="slidenum">
              <a:rPr lang="en-US"/>
              <a:pPr>
                <a:defRPr/>
              </a:pPr>
              <a:t>‹#›</a:t>
            </a:fld>
            <a:endParaRPr lang="en-US"/>
          </a:p>
        </p:txBody>
      </p:sp>
    </p:spTree>
    <p:extLst>
      <p:ext uri="{BB962C8B-B14F-4D97-AF65-F5344CB8AC3E}">
        <p14:creationId xmlns:p14="http://schemas.microsoft.com/office/powerpoint/2010/main" val="1966966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37E1F-2A92-A142-A640-31F61C373427}" type="slidenum">
              <a:rPr lang="en-US"/>
              <a:pPr>
                <a:defRPr/>
              </a:pPr>
              <a:t>‹#›</a:t>
            </a:fld>
            <a:endParaRPr lang="en-US"/>
          </a:p>
        </p:txBody>
      </p:sp>
    </p:spTree>
    <p:extLst>
      <p:ext uri="{BB962C8B-B14F-4D97-AF65-F5344CB8AC3E}">
        <p14:creationId xmlns:p14="http://schemas.microsoft.com/office/powerpoint/2010/main" val="11347419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F83A23-AE29-5742-9010-7EC7F3BA29AA}" type="slidenum">
              <a:rPr lang="en-US"/>
              <a:pPr>
                <a:defRPr/>
              </a:pPr>
              <a:t>‹#›</a:t>
            </a:fld>
            <a:endParaRPr lang="en-US"/>
          </a:p>
        </p:txBody>
      </p:sp>
    </p:spTree>
    <p:extLst>
      <p:ext uri="{BB962C8B-B14F-4D97-AF65-F5344CB8AC3E}">
        <p14:creationId xmlns:p14="http://schemas.microsoft.com/office/powerpoint/2010/main" val="2042839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BCDEE-87C4-6040-80D5-CA53084AF51D}" type="slidenum">
              <a:rPr lang="en-US"/>
              <a:pPr>
                <a:defRPr/>
              </a:pPr>
              <a:t>‹#›</a:t>
            </a:fld>
            <a:endParaRPr lang="en-US"/>
          </a:p>
        </p:txBody>
      </p:sp>
    </p:spTree>
    <p:extLst>
      <p:ext uri="{BB962C8B-B14F-4D97-AF65-F5344CB8AC3E}">
        <p14:creationId xmlns:p14="http://schemas.microsoft.com/office/powerpoint/2010/main" val="8280844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6767208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6759072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3861021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4124740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p:txBody>
          <a:bodyPr/>
          <a:lstStyle>
            <a:lvl1pPr eaLnBrk="0" hangingPunct="0">
              <a:defRPr/>
            </a:lvl1pPr>
          </a:lstStyle>
          <a:p>
            <a:pPr>
              <a:defRPr/>
            </a:pPr>
            <a:endParaRPr lang="en-US"/>
          </a:p>
        </p:txBody>
      </p:sp>
      <p:sp>
        <p:nvSpPr>
          <p:cNvPr id="8"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8251971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p:txBody>
          <a:bodyPr/>
          <a:lstStyle>
            <a:lvl1pPr eaLnBrk="0" hangingPunct="0">
              <a:defRPr/>
            </a:lvl1pPr>
          </a:lstStyle>
          <a:p>
            <a:pPr>
              <a:defRPr/>
            </a:pPr>
            <a:endParaRPr lang="en-US"/>
          </a:p>
        </p:txBody>
      </p:sp>
      <p:sp>
        <p:nvSpPr>
          <p:cNvPr id="4"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7285723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8261431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5672020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9245619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725261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466B5D-32E7-C245-90BC-9DC200E37D6C}" type="slidenum">
              <a:rPr lang="en-US"/>
              <a:pPr>
                <a:defRPr/>
              </a:pPr>
              <a:t>‹#›</a:t>
            </a:fld>
            <a:endParaRPr lang="en-US"/>
          </a:p>
        </p:txBody>
      </p:sp>
    </p:spTree>
    <p:extLst>
      <p:ext uri="{BB962C8B-B14F-4D97-AF65-F5344CB8AC3E}">
        <p14:creationId xmlns:p14="http://schemas.microsoft.com/office/powerpoint/2010/main" val="10620302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42674827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8226970-661B-674E-A11B-D0AE34C577F8}" type="slidenum">
              <a:rPr lang="en-US"/>
              <a:pPr>
                <a:defRPr/>
              </a:pPr>
              <a:t>‹#›</a:t>
            </a:fld>
            <a:endParaRPr lang="en-US"/>
          </a:p>
        </p:txBody>
      </p:sp>
    </p:spTree>
    <p:extLst>
      <p:ext uri="{BB962C8B-B14F-4D97-AF65-F5344CB8AC3E}">
        <p14:creationId xmlns:p14="http://schemas.microsoft.com/office/powerpoint/2010/main" val="23823361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7C7CBF0-0FA5-8545-8F2F-C17F60A445E4}" type="slidenum">
              <a:rPr lang="en-US"/>
              <a:pPr>
                <a:defRPr/>
              </a:pPr>
              <a:t>‹#›</a:t>
            </a:fld>
            <a:endParaRPr lang="en-US"/>
          </a:p>
        </p:txBody>
      </p:sp>
    </p:spTree>
    <p:extLst>
      <p:ext uri="{BB962C8B-B14F-4D97-AF65-F5344CB8AC3E}">
        <p14:creationId xmlns:p14="http://schemas.microsoft.com/office/powerpoint/2010/main" val="13494135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E9EDAB1-902F-E642-8954-2C6563CC4BF3}" type="slidenum">
              <a:rPr lang="en-US"/>
              <a:pPr>
                <a:defRPr/>
              </a:pPr>
              <a:t>‹#›</a:t>
            </a:fld>
            <a:endParaRPr lang="en-US"/>
          </a:p>
        </p:txBody>
      </p:sp>
    </p:spTree>
    <p:extLst>
      <p:ext uri="{BB962C8B-B14F-4D97-AF65-F5344CB8AC3E}">
        <p14:creationId xmlns:p14="http://schemas.microsoft.com/office/powerpoint/2010/main" val="40153948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80A70F2-B80A-D145-8720-CD5C536F568F}" type="slidenum">
              <a:rPr lang="en-US"/>
              <a:pPr>
                <a:defRPr/>
              </a:pPr>
              <a:t>‹#›</a:t>
            </a:fld>
            <a:endParaRPr lang="en-US"/>
          </a:p>
        </p:txBody>
      </p:sp>
    </p:spTree>
    <p:extLst>
      <p:ext uri="{BB962C8B-B14F-4D97-AF65-F5344CB8AC3E}">
        <p14:creationId xmlns:p14="http://schemas.microsoft.com/office/powerpoint/2010/main" val="18033796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CF10E31-2474-A244-8671-E9F83FB2D2ED}" type="slidenum">
              <a:rPr lang="en-US"/>
              <a:pPr>
                <a:defRPr/>
              </a:pPr>
              <a:t>‹#›</a:t>
            </a:fld>
            <a:endParaRPr lang="en-US"/>
          </a:p>
        </p:txBody>
      </p:sp>
    </p:spTree>
    <p:extLst>
      <p:ext uri="{BB962C8B-B14F-4D97-AF65-F5344CB8AC3E}">
        <p14:creationId xmlns:p14="http://schemas.microsoft.com/office/powerpoint/2010/main" val="14042492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0B1AA41-8E2D-7448-A60D-9179904E2408}" type="slidenum">
              <a:rPr lang="en-US"/>
              <a:pPr>
                <a:defRPr/>
              </a:pPr>
              <a:t>‹#›</a:t>
            </a:fld>
            <a:endParaRPr lang="en-US"/>
          </a:p>
        </p:txBody>
      </p:sp>
    </p:spTree>
    <p:extLst>
      <p:ext uri="{BB962C8B-B14F-4D97-AF65-F5344CB8AC3E}">
        <p14:creationId xmlns:p14="http://schemas.microsoft.com/office/powerpoint/2010/main" val="15528950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89E3434-AE29-0B47-ADBE-A907037D7CEB}" type="slidenum">
              <a:rPr lang="en-US"/>
              <a:pPr>
                <a:defRPr/>
              </a:pPr>
              <a:t>‹#›</a:t>
            </a:fld>
            <a:endParaRPr lang="en-US"/>
          </a:p>
        </p:txBody>
      </p:sp>
    </p:spTree>
    <p:extLst>
      <p:ext uri="{BB962C8B-B14F-4D97-AF65-F5344CB8AC3E}">
        <p14:creationId xmlns:p14="http://schemas.microsoft.com/office/powerpoint/2010/main" val="20489852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0E408D8-D9A6-FB49-91A5-38BD58B22524}" type="slidenum">
              <a:rPr lang="en-US"/>
              <a:pPr>
                <a:defRPr/>
              </a:pPr>
              <a:t>‹#›</a:t>
            </a:fld>
            <a:endParaRPr lang="en-US"/>
          </a:p>
        </p:txBody>
      </p:sp>
    </p:spTree>
    <p:extLst>
      <p:ext uri="{BB962C8B-B14F-4D97-AF65-F5344CB8AC3E}">
        <p14:creationId xmlns:p14="http://schemas.microsoft.com/office/powerpoint/2010/main" val="10942457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CFFFCC0-F2D5-FD43-8179-9AB263CDE5EB}" type="slidenum">
              <a:rPr lang="en-US"/>
              <a:pPr>
                <a:defRPr/>
              </a:pPr>
              <a:t>‹#›</a:t>
            </a:fld>
            <a:endParaRPr lang="en-US"/>
          </a:p>
        </p:txBody>
      </p:sp>
    </p:spTree>
    <p:extLst>
      <p:ext uri="{BB962C8B-B14F-4D97-AF65-F5344CB8AC3E}">
        <p14:creationId xmlns:p14="http://schemas.microsoft.com/office/powerpoint/2010/main" val="1510554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3218" name="Rectangle 2"/>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393219" name="Rectangle 3"/>
          <p:cNvSpPr>
            <a:spLocks noGrp="1" noChangeArrowheads="1"/>
          </p:cNvSpPr>
          <p:nvPr>
            <p:ph type="subTitle" idx="1"/>
          </p:nvPr>
        </p:nvSpPr>
        <p:spPr>
          <a:xfrm>
            <a:off x="2895600" y="4191000"/>
            <a:ext cx="5562600" cy="1600200"/>
          </a:xfrm>
        </p:spPr>
        <p:txBody>
          <a:bodyPr/>
          <a:lstStyle>
            <a:lvl1pPr marL="0" indent="0" algn="r">
              <a:buFont typeface="Tahoma" pitchFamily="-112"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903ED5-D58B-2746-9576-A3AB5FED0D5B}" type="slidenum">
              <a:rPr lang="en-US"/>
              <a:pPr>
                <a:defRPr/>
              </a:pPr>
              <a:t>‹#›</a:t>
            </a:fld>
            <a:endParaRPr lang="en-US"/>
          </a:p>
        </p:txBody>
      </p:sp>
    </p:spTree>
    <p:extLst>
      <p:ext uri="{BB962C8B-B14F-4D97-AF65-F5344CB8AC3E}">
        <p14:creationId xmlns:p14="http://schemas.microsoft.com/office/powerpoint/2010/main" val="37380511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E3BAFD0-B911-DC44-9C9D-5794A18B67B4}" type="slidenum">
              <a:rPr lang="en-US"/>
              <a:pPr>
                <a:defRPr/>
              </a:pPr>
              <a:t>‹#›</a:t>
            </a:fld>
            <a:endParaRPr lang="en-US"/>
          </a:p>
        </p:txBody>
      </p:sp>
    </p:spTree>
    <p:extLst>
      <p:ext uri="{BB962C8B-B14F-4D97-AF65-F5344CB8AC3E}">
        <p14:creationId xmlns:p14="http://schemas.microsoft.com/office/powerpoint/2010/main" val="30953508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7E255DC-C48A-9B49-B802-A3EC2BB26534}" type="slidenum">
              <a:rPr lang="en-US"/>
              <a:pPr>
                <a:defRPr/>
              </a:pPr>
              <a:t>‹#›</a:t>
            </a:fld>
            <a:endParaRPr lang="en-US"/>
          </a:p>
        </p:txBody>
      </p:sp>
    </p:spTree>
    <p:extLst>
      <p:ext uri="{BB962C8B-B14F-4D97-AF65-F5344CB8AC3E}">
        <p14:creationId xmlns:p14="http://schemas.microsoft.com/office/powerpoint/2010/main" val="196067875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693292D-BD5D-2C40-A702-9172990EF08C}" type="slidenum">
              <a:rPr lang="en-US"/>
              <a:pPr>
                <a:defRPr/>
              </a:pPr>
              <a:t>‹#›</a:t>
            </a:fld>
            <a:endParaRPr lang="en-US"/>
          </a:p>
        </p:txBody>
      </p:sp>
    </p:spTree>
    <p:extLst>
      <p:ext uri="{BB962C8B-B14F-4D97-AF65-F5344CB8AC3E}">
        <p14:creationId xmlns:p14="http://schemas.microsoft.com/office/powerpoint/2010/main" val="23585681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49651ED-3EE8-CE48-95E8-99C9DA4AA006}" type="slidenum">
              <a:rPr lang="en-US"/>
              <a:pPr>
                <a:defRPr/>
              </a:pPr>
              <a:t>‹#›</a:t>
            </a:fld>
            <a:endParaRPr lang="en-US"/>
          </a:p>
        </p:txBody>
      </p:sp>
    </p:spTree>
    <p:extLst>
      <p:ext uri="{BB962C8B-B14F-4D97-AF65-F5344CB8AC3E}">
        <p14:creationId xmlns:p14="http://schemas.microsoft.com/office/powerpoint/2010/main" val="30787242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83F0AD6-89DA-0442-835A-5FF23E91CA96}" type="slidenum">
              <a:rPr lang="en-US"/>
              <a:pPr>
                <a:defRPr/>
              </a:pPr>
              <a:t>‹#›</a:t>
            </a:fld>
            <a:endParaRPr lang="en-US"/>
          </a:p>
        </p:txBody>
      </p:sp>
    </p:spTree>
    <p:extLst>
      <p:ext uri="{BB962C8B-B14F-4D97-AF65-F5344CB8AC3E}">
        <p14:creationId xmlns:p14="http://schemas.microsoft.com/office/powerpoint/2010/main" val="34577320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0167792-F34A-0C4E-92C0-8FCB8F89A1EB}" type="slidenum">
              <a:rPr lang="en-US"/>
              <a:pPr>
                <a:defRPr/>
              </a:pPr>
              <a:t>‹#›</a:t>
            </a:fld>
            <a:endParaRPr lang="en-US"/>
          </a:p>
        </p:txBody>
      </p:sp>
    </p:spTree>
    <p:extLst>
      <p:ext uri="{BB962C8B-B14F-4D97-AF65-F5344CB8AC3E}">
        <p14:creationId xmlns:p14="http://schemas.microsoft.com/office/powerpoint/2010/main" val="38550015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68F11F3-14E1-9A41-85BB-D862AA3E4169}" type="slidenum">
              <a:rPr lang="en-US"/>
              <a:pPr>
                <a:defRPr/>
              </a:pPr>
              <a:t>‹#›</a:t>
            </a:fld>
            <a:endParaRPr lang="en-US"/>
          </a:p>
        </p:txBody>
      </p:sp>
    </p:spTree>
    <p:extLst>
      <p:ext uri="{BB962C8B-B14F-4D97-AF65-F5344CB8AC3E}">
        <p14:creationId xmlns:p14="http://schemas.microsoft.com/office/powerpoint/2010/main" val="18671414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9E0205E-4834-9149-AB5C-23715F4B6EED}" type="slidenum">
              <a:rPr lang="en-US"/>
              <a:pPr>
                <a:defRPr/>
              </a:pPr>
              <a:t>‹#›</a:t>
            </a:fld>
            <a:endParaRPr lang="en-US"/>
          </a:p>
        </p:txBody>
      </p:sp>
    </p:spTree>
    <p:extLst>
      <p:ext uri="{BB962C8B-B14F-4D97-AF65-F5344CB8AC3E}">
        <p14:creationId xmlns:p14="http://schemas.microsoft.com/office/powerpoint/2010/main" val="4259921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AB71DDB-0B14-364A-8F21-A80FB66D8881}" type="slidenum">
              <a:rPr lang="en-US"/>
              <a:pPr>
                <a:defRPr/>
              </a:pPr>
              <a:t>‹#›</a:t>
            </a:fld>
            <a:endParaRPr lang="en-US"/>
          </a:p>
        </p:txBody>
      </p:sp>
    </p:spTree>
    <p:extLst>
      <p:ext uri="{BB962C8B-B14F-4D97-AF65-F5344CB8AC3E}">
        <p14:creationId xmlns:p14="http://schemas.microsoft.com/office/powerpoint/2010/main" val="263729942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88724D85-3578-7145-8A9F-67469A28FA33}" type="slidenum">
              <a:rPr lang="en-US"/>
              <a:pPr>
                <a:defRPr/>
              </a:pPr>
              <a:t>‹#›</a:t>
            </a:fld>
            <a:endParaRPr lang="en-US"/>
          </a:p>
        </p:txBody>
      </p:sp>
    </p:spTree>
    <p:extLst>
      <p:ext uri="{BB962C8B-B14F-4D97-AF65-F5344CB8AC3E}">
        <p14:creationId xmlns:p14="http://schemas.microsoft.com/office/powerpoint/2010/main" val="524350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8DBBBF-521B-9543-8D1D-F3E42A73D024}" type="slidenum">
              <a:rPr lang="en-US"/>
              <a:pPr>
                <a:defRPr/>
              </a:pPr>
              <a:t>‹#›</a:t>
            </a:fld>
            <a:endParaRPr lang="en-US"/>
          </a:p>
        </p:txBody>
      </p:sp>
    </p:spTree>
    <p:extLst>
      <p:ext uri="{BB962C8B-B14F-4D97-AF65-F5344CB8AC3E}">
        <p14:creationId xmlns:p14="http://schemas.microsoft.com/office/powerpoint/2010/main" val="40005508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F1393AD-3C11-DD42-A703-BD08BB430023}" type="slidenum">
              <a:rPr lang="en-US"/>
              <a:pPr>
                <a:defRPr/>
              </a:pPr>
              <a:t>‹#›</a:t>
            </a:fld>
            <a:endParaRPr lang="en-US"/>
          </a:p>
        </p:txBody>
      </p:sp>
    </p:spTree>
    <p:extLst>
      <p:ext uri="{BB962C8B-B14F-4D97-AF65-F5344CB8AC3E}">
        <p14:creationId xmlns:p14="http://schemas.microsoft.com/office/powerpoint/2010/main" val="280640195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B97AE9F6-7AAA-0148-97FC-8A971AB9B838}" type="slidenum">
              <a:rPr lang="en-US"/>
              <a:pPr>
                <a:defRPr/>
              </a:pPr>
              <a:t>‹#›</a:t>
            </a:fld>
            <a:endParaRPr lang="en-US"/>
          </a:p>
        </p:txBody>
      </p:sp>
    </p:spTree>
    <p:extLst>
      <p:ext uri="{BB962C8B-B14F-4D97-AF65-F5344CB8AC3E}">
        <p14:creationId xmlns:p14="http://schemas.microsoft.com/office/powerpoint/2010/main" val="16240769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E8613E2-BFAA-C043-850F-FCA053CFFE27}" type="slidenum">
              <a:rPr lang="en-US"/>
              <a:pPr>
                <a:defRPr/>
              </a:pPr>
              <a:t>‹#›</a:t>
            </a:fld>
            <a:endParaRPr lang="en-US"/>
          </a:p>
        </p:txBody>
      </p:sp>
    </p:spTree>
    <p:extLst>
      <p:ext uri="{BB962C8B-B14F-4D97-AF65-F5344CB8AC3E}">
        <p14:creationId xmlns:p14="http://schemas.microsoft.com/office/powerpoint/2010/main" val="11291122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581B77-DFE6-FA4D-8454-936891668113}" type="slidenum">
              <a:rPr lang="en-US"/>
              <a:pPr>
                <a:defRPr/>
              </a:pPr>
              <a:t>‹#›</a:t>
            </a:fld>
            <a:endParaRPr lang="en-US"/>
          </a:p>
        </p:txBody>
      </p:sp>
    </p:spTree>
    <p:extLst>
      <p:ext uri="{BB962C8B-B14F-4D97-AF65-F5344CB8AC3E}">
        <p14:creationId xmlns:p14="http://schemas.microsoft.com/office/powerpoint/2010/main" val="13906215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BCAED-62BA-6242-BC29-B63A95D37925}" type="slidenum">
              <a:rPr lang="en-US"/>
              <a:pPr>
                <a:defRPr/>
              </a:pPr>
              <a:t>‹#›</a:t>
            </a:fld>
            <a:endParaRPr lang="en-US"/>
          </a:p>
        </p:txBody>
      </p:sp>
    </p:spTree>
    <p:extLst>
      <p:ext uri="{BB962C8B-B14F-4D97-AF65-F5344CB8AC3E}">
        <p14:creationId xmlns:p14="http://schemas.microsoft.com/office/powerpoint/2010/main" val="1574001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5AC171-722F-FB41-97EA-D7F20832A77D}" type="slidenum">
              <a:rPr lang="en-US"/>
              <a:pPr>
                <a:defRPr/>
              </a:pPr>
              <a:t>‹#›</a:t>
            </a:fld>
            <a:endParaRPr lang="en-US"/>
          </a:p>
        </p:txBody>
      </p:sp>
    </p:spTree>
    <p:extLst>
      <p:ext uri="{BB962C8B-B14F-4D97-AF65-F5344CB8AC3E}">
        <p14:creationId xmlns:p14="http://schemas.microsoft.com/office/powerpoint/2010/main" val="16055468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84D250-E281-3749-8222-4A04E1BCE2B8}" type="slidenum">
              <a:rPr lang="en-US"/>
              <a:pPr>
                <a:defRPr/>
              </a:pPr>
              <a:t>‹#›</a:t>
            </a:fld>
            <a:endParaRPr lang="en-US"/>
          </a:p>
        </p:txBody>
      </p:sp>
    </p:spTree>
    <p:extLst>
      <p:ext uri="{BB962C8B-B14F-4D97-AF65-F5344CB8AC3E}">
        <p14:creationId xmlns:p14="http://schemas.microsoft.com/office/powerpoint/2010/main" val="25151032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5033BD-4130-FE48-9976-8E50153EC657}" type="slidenum">
              <a:rPr lang="en-US"/>
              <a:pPr>
                <a:defRPr/>
              </a:pPr>
              <a:t>‹#›</a:t>
            </a:fld>
            <a:endParaRPr lang="en-US"/>
          </a:p>
        </p:txBody>
      </p:sp>
    </p:spTree>
    <p:extLst>
      <p:ext uri="{BB962C8B-B14F-4D97-AF65-F5344CB8AC3E}">
        <p14:creationId xmlns:p14="http://schemas.microsoft.com/office/powerpoint/2010/main" val="29064944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235D3A-3D11-EB4E-AC1D-8CA4733DA099}" type="slidenum">
              <a:rPr lang="en-US"/>
              <a:pPr>
                <a:defRPr/>
              </a:pPr>
              <a:t>‹#›</a:t>
            </a:fld>
            <a:endParaRPr lang="en-US"/>
          </a:p>
        </p:txBody>
      </p:sp>
    </p:spTree>
    <p:extLst>
      <p:ext uri="{BB962C8B-B14F-4D97-AF65-F5344CB8AC3E}">
        <p14:creationId xmlns:p14="http://schemas.microsoft.com/office/powerpoint/2010/main" val="44981912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179752-BCE8-D646-9EC6-DE97CCAA55A1}" type="slidenum">
              <a:rPr lang="en-US"/>
              <a:pPr>
                <a:defRPr/>
              </a:pPr>
              <a:t>‹#›</a:t>
            </a:fld>
            <a:endParaRPr lang="en-US"/>
          </a:p>
        </p:txBody>
      </p:sp>
    </p:spTree>
    <p:extLst>
      <p:ext uri="{BB962C8B-B14F-4D97-AF65-F5344CB8AC3E}">
        <p14:creationId xmlns:p14="http://schemas.microsoft.com/office/powerpoint/2010/main" val="1830673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B7C980-2CB9-C540-BA78-C145A1B472E9}" type="slidenum">
              <a:rPr lang="en-US"/>
              <a:pPr>
                <a:defRPr/>
              </a:pPr>
              <a:t>‹#›</a:t>
            </a:fld>
            <a:endParaRPr lang="en-US"/>
          </a:p>
        </p:txBody>
      </p:sp>
    </p:spTree>
    <p:extLst>
      <p:ext uri="{BB962C8B-B14F-4D97-AF65-F5344CB8AC3E}">
        <p14:creationId xmlns:p14="http://schemas.microsoft.com/office/powerpoint/2010/main" val="265294536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BFFA82-BA84-0249-B16F-D153099722D8}" type="slidenum">
              <a:rPr lang="en-US"/>
              <a:pPr>
                <a:defRPr/>
              </a:pPr>
              <a:t>‹#›</a:t>
            </a:fld>
            <a:endParaRPr lang="en-US"/>
          </a:p>
        </p:txBody>
      </p:sp>
    </p:spTree>
    <p:extLst>
      <p:ext uri="{BB962C8B-B14F-4D97-AF65-F5344CB8AC3E}">
        <p14:creationId xmlns:p14="http://schemas.microsoft.com/office/powerpoint/2010/main" val="24654872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99BE3B-2DCD-364B-80A4-CF85FBD8C7A2}" type="slidenum">
              <a:rPr lang="en-US"/>
              <a:pPr>
                <a:defRPr/>
              </a:pPr>
              <a:t>‹#›</a:t>
            </a:fld>
            <a:endParaRPr lang="en-US"/>
          </a:p>
        </p:txBody>
      </p:sp>
    </p:spTree>
    <p:extLst>
      <p:ext uri="{BB962C8B-B14F-4D97-AF65-F5344CB8AC3E}">
        <p14:creationId xmlns:p14="http://schemas.microsoft.com/office/powerpoint/2010/main" val="33339090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CF90BE-AB91-6241-9ADB-4963A94975E8}" type="slidenum">
              <a:rPr lang="en-US"/>
              <a:pPr>
                <a:defRPr/>
              </a:pPr>
              <a:t>‹#›</a:t>
            </a:fld>
            <a:endParaRPr lang="en-US"/>
          </a:p>
        </p:txBody>
      </p:sp>
    </p:spTree>
    <p:extLst>
      <p:ext uri="{BB962C8B-B14F-4D97-AF65-F5344CB8AC3E}">
        <p14:creationId xmlns:p14="http://schemas.microsoft.com/office/powerpoint/2010/main" val="58926618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D75F7-F5D3-0143-9236-058D3607EAA3}" type="slidenum">
              <a:rPr lang="en-US"/>
              <a:pPr>
                <a:defRPr/>
              </a:pPr>
              <a:t>‹#›</a:t>
            </a:fld>
            <a:endParaRPr lang="en-US"/>
          </a:p>
        </p:txBody>
      </p:sp>
    </p:spTree>
    <p:extLst>
      <p:ext uri="{BB962C8B-B14F-4D97-AF65-F5344CB8AC3E}">
        <p14:creationId xmlns:p14="http://schemas.microsoft.com/office/powerpoint/2010/main" val="3551932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8F09621-E184-4B46-993F-83B19E36C601}" type="slidenum">
              <a:rPr lang="en-US"/>
              <a:pPr>
                <a:defRPr/>
              </a:pPr>
              <a:t>‹#›</a:t>
            </a:fld>
            <a:endParaRPr lang="en-US"/>
          </a:p>
        </p:txBody>
      </p:sp>
    </p:spTree>
    <p:extLst>
      <p:ext uri="{BB962C8B-B14F-4D97-AF65-F5344CB8AC3E}">
        <p14:creationId xmlns:p14="http://schemas.microsoft.com/office/powerpoint/2010/main" val="42620688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AA58747E-8FBA-C345-ACD0-60FDB1A2FE49}" type="slidenum">
              <a:rPr lang="en-US"/>
              <a:pPr>
                <a:defRPr/>
              </a:pPr>
              <a:t>‹#›</a:t>
            </a:fld>
            <a:endParaRPr lang="en-US"/>
          </a:p>
        </p:txBody>
      </p:sp>
    </p:spTree>
    <p:extLst>
      <p:ext uri="{BB962C8B-B14F-4D97-AF65-F5344CB8AC3E}">
        <p14:creationId xmlns:p14="http://schemas.microsoft.com/office/powerpoint/2010/main" val="40484698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8E2CB67-7FD5-1443-950B-B9F85BA31164}" type="slidenum">
              <a:rPr lang="en-US"/>
              <a:pPr>
                <a:defRPr/>
              </a:pPr>
              <a:t>‹#›</a:t>
            </a:fld>
            <a:endParaRPr lang="en-US"/>
          </a:p>
        </p:txBody>
      </p:sp>
    </p:spTree>
    <p:extLst>
      <p:ext uri="{BB962C8B-B14F-4D97-AF65-F5344CB8AC3E}">
        <p14:creationId xmlns:p14="http://schemas.microsoft.com/office/powerpoint/2010/main" val="40487121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7EC94712-000A-FA43-B3E7-01DF6FC603FC}" type="slidenum">
              <a:rPr lang="en-US"/>
              <a:pPr>
                <a:defRPr/>
              </a:pPr>
              <a:t>‹#›</a:t>
            </a:fld>
            <a:endParaRPr lang="en-US"/>
          </a:p>
        </p:txBody>
      </p:sp>
    </p:spTree>
    <p:extLst>
      <p:ext uri="{BB962C8B-B14F-4D97-AF65-F5344CB8AC3E}">
        <p14:creationId xmlns:p14="http://schemas.microsoft.com/office/powerpoint/2010/main" val="17854272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5D5F47A5-5EE5-C94E-BEED-A2A4EF0271FE}" type="slidenum">
              <a:rPr lang="en-US"/>
              <a:pPr>
                <a:defRPr/>
              </a:pPr>
              <a:t>‹#›</a:t>
            </a:fld>
            <a:endParaRPr lang="en-US"/>
          </a:p>
        </p:txBody>
      </p:sp>
    </p:spTree>
    <p:extLst>
      <p:ext uri="{BB962C8B-B14F-4D97-AF65-F5344CB8AC3E}">
        <p14:creationId xmlns:p14="http://schemas.microsoft.com/office/powerpoint/2010/main" val="8813587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3C3EF1F-195C-6143-9BA0-E8E900BE8F7A}" type="slidenum">
              <a:rPr lang="en-US"/>
              <a:pPr>
                <a:defRPr/>
              </a:pPr>
              <a:t>‹#›</a:t>
            </a:fld>
            <a:endParaRPr lang="en-US"/>
          </a:p>
        </p:txBody>
      </p:sp>
    </p:spTree>
    <p:extLst>
      <p:ext uri="{BB962C8B-B14F-4D97-AF65-F5344CB8AC3E}">
        <p14:creationId xmlns:p14="http://schemas.microsoft.com/office/powerpoint/2010/main" val="1707593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AEA565-0929-4D48-9765-E36273B7983D}" type="slidenum">
              <a:rPr lang="en-US"/>
              <a:pPr>
                <a:defRPr/>
              </a:pPr>
              <a:t>‹#›</a:t>
            </a:fld>
            <a:endParaRPr lang="en-US"/>
          </a:p>
        </p:txBody>
      </p:sp>
    </p:spTree>
    <p:extLst>
      <p:ext uri="{BB962C8B-B14F-4D97-AF65-F5344CB8AC3E}">
        <p14:creationId xmlns:p14="http://schemas.microsoft.com/office/powerpoint/2010/main" val="25069039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91C75B1-4484-4942-94B6-9131411508C5}" type="slidenum">
              <a:rPr lang="en-US"/>
              <a:pPr>
                <a:defRPr/>
              </a:pPr>
              <a:t>‹#›</a:t>
            </a:fld>
            <a:endParaRPr lang="en-US"/>
          </a:p>
        </p:txBody>
      </p:sp>
    </p:spTree>
    <p:extLst>
      <p:ext uri="{BB962C8B-B14F-4D97-AF65-F5344CB8AC3E}">
        <p14:creationId xmlns:p14="http://schemas.microsoft.com/office/powerpoint/2010/main" val="13073639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88F40021-4084-D943-B68F-A98C43607382}" type="slidenum">
              <a:rPr lang="en-US"/>
              <a:pPr>
                <a:defRPr/>
              </a:pPr>
              <a:t>‹#›</a:t>
            </a:fld>
            <a:endParaRPr lang="en-US"/>
          </a:p>
        </p:txBody>
      </p:sp>
    </p:spTree>
    <p:extLst>
      <p:ext uri="{BB962C8B-B14F-4D97-AF65-F5344CB8AC3E}">
        <p14:creationId xmlns:p14="http://schemas.microsoft.com/office/powerpoint/2010/main" val="17667828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996BABB-B497-9645-80C3-BB0298BC2BDD}" type="slidenum">
              <a:rPr lang="en-US"/>
              <a:pPr>
                <a:defRPr/>
              </a:pPr>
              <a:t>‹#›</a:t>
            </a:fld>
            <a:endParaRPr lang="en-US"/>
          </a:p>
        </p:txBody>
      </p:sp>
    </p:spTree>
    <p:extLst>
      <p:ext uri="{BB962C8B-B14F-4D97-AF65-F5344CB8AC3E}">
        <p14:creationId xmlns:p14="http://schemas.microsoft.com/office/powerpoint/2010/main" val="3295782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8B5E456-7B94-BF4F-B923-5F61E197DD14}" type="slidenum">
              <a:rPr lang="en-US"/>
              <a:pPr>
                <a:defRPr/>
              </a:pPr>
              <a:t>‹#›</a:t>
            </a:fld>
            <a:endParaRPr lang="en-US"/>
          </a:p>
        </p:txBody>
      </p:sp>
    </p:spTree>
    <p:extLst>
      <p:ext uri="{BB962C8B-B14F-4D97-AF65-F5344CB8AC3E}">
        <p14:creationId xmlns:p14="http://schemas.microsoft.com/office/powerpoint/2010/main" val="39826305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D2E71AF-54DE-2342-B3FA-462289F78CC6}" type="slidenum">
              <a:rPr lang="en-US"/>
              <a:pPr>
                <a:defRPr/>
              </a:pPr>
              <a:t>‹#›</a:t>
            </a:fld>
            <a:endParaRPr lang="en-US"/>
          </a:p>
        </p:txBody>
      </p:sp>
    </p:spTree>
    <p:extLst>
      <p:ext uri="{BB962C8B-B14F-4D97-AF65-F5344CB8AC3E}">
        <p14:creationId xmlns:p14="http://schemas.microsoft.com/office/powerpoint/2010/main" val="352103103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07B8949-3740-A247-8338-84354C4D9277}" type="slidenum">
              <a:rPr lang="en-US"/>
              <a:pPr>
                <a:defRPr/>
              </a:pPr>
              <a:t>‹#›</a:t>
            </a:fld>
            <a:endParaRPr lang="en-US"/>
          </a:p>
        </p:txBody>
      </p:sp>
    </p:spTree>
    <p:extLst>
      <p:ext uri="{BB962C8B-B14F-4D97-AF65-F5344CB8AC3E}">
        <p14:creationId xmlns:p14="http://schemas.microsoft.com/office/powerpoint/2010/main" val="3517461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42EA152-8E7E-654F-9A36-5D5B7258C3AE}" type="slidenum">
              <a:rPr lang="en-US"/>
              <a:pPr>
                <a:defRPr/>
              </a:pPr>
              <a:t>‹#›</a:t>
            </a:fld>
            <a:endParaRPr lang="en-US"/>
          </a:p>
        </p:txBody>
      </p:sp>
    </p:spTree>
    <p:extLst>
      <p:ext uri="{BB962C8B-B14F-4D97-AF65-F5344CB8AC3E}">
        <p14:creationId xmlns:p14="http://schemas.microsoft.com/office/powerpoint/2010/main" val="583001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C3109A2-31A7-0D43-8798-B00B1C87C9B3}" type="slidenum">
              <a:rPr lang="en-US"/>
              <a:pPr>
                <a:defRPr/>
              </a:pPr>
              <a:t>‹#›</a:t>
            </a:fld>
            <a:endParaRPr lang="en-US"/>
          </a:p>
        </p:txBody>
      </p:sp>
    </p:spTree>
    <p:extLst>
      <p:ext uri="{BB962C8B-B14F-4D97-AF65-F5344CB8AC3E}">
        <p14:creationId xmlns:p14="http://schemas.microsoft.com/office/powerpoint/2010/main" val="37581243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9292D5A-73FB-2846-A4E1-688367ADC377}" type="slidenum">
              <a:rPr lang="en-US"/>
              <a:pPr>
                <a:defRPr/>
              </a:pPr>
              <a:t>‹#›</a:t>
            </a:fld>
            <a:endParaRPr lang="en-US"/>
          </a:p>
        </p:txBody>
      </p:sp>
    </p:spTree>
    <p:extLst>
      <p:ext uri="{BB962C8B-B14F-4D97-AF65-F5344CB8AC3E}">
        <p14:creationId xmlns:p14="http://schemas.microsoft.com/office/powerpoint/2010/main" val="19485769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C32DB160-7159-4746-B361-903D9BBE4FE8}" type="slidenum">
              <a:rPr lang="en-US"/>
              <a:pPr>
                <a:defRPr/>
              </a:pPr>
              <a:t>‹#›</a:t>
            </a:fld>
            <a:endParaRPr lang="en-US"/>
          </a:p>
        </p:txBody>
      </p:sp>
    </p:spTree>
    <p:extLst>
      <p:ext uri="{BB962C8B-B14F-4D97-AF65-F5344CB8AC3E}">
        <p14:creationId xmlns:p14="http://schemas.microsoft.com/office/powerpoint/2010/main" val="2876782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7BF344-9C27-2143-9900-F32277DE2F27}" type="slidenum">
              <a:rPr lang="en-US"/>
              <a:pPr>
                <a:defRPr/>
              </a:pPr>
              <a:t>‹#›</a:t>
            </a:fld>
            <a:endParaRPr lang="en-US"/>
          </a:p>
        </p:txBody>
      </p:sp>
    </p:spTree>
    <p:extLst>
      <p:ext uri="{BB962C8B-B14F-4D97-AF65-F5344CB8AC3E}">
        <p14:creationId xmlns:p14="http://schemas.microsoft.com/office/powerpoint/2010/main" val="14405512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C8031A73-2868-2743-94A5-A39E8541BDFE}" type="slidenum">
              <a:rPr lang="en-US"/>
              <a:pPr>
                <a:defRPr/>
              </a:pPr>
              <a:t>‹#›</a:t>
            </a:fld>
            <a:endParaRPr lang="en-US"/>
          </a:p>
        </p:txBody>
      </p:sp>
    </p:spTree>
    <p:extLst>
      <p:ext uri="{BB962C8B-B14F-4D97-AF65-F5344CB8AC3E}">
        <p14:creationId xmlns:p14="http://schemas.microsoft.com/office/powerpoint/2010/main" val="26395414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256CF9A-9B60-904A-B648-20A4BED92398}" type="slidenum">
              <a:rPr lang="en-US"/>
              <a:pPr>
                <a:defRPr/>
              </a:pPr>
              <a:t>‹#›</a:t>
            </a:fld>
            <a:endParaRPr lang="en-US"/>
          </a:p>
        </p:txBody>
      </p:sp>
    </p:spTree>
    <p:extLst>
      <p:ext uri="{BB962C8B-B14F-4D97-AF65-F5344CB8AC3E}">
        <p14:creationId xmlns:p14="http://schemas.microsoft.com/office/powerpoint/2010/main" val="6706683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22BAA43-8DD3-FD44-A095-24F63EED751A}" type="slidenum">
              <a:rPr lang="en-US"/>
              <a:pPr>
                <a:defRPr/>
              </a:pPr>
              <a:t>‹#›</a:t>
            </a:fld>
            <a:endParaRPr lang="en-US"/>
          </a:p>
        </p:txBody>
      </p:sp>
    </p:spTree>
    <p:extLst>
      <p:ext uri="{BB962C8B-B14F-4D97-AF65-F5344CB8AC3E}">
        <p14:creationId xmlns:p14="http://schemas.microsoft.com/office/powerpoint/2010/main" val="9641117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5704189-75A5-AE4C-BE0D-C9B33A47C817}" type="slidenum">
              <a:rPr lang="en-US"/>
              <a:pPr>
                <a:defRPr/>
              </a:pPr>
              <a:t>‹#›</a:t>
            </a:fld>
            <a:endParaRPr lang="en-US"/>
          </a:p>
        </p:txBody>
      </p:sp>
    </p:spTree>
    <p:extLst>
      <p:ext uri="{BB962C8B-B14F-4D97-AF65-F5344CB8AC3E}">
        <p14:creationId xmlns:p14="http://schemas.microsoft.com/office/powerpoint/2010/main" val="36785017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CB03D39B-ACA3-1A46-8C83-628BE1B54C72}" type="slidenum">
              <a:rPr lang="en-US"/>
              <a:pPr>
                <a:defRPr/>
              </a:pPr>
              <a:t>‹#›</a:t>
            </a:fld>
            <a:endParaRPr lang="en-US"/>
          </a:p>
        </p:txBody>
      </p:sp>
    </p:spTree>
    <p:extLst>
      <p:ext uri="{BB962C8B-B14F-4D97-AF65-F5344CB8AC3E}">
        <p14:creationId xmlns:p14="http://schemas.microsoft.com/office/powerpoint/2010/main" val="46714588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5B0AFC1-A638-DC40-B8D6-2632DA4A4F85}" type="slidenum">
              <a:rPr lang="en-US"/>
              <a:pPr>
                <a:defRPr/>
              </a:pPr>
              <a:t>‹#›</a:t>
            </a:fld>
            <a:endParaRPr lang="en-US"/>
          </a:p>
        </p:txBody>
      </p:sp>
    </p:spTree>
    <p:extLst>
      <p:ext uri="{BB962C8B-B14F-4D97-AF65-F5344CB8AC3E}">
        <p14:creationId xmlns:p14="http://schemas.microsoft.com/office/powerpoint/2010/main" val="233152589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2C59B72-5F97-1946-94D5-FC76A118E059}" type="slidenum">
              <a:rPr lang="en-US"/>
              <a:pPr>
                <a:defRPr/>
              </a:pPr>
              <a:t>‹#›</a:t>
            </a:fld>
            <a:endParaRPr lang="en-US"/>
          </a:p>
        </p:txBody>
      </p:sp>
    </p:spTree>
    <p:extLst>
      <p:ext uri="{BB962C8B-B14F-4D97-AF65-F5344CB8AC3E}">
        <p14:creationId xmlns:p14="http://schemas.microsoft.com/office/powerpoint/2010/main" val="40477074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28F89A24-B3DF-804E-88F8-E12231B4CDA4}" type="slidenum">
              <a:rPr lang="en-US"/>
              <a:pPr>
                <a:defRPr/>
              </a:pPr>
              <a:t>‹#›</a:t>
            </a:fld>
            <a:endParaRPr lang="en-US"/>
          </a:p>
        </p:txBody>
      </p:sp>
    </p:spTree>
    <p:extLst>
      <p:ext uri="{BB962C8B-B14F-4D97-AF65-F5344CB8AC3E}">
        <p14:creationId xmlns:p14="http://schemas.microsoft.com/office/powerpoint/2010/main" val="377768723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9B187E1-64FA-E744-AC5C-A871DF140440}" type="slidenum">
              <a:rPr lang="en-US"/>
              <a:pPr>
                <a:defRPr/>
              </a:pPr>
              <a:t>‹#›</a:t>
            </a:fld>
            <a:endParaRPr lang="en-US"/>
          </a:p>
        </p:txBody>
      </p:sp>
    </p:spTree>
    <p:extLst>
      <p:ext uri="{BB962C8B-B14F-4D97-AF65-F5344CB8AC3E}">
        <p14:creationId xmlns:p14="http://schemas.microsoft.com/office/powerpoint/2010/main" val="344725218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62EA4CE-9299-DF41-8B08-5A11A3DEEBBF}" type="slidenum">
              <a:rPr lang="en-US"/>
              <a:pPr>
                <a:defRPr/>
              </a:pPr>
              <a:t>‹#›</a:t>
            </a:fld>
            <a:endParaRPr lang="en-US"/>
          </a:p>
        </p:txBody>
      </p:sp>
    </p:spTree>
    <p:extLst>
      <p:ext uri="{BB962C8B-B14F-4D97-AF65-F5344CB8AC3E}">
        <p14:creationId xmlns:p14="http://schemas.microsoft.com/office/powerpoint/2010/main" val="48095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CEAF96-0BAF-C24F-867F-ED66EF98578B}" type="slidenum">
              <a:rPr lang="en-US"/>
              <a:pPr>
                <a:defRPr/>
              </a:pPr>
              <a:t>‹#›</a:t>
            </a:fld>
            <a:endParaRPr lang="en-US"/>
          </a:p>
        </p:txBody>
      </p:sp>
    </p:spTree>
    <p:extLst>
      <p:ext uri="{BB962C8B-B14F-4D97-AF65-F5344CB8AC3E}">
        <p14:creationId xmlns:p14="http://schemas.microsoft.com/office/powerpoint/2010/main" val="15450722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8B17E02-1DE7-7B46-9829-6374F86550A6}" type="slidenum">
              <a:rPr lang="en-US"/>
              <a:pPr>
                <a:defRPr/>
              </a:pPr>
              <a:t>‹#›</a:t>
            </a:fld>
            <a:endParaRPr lang="en-US"/>
          </a:p>
        </p:txBody>
      </p:sp>
    </p:spTree>
    <p:extLst>
      <p:ext uri="{BB962C8B-B14F-4D97-AF65-F5344CB8AC3E}">
        <p14:creationId xmlns:p14="http://schemas.microsoft.com/office/powerpoint/2010/main" val="38213513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5B4229E3-3EFD-9F45-B7BE-D83BC426C2AE}" type="slidenum">
              <a:rPr lang="en-US"/>
              <a:pPr>
                <a:defRPr/>
              </a:pPr>
              <a:t>‹#›</a:t>
            </a:fld>
            <a:endParaRPr lang="en-US"/>
          </a:p>
        </p:txBody>
      </p:sp>
    </p:spTree>
    <p:extLst>
      <p:ext uri="{BB962C8B-B14F-4D97-AF65-F5344CB8AC3E}">
        <p14:creationId xmlns:p14="http://schemas.microsoft.com/office/powerpoint/2010/main" val="42402526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5639332-7B2E-0B42-81DC-E57834D2F53D}" type="slidenum">
              <a:rPr lang="en-US"/>
              <a:pPr>
                <a:defRPr/>
              </a:pPr>
              <a:t>‹#›</a:t>
            </a:fld>
            <a:endParaRPr lang="en-US"/>
          </a:p>
        </p:txBody>
      </p:sp>
    </p:spTree>
    <p:extLst>
      <p:ext uri="{BB962C8B-B14F-4D97-AF65-F5344CB8AC3E}">
        <p14:creationId xmlns:p14="http://schemas.microsoft.com/office/powerpoint/2010/main" val="1641310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295EAA9-26DB-1F4F-87EC-C0FCDDDFDD08}" type="slidenum">
              <a:rPr lang="en-US"/>
              <a:pPr>
                <a:defRPr/>
              </a:pPr>
              <a:t>‹#›</a:t>
            </a:fld>
            <a:endParaRPr lang="en-US"/>
          </a:p>
        </p:txBody>
      </p:sp>
    </p:spTree>
    <p:extLst>
      <p:ext uri="{BB962C8B-B14F-4D97-AF65-F5344CB8AC3E}">
        <p14:creationId xmlns:p14="http://schemas.microsoft.com/office/powerpoint/2010/main" val="26939415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2B65C7F-B37D-BD4F-BC2F-C301FF4DF9B4}" type="slidenum">
              <a:rPr lang="en-US"/>
              <a:pPr>
                <a:defRPr/>
              </a:pPr>
              <a:t>‹#›</a:t>
            </a:fld>
            <a:endParaRPr lang="en-US"/>
          </a:p>
        </p:txBody>
      </p:sp>
    </p:spTree>
    <p:extLst>
      <p:ext uri="{BB962C8B-B14F-4D97-AF65-F5344CB8AC3E}">
        <p14:creationId xmlns:p14="http://schemas.microsoft.com/office/powerpoint/2010/main" val="42763180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EC5B814F-421C-0141-A73C-64FB9D70DA32}" type="slidenum">
              <a:rPr lang="en-US"/>
              <a:pPr>
                <a:defRPr/>
              </a:pPr>
              <a:t>‹#›</a:t>
            </a:fld>
            <a:endParaRPr lang="en-US"/>
          </a:p>
        </p:txBody>
      </p:sp>
    </p:spTree>
    <p:extLst>
      <p:ext uri="{BB962C8B-B14F-4D97-AF65-F5344CB8AC3E}">
        <p14:creationId xmlns:p14="http://schemas.microsoft.com/office/powerpoint/2010/main" val="23009382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23262E7-1B5E-EB48-83FB-4131C1217745}" type="slidenum">
              <a:rPr lang="en-US"/>
              <a:pPr>
                <a:defRPr/>
              </a:pPr>
              <a:t>‹#›</a:t>
            </a:fld>
            <a:endParaRPr lang="en-US"/>
          </a:p>
        </p:txBody>
      </p:sp>
    </p:spTree>
    <p:extLst>
      <p:ext uri="{BB962C8B-B14F-4D97-AF65-F5344CB8AC3E}">
        <p14:creationId xmlns:p14="http://schemas.microsoft.com/office/powerpoint/2010/main" val="29198082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C4031-2663-FD4D-8C70-107AEA028065}" type="slidenum">
              <a:rPr lang="en-US"/>
              <a:pPr>
                <a:defRPr/>
              </a:pPr>
              <a:t>‹#›</a:t>
            </a:fld>
            <a:endParaRPr lang="en-US"/>
          </a:p>
        </p:txBody>
      </p:sp>
    </p:spTree>
    <p:extLst>
      <p:ext uri="{BB962C8B-B14F-4D97-AF65-F5344CB8AC3E}">
        <p14:creationId xmlns:p14="http://schemas.microsoft.com/office/powerpoint/2010/main" val="12139451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B7C1D-4B81-8448-9E56-8D515DA00AAF}" type="slidenum">
              <a:rPr lang="en-US"/>
              <a:pPr>
                <a:defRPr/>
              </a:pPr>
              <a:t>‹#›</a:t>
            </a:fld>
            <a:endParaRPr lang="en-US"/>
          </a:p>
        </p:txBody>
      </p:sp>
    </p:spTree>
    <p:extLst>
      <p:ext uri="{BB962C8B-B14F-4D97-AF65-F5344CB8AC3E}">
        <p14:creationId xmlns:p14="http://schemas.microsoft.com/office/powerpoint/2010/main" val="20897631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7AF8D3-0CBB-3B4D-8E28-5FD8DC6CEE20}" type="slidenum">
              <a:rPr lang="en-US"/>
              <a:pPr>
                <a:defRPr/>
              </a:pPr>
              <a:t>‹#›</a:t>
            </a:fld>
            <a:endParaRPr lang="en-US"/>
          </a:p>
        </p:txBody>
      </p:sp>
    </p:spTree>
    <p:extLst>
      <p:ext uri="{BB962C8B-B14F-4D97-AF65-F5344CB8AC3E}">
        <p14:creationId xmlns:p14="http://schemas.microsoft.com/office/powerpoint/2010/main" val="1769770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0EA93-3F9D-624C-8168-396847476034}" type="slidenum">
              <a:rPr lang="en-US"/>
              <a:pPr>
                <a:defRPr/>
              </a:pPr>
              <a:t>‹#›</a:t>
            </a:fld>
            <a:endParaRPr lang="en-US"/>
          </a:p>
        </p:txBody>
      </p:sp>
    </p:spTree>
    <p:extLst>
      <p:ext uri="{BB962C8B-B14F-4D97-AF65-F5344CB8AC3E}">
        <p14:creationId xmlns:p14="http://schemas.microsoft.com/office/powerpoint/2010/main" val="39501541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63D123-2070-CB4D-ABA1-C9092FF60173}" type="slidenum">
              <a:rPr lang="en-US"/>
              <a:pPr>
                <a:defRPr/>
              </a:pPr>
              <a:t>‹#›</a:t>
            </a:fld>
            <a:endParaRPr lang="en-US"/>
          </a:p>
        </p:txBody>
      </p:sp>
    </p:spTree>
    <p:extLst>
      <p:ext uri="{BB962C8B-B14F-4D97-AF65-F5344CB8AC3E}">
        <p14:creationId xmlns:p14="http://schemas.microsoft.com/office/powerpoint/2010/main" val="11523900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2DAD11-B24A-1D43-8A84-5499EF28B08C}" type="slidenum">
              <a:rPr lang="en-US"/>
              <a:pPr>
                <a:defRPr/>
              </a:pPr>
              <a:t>‹#›</a:t>
            </a:fld>
            <a:endParaRPr lang="en-US"/>
          </a:p>
        </p:txBody>
      </p:sp>
    </p:spTree>
    <p:extLst>
      <p:ext uri="{BB962C8B-B14F-4D97-AF65-F5344CB8AC3E}">
        <p14:creationId xmlns:p14="http://schemas.microsoft.com/office/powerpoint/2010/main" val="10758185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0DBB7E-845C-584A-9472-E23BD1469DAD}" type="slidenum">
              <a:rPr lang="en-US"/>
              <a:pPr>
                <a:defRPr/>
              </a:pPr>
              <a:t>‹#›</a:t>
            </a:fld>
            <a:endParaRPr lang="en-US"/>
          </a:p>
        </p:txBody>
      </p:sp>
    </p:spTree>
    <p:extLst>
      <p:ext uri="{BB962C8B-B14F-4D97-AF65-F5344CB8AC3E}">
        <p14:creationId xmlns:p14="http://schemas.microsoft.com/office/powerpoint/2010/main" val="12452369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22B7DD-326F-6A41-A367-BCD2D914D895}" type="slidenum">
              <a:rPr lang="en-US"/>
              <a:pPr>
                <a:defRPr/>
              </a:pPr>
              <a:t>‹#›</a:t>
            </a:fld>
            <a:endParaRPr lang="en-US"/>
          </a:p>
        </p:txBody>
      </p:sp>
    </p:spTree>
    <p:extLst>
      <p:ext uri="{BB962C8B-B14F-4D97-AF65-F5344CB8AC3E}">
        <p14:creationId xmlns:p14="http://schemas.microsoft.com/office/powerpoint/2010/main" val="9823861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83AEFB-41DF-E34E-958F-E8B53BE84890}" type="slidenum">
              <a:rPr lang="en-US"/>
              <a:pPr>
                <a:defRPr/>
              </a:pPr>
              <a:t>‹#›</a:t>
            </a:fld>
            <a:endParaRPr lang="en-US"/>
          </a:p>
        </p:txBody>
      </p:sp>
    </p:spTree>
    <p:extLst>
      <p:ext uri="{BB962C8B-B14F-4D97-AF65-F5344CB8AC3E}">
        <p14:creationId xmlns:p14="http://schemas.microsoft.com/office/powerpoint/2010/main" val="18468313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90CE77-9304-2B4F-BF6F-99BCDEBAD445}" type="slidenum">
              <a:rPr lang="en-US"/>
              <a:pPr>
                <a:defRPr/>
              </a:pPr>
              <a:t>‹#›</a:t>
            </a:fld>
            <a:endParaRPr lang="en-US"/>
          </a:p>
        </p:txBody>
      </p:sp>
    </p:spTree>
    <p:extLst>
      <p:ext uri="{BB962C8B-B14F-4D97-AF65-F5344CB8AC3E}">
        <p14:creationId xmlns:p14="http://schemas.microsoft.com/office/powerpoint/2010/main" val="23316303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89DFE-5C64-7449-9F3C-EC66143A074A}" type="slidenum">
              <a:rPr lang="en-US"/>
              <a:pPr>
                <a:defRPr/>
              </a:pPr>
              <a:t>‹#›</a:t>
            </a:fld>
            <a:endParaRPr lang="en-US"/>
          </a:p>
        </p:txBody>
      </p:sp>
    </p:spTree>
    <p:extLst>
      <p:ext uri="{BB962C8B-B14F-4D97-AF65-F5344CB8AC3E}">
        <p14:creationId xmlns:p14="http://schemas.microsoft.com/office/powerpoint/2010/main" val="8363113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64D7C-72AD-C04A-994D-AACB1EFC6BEF}" type="slidenum">
              <a:rPr lang="en-US"/>
              <a:pPr>
                <a:defRPr/>
              </a:pPr>
              <a:t>‹#›</a:t>
            </a:fld>
            <a:endParaRPr lang="en-US"/>
          </a:p>
        </p:txBody>
      </p:sp>
    </p:spTree>
    <p:extLst>
      <p:ext uri="{BB962C8B-B14F-4D97-AF65-F5344CB8AC3E}">
        <p14:creationId xmlns:p14="http://schemas.microsoft.com/office/powerpoint/2010/main" val="33988859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53208C-27BF-0340-A520-13C8654D8243}" type="slidenum">
              <a:rPr lang="en-US"/>
              <a:pPr>
                <a:defRPr/>
              </a:pPr>
              <a:t>‹#›</a:t>
            </a:fld>
            <a:endParaRPr lang="en-US"/>
          </a:p>
        </p:txBody>
      </p:sp>
    </p:spTree>
    <p:extLst>
      <p:ext uri="{BB962C8B-B14F-4D97-AF65-F5344CB8AC3E}">
        <p14:creationId xmlns:p14="http://schemas.microsoft.com/office/powerpoint/2010/main" val="16903453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03B849-8E31-A645-954F-6C2EB4B685A7}" type="slidenum">
              <a:rPr lang="en-US"/>
              <a:pPr>
                <a:defRPr/>
              </a:pPr>
              <a:t>‹#›</a:t>
            </a:fld>
            <a:endParaRPr lang="en-US"/>
          </a:p>
        </p:txBody>
      </p:sp>
    </p:spTree>
    <p:extLst>
      <p:ext uri="{BB962C8B-B14F-4D97-AF65-F5344CB8AC3E}">
        <p14:creationId xmlns:p14="http://schemas.microsoft.com/office/powerpoint/2010/main" val="280739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217847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03FEF6-F206-5A46-A3B7-38CB8F7F9A84}" type="slidenum">
              <a:rPr lang="en-US"/>
              <a:pPr>
                <a:defRPr/>
              </a:pPr>
              <a:t>‹#›</a:t>
            </a:fld>
            <a:endParaRPr lang="en-US"/>
          </a:p>
        </p:txBody>
      </p:sp>
    </p:spTree>
    <p:extLst>
      <p:ext uri="{BB962C8B-B14F-4D97-AF65-F5344CB8AC3E}">
        <p14:creationId xmlns:p14="http://schemas.microsoft.com/office/powerpoint/2010/main" val="12954807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36F54C-3E67-324F-BD3C-9D44099336AA}" type="slidenum">
              <a:rPr lang="en-US"/>
              <a:pPr>
                <a:defRPr/>
              </a:pPr>
              <a:t>‹#›</a:t>
            </a:fld>
            <a:endParaRPr lang="en-US"/>
          </a:p>
        </p:txBody>
      </p:sp>
    </p:spTree>
    <p:extLst>
      <p:ext uri="{BB962C8B-B14F-4D97-AF65-F5344CB8AC3E}">
        <p14:creationId xmlns:p14="http://schemas.microsoft.com/office/powerpoint/2010/main" val="423738797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693C6A-268E-F241-87D0-ADAE3891DE90}" type="slidenum">
              <a:rPr lang="en-US"/>
              <a:pPr>
                <a:defRPr/>
              </a:pPr>
              <a:t>‹#›</a:t>
            </a:fld>
            <a:endParaRPr lang="en-US"/>
          </a:p>
        </p:txBody>
      </p:sp>
    </p:spTree>
    <p:extLst>
      <p:ext uri="{BB962C8B-B14F-4D97-AF65-F5344CB8AC3E}">
        <p14:creationId xmlns:p14="http://schemas.microsoft.com/office/powerpoint/2010/main" val="170741483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2F55A4-700C-F54E-B224-30C2E6619AFF}" type="slidenum">
              <a:rPr lang="en-US"/>
              <a:pPr>
                <a:defRPr/>
              </a:pPr>
              <a:t>‹#›</a:t>
            </a:fld>
            <a:endParaRPr lang="en-US"/>
          </a:p>
        </p:txBody>
      </p:sp>
    </p:spTree>
    <p:extLst>
      <p:ext uri="{BB962C8B-B14F-4D97-AF65-F5344CB8AC3E}">
        <p14:creationId xmlns:p14="http://schemas.microsoft.com/office/powerpoint/2010/main" val="2046752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060DBF-4072-A44C-A952-51DDF5204F5B}" type="slidenum">
              <a:rPr lang="en-US"/>
              <a:pPr>
                <a:defRPr/>
              </a:pPr>
              <a:t>‹#›</a:t>
            </a:fld>
            <a:endParaRPr lang="en-US"/>
          </a:p>
        </p:txBody>
      </p:sp>
    </p:spTree>
    <p:extLst>
      <p:ext uri="{BB962C8B-B14F-4D97-AF65-F5344CB8AC3E}">
        <p14:creationId xmlns:p14="http://schemas.microsoft.com/office/powerpoint/2010/main" val="21570663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1D57A8-23A7-C94B-9D42-F428A57094C9}" type="slidenum">
              <a:rPr lang="en-US"/>
              <a:pPr>
                <a:defRPr/>
              </a:pPr>
              <a:t>‹#›</a:t>
            </a:fld>
            <a:endParaRPr lang="en-US"/>
          </a:p>
        </p:txBody>
      </p:sp>
    </p:spTree>
    <p:extLst>
      <p:ext uri="{BB962C8B-B14F-4D97-AF65-F5344CB8AC3E}">
        <p14:creationId xmlns:p14="http://schemas.microsoft.com/office/powerpoint/2010/main" val="14773427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068637-E907-334D-8A09-392744727B4B}" type="slidenum">
              <a:rPr lang="en-US"/>
              <a:pPr>
                <a:defRPr/>
              </a:pPr>
              <a:t>‹#›</a:t>
            </a:fld>
            <a:endParaRPr lang="en-US"/>
          </a:p>
        </p:txBody>
      </p:sp>
    </p:spTree>
    <p:extLst>
      <p:ext uri="{BB962C8B-B14F-4D97-AF65-F5344CB8AC3E}">
        <p14:creationId xmlns:p14="http://schemas.microsoft.com/office/powerpoint/2010/main" val="112754293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AD975-FFE9-354D-BEA2-05AF3C07667E}" type="slidenum">
              <a:rPr lang="en-US"/>
              <a:pPr>
                <a:defRPr/>
              </a:pPr>
              <a:t>‹#›</a:t>
            </a:fld>
            <a:endParaRPr lang="en-US"/>
          </a:p>
        </p:txBody>
      </p:sp>
    </p:spTree>
    <p:extLst>
      <p:ext uri="{BB962C8B-B14F-4D97-AF65-F5344CB8AC3E}">
        <p14:creationId xmlns:p14="http://schemas.microsoft.com/office/powerpoint/2010/main" val="42659595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D37FC-0B3D-214B-A1A1-26258012C5B5}" type="slidenum">
              <a:rPr lang="en-US"/>
              <a:pPr>
                <a:defRPr/>
              </a:pPr>
              <a:t>‹#›</a:t>
            </a:fld>
            <a:endParaRPr lang="en-US"/>
          </a:p>
        </p:txBody>
      </p:sp>
    </p:spTree>
    <p:extLst>
      <p:ext uri="{BB962C8B-B14F-4D97-AF65-F5344CB8AC3E}">
        <p14:creationId xmlns:p14="http://schemas.microsoft.com/office/powerpoint/2010/main" val="18198894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668E31-DF52-2748-A5F7-D3557920A259}" type="slidenum">
              <a:rPr lang="en-US"/>
              <a:pPr>
                <a:defRPr/>
              </a:pPr>
              <a:t>‹#›</a:t>
            </a:fld>
            <a:endParaRPr lang="en-US"/>
          </a:p>
        </p:txBody>
      </p:sp>
    </p:spTree>
    <p:extLst>
      <p:ext uri="{BB962C8B-B14F-4D97-AF65-F5344CB8AC3E}">
        <p14:creationId xmlns:p14="http://schemas.microsoft.com/office/powerpoint/2010/main" val="281150547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143C5995-5FA1-6346-A5D9-4FBE0E9E5354}" type="slidenum">
              <a:rPr lang="en-US"/>
              <a:pPr>
                <a:defRPr/>
              </a:pPr>
              <a:t>‹#›</a:t>
            </a:fld>
            <a:endParaRPr lang="en-US"/>
          </a:p>
        </p:txBody>
      </p:sp>
    </p:spTree>
    <p:extLst>
      <p:ext uri="{BB962C8B-B14F-4D97-AF65-F5344CB8AC3E}">
        <p14:creationId xmlns:p14="http://schemas.microsoft.com/office/powerpoint/2010/main" val="214024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D75722-A0A3-B04D-903D-40F38364EEEF}" type="slidenum">
              <a:rPr lang="en-US"/>
              <a:pPr>
                <a:defRPr/>
              </a:pPr>
              <a:t>‹#›</a:t>
            </a:fld>
            <a:endParaRPr lang="en-US"/>
          </a:p>
        </p:txBody>
      </p:sp>
    </p:spTree>
    <p:extLst>
      <p:ext uri="{BB962C8B-B14F-4D97-AF65-F5344CB8AC3E}">
        <p14:creationId xmlns:p14="http://schemas.microsoft.com/office/powerpoint/2010/main" val="35618842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68FA2A2-5D3E-4B4F-BDBA-6E901536A2E5}" type="slidenum">
              <a:rPr lang="en-US"/>
              <a:pPr>
                <a:defRPr/>
              </a:pPr>
              <a:t>‹#›</a:t>
            </a:fld>
            <a:endParaRPr lang="en-US"/>
          </a:p>
        </p:txBody>
      </p:sp>
    </p:spTree>
    <p:extLst>
      <p:ext uri="{BB962C8B-B14F-4D97-AF65-F5344CB8AC3E}">
        <p14:creationId xmlns:p14="http://schemas.microsoft.com/office/powerpoint/2010/main" val="33368204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2D85547-FBE2-6E44-9487-AF71DC8ED700}" type="slidenum">
              <a:rPr lang="en-US"/>
              <a:pPr>
                <a:defRPr/>
              </a:pPr>
              <a:t>‹#›</a:t>
            </a:fld>
            <a:endParaRPr lang="en-US"/>
          </a:p>
        </p:txBody>
      </p:sp>
    </p:spTree>
    <p:extLst>
      <p:ext uri="{BB962C8B-B14F-4D97-AF65-F5344CB8AC3E}">
        <p14:creationId xmlns:p14="http://schemas.microsoft.com/office/powerpoint/2010/main" val="106524156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14D742A4-7AED-CC42-BC5C-D04F4B6C32EE}" type="slidenum">
              <a:rPr lang="en-US"/>
              <a:pPr>
                <a:defRPr/>
              </a:pPr>
              <a:t>‹#›</a:t>
            </a:fld>
            <a:endParaRPr lang="en-US"/>
          </a:p>
        </p:txBody>
      </p:sp>
    </p:spTree>
    <p:extLst>
      <p:ext uri="{BB962C8B-B14F-4D97-AF65-F5344CB8AC3E}">
        <p14:creationId xmlns:p14="http://schemas.microsoft.com/office/powerpoint/2010/main" val="3246201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a:lvl1pPr>
          </a:lstStyle>
          <a:p>
            <a:pPr>
              <a:defRPr/>
            </a:pPr>
            <a:endParaRPr lang="en-US"/>
          </a:p>
        </p:txBody>
      </p:sp>
      <p:sp>
        <p:nvSpPr>
          <p:cNvPr id="8" name="Rectangle 4"/>
          <p:cNvSpPr>
            <a:spLocks noGrp="1" noChangeArrowheads="1"/>
          </p:cNvSpPr>
          <p:nvPr>
            <p:ph type="ftr" sz="quarter" idx="11"/>
          </p:nvPr>
        </p:nvSpPr>
        <p:spPr/>
        <p:txBody>
          <a:bodyPr/>
          <a:lstStyle>
            <a:lvl1pPr>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3B75AFF-66EF-1E44-B9E9-AC0005888175}" type="slidenum">
              <a:rPr lang="en-US"/>
              <a:pPr>
                <a:defRPr/>
              </a:pPr>
              <a:t>‹#›</a:t>
            </a:fld>
            <a:endParaRPr lang="en-US"/>
          </a:p>
        </p:txBody>
      </p:sp>
    </p:spTree>
    <p:extLst>
      <p:ext uri="{BB962C8B-B14F-4D97-AF65-F5344CB8AC3E}">
        <p14:creationId xmlns:p14="http://schemas.microsoft.com/office/powerpoint/2010/main" val="29440908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a:lvl1pPr>
          </a:lstStyle>
          <a:p>
            <a:pPr>
              <a:defRPr/>
            </a:pPr>
            <a:endParaRPr lang="en-US"/>
          </a:p>
        </p:txBody>
      </p:sp>
      <p:sp>
        <p:nvSpPr>
          <p:cNvPr id="4" name="Rectangle 4"/>
          <p:cNvSpPr>
            <a:spLocks noGrp="1" noChangeArrowheads="1"/>
          </p:cNvSpPr>
          <p:nvPr>
            <p:ph type="ftr" sz="quarter" idx="11"/>
          </p:nvPr>
        </p:nvSpPr>
        <p:spPr/>
        <p:txBody>
          <a:bodyPr/>
          <a:lstStyle>
            <a:lvl1pPr>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F83B680-CD87-CB4B-A2D6-683DED0C2921}" type="slidenum">
              <a:rPr lang="en-US"/>
              <a:pPr>
                <a:defRPr/>
              </a:pPr>
              <a:t>‹#›</a:t>
            </a:fld>
            <a:endParaRPr lang="en-US"/>
          </a:p>
        </p:txBody>
      </p:sp>
    </p:spTree>
    <p:extLst>
      <p:ext uri="{BB962C8B-B14F-4D97-AF65-F5344CB8AC3E}">
        <p14:creationId xmlns:p14="http://schemas.microsoft.com/office/powerpoint/2010/main" val="38263084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6089A98-5056-F84E-817B-9D7BF6D7C234}" type="slidenum">
              <a:rPr lang="en-US"/>
              <a:pPr>
                <a:defRPr/>
              </a:pPr>
              <a:t>‹#›</a:t>
            </a:fld>
            <a:endParaRPr lang="en-US"/>
          </a:p>
        </p:txBody>
      </p:sp>
    </p:spTree>
    <p:extLst>
      <p:ext uri="{BB962C8B-B14F-4D97-AF65-F5344CB8AC3E}">
        <p14:creationId xmlns:p14="http://schemas.microsoft.com/office/powerpoint/2010/main" val="27238181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58E8A0A-0D4E-294E-9509-BEE2346121A1}" type="slidenum">
              <a:rPr lang="en-US"/>
              <a:pPr>
                <a:defRPr/>
              </a:pPr>
              <a:t>‹#›</a:t>
            </a:fld>
            <a:endParaRPr lang="en-US"/>
          </a:p>
        </p:txBody>
      </p:sp>
    </p:spTree>
    <p:extLst>
      <p:ext uri="{BB962C8B-B14F-4D97-AF65-F5344CB8AC3E}">
        <p14:creationId xmlns:p14="http://schemas.microsoft.com/office/powerpoint/2010/main" val="351611108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7CBD52C-05A7-014F-8483-813F9ED7F1CE}" type="slidenum">
              <a:rPr lang="en-US"/>
              <a:pPr>
                <a:defRPr/>
              </a:pPr>
              <a:t>‹#›</a:t>
            </a:fld>
            <a:endParaRPr lang="en-US"/>
          </a:p>
        </p:txBody>
      </p:sp>
    </p:spTree>
    <p:extLst>
      <p:ext uri="{BB962C8B-B14F-4D97-AF65-F5344CB8AC3E}">
        <p14:creationId xmlns:p14="http://schemas.microsoft.com/office/powerpoint/2010/main" val="1992858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85DB3D8-1F2B-354C-945B-3F6A224D6560}" type="slidenum">
              <a:rPr lang="en-US"/>
              <a:pPr>
                <a:defRPr/>
              </a:pPr>
              <a:t>‹#›</a:t>
            </a:fld>
            <a:endParaRPr lang="en-US"/>
          </a:p>
        </p:txBody>
      </p:sp>
    </p:spTree>
    <p:extLst>
      <p:ext uri="{BB962C8B-B14F-4D97-AF65-F5344CB8AC3E}">
        <p14:creationId xmlns:p14="http://schemas.microsoft.com/office/powerpoint/2010/main" val="100882913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854AEB8-2959-574C-9EB2-64EC539634D4}" type="slidenum">
              <a:rPr lang="en-US"/>
              <a:pPr>
                <a:defRPr/>
              </a:pPr>
              <a:t>‹#›</a:t>
            </a:fld>
            <a:endParaRPr lang="en-US"/>
          </a:p>
        </p:txBody>
      </p:sp>
    </p:spTree>
    <p:extLst>
      <p:ext uri="{BB962C8B-B14F-4D97-AF65-F5344CB8AC3E}">
        <p14:creationId xmlns:p14="http://schemas.microsoft.com/office/powerpoint/2010/main" val="755583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0D47FF-6E44-C643-A3F6-190A1ACC5DAF}" type="slidenum">
              <a:rPr lang="en-US"/>
              <a:pPr>
                <a:defRPr/>
              </a:pPr>
              <a:t>‹#›</a:t>
            </a:fld>
            <a:endParaRPr lang="en-US"/>
          </a:p>
        </p:txBody>
      </p:sp>
    </p:spTree>
    <p:extLst>
      <p:ext uri="{BB962C8B-B14F-4D97-AF65-F5344CB8AC3E}">
        <p14:creationId xmlns:p14="http://schemas.microsoft.com/office/powerpoint/2010/main" val="188757330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FD4468E-E129-A24A-AF1A-24135CCD6F93}" type="slidenum">
              <a:rPr lang="en-US"/>
              <a:pPr>
                <a:defRPr/>
              </a:pPr>
              <a:t>‹#›</a:t>
            </a:fld>
            <a:endParaRPr lang="en-US"/>
          </a:p>
        </p:txBody>
      </p:sp>
    </p:spTree>
    <p:extLst>
      <p:ext uri="{BB962C8B-B14F-4D97-AF65-F5344CB8AC3E}">
        <p14:creationId xmlns:p14="http://schemas.microsoft.com/office/powerpoint/2010/main" val="7402652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D878258-F104-1C45-9C09-A71B362E1553}" type="slidenum">
              <a:rPr lang="en-US"/>
              <a:pPr>
                <a:defRPr/>
              </a:pPr>
              <a:t>‹#›</a:t>
            </a:fld>
            <a:endParaRPr lang="en-US"/>
          </a:p>
        </p:txBody>
      </p:sp>
    </p:spTree>
    <p:extLst>
      <p:ext uri="{BB962C8B-B14F-4D97-AF65-F5344CB8AC3E}">
        <p14:creationId xmlns:p14="http://schemas.microsoft.com/office/powerpoint/2010/main" val="19538166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0F58434-D246-104E-9E3F-EAF87CBB1135}" type="slidenum">
              <a:rPr lang="en-US"/>
              <a:pPr>
                <a:defRPr/>
              </a:pPr>
              <a:t>‹#›</a:t>
            </a:fld>
            <a:endParaRPr lang="en-US"/>
          </a:p>
        </p:txBody>
      </p:sp>
    </p:spTree>
    <p:extLst>
      <p:ext uri="{BB962C8B-B14F-4D97-AF65-F5344CB8AC3E}">
        <p14:creationId xmlns:p14="http://schemas.microsoft.com/office/powerpoint/2010/main" val="15705086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52521C6F-D7DF-3549-AF31-B9E0D6C30B7A}" type="slidenum">
              <a:rPr lang="en-US"/>
              <a:pPr>
                <a:defRPr/>
              </a:pPr>
              <a:t>‹#›</a:t>
            </a:fld>
            <a:endParaRPr lang="en-US"/>
          </a:p>
        </p:txBody>
      </p:sp>
    </p:spTree>
    <p:extLst>
      <p:ext uri="{BB962C8B-B14F-4D97-AF65-F5344CB8AC3E}">
        <p14:creationId xmlns:p14="http://schemas.microsoft.com/office/powerpoint/2010/main" val="16189970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D23A6C2-2826-DE4B-AAB6-7B7B2DD52C2E}" type="slidenum">
              <a:rPr lang="en-US"/>
              <a:pPr>
                <a:defRPr/>
              </a:pPr>
              <a:t>‹#›</a:t>
            </a:fld>
            <a:endParaRPr lang="en-US"/>
          </a:p>
        </p:txBody>
      </p:sp>
    </p:spTree>
    <p:extLst>
      <p:ext uri="{BB962C8B-B14F-4D97-AF65-F5344CB8AC3E}">
        <p14:creationId xmlns:p14="http://schemas.microsoft.com/office/powerpoint/2010/main" val="29887888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A2945C7-788B-D240-A19D-75080C969D5D}" type="slidenum">
              <a:rPr lang="en-US"/>
              <a:pPr>
                <a:defRPr/>
              </a:pPr>
              <a:t>‹#›</a:t>
            </a:fld>
            <a:endParaRPr lang="en-US"/>
          </a:p>
        </p:txBody>
      </p:sp>
    </p:spTree>
    <p:extLst>
      <p:ext uri="{BB962C8B-B14F-4D97-AF65-F5344CB8AC3E}">
        <p14:creationId xmlns:p14="http://schemas.microsoft.com/office/powerpoint/2010/main" val="397690412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AF78754-1B55-8040-B516-AE96BA1DAE4D}" type="slidenum">
              <a:rPr lang="en-US"/>
              <a:pPr>
                <a:defRPr/>
              </a:pPr>
              <a:t>‹#›</a:t>
            </a:fld>
            <a:endParaRPr lang="en-US"/>
          </a:p>
        </p:txBody>
      </p:sp>
    </p:spTree>
    <p:extLst>
      <p:ext uri="{BB962C8B-B14F-4D97-AF65-F5344CB8AC3E}">
        <p14:creationId xmlns:p14="http://schemas.microsoft.com/office/powerpoint/2010/main" val="30959117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B6E2CE4-EE65-BB44-8D68-9DB7A6CD9AD6}" type="slidenum">
              <a:rPr lang="en-US"/>
              <a:pPr>
                <a:defRPr/>
              </a:pPr>
              <a:t>‹#›</a:t>
            </a:fld>
            <a:endParaRPr lang="en-US"/>
          </a:p>
        </p:txBody>
      </p:sp>
    </p:spTree>
    <p:extLst>
      <p:ext uri="{BB962C8B-B14F-4D97-AF65-F5344CB8AC3E}">
        <p14:creationId xmlns:p14="http://schemas.microsoft.com/office/powerpoint/2010/main" val="26121804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395ED9D-594F-8D4F-9BFE-37D64CB2640F}" type="slidenum">
              <a:rPr lang="en-US"/>
              <a:pPr>
                <a:defRPr/>
              </a:pPr>
              <a:t>‹#›</a:t>
            </a:fld>
            <a:endParaRPr lang="en-US"/>
          </a:p>
        </p:txBody>
      </p:sp>
    </p:spTree>
    <p:extLst>
      <p:ext uri="{BB962C8B-B14F-4D97-AF65-F5344CB8AC3E}">
        <p14:creationId xmlns:p14="http://schemas.microsoft.com/office/powerpoint/2010/main" val="401714466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29AC83C-9956-8940-9C12-8D712314F5CA}" type="slidenum">
              <a:rPr lang="en-US"/>
              <a:pPr>
                <a:defRPr/>
              </a:pPr>
              <a:t>‹#›</a:t>
            </a:fld>
            <a:endParaRPr lang="en-US"/>
          </a:p>
        </p:txBody>
      </p:sp>
    </p:spTree>
    <p:extLst>
      <p:ext uri="{BB962C8B-B14F-4D97-AF65-F5344CB8AC3E}">
        <p14:creationId xmlns:p14="http://schemas.microsoft.com/office/powerpoint/2010/main" val="1106032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F632DE-971F-9642-A753-CDBCF944B7FE}" type="slidenum">
              <a:rPr lang="en-US"/>
              <a:pPr>
                <a:defRPr/>
              </a:pPr>
              <a:t>‹#›</a:t>
            </a:fld>
            <a:endParaRPr lang="en-US"/>
          </a:p>
        </p:txBody>
      </p:sp>
    </p:spTree>
    <p:extLst>
      <p:ext uri="{BB962C8B-B14F-4D97-AF65-F5344CB8AC3E}">
        <p14:creationId xmlns:p14="http://schemas.microsoft.com/office/powerpoint/2010/main" val="369135879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25C8C3B-1211-D646-8482-B9ECB1A1C618}" type="slidenum">
              <a:rPr lang="en-US"/>
              <a:pPr>
                <a:defRPr/>
              </a:pPr>
              <a:t>‹#›</a:t>
            </a:fld>
            <a:endParaRPr lang="en-US"/>
          </a:p>
        </p:txBody>
      </p:sp>
    </p:spTree>
    <p:extLst>
      <p:ext uri="{BB962C8B-B14F-4D97-AF65-F5344CB8AC3E}">
        <p14:creationId xmlns:p14="http://schemas.microsoft.com/office/powerpoint/2010/main" val="408823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00476124"/>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38478184"/>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0614555"/>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94807536"/>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5422581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596823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5810017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270095"/>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9740092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eaLnBrk="1" hangingPunct="1"/>
              <a:endParaRPr lang="en-US"/>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411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411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C61EE67-1991-7041-B5C7-7D3B7EF951A2}" type="slidenum">
              <a:rPr lang="en-US"/>
              <a:pPr>
                <a:defRPr/>
              </a:pPr>
              <a:t>‹#›</a:t>
            </a:fld>
            <a:endParaRPr lang="en-US"/>
          </a:p>
        </p:txBody>
      </p:sp>
    </p:spTree>
    <p:extLst>
      <p:ext uri="{BB962C8B-B14F-4D97-AF65-F5344CB8AC3E}">
        <p14:creationId xmlns:p14="http://schemas.microsoft.com/office/powerpoint/2010/main" val="18445222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41885414"/>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4951581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30267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076588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419714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596898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549738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065267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19162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5EED117-39F6-344C-8D66-0AE56BBAD498}" type="slidenum">
              <a:rPr lang="en-US"/>
              <a:pPr>
                <a:defRPr/>
              </a:pPr>
              <a:t>‹#›</a:t>
            </a:fld>
            <a:endParaRPr lang="en-US"/>
          </a:p>
        </p:txBody>
      </p:sp>
    </p:spTree>
    <p:extLst>
      <p:ext uri="{BB962C8B-B14F-4D97-AF65-F5344CB8AC3E}">
        <p14:creationId xmlns:p14="http://schemas.microsoft.com/office/powerpoint/2010/main" val="175632778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390250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2503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0153722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2847517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3256381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24037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2202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2740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65408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602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EA5BF2-7E76-EB4D-829D-E8D55D00FB98}" type="slidenum">
              <a:rPr lang="en-US"/>
              <a:pPr>
                <a:defRPr/>
              </a:pPr>
              <a:t>‹#›</a:t>
            </a:fld>
            <a:endParaRPr lang="en-US"/>
          </a:p>
        </p:txBody>
      </p:sp>
    </p:spTree>
    <p:extLst>
      <p:ext uri="{BB962C8B-B14F-4D97-AF65-F5344CB8AC3E}">
        <p14:creationId xmlns:p14="http://schemas.microsoft.com/office/powerpoint/2010/main" val="107773808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5200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50231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63518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5627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9393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27419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90E1A9-8A56-3348-B780-836A55ACFC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77590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77061A-EA0C-E04A-B3DA-7DBEE13418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07531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A85757-F926-5A4E-B4F4-B4956321C3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739322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AA865-36BA-C245-B5C2-4DC12AD3EF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2689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7B6815E-EC0E-FB41-8A1D-E8DB07F68AC2}" type="slidenum">
              <a:rPr lang="en-US"/>
              <a:pPr>
                <a:defRPr/>
              </a:pPr>
              <a:t>‹#›</a:t>
            </a:fld>
            <a:endParaRPr lang="en-US"/>
          </a:p>
        </p:txBody>
      </p:sp>
    </p:spTree>
    <p:extLst>
      <p:ext uri="{BB962C8B-B14F-4D97-AF65-F5344CB8AC3E}">
        <p14:creationId xmlns:p14="http://schemas.microsoft.com/office/powerpoint/2010/main" val="281727479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0E4937-C979-5C44-9556-3F125E5673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685371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CBCD37-4C4B-094B-B803-9469842A80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008872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AD246A-3A27-A94D-95C0-E94BF3411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38077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1AC7F-AED3-4649-8D45-38F09AB07D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844118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20A8F2-452F-014E-BE36-0316B8BB9F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55840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BCDEE-87C4-6040-80D5-CA53084AF5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13432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466B5D-32E7-C245-90BC-9DC200E37D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1311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13300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84481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22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B6F10EA3-3BBF-B740-B19D-47239EB1D61A}" type="slidenum">
              <a:rPr lang="en-US"/>
              <a:pPr>
                <a:defRPr/>
              </a:pPr>
              <a:t>‹#›</a:t>
            </a:fld>
            <a:endParaRPr lang="en-US"/>
          </a:p>
        </p:txBody>
      </p:sp>
    </p:spTree>
    <p:extLst>
      <p:ext uri="{BB962C8B-B14F-4D97-AF65-F5344CB8AC3E}">
        <p14:creationId xmlns:p14="http://schemas.microsoft.com/office/powerpoint/2010/main" val="182101296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14216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8046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1057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254677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10307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76695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91920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8900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4780D65-F59B-DB45-B731-3120068E28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022170"/>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C13A82E-C5D3-5E4C-9A42-F7D5E9D60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36942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BC2D8D2-EAB6-3842-A2A5-5C1200E98815}" type="slidenum">
              <a:rPr lang="en-US"/>
              <a:pPr>
                <a:defRPr/>
              </a:pPr>
              <a:t>‹#›</a:t>
            </a:fld>
            <a:endParaRPr lang="en-US"/>
          </a:p>
        </p:txBody>
      </p:sp>
    </p:spTree>
    <p:extLst>
      <p:ext uri="{BB962C8B-B14F-4D97-AF65-F5344CB8AC3E}">
        <p14:creationId xmlns:p14="http://schemas.microsoft.com/office/powerpoint/2010/main" val="384639323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DD1696B-1B8B-E64A-90FB-BA903E334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661023"/>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07848A7-BCC3-AE48-AFFD-02ED990A7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1761509"/>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F609A2A-7275-E146-A6E6-E06D984CB9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800499"/>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D35FEF7-3C7B-F34D-B0EF-1B1FCD4B52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799431"/>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ADB7461D-6816-2F47-8428-1CAC67B3AA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589305"/>
      </p:ext>
    </p:extLst>
  </p:cSld>
  <p:clrMapOvr>
    <a:masterClrMapping/>
  </p:clrMapOvr>
  <p:transition spd="med">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7AABFEE-4D28-754C-BDFB-FE390436EE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816803"/>
      </p:ext>
    </p:extLst>
  </p:cSld>
  <p:clrMapOvr>
    <a:masterClrMapping/>
  </p:clrMapOvr>
  <p:transition spd="med">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EE8E66F-DC65-8E44-ADE4-4049D22DF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62799"/>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FA5B3A6-D0BC-F542-8EC1-F84973410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906110"/>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385B0B-FC44-074F-AAD5-8FF10E7D22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827292"/>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C06052D-884C-C843-BAFE-E056ABE3E424}" type="slidenum">
              <a:rPr lang="en-US"/>
              <a:pPr>
                <a:defRPr/>
              </a:pPr>
              <a:t>‹#›</a:t>
            </a:fld>
            <a:endParaRPr lang="en-US"/>
          </a:p>
        </p:txBody>
      </p:sp>
    </p:spTree>
    <p:extLst>
      <p:ext uri="{BB962C8B-B14F-4D97-AF65-F5344CB8AC3E}">
        <p14:creationId xmlns:p14="http://schemas.microsoft.com/office/powerpoint/2010/main" val="3160935929"/>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3538442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F822690-5DD0-2A40-8AEB-2558DB367C67}" type="slidenum">
              <a:rPr lang="en-US"/>
              <a:pPr>
                <a:defRPr/>
              </a:pPr>
              <a:t>‹#›</a:t>
            </a:fld>
            <a:endParaRPr lang="en-US"/>
          </a:p>
        </p:txBody>
      </p:sp>
    </p:spTree>
    <p:extLst>
      <p:ext uri="{BB962C8B-B14F-4D97-AF65-F5344CB8AC3E}">
        <p14:creationId xmlns:p14="http://schemas.microsoft.com/office/powerpoint/2010/main" val="40888968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90E1A9-8A56-3348-B780-836A55ACFC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206964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77061A-EA0C-E04A-B3DA-7DBEE13418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62597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A85757-F926-5A4E-B4F4-B4956321C3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406603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AA865-36BA-C245-B5C2-4DC12AD3EF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56693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0E4937-C979-5C44-9556-3F125E5673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825513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CBCD37-4C4B-094B-B803-9469842A80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454421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AD246A-3A27-A94D-95C0-E94BF3411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47333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1AC7F-AED3-4649-8D45-38F09AB07D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082582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20A8F2-452F-014E-BE36-0316B8BB9F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839389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BCDEE-87C4-6040-80D5-CA53084AF5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5231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5845D5-2C39-BD46-85E7-64D488766F48}" type="slidenum">
              <a:rPr lang="en-US"/>
              <a:pPr>
                <a:defRPr/>
              </a:pPr>
              <a:t>‹#›</a:t>
            </a:fld>
            <a:endParaRPr lang="en-US"/>
          </a:p>
        </p:txBody>
      </p:sp>
    </p:spTree>
    <p:extLst>
      <p:ext uri="{BB962C8B-B14F-4D97-AF65-F5344CB8AC3E}">
        <p14:creationId xmlns:p14="http://schemas.microsoft.com/office/powerpoint/2010/main" val="272977412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466B5D-32E7-C245-90BC-9DC200E37D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31907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86144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46155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64718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73132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21067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32059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07878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06188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26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1D84AFE-D825-BE4E-9158-2626AC2C218F}" type="slidenum">
              <a:rPr lang="en-US"/>
              <a:pPr>
                <a:defRPr/>
              </a:pPr>
              <a:t>‹#›</a:t>
            </a:fld>
            <a:endParaRPr lang="en-US"/>
          </a:p>
        </p:txBody>
      </p:sp>
    </p:spTree>
    <p:extLst>
      <p:ext uri="{BB962C8B-B14F-4D97-AF65-F5344CB8AC3E}">
        <p14:creationId xmlns:p14="http://schemas.microsoft.com/office/powerpoint/2010/main" val="425430837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2121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1737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9AB211-4C74-8345-AFA0-244DF0A46513}" type="slidenum">
              <a:rPr lang="en-US"/>
              <a:pPr>
                <a:defRPr/>
              </a:pPr>
              <a:t>‹#›</a:t>
            </a:fld>
            <a:endParaRPr lang="en-US"/>
          </a:p>
        </p:txBody>
      </p:sp>
    </p:spTree>
    <p:extLst>
      <p:ext uri="{BB962C8B-B14F-4D97-AF65-F5344CB8AC3E}">
        <p14:creationId xmlns:p14="http://schemas.microsoft.com/office/powerpoint/2010/main" val="347336381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1254874-3823-4240-81BF-EE1B04F942C1}" type="slidenum">
              <a:rPr lang="en-US"/>
              <a:pPr/>
              <a:t>‹#›</a:t>
            </a:fld>
            <a:endParaRPr lang="en-US"/>
          </a:p>
        </p:txBody>
      </p:sp>
    </p:spTree>
    <p:extLst>
      <p:ext uri="{BB962C8B-B14F-4D97-AF65-F5344CB8AC3E}">
        <p14:creationId xmlns:p14="http://schemas.microsoft.com/office/powerpoint/2010/main" val="80180163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Osaka" charset="0"/>
                <a:cs typeface="Osaka" charset="0"/>
              </a:defRPr>
            </a:lvl1pPr>
          </a:lstStyle>
          <a:p>
            <a:pPr>
              <a:defRPr/>
            </a:pPr>
            <a:fld id="{F7226A5D-D6CF-8A46-AC29-FF2CD4314D4A}" type="slidenum">
              <a:rPr lang="en-US"/>
              <a:pPr>
                <a:defRPr/>
              </a:pPr>
              <a:t>‹#›</a:t>
            </a:fld>
            <a:endParaRPr lang="en-US"/>
          </a:p>
        </p:txBody>
      </p:sp>
    </p:spTree>
    <p:extLst>
      <p:ext uri="{BB962C8B-B14F-4D97-AF65-F5344CB8AC3E}">
        <p14:creationId xmlns:p14="http://schemas.microsoft.com/office/powerpoint/2010/main" val="387240960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latin typeface="Tahoma"/>
              <a:ea typeface="ＭＳ Ｐゴシック"/>
              <a:cs typeface="ＭＳ Ｐゴシック"/>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latin typeface="Tahoma"/>
              <a:ea typeface="ＭＳ Ｐゴシック"/>
              <a:cs typeface="ＭＳ Ｐゴシック"/>
            </a:endParaRPr>
          </a:p>
        </p:txBody>
      </p:sp>
      <p:sp>
        <p:nvSpPr>
          <p:cNvPr id="4" name="Rectangle 41"/>
          <p:cNvSpPr>
            <a:spLocks noGrp="1" noChangeArrowheads="1"/>
          </p:cNvSpPr>
          <p:nvPr>
            <p:ph type="sldNum" sz="quarter" idx="12"/>
          </p:nvPr>
        </p:nvSpPr>
        <p:spPr>
          <a:ln/>
        </p:spPr>
        <p:txBody>
          <a:bodyPr/>
          <a:lstStyle>
            <a:lvl1pPr>
              <a:defRPr/>
            </a:lvl1pPr>
          </a:lstStyle>
          <a:p>
            <a:pPr>
              <a:defRPr/>
            </a:pPr>
            <a:fld id="{682EB289-05E7-514A-94C3-A4065FC245CB}" type="slidenum">
              <a:rPr lang="en-US"/>
              <a:pPr>
                <a:defRPr/>
              </a:pPr>
              <a:t>‹#›</a:t>
            </a:fld>
            <a:endParaRPr lang="en-US"/>
          </a:p>
        </p:txBody>
      </p:sp>
    </p:spTree>
    <p:extLst>
      <p:ext uri="{BB962C8B-B14F-4D97-AF65-F5344CB8AC3E}">
        <p14:creationId xmlns:p14="http://schemas.microsoft.com/office/powerpoint/2010/main" val="220951618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ftr" sz="quarter" idx="11"/>
          </p:nvPr>
        </p:nvSpPr>
        <p:spPr/>
        <p:txBody>
          <a:bodyPr/>
          <a:lstStyle>
            <a:lvl1pPr>
              <a:defRPr/>
            </a:lvl1pPr>
          </a:lstStyle>
          <a:p>
            <a:pPr>
              <a:defRPr/>
            </a:pPr>
            <a:endParaRPr lang="en-US"/>
          </a:p>
        </p:txBody>
      </p:sp>
      <p:sp>
        <p:nvSpPr>
          <p:cNvPr id="4"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C7D1D63-7882-2B42-B794-7B6235D0C8EC}" type="slidenum">
              <a:rPr lang="en-US"/>
              <a:pPr>
                <a:defRPr/>
              </a:pPr>
              <a:t>‹#›</a:t>
            </a:fld>
            <a:endParaRPr lang="en-US"/>
          </a:p>
        </p:txBody>
      </p:sp>
    </p:spTree>
    <p:extLst>
      <p:ext uri="{BB962C8B-B14F-4D97-AF65-F5344CB8AC3E}">
        <p14:creationId xmlns:p14="http://schemas.microsoft.com/office/powerpoint/2010/main" val="131112502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FE1A2735-DDCC-B241-AF8A-29A821A2480D}"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06249554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7818CC25-D345-D44F-9C33-1D9013CB1B50}"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400424725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62959441-E1B3-394B-8544-8BA64367CD42}"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805436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042396F-DDAC-D041-B3D3-21AD4BC873FF}" type="slidenum">
              <a:rPr lang="en-US"/>
              <a:pPr>
                <a:defRPr/>
              </a:pPr>
              <a:t>‹#›</a:t>
            </a:fld>
            <a:endParaRPr lang="en-US"/>
          </a:p>
        </p:txBody>
      </p:sp>
    </p:spTree>
    <p:extLst>
      <p:ext uri="{BB962C8B-B14F-4D97-AF65-F5344CB8AC3E}">
        <p14:creationId xmlns:p14="http://schemas.microsoft.com/office/powerpoint/2010/main" val="194256901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D4BCA8BB-9084-D540-8FD8-3C037D5AE090}"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44457291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4753C5DC-10C5-8342-8402-31DDAF729C7F}" type="slidenum">
              <a:rPr lang="en-US"/>
              <a:pPr>
                <a:defRPr/>
              </a:pPr>
              <a:t>‹#›</a:t>
            </a:fld>
            <a:endParaRPr lang="en-US"/>
          </a:p>
        </p:txBody>
      </p:sp>
      <p:sp>
        <p:nvSpPr>
          <p:cNvPr id="9"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24085540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defRPr/>
            </a:lvl1pPr>
          </a:lstStyle>
          <a:p>
            <a:pPr>
              <a:defRPr/>
            </a:pPr>
            <a:endParaRPr lang="en-US"/>
          </a:p>
        </p:txBody>
      </p:sp>
      <p:sp>
        <p:nvSpPr>
          <p:cNvPr id="4"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288D5197-AE11-2F49-AFF1-B48A0551070F}" type="slidenum">
              <a:rPr lang="en-US"/>
              <a:pPr>
                <a:defRPr/>
              </a:pPr>
              <a:t>‹#›</a:t>
            </a:fld>
            <a:endParaRPr lang="en-US"/>
          </a:p>
        </p:txBody>
      </p:sp>
      <p:sp>
        <p:nvSpPr>
          <p:cNvPr id="5"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85764007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en-US"/>
          </a:p>
        </p:txBody>
      </p:sp>
      <p:sp>
        <p:nvSpPr>
          <p:cNvPr id="3"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C6531929-14C7-A748-AB4F-DB7DFC97EE48}" type="slidenum">
              <a:rPr lang="en-US"/>
              <a:pPr>
                <a:defRPr/>
              </a:pPr>
              <a:t>‹#›</a:t>
            </a:fld>
            <a:endParaRPr lang="en-US"/>
          </a:p>
        </p:txBody>
      </p:sp>
      <p:sp>
        <p:nvSpPr>
          <p:cNvPr id="4"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420995076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D9FEF0F-2985-C748-BA21-52172E5C0859}"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34752605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E08E367-9D3A-0740-9B06-B799286E960A}"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84250490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8336EC3D-63C5-E04E-8A54-F1096931D407}"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0846020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B47F174-7AD5-564A-9B6C-31C95253BE98}"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01260965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622666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0770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CC905-9550-2742-BF9B-9E58B107BB08}" type="slidenum">
              <a:rPr lang="en-US"/>
              <a:pPr>
                <a:defRPr/>
              </a:pPr>
              <a:t>‹#›</a:t>
            </a:fld>
            <a:endParaRPr lang="en-US"/>
          </a:p>
        </p:txBody>
      </p:sp>
    </p:spTree>
    <p:extLst>
      <p:ext uri="{BB962C8B-B14F-4D97-AF65-F5344CB8AC3E}">
        <p14:creationId xmlns:p14="http://schemas.microsoft.com/office/powerpoint/2010/main" val="161340919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6196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227281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264613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836785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716313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465584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197799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424930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961661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479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4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465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D9FBC3-E7C2-AE4A-9B51-72CC4B951DBD}" type="slidenum">
              <a:rPr lang="en-US"/>
              <a:pPr/>
              <a:t>‹#›</a:t>
            </a:fld>
            <a:endParaRPr lang="en-US"/>
          </a:p>
        </p:txBody>
      </p:sp>
    </p:spTree>
    <p:extLst>
      <p:ext uri="{BB962C8B-B14F-4D97-AF65-F5344CB8AC3E}">
        <p14:creationId xmlns:p14="http://schemas.microsoft.com/office/powerpoint/2010/main" val="294177787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13823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90432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1588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74800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79894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90347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22004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563414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82311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95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2A4E67F-8E57-754F-A7D6-E6E54463761B}" type="slidenum">
              <a:rPr lang="en-US"/>
              <a:pPr/>
              <a:t>‹#›</a:t>
            </a:fld>
            <a:endParaRPr lang="en-US"/>
          </a:p>
        </p:txBody>
      </p:sp>
    </p:spTree>
    <p:extLst>
      <p:ext uri="{BB962C8B-B14F-4D97-AF65-F5344CB8AC3E}">
        <p14:creationId xmlns:p14="http://schemas.microsoft.com/office/powerpoint/2010/main" val="181848162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392768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1307771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80851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3514206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77769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8508211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5491247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622150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8452707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93022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782E-C359-F947-B244-8EF2EEA24240}" type="slidenum">
              <a:rPr lang="en-US"/>
              <a:pPr/>
              <a:t>‹#›</a:t>
            </a:fld>
            <a:endParaRPr lang="en-US"/>
          </a:p>
        </p:txBody>
      </p:sp>
    </p:spTree>
    <p:extLst>
      <p:ext uri="{BB962C8B-B14F-4D97-AF65-F5344CB8AC3E}">
        <p14:creationId xmlns:p14="http://schemas.microsoft.com/office/powerpoint/2010/main" val="343240834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2181590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5097907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0085253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555593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175252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06763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39814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816803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774580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94165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0DDC8C-4DAD-474E-A672-F0FB3F4E3036}" type="slidenum">
              <a:rPr lang="en-US"/>
              <a:pPr/>
              <a:t>‹#›</a:t>
            </a:fld>
            <a:endParaRPr lang="en-US"/>
          </a:p>
        </p:txBody>
      </p:sp>
    </p:spTree>
    <p:extLst>
      <p:ext uri="{BB962C8B-B14F-4D97-AF65-F5344CB8AC3E}">
        <p14:creationId xmlns:p14="http://schemas.microsoft.com/office/powerpoint/2010/main" val="345180009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7646790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0960685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724870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9581719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6037541"/>
      </p:ext>
    </p:extLst>
  </p:cSld>
  <p:clrMapOvr>
    <a:masterClrMapping/>
  </p:clrMapOvr>
  <p:transition spd="med">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178797"/>
      </p:ext>
    </p:extLst>
  </p:cSld>
  <p:clrMapOvr>
    <a:masterClrMapping/>
  </p:clrMapOvr>
  <p:transition spd="med">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40245963"/>
      </p:ext>
    </p:extLst>
  </p:cSld>
  <p:clrMapOvr>
    <a:masterClrMapping/>
  </p:clrMapOvr>
  <p:transition spd="med">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736369"/>
      </p:ext>
    </p:extLst>
  </p:cSld>
  <p:clrMapOvr>
    <a:masterClrMapping/>
  </p:clrMapOvr>
  <p:transition spd="med">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820905"/>
      </p:ext>
    </p:extLst>
  </p:cSld>
  <p:clrMapOvr>
    <a:masterClrMapping/>
  </p:clrMapOvr>
  <p:transition spd="med">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64467611"/>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E186616-3798-BF49-93B2-C48DA530A60E}" type="slidenum">
              <a:rPr lang="en-US"/>
              <a:pPr/>
              <a:t>‹#›</a:t>
            </a:fld>
            <a:endParaRPr lang="en-US"/>
          </a:p>
        </p:txBody>
      </p:sp>
    </p:spTree>
    <p:extLst>
      <p:ext uri="{BB962C8B-B14F-4D97-AF65-F5344CB8AC3E}">
        <p14:creationId xmlns:p14="http://schemas.microsoft.com/office/powerpoint/2010/main" val="340328656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322012"/>
      </p:ext>
    </p:extLst>
  </p:cSld>
  <p:clrMapOvr>
    <a:masterClrMapping/>
  </p:clrMapOvr>
  <p:transition spd="med">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6973492"/>
      </p:ext>
    </p:extLst>
  </p:cSld>
  <p:clrMapOvr>
    <a:masterClrMapping/>
  </p:clrMapOvr>
  <p:transition spd="med">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9502654"/>
      </p:ext>
    </p:extLst>
  </p:cSld>
  <p:clrMapOvr>
    <a:masterClrMapping/>
  </p:clrMapOvr>
  <p:transition spd="med">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38879"/>
      </p:ext>
    </p:extLst>
  </p:cSld>
  <p:clrMapOvr>
    <a:masterClrMapping/>
  </p:clrMapOvr>
  <p:transition spd="med">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469023"/>
      </p:ext>
    </p:extLst>
  </p:cSld>
  <p:clrMapOvr>
    <a:masterClrMapping/>
  </p:clrMapOvr>
  <p:transition spd="med">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49523295"/>
      </p:ext>
    </p:extLst>
  </p:cSld>
  <p:clrMapOvr>
    <a:masterClrMapping/>
  </p:clrMapOvr>
  <p:transition spd="med">
    <p:cu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42649393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413140578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436168847"/>
      </p:ext>
    </p:extLst>
  </p:cSld>
  <p:clrMapOvr>
    <a:overrideClrMapping bg1="dk1" tx1="lt1" bg2="dk2" tx2="lt2" accent1="accent1" accent2="accent2" accent3="accent3" accent4="accent4" accent5="accent5" accent6="accent6" hlink="hlink" folHlink="folHlink"/>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20808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47813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359EC3-4E1D-5E47-9161-039E5F0060F7}" type="slidenum">
              <a:rPr lang="en-US"/>
              <a:pPr/>
              <a:t>‹#›</a:t>
            </a:fld>
            <a:endParaRPr lang="en-US"/>
          </a:p>
        </p:txBody>
      </p:sp>
    </p:spTree>
    <p:extLst>
      <p:ext uri="{BB962C8B-B14F-4D97-AF65-F5344CB8AC3E}">
        <p14:creationId xmlns:p14="http://schemas.microsoft.com/office/powerpoint/2010/main" val="294078397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91357077"/>
      </p:ext>
    </p:extLst>
  </p:cSld>
  <p:clrMapOvr>
    <a:overrideClrMapping bg1="lt1" tx1="dk1" bg2="lt2" tx2="dk2" accent1="accent1" accent2="accent2" accent3="accent3" accent4="accent4" accent5="accent5" accent6="accent6" hlink="hlink" folHlink="folHlink"/>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1431770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3874019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54574550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13328103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78179918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54654813"/>
      </p:ext>
    </p:extLst>
  </p:cSld>
  <p:clrMapOvr>
    <a:overrideClrMapping bg1="lt1" tx1="dk1" bg2="lt2" tx2="dk2" accent1="accent1" accent2="accent2" accent3="accent3" accent4="accent4" accent5="accent5" accent6="accent6" hlink="hlink" folHlink="folHlink"/>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3397991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891806890"/>
      </p:ext>
    </p:extLst>
  </p:cSld>
  <p:clrMapOvr>
    <a:overrideClrMapping bg1="lt1" tx1="dk1" bg2="lt2" tx2="dk2" accent1="accent1" accent2="accent2" accent3="accent3" accent4="accent4" accent5="accent5" accent6="accent6" hlink="hlink" folHlink="folHlink"/>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26B76C-47E7-6D45-B94E-68D63964B0D1}" type="slidenum">
              <a:rPr lang="en-US"/>
              <a:pPr>
                <a:defRPr/>
              </a:pPr>
              <a:t>‹#›</a:t>
            </a:fld>
            <a:endParaRPr lang="en-US"/>
          </a:p>
        </p:txBody>
      </p:sp>
    </p:spTree>
    <p:extLst>
      <p:ext uri="{BB962C8B-B14F-4D97-AF65-F5344CB8AC3E}">
        <p14:creationId xmlns:p14="http://schemas.microsoft.com/office/powerpoint/2010/main" val="3712499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0A8A6C0-07DF-3542-8867-7F9F70100B6F}" type="slidenum">
              <a:rPr lang="en-US"/>
              <a:pPr/>
              <a:t>‹#›</a:t>
            </a:fld>
            <a:endParaRPr lang="en-US"/>
          </a:p>
        </p:txBody>
      </p:sp>
    </p:spTree>
    <p:extLst>
      <p:ext uri="{BB962C8B-B14F-4D97-AF65-F5344CB8AC3E}">
        <p14:creationId xmlns:p14="http://schemas.microsoft.com/office/powerpoint/2010/main" val="411315007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413173-FE42-1D46-8BE3-731E660A1DA2}" type="slidenum">
              <a:rPr lang="en-US"/>
              <a:pPr>
                <a:defRPr/>
              </a:pPr>
              <a:t>‹#›</a:t>
            </a:fld>
            <a:endParaRPr lang="en-US"/>
          </a:p>
        </p:txBody>
      </p:sp>
    </p:spTree>
    <p:extLst>
      <p:ext uri="{BB962C8B-B14F-4D97-AF65-F5344CB8AC3E}">
        <p14:creationId xmlns:p14="http://schemas.microsoft.com/office/powerpoint/2010/main" val="128393707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DA0804B-D66C-2140-9530-42EB5A53B298}" type="slidenum">
              <a:rPr lang="en-US"/>
              <a:pPr>
                <a:defRPr/>
              </a:pPr>
              <a:t>‹#›</a:t>
            </a:fld>
            <a:endParaRPr lang="en-US"/>
          </a:p>
        </p:txBody>
      </p:sp>
    </p:spTree>
    <p:extLst>
      <p:ext uri="{BB962C8B-B14F-4D97-AF65-F5344CB8AC3E}">
        <p14:creationId xmlns:p14="http://schemas.microsoft.com/office/powerpoint/2010/main" val="335078641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937D32B-833D-1847-9F67-C4AB26498ECE}" type="slidenum">
              <a:rPr lang="en-US"/>
              <a:pPr>
                <a:defRPr/>
              </a:pPr>
              <a:t>‹#›</a:t>
            </a:fld>
            <a:endParaRPr lang="en-US"/>
          </a:p>
        </p:txBody>
      </p:sp>
    </p:spTree>
    <p:extLst>
      <p:ext uri="{BB962C8B-B14F-4D97-AF65-F5344CB8AC3E}">
        <p14:creationId xmlns:p14="http://schemas.microsoft.com/office/powerpoint/2010/main" val="172311135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EDB3701-9F97-BF4D-90F0-FF1708706FBE}" type="slidenum">
              <a:rPr lang="en-US"/>
              <a:pPr>
                <a:defRPr/>
              </a:pPr>
              <a:t>‹#›</a:t>
            </a:fld>
            <a:endParaRPr lang="en-US"/>
          </a:p>
        </p:txBody>
      </p:sp>
    </p:spTree>
    <p:extLst>
      <p:ext uri="{BB962C8B-B14F-4D97-AF65-F5344CB8AC3E}">
        <p14:creationId xmlns:p14="http://schemas.microsoft.com/office/powerpoint/2010/main" val="173889931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6FFD5E05-39ED-3349-897A-4B979FA43F57}"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21503800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9EBC19C-57FD-E44E-8F32-5B695D2FC0A3}"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72694605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1F1EACC-13E7-FF47-9212-F485436D8C85}"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23095302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E0E5454-1A24-1349-B027-73D351EB3A6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31336511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D82F5FC2-0045-D540-879D-0E69626F67D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76194492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72DEEA52-900B-E74D-917A-285D6E3FA45B}"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604710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C118DA-CF47-DD47-8F89-8AAC0DE4517F}" type="slidenum">
              <a:rPr lang="en-US"/>
              <a:pPr/>
              <a:t>‹#›</a:t>
            </a:fld>
            <a:endParaRPr lang="en-US"/>
          </a:p>
        </p:txBody>
      </p:sp>
    </p:spTree>
    <p:extLst>
      <p:ext uri="{BB962C8B-B14F-4D97-AF65-F5344CB8AC3E}">
        <p14:creationId xmlns:p14="http://schemas.microsoft.com/office/powerpoint/2010/main" val="362366146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A24C1E0D-0E6D-E84E-B85F-5A8069EF2E32}"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30359756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81BD93C-3A9D-8C4B-A490-E94EC9D2B530}"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44528611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78668584-209F-4641-A96D-46C75012337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45575400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F675E59-357F-194F-BF1F-3DDB532CD4A1}"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05348568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E95058A0-96C8-4C4A-A706-247135DC473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92820508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6DCA071-6057-CF44-8984-87DA5E61FB12}" type="slidenum">
              <a:rPr lang="en-US"/>
              <a:pPr>
                <a:defRPr/>
              </a:pPr>
              <a:t>‹#›</a:t>
            </a:fld>
            <a:endParaRPr lang="en-US"/>
          </a:p>
        </p:txBody>
      </p:sp>
    </p:spTree>
    <p:extLst>
      <p:ext uri="{BB962C8B-B14F-4D97-AF65-F5344CB8AC3E}">
        <p14:creationId xmlns:p14="http://schemas.microsoft.com/office/powerpoint/2010/main" val="3614210416"/>
      </p:ext>
    </p:extLst>
  </p:cSld>
  <p:clrMapOvr>
    <a:masterClrMapping/>
  </p:clrMapOvr>
  <p:transition spd="med">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7AFB1A-1F0E-D440-8505-49A324738ECA}" type="slidenum">
              <a:rPr lang="en-US"/>
              <a:pPr>
                <a:defRPr/>
              </a:pPr>
              <a:t>‹#›</a:t>
            </a:fld>
            <a:endParaRPr lang="en-US"/>
          </a:p>
        </p:txBody>
      </p:sp>
    </p:spTree>
    <p:extLst>
      <p:ext uri="{BB962C8B-B14F-4D97-AF65-F5344CB8AC3E}">
        <p14:creationId xmlns:p14="http://schemas.microsoft.com/office/powerpoint/2010/main" val="3741750614"/>
      </p:ext>
    </p:extLst>
  </p:cSld>
  <p:clrMapOvr>
    <a:masterClrMapping/>
  </p:clrMapOvr>
  <p:transition spd="med">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DC1DBE0-0319-C64E-B334-1110D8A84F01}" type="slidenum">
              <a:rPr lang="en-US"/>
              <a:pPr>
                <a:defRPr/>
              </a:pPr>
              <a:t>‹#›</a:t>
            </a:fld>
            <a:endParaRPr lang="en-US"/>
          </a:p>
        </p:txBody>
      </p:sp>
    </p:spTree>
    <p:extLst>
      <p:ext uri="{BB962C8B-B14F-4D97-AF65-F5344CB8AC3E}">
        <p14:creationId xmlns:p14="http://schemas.microsoft.com/office/powerpoint/2010/main" val="1503475137"/>
      </p:ext>
    </p:extLst>
  </p:cSld>
  <p:clrMapOvr>
    <a:masterClrMapping/>
  </p:clrMapOvr>
  <p:transition spd="med">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D1FA22-9F95-6441-8918-94C1ECF3BB7A}" type="slidenum">
              <a:rPr lang="en-US"/>
              <a:pPr>
                <a:defRPr/>
              </a:pPr>
              <a:t>‹#›</a:t>
            </a:fld>
            <a:endParaRPr lang="en-US"/>
          </a:p>
        </p:txBody>
      </p:sp>
    </p:spTree>
    <p:extLst>
      <p:ext uri="{BB962C8B-B14F-4D97-AF65-F5344CB8AC3E}">
        <p14:creationId xmlns:p14="http://schemas.microsoft.com/office/powerpoint/2010/main" val="2924025370"/>
      </p:ext>
    </p:extLst>
  </p:cSld>
  <p:clrMapOvr>
    <a:masterClrMapping/>
  </p:clrMapOvr>
  <p:transition spd="med">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EDA9C1B-2881-D643-BFC7-BD90B01159E6}" type="slidenum">
              <a:rPr lang="en-US"/>
              <a:pPr>
                <a:defRPr/>
              </a:pPr>
              <a:t>‹#›</a:t>
            </a:fld>
            <a:endParaRPr lang="en-US"/>
          </a:p>
        </p:txBody>
      </p:sp>
    </p:spTree>
    <p:extLst>
      <p:ext uri="{BB962C8B-B14F-4D97-AF65-F5344CB8AC3E}">
        <p14:creationId xmlns:p14="http://schemas.microsoft.com/office/powerpoint/2010/main" val="296180624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8F0871-11AB-C547-8BA3-94A090AC0D0D}" type="slidenum">
              <a:rPr lang="en-US"/>
              <a:pPr/>
              <a:t>‹#›</a:t>
            </a:fld>
            <a:endParaRPr lang="en-US"/>
          </a:p>
        </p:txBody>
      </p:sp>
    </p:spTree>
    <p:extLst>
      <p:ext uri="{BB962C8B-B14F-4D97-AF65-F5344CB8AC3E}">
        <p14:creationId xmlns:p14="http://schemas.microsoft.com/office/powerpoint/2010/main" val="360395111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A998DC4-8FAB-CD45-B72E-50F4D21652CF}" type="slidenum">
              <a:rPr lang="en-US"/>
              <a:pPr>
                <a:defRPr/>
              </a:pPr>
              <a:t>‹#›</a:t>
            </a:fld>
            <a:endParaRPr lang="en-US"/>
          </a:p>
        </p:txBody>
      </p:sp>
    </p:spTree>
    <p:extLst>
      <p:ext uri="{BB962C8B-B14F-4D97-AF65-F5344CB8AC3E}">
        <p14:creationId xmlns:p14="http://schemas.microsoft.com/office/powerpoint/2010/main" val="4088857408"/>
      </p:ext>
    </p:extLst>
  </p:cSld>
  <p:clrMapOvr>
    <a:masterClrMapping/>
  </p:clrMapOvr>
  <p:transition spd="med">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A0A2D5C-166A-6847-A581-8FE2E6E19E3A}" type="slidenum">
              <a:rPr lang="en-US"/>
              <a:pPr>
                <a:defRPr/>
              </a:pPr>
              <a:t>‹#›</a:t>
            </a:fld>
            <a:endParaRPr lang="en-US"/>
          </a:p>
        </p:txBody>
      </p:sp>
    </p:spTree>
    <p:extLst>
      <p:ext uri="{BB962C8B-B14F-4D97-AF65-F5344CB8AC3E}">
        <p14:creationId xmlns:p14="http://schemas.microsoft.com/office/powerpoint/2010/main" val="1957400815"/>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B463032-D2E0-9142-9DE9-BB8E59EEF018}" type="slidenum">
              <a:rPr lang="en-US"/>
              <a:pPr>
                <a:defRPr/>
              </a:pPr>
              <a:t>‹#›</a:t>
            </a:fld>
            <a:endParaRPr lang="en-US"/>
          </a:p>
        </p:txBody>
      </p:sp>
    </p:spTree>
    <p:extLst>
      <p:ext uri="{BB962C8B-B14F-4D97-AF65-F5344CB8AC3E}">
        <p14:creationId xmlns:p14="http://schemas.microsoft.com/office/powerpoint/2010/main" val="1206636926"/>
      </p:ext>
    </p:extLst>
  </p:cSld>
  <p:clrMapOvr>
    <a:masterClrMapping/>
  </p:clrMapOvr>
  <p:transition spd="med">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D9A1AED8-1E9B-2B4B-820A-E66278D85003}" type="slidenum">
              <a:rPr lang="en-US"/>
              <a:pPr>
                <a:defRPr/>
              </a:pPr>
              <a:t>‹#›</a:t>
            </a:fld>
            <a:endParaRPr lang="en-US"/>
          </a:p>
        </p:txBody>
      </p:sp>
    </p:spTree>
    <p:extLst>
      <p:ext uri="{BB962C8B-B14F-4D97-AF65-F5344CB8AC3E}">
        <p14:creationId xmlns:p14="http://schemas.microsoft.com/office/powerpoint/2010/main" val="1910622576"/>
      </p:ext>
    </p:extLst>
  </p:cSld>
  <p:clrMapOvr>
    <a:masterClrMapping/>
  </p:clrMapOvr>
  <p:transition spd="med">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9A6561-09F4-3746-B471-95EA2E6CC576}" type="slidenum">
              <a:rPr lang="en-US"/>
              <a:pPr>
                <a:defRPr/>
              </a:pPr>
              <a:t>‹#›</a:t>
            </a:fld>
            <a:endParaRPr lang="en-US"/>
          </a:p>
        </p:txBody>
      </p:sp>
    </p:spTree>
    <p:extLst>
      <p:ext uri="{BB962C8B-B14F-4D97-AF65-F5344CB8AC3E}">
        <p14:creationId xmlns:p14="http://schemas.microsoft.com/office/powerpoint/2010/main" val="42498449"/>
      </p:ext>
    </p:extLst>
  </p:cSld>
  <p:clrMapOvr>
    <a:masterClrMapping/>
  </p:clrMapOvr>
  <p:transition spd="med">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49E8FB3-1019-F843-AF3F-5BBB728EA2D4}" type="slidenum">
              <a:rPr lang="en-US"/>
              <a:pPr>
                <a:defRPr/>
              </a:pPr>
              <a:t>‹#›</a:t>
            </a:fld>
            <a:endParaRPr lang="en-US"/>
          </a:p>
        </p:txBody>
      </p:sp>
    </p:spTree>
    <p:extLst>
      <p:ext uri="{BB962C8B-B14F-4D97-AF65-F5344CB8AC3E}">
        <p14:creationId xmlns:p14="http://schemas.microsoft.com/office/powerpoint/2010/main" val="788672763"/>
      </p:ext>
    </p:extLst>
  </p:cSld>
  <p:clrMapOvr>
    <a:masterClrMapping/>
  </p:clrMapOvr>
  <p:transition spd="med">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78433200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814312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532243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27091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1C24BA-D071-D349-A2E3-72110396A3B4}" type="slidenum">
              <a:rPr lang="en-US"/>
              <a:pPr/>
              <a:t>‹#›</a:t>
            </a:fld>
            <a:endParaRPr lang="en-US"/>
          </a:p>
        </p:txBody>
      </p:sp>
    </p:spTree>
    <p:extLst>
      <p:ext uri="{BB962C8B-B14F-4D97-AF65-F5344CB8AC3E}">
        <p14:creationId xmlns:p14="http://schemas.microsoft.com/office/powerpoint/2010/main" val="259798504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059184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403820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891030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2701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184786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94144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409981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236883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2539509-E741-934B-83FD-1141D67C2E2D}" type="slidenum">
              <a:rPr lang="en-US"/>
              <a:pPr>
                <a:defRPr/>
              </a:pPr>
              <a:t>‹#›</a:t>
            </a:fld>
            <a:endParaRPr lang="en-US"/>
          </a:p>
        </p:txBody>
      </p:sp>
    </p:spTree>
    <p:extLst>
      <p:ext uri="{BB962C8B-B14F-4D97-AF65-F5344CB8AC3E}">
        <p14:creationId xmlns:p14="http://schemas.microsoft.com/office/powerpoint/2010/main" val="291326562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94623C7-449B-C74A-B7D1-AF2591D0D1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61509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491E80-0A90-0148-9C79-44FC68F7004B}" type="slidenum">
              <a:rPr lang="en-US"/>
              <a:pPr/>
              <a:t>‹#›</a:t>
            </a:fld>
            <a:endParaRPr lang="en-US"/>
          </a:p>
        </p:txBody>
      </p:sp>
    </p:spTree>
    <p:extLst>
      <p:ext uri="{BB962C8B-B14F-4D97-AF65-F5344CB8AC3E}">
        <p14:creationId xmlns:p14="http://schemas.microsoft.com/office/powerpoint/2010/main" val="76762959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F52673-C268-4A47-960C-46AE87AA8C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5538362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C7177AF-3760-3C4F-B8E5-5FF7E4BFB98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9306924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1EB7B8AA-1EF4-E54F-8874-4752351B363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2818514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0D3D177-A175-E34C-A274-DC42245B42A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5822679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F6E1FC1-CBCC-544F-B6FD-1D8E9E3DADA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561204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7D1F755-7AAE-264B-90C1-CE30038B4EF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6080071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C976EE1-BB2D-9245-BE6B-8E4A641F2C2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9043118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C4321D-F939-BA4B-A278-3322D22D55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7569457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857DF6-D6EE-DA4D-B552-9A6E23EF35B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2498387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4562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ctrTitle" sz="quarter"/>
          </p:nvPr>
        </p:nvSpPr>
        <p:spPr>
          <a:xfrm>
            <a:off x="3581400" y="1447800"/>
            <a:ext cx="5105400" cy="1219200"/>
          </a:xfrm>
        </p:spPr>
        <p:txBody>
          <a:bodyPr/>
          <a:lstStyle>
            <a:lvl1pPr algn="r">
              <a:defRPr/>
            </a:lvl1pPr>
          </a:lstStyle>
          <a:p>
            <a:r>
              <a:rPr lang="en-US"/>
              <a:t>Click to edit Master title style</a:t>
            </a:r>
          </a:p>
        </p:txBody>
      </p:sp>
      <p:sp>
        <p:nvSpPr>
          <p:cNvPr id="463875" name="Rectangle 3"/>
          <p:cNvSpPr>
            <a:spLocks noGrp="1" noChangeArrowheads="1"/>
          </p:cNvSpPr>
          <p:nvPr>
            <p:ph type="subTitle" sz="quarter" idx="1"/>
          </p:nvPr>
        </p:nvSpPr>
        <p:spPr>
          <a:xfrm>
            <a:off x="4419600" y="3200400"/>
            <a:ext cx="4267200" cy="1143000"/>
          </a:xfrm>
          <a:ln w="9525">
            <a:headEnd/>
            <a:tailEnd/>
          </a:ln>
          <a:effectLst/>
        </p:spPr>
        <p:txBody>
          <a:bodyPr lIns="92075" tIns="46038" rIns="92075" bIns="46038" anchor="ctr"/>
          <a:lstStyle>
            <a:lvl1pPr marL="0" indent="0" algn="r">
              <a:buFont typeface="Wingdings" pitchFamily="-112" charset="2"/>
              <a:buNone/>
              <a:defRPr/>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A45F0CB-B161-8E4B-89ED-ABACE7E964ED}" type="slidenum">
              <a:rPr lang="en-US"/>
              <a:pPr>
                <a:defRPr/>
              </a:pPr>
              <a:t>‹#›</a:t>
            </a:fld>
            <a:endParaRPr lang="en-US"/>
          </a:p>
        </p:txBody>
      </p:sp>
    </p:spTree>
    <p:extLst>
      <p:ext uri="{BB962C8B-B14F-4D97-AF65-F5344CB8AC3E}">
        <p14:creationId xmlns:p14="http://schemas.microsoft.com/office/powerpoint/2010/main" val="90463415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5849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08842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563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21457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110547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126459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5270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01751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46879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262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10B9CF7-E957-D44B-B121-492A2D3F65E5}" type="slidenum">
              <a:rPr lang="en-US"/>
              <a:pPr>
                <a:defRPr/>
              </a:pPr>
              <a:t>‹#›</a:t>
            </a:fld>
            <a:endParaRPr lang="en-US"/>
          </a:p>
        </p:txBody>
      </p:sp>
    </p:spTree>
    <p:extLst>
      <p:ext uri="{BB962C8B-B14F-4D97-AF65-F5344CB8AC3E}">
        <p14:creationId xmlns:p14="http://schemas.microsoft.com/office/powerpoint/2010/main" val="152736874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spcBef>
                <a:spcPct val="50000"/>
              </a:spcBef>
              <a:defRPr b="0"/>
            </a:lvl1pPr>
          </a:lstStyle>
          <a:p>
            <a:pPr>
              <a:defRPr/>
            </a:pPr>
            <a:endParaRPr lang="en-US"/>
          </a:p>
        </p:txBody>
      </p:sp>
      <p:sp>
        <p:nvSpPr>
          <p:cNvPr id="28" name="Rectangle 28"/>
          <p:cNvSpPr>
            <a:spLocks noGrp="1" noChangeArrowheads="1"/>
          </p:cNvSpPr>
          <p:nvPr>
            <p:ph type="ftr" sz="quarter" idx="11"/>
          </p:nvPr>
        </p:nvSpPr>
        <p:spPr/>
        <p:txBody>
          <a:bodyPr/>
          <a:lstStyle>
            <a:lvl1pPr>
              <a:spcBef>
                <a:spcPct val="50000"/>
              </a:spcBef>
              <a:defRPr b="0"/>
            </a:lvl1pPr>
          </a:lstStyle>
          <a:p>
            <a:pPr>
              <a:defRPr/>
            </a:pPr>
            <a:endParaRPr lang="en-US"/>
          </a:p>
        </p:txBody>
      </p:sp>
      <p:sp>
        <p:nvSpPr>
          <p:cNvPr id="29" name="Rectangle 29"/>
          <p:cNvSpPr>
            <a:spLocks noGrp="1" noChangeArrowheads="1"/>
          </p:cNvSpPr>
          <p:nvPr>
            <p:ph type="sldNum" sz="quarter" idx="12"/>
          </p:nvPr>
        </p:nvSpPr>
        <p:spPr/>
        <p:txBody>
          <a:bodyPr/>
          <a:lstStyle>
            <a:lvl1pPr>
              <a:spcBef>
                <a:spcPct val="50000"/>
              </a:spcBef>
              <a:defRPr b="0"/>
            </a:lvl1pPr>
          </a:lstStyle>
          <a:p>
            <a:pPr>
              <a:defRPr/>
            </a:pPr>
            <a:fld id="{EDBA2A57-C141-B642-95CC-BAE79C69AF8D}" type="slidenum">
              <a:rPr lang="en-US"/>
              <a:pPr>
                <a:defRPr/>
              </a:pPr>
              <a:t>‹#›</a:t>
            </a:fld>
            <a:endParaRPr lang="en-US"/>
          </a:p>
        </p:txBody>
      </p:sp>
    </p:spTree>
    <p:extLst>
      <p:ext uri="{BB962C8B-B14F-4D97-AF65-F5344CB8AC3E}">
        <p14:creationId xmlns:p14="http://schemas.microsoft.com/office/powerpoint/2010/main" val="134966708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417631AD-0282-1B48-B65B-8F799B4830D0}" type="slidenum">
              <a:rPr lang="en-US"/>
              <a:pPr>
                <a:defRPr/>
              </a:pPr>
              <a:t>‹#›</a:t>
            </a:fld>
            <a:endParaRPr lang="en-US"/>
          </a:p>
        </p:txBody>
      </p:sp>
    </p:spTree>
    <p:extLst>
      <p:ext uri="{BB962C8B-B14F-4D97-AF65-F5344CB8AC3E}">
        <p14:creationId xmlns:p14="http://schemas.microsoft.com/office/powerpoint/2010/main" val="215437488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2940A09C-3D1B-D44C-8380-41D70390B3DC}" type="slidenum">
              <a:rPr lang="en-US"/>
              <a:pPr>
                <a:defRPr/>
              </a:pPr>
              <a:t>‹#›</a:t>
            </a:fld>
            <a:endParaRPr lang="en-US"/>
          </a:p>
        </p:txBody>
      </p:sp>
    </p:spTree>
    <p:extLst>
      <p:ext uri="{BB962C8B-B14F-4D97-AF65-F5344CB8AC3E}">
        <p14:creationId xmlns:p14="http://schemas.microsoft.com/office/powerpoint/2010/main" val="236044227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EA041BAC-911F-564A-9C66-1F8C1C3E1BA7}" type="slidenum">
              <a:rPr lang="en-US"/>
              <a:pPr>
                <a:defRPr/>
              </a:pPr>
              <a:t>‹#›</a:t>
            </a:fld>
            <a:endParaRPr lang="en-US"/>
          </a:p>
        </p:txBody>
      </p:sp>
    </p:spTree>
    <p:extLst>
      <p:ext uri="{BB962C8B-B14F-4D97-AF65-F5344CB8AC3E}">
        <p14:creationId xmlns:p14="http://schemas.microsoft.com/office/powerpoint/2010/main" val="396239463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25"/>
          <p:cNvSpPr>
            <a:spLocks noGrp="1" noChangeArrowheads="1"/>
          </p:cNvSpPr>
          <p:nvPr>
            <p:ph type="sldNum" sz="quarter" idx="12"/>
          </p:nvPr>
        </p:nvSpPr>
        <p:spPr/>
        <p:txBody>
          <a:bodyPr/>
          <a:lstStyle>
            <a:lvl1pPr>
              <a:spcBef>
                <a:spcPct val="50000"/>
              </a:spcBef>
              <a:defRPr/>
            </a:lvl1pPr>
          </a:lstStyle>
          <a:p>
            <a:pPr>
              <a:defRPr/>
            </a:pPr>
            <a:fld id="{8B048316-09DC-1649-B1CB-C6A4F667EA80}" type="slidenum">
              <a:rPr lang="en-US"/>
              <a:pPr>
                <a:defRPr/>
              </a:pPr>
              <a:t>‹#›</a:t>
            </a:fld>
            <a:endParaRPr lang="en-US"/>
          </a:p>
        </p:txBody>
      </p:sp>
    </p:spTree>
    <p:extLst>
      <p:ext uri="{BB962C8B-B14F-4D97-AF65-F5344CB8AC3E}">
        <p14:creationId xmlns:p14="http://schemas.microsoft.com/office/powerpoint/2010/main" val="150913941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25"/>
          <p:cNvSpPr>
            <a:spLocks noGrp="1" noChangeArrowheads="1"/>
          </p:cNvSpPr>
          <p:nvPr>
            <p:ph type="sldNum" sz="quarter" idx="12"/>
          </p:nvPr>
        </p:nvSpPr>
        <p:spPr/>
        <p:txBody>
          <a:bodyPr/>
          <a:lstStyle>
            <a:lvl1pPr>
              <a:spcBef>
                <a:spcPct val="50000"/>
              </a:spcBef>
              <a:defRPr/>
            </a:lvl1pPr>
          </a:lstStyle>
          <a:p>
            <a:pPr>
              <a:defRPr/>
            </a:pPr>
            <a:fld id="{2DE7CEF4-1E55-3142-92B9-890A3C262D3F}" type="slidenum">
              <a:rPr lang="en-US"/>
              <a:pPr>
                <a:defRPr/>
              </a:pPr>
              <a:t>‹#›</a:t>
            </a:fld>
            <a:endParaRPr lang="en-US"/>
          </a:p>
        </p:txBody>
      </p:sp>
    </p:spTree>
    <p:extLst>
      <p:ext uri="{BB962C8B-B14F-4D97-AF65-F5344CB8AC3E}">
        <p14:creationId xmlns:p14="http://schemas.microsoft.com/office/powerpoint/2010/main" val="208406550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25"/>
          <p:cNvSpPr>
            <a:spLocks noGrp="1" noChangeArrowheads="1"/>
          </p:cNvSpPr>
          <p:nvPr>
            <p:ph type="sldNum" sz="quarter" idx="12"/>
          </p:nvPr>
        </p:nvSpPr>
        <p:spPr/>
        <p:txBody>
          <a:bodyPr/>
          <a:lstStyle>
            <a:lvl1pPr>
              <a:spcBef>
                <a:spcPct val="50000"/>
              </a:spcBef>
              <a:defRPr/>
            </a:lvl1pPr>
          </a:lstStyle>
          <a:p>
            <a:pPr>
              <a:defRPr/>
            </a:pPr>
            <a:fld id="{29661080-1B44-EE46-B17E-9F03BBF381D0}" type="slidenum">
              <a:rPr lang="en-US"/>
              <a:pPr>
                <a:defRPr/>
              </a:pPr>
              <a:t>‹#›</a:t>
            </a:fld>
            <a:endParaRPr lang="en-US"/>
          </a:p>
        </p:txBody>
      </p:sp>
    </p:spTree>
    <p:extLst>
      <p:ext uri="{BB962C8B-B14F-4D97-AF65-F5344CB8AC3E}">
        <p14:creationId xmlns:p14="http://schemas.microsoft.com/office/powerpoint/2010/main" val="30207275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FD95D6B1-BEAE-2E40-8E67-D795E09FA169}" type="slidenum">
              <a:rPr lang="en-US"/>
              <a:pPr>
                <a:defRPr/>
              </a:pPr>
              <a:t>‹#›</a:t>
            </a:fld>
            <a:endParaRPr lang="en-US"/>
          </a:p>
        </p:txBody>
      </p:sp>
    </p:spTree>
    <p:extLst>
      <p:ext uri="{BB962C8B-B14F-4D97-AF65-F5344CB8AC3E}">
        <p14:creationId xmlns:p14="http://schemas.microsoft.com/office/powerpoint/2010/main" val="55441349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B3E051D2-DA3C-2B44-AE54-0E6348E1EC47}" type="slidenum">
              <a:rPr lang="en-US"/>
              <a:pPr>
                <a:defRPr/>
              </a:pPr>
              <a:t>‹#›</a:t>
            </a:fld>
            <a:endParaRPr lang="en-US"/>
          </a:p>
        </p:txBody>
      </p:sp>
    </p:spTree>
    <p:extLst>
      <p:ext uri="{BB962C8B-B14F-4D97-AF65-F5344CB8AC3E}">
        <p14:creationId xmlns:p14="http://schemas.microsoft.com/office/powerpoint/2010/main" val="89131869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7892590-4E0D-6740-A7B4-CCA9C7B1B623}" type="slidenum">
              <a:rPr lang="en-US"/>
              <a:pPr>
                <a:defRPr/>
              </a:pPr>
              <a:t>‹#›</a:t>
            </a:fld>
            <a:endParaRPr lang="en-US"/>
          </a:p>
        </p:txBody>
      </p:sp>
    </p:spTree>
    <p:extLst>
      <p:ext uri="{BB962C8B-B14F-4D97-AF65-F5344CB8AC3E}">
        <p14:creationId xmlns:p14="http://schemas.microsoft.com/office/powerpoint/2010/main" val="4018963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82FF362-8991-B64A-BD01-0843FFF43578}" type="slidenum">
              <a:rPr lang="en-US"/>
              <a:pPr>
                <a:defRPr/>
              </a:pPr>
              <a:t>‹#›</a:t>
            </a:fld>
            <a:endParaRPr lang="en-US"/>
          </a:p>
        </p:txBody>
      </p:sp>
    </p:spTree>
    <p:extLst>
      <p:ext uri="{BB962C8B-B14F-4D97-AF65-F5344CB8AC3E}">
        <p14:creationId xmlns:p14="http://schemas.microsoft.com/office/powerpoint/2010/main" val="392384924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DFF7708-D7F0-DF4E-9A3D-AF718058CBE3}" type="slidenum">
              <a:rPr lang="en-US"/>
              <a:pPr>
                <a:defRPr/>
              </a:pPr>
              <a:t>‹#›</a:t>
            </a:fld>
            <a:endParaRPr lang="en-US"/>
          </a:p>
        </p:txBody>
      </p:sp>
    </p:spTree>
    <p:extLst>
      <p:ext uri="{BB962C8B-B14F-4D97-AF65-F5344CB8AC3E}">
        <p14:creationId xmlns:p14="http://schemas.microsoft.com/office/powerpoint/2010/main" val="836244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3AFD240-3701-1B4A-9148-7A0EC5EBFDD6}" type="slidenum">
              <a:rPr lang="en-US"/>
              <a:pPr>
                <a:defRPr/>
              </a:pPr>
              <a:t>‹#›</a:t>
            </a:fld>
            <a:endParaRPr lang="en-US"/>
          </a:p>
        </p:txBody>
      </p:sp>
    </p:spTree>
    <p:extLst>
      <p:ext uri="{BB962C8B-B14F-4D97-AF65-F5344CB8AC3E}">
        <p14:creationId xmlns:p14="http://schemas.microsoft.com/office/powerpoint/2010/main" val="231741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446763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FC92E88A-E7F3-BE44-8F32-3125A8C5C8EB}" type="slidenum">
              <a:rPr lang="en-US"/>
              <a:pPr>
                <a:defRPr/>
              </a:pPr>
              <a:t>‹#›</a:t>
            </a:fld>
            <a:endParaRPr lang="en-US"/>
          </a:p>
        </p:txBody>
      </p:sp>
    </p:spTree>
    <p:extLst>
      <p:ext uri="{BB962C8B-B14F-4D97-AF65-F5344CB8AC3E}">
        <p14:creationId xmlns:p14="http://schemas.microsoft.com/office/powerpoint/2010/main" val="2703894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A25F9F3-622D-9B4E-B8BD-6960F1D3A078}" type="slidenum">
              <a:rPr lang="en-US"/>
              <a:pPr>
                <a:defRPr/>
              </a:pPr>
              <a:t>‹#›</a:t>
            </a:fld>
            <a:endParaRPr lang="en-US"/>
          </a:p>
        </p:txBody>
      </p:sp>
    </p:spTree>
    <p:extLst>
      <p:ext uri="{BB962C8B-B14F-4D97-AF65-F5344CB8AC3E}">
        <p14:creationId xmlns:p14="http://schemas.microsoft.com/office/powerpoint/2010/main" val="2363540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4BCDF6A7-A622-BF46-A5B9-937C2AE3040D}" type="slidenum">
              <a:rPr lang="en-US"/>
              <a:pPr>
                <a:defRPr/>
              </a:pPr>
              <a:t>‹#›</a:t>
            </a:fld>
            <a:endParaRPr lang="en-US"/>
          </a:p>
        </p:txBody>
      </p:sp>
    </p:spTree>
    <p:extLst>
      <p:ext uri="{BB962C8B-B14F-4D97-AF65-F5344CB8AC3E}">
        <p14:creationId xmlns:p14="http://schemas.microsoft.com/office/powerpoint/2010/main" val="3786520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17CB7C4-2651-9645-A92C-814E3AF483DF}" type="slidenum">
              <a:rPr lang="en-US"/>
              <a:pPr>
                <a:defRPr/>
              </a:pPr>
              <a:t>‹#›</a:t>
            </a:fld>
            <a:endParaRPr lang="en-US"/>
          </a:p>
        </p:txBody>
      </p:sp>
    </p:spTree>
    <p:extLst>
      <p:ext uri="{BB962C8B-B14F-4D97-AF65-F5344CB8AC3E}">
        <p14:creationId xmlns:p14="http://schemas.microsoft.com/office/powerpoint/2010/main" val="291185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ED2A2DF-72F2-6E41-998E-E93C5EF21D3F}" type="slidenum">
              <a:rPr lang="en-US"/>
              <a:pPr>
                <a:defRPr/>
              </a:pPr>
              <a:t>‹#›</a:t>
            </a:fld>
            <a:endParaRPr lang="en-US"/>
          </a:p>
        </p:txBody>
      </p:sp>
    </p:spTree>
    <p:extLst>
      <p:ext uri="{BB962C8B-B14F-4D97-AF65-F5344CB8AC3E}">
        <p14:creationId xmlns:p14="http://schemas.microsoft.com/office/powerpoint/2010/main" val="1017488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08FE367-8E3A-6543-A4F9-E84A2DE7FF6E}" type="slidenum">
              <a:rPr lang="en-US"/>
              <a:pPr>
                <a:defRPr/>
              </a:pPr>
              <a:t>‹#›</a:t>
            </a:fld>
            <a:endParaRPr lang="en-US"/>
          </a:p>
        </p:txBody>
      </p:sp>
    </p:spTree>
    <p:extLst>
      <p:ext uri="{BB962C8B-B14F-4D97-AF65-F5344CB8AC3E}">
        <p14:creationId xmlns:p14="http://schemas.microsoft.com/office/powerpoint/2010/main" val="3079790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B996365-BBA5-F440-8901-F9391C6D2802}" type="slidenum">
              <a:rPr lang="en-US"/>
              <a:pPr>
                <a:defRPr/>
              </a:pPr>
              <a:t>‹#›</a:t>
            </a:fld>
            <a:endParaRPr lang="en-US"/>
          </a:p>
        </p:txBody>
      </p:sp>
    </p:spTree>
    <p:extLst>
      <p:ext uri="{BB962C8B-B14F-4D97-AF65-F5344CB8AC3E}">
        <p14:creationId xmlns:p14="http://schemas.microsoft.com/office/powerpoint/2010/main" val="24519372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EADA8-9583-FC40-B83E-B540AA90EE94}" type="slidenum">
              <a:rPr lang="en-US"/>
              <a:pPr>
                <a:defRPr/>
              </a:pPr>
              <a:t>‹#›</a:t>
            </a:fld>
            <a:endParaRPr lang="en-US"/>
          </a:p>
        </p:txBody>
      </p:sp>
    </p:spTree>
    <p:extLst>
      <p:ext uri="{BB962C8B-B14F-4D97-AF65-F5344CB8AC3E}">
        <p14:creationId xmlns:p14="http://schemas.microsoft.com/office/powerpoint/2010/main" val="3292047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48BB09-56CD-0840-B5A2-1285A489B8BD}" type="slidenum">
              <a:rPr lang="en-US"/>
              <a:pPr>
                <a:defRPr/>
              </a:pPr>
              <a:t>‹#›</a:t>
            </a:fld>
            <a:endParaRPr lang="en-US"/>
          </a:p>
        </p:txBody>
      </p:sp>
    </p:spTree>
    <p:extLst>
      <p:ext uri="{BB962C8B-B14F-4D97-AF65-F5344CB8AC3E}">
        <p14:creationId xmlns:p14="http://schemas.microsoft.com/office/powerpoint/2010/main" val="3840008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C4345-C7B3-F548-8B4D-60DDB9B3F99B}" type="slidenum">
              <a:rPr lang="en-US"/>
              <a:pPr>
                <a:defRPr/>
              </a:pPr>
              <a:t>‹#›</a:t>
            </a:fld>
            <a:endParaRPr lang="en-US"/>
          </a:p>
        </p:txBody>
      </p:sp>
    </p:spTree>
    <p:extLst>
      <p:ext uri="{BB962C8B-B14F-4D97-AF65-F5344CB8AC3E}">
        <p14:creationId xmlns:p14="http://schemas.microsoft.com/office/powerpoint/2010/main" val="21745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207035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47E708-B497-6543-BEF4-2FE90925D58A}" type="slidenum">
              <a:rPr lang="en-US"/>
              <a:pPr>
                <a:defRPr/>
              </a:pPr>
              <a:t>‹#›</a:t>
            </a:fld>
            <a:endParaRPr lang="en-US"/>
          </a:p>
        </p:txBody>
      </p:sp>
    </p:spTree>
    <p:extLst>
      <p:ext uri="{BB962C8B-B14F-4D97-AF65-F5344CB8AC3E}">
        <p14:creationId xmlns:p14="http://schemas.microsoft.com/office/powerpoint/2010/main" val="18432029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98583D-12AF-B340-9B67-559F640E43AB}" type="slidenum">
              <a:rPr lang="en-US"/>
              <a:pPr>
                <a:defRPr/>
              </a:pPr>
              <a:t>‹#›</a:t>
            </a:fld>
            <a:endParaRPr lang="en-US"/>
          </a:p>
        </p:txBody>
      </p:sp>
    </p:spTree>
    <p:extLst>
      <p:ext uri="{BB962C8B-B14F-4D97-AF65-F5344CB8AC3E}">
        <p14:creationId xmlns:p14="http://schemas.microsoft.com/office/powerpoint/2010/main" val="144161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C625E5-009E-1940-AD21-6DD161383B4D}" type="slidenum">
              <a:rPr lang="en-US"/>
              <a:pPr>
                <a:defRPr/>
              </a:pPr>
              <a:t>‹#›</a:t>
            </a:fld>
            <a:endParaRPr lang="en-US"/>
          </a:p>
        </p:txBody>
      </p:sp>
    </p:spTree>
    <p:extLst>
      <p:ext uri="{BB962C8B-B14F-4D97-AF65-F5344CB8AC3E}">
        <p14:creationId xmlns:p14="http://schemas.microsoft.com/office/powerpoint/2010/main" val="22647321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170BF0-8EE3-294B-8DFC-76331B9C59B1}" type="slidenum">
              <a:rPr lang="en-US"/>
              <a:pPr>
                <a:defRPr/>
              </a:pPr>
              <a:t>‹#›</a:t>
            </a:fld>
            <a:endParaRPr lang="en-US"/>
          </a:p>
        </p:txBody>
      </p:sp>
    </p:spTree>
    <p:extLst>
      <p:ext uri="{BB962C8B-B14F-4D97-AF65-F5344CB8AC3E}">
        <p14:creationId xmlns:p14="http://schemas.microsoft.com/office/powerpoint/2010/main" val="30611827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8B1520-417E-1943-B4CE-F7A51864B570}" type="slidenum">
              <a:rPr lang="en-US"/>
              <a:pPr>
                <a:defRPr/>
              </a:pPr>
              <a:t>‹#›</a:t>
            </a:fld>
            <a:endParaRPr lang="en-US"/>
          </a:p>
        </p:txBody>
      </p:sp>
    </p:spTree>
    <p:extLst>
      <p:ext uri="{BB962C8B-B14F-4D97-AF65-F5344CB8AC3E}">
        <p14:creationId xmlns:p14="http://schemas.microsoft.com/office/powerpoint/2010/main" val="421423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A8486-C0EA-5344-98A4-D1928C22FF82}" type="slidenum">
              <a:rPr lang="en-US"/>
              <a:pPr>
                <a:defRPr/>
              </a:pPr>
              <a:t>‹#›</a:t>
            </a:fld>
            <a:endParaRPr lang="en-US"/>
          </a:p>
        </p:txBody>
      </p:sp>
    </p:spTree>
    <p:extLst>
      <p:ext uri="{BB962C8B-B14F-4D97-AF65-F5344CB8AC3E}">
        <p14:creationId xmlns:p14="http://schemas.microsoft.com/office/powerpoint/2010/main" val="1681615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024BDA-ACD4-DF44-984C-16DA3029B869}" type="slidenum">
              <a:rPr lang="en-US"/>
              <a:pPr>
                <a:defRPr/>
              </a:pPr>
              <a:t>‹#›</a:t>
            </a:fld>
            <a:endParaRPr lang="en-US"/>
          </a:p>
        </p:txBody>
      </p:sp>
    </p:spTree>
    <p:extLst>
      <p:ext uri="{BB962C8B-B14F-4D97-AF65-F5344CB8AC3E}">
        <p14:creationId xmlns:p14="http://schemas.microsoft.com/office/powerpoint/2010/main" val="2182553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52E0C0-6F69-1A4E-9286-D1CFFF027E9F}" type="slidenum">
              <a:rPr lang="en-US"/>
              <a:pPr>
                <a:defRPr/>
              </a:pPr>
              <a:t>‹#›</a:t>
            </a:fld>
            <a:endParaRPr lang="en-US"/>
          </a:p>
        </p:txBody>
      </p:sp>
    </p:spTree>
    <p:extLst>
      <p:ext uri="{BB962C8B-B14F-4D97-AF65-F5344CB8AC3E}">
        <p14:creationId xmlns:p14="http://schemas.microsoft.com/office/powerpoint/2010/main" val="288806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26B76C-47E7-6D45-B94E-68D63964B0D1}" type="slidenum">
              <a:rPr lang="en-US"/>
              <a:pPr>
                <a:defRPr/>
              </a:pPr>
              <a:t>‹#›</a:t>
            </a:fld>
            <a:endParaRPr lang="en-US"/>
          </a:p>
        </p:txBody>
      </p:sp>
    </p:spTree>
    <p:extLst>
      <p:ext uri="{BB962C8B-B14F-4D97-AF65-F5344CB8AC3E}">
        <p14:creationId xmlns:p14="http://schemas.microsoft.com/office/powerpoint/2010/main" val="18312060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13173-FE42-1D46-8BE3-731E660A1DA2}" type="slidenum">
              <a:rPr lang="en-US"/>
              <a:pPr>
                <a:defRPr/>
              </a:pPr>
              <a:t>‹#›</a:t>
            </a:fld>
            <a:endParaRPr lang="en-US"/>
          </a:p>
        </p:txBody>
      </p:sp>
    </p:spTree>
    <p:extLst>
      <p:ext uri="{BB962C8B-B14F-4D97-AF65-F5344CB8AC3E}">
        <p14:creationId xmlns:p14="http://schemas.microsoft.com/office/powerpoint/2010/main" val="111828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30372765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367BF90-4954-B849-AFD8-2D1FC3800B5E}" type="slidenum">
              <a:rPr lang="en-US"/>
              <a:pPr>
                <a:defRPr/>
              </a:pPr>
              <a:t>‹#›</a:t>
            </a:fld>
            <a:endParaRPr lang="en-US"/>
          </a:p>
        </p:txBody>
      </p:sp>
    </p:spTree>
    <p:extLst>
      <p:ext uri="{BB962C8B-B14F-4D97-AF65-F5344CB8AC3E}">
        <p14:creationId xmlns:p14="http://schemas.microsoft.com/office/powerpoint/2010/main" val="2697171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B6EBA1-2E4E-7E47-ADCE-FA9FAECAF25E}" type="slidenum">
              <a:rPr lang="en-US"/>
              <a:pPr>
                <a:defRPr/>
              </a:pPr>
              <a:t>‹#›</a:t>
            </a:fld>
            <a:endParaRPr lang="en-US"/>
          </a:p>
        </p:txBody>
      </p:sp>
    </p:spTree>
    <p:extLst>
      <p:ext uri="{BB962C8B-B14F-4D97-AF65-F5344CB8AC3E}">
        <p14:creationId xmlns:p14="http://schemas.microsoft.com/office/powerpoint/2010/main" val="1807125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029545-1B71-9041-B800-8D20D72ED51D}" type="slidenum">
              <a:rPr lang="en-US"/>
              <a:pPr>
                <a:defRPr/>
              </a:pPr>
              <a:t>‹#›</a:t>
            </a:fld>
            <a:endParaRPr lang="en-US"/>
          </a:p>
        </p:txBody>
      </p:sp>
    </p:spTree>
    <p:extLst>
      <p:ext uri="{BB962C8B-B14F-4D97-AF65-F5344CB8AC3E}">
        <p14:creationId xmlns:p14="http://schemas.microsoft.com/office/powerpoint/2010/main" val="3672462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a:lvl1pPr>
          </a:lstStyle>
          <a:p>
            <a:pPr>
              <a:defRPr/>
            </a:pPr>
            <a:endParaRPr lang="en-GB"/>
          </a:p>
        </p:txBody>
      </p:sp>
      <p:sp>
        <p:nvSpPr>
          <p:cNvPr id="5" name="Footer Placeholder 4"/>
          <p:cNvSpPr>
            <a:spLocks noGrp="1"/>
          </p:cNvSpPr>
          <p:nvPr>
            <p:ph type="ftr" sz="quarter" idx="11"/>
          </p:nvPr>
        </p:nvSpPr>
        <p:spPr/>
        <p:txBody>
          <a:bodyPr/>
          <a:lstStyle>
            <a:lvl1pPr eaLnBrk="0" hangingPunc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1AFBFA97-7EBB-D340-B49D-03246AAF0C5E}" type="slidenum">
              <a:rPr lang="en-GB"/>
              <a:pPr>
                <a:defRPr/>
              </a:pPr>
              <a:t>‹#›</a:t>
            </a:fld>
            <a:endParaRPr lang="en-GB"/>
          </a:p>
        </p:txBody>
      </p:sp>
    </p:spTree>
    <p:extLst>
      <p:ext uri="{BB962C8B-B14F-4D97-AF65-F5344CB8AC3E}">
        <p14:creationId xmlns:p14="http://schemas.microsoft.com/office/powerpoint/2010/main" val="41492240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31042F6E-6F4D-CB45-9A3E-A68386545D54}" type="slidenum">
              <a:rPr lang="en-US"/>
              <a:pPr>
                <a:defRPr/>
              </a:pPr>
              <a:t>‹#›</a:t>
            </a:fld>
            <a:endParaRPr lang="en-US"/>
          </a:p>
        </p:txBody>
      </p:sp>
    </p:spTree>
    <p:extLst>
      <p:ext uri="{BB962C8B-B14F-4D97-AF65-F5344CB8AC3E}">
        <p14:creationId xmlns:p14="http://schemas.microsoft.com/office/powerpoint/2010/main" val="41117245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DC0C71D-ECB2-774F-8218-1F2A9C539E79}" type="slidenum">
              <a:rPr lang="en-US"/>
              <a:pPr>
                <a:defRPr/>
              </a:pPr>
              <a:t>‹#›</a:t>
            </a:fld>
            <a:endParaRPr lang="en-US"/>
          </a:p>
        </p:txBody>
      </p:sp>
    </p:spTree>
    <p:extLst>
      <p:ext uri="{BB962C8B-B14F-4D97-AF65-F5344CB8AC3E}">
        <p14:creationId xmlns:p14="http://schemas.microsoft.com/office/powerpoint/2010/main" val="1853966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76CAA53-E3F7-A64D-8C16-C507D064032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85619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E08949-E514-9D43-B779-91DA55FEAC19}" type="slidenum">
              <a:rPr lang="en-US"/>
              <a:pPr>
                <a:defRPr/>
              </a:pPr>
              <a:t>‹#›</a:t>
            </a:fld>
            <a:endParaRPr lang="en-US"/>
          </a:p>
        </p:txBody>
      </p:sp>
    </p:spTree>
    <p:extLst>
      <p:ext uri="{BB962C8B-B14F-4D97-AF65-F5344CB8AC3E}">
        <p14:creationId xmlns:p14="http://schemas.microsoft.com/office/powerpoint/2010/main" val="41784865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35FA5F-A802-CB40-8D43-756E2D0AB721}" type="slidenum">
              <a:rPr lang="en-US"/>
              <a:pPr>
                <a:defRPr/>
              </a:pPr>
              <a:t>‹#›</a:t>
            </a:fld>
            <a:endParaRPr lang="en-US"/>
          </a:p>
        </p:txBody>
      </p:sp>
    </p:spTree>
    <p:extLst>
      <p:ext uri="{BB962C8B-B14F-4D97-AF65-F5344CB8AC3E}">
        <p14:creationId xmlns:p14="http://schemas.microsoft.com/office/powerpoint/2010/main" val="41752772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D82018-6EF0-714D-BCBA-30901BF760B9}" type="slidenum">
              <a:rPr lang="en-US"/>
              <a:pPr>
                <a:defRPr/>
              </a:pPr>
              <a:t>‹#›</a:t>
            </a:fld>
            <a:endParaRPr lang="en-US"/>
          </a:p>
        </p:txBody>
      </p:sp>
    </p:spTree>
    <p:extLst>
      <p:ext uri="{BB962C8B-B14F-4D97-AF65-F5344CB8AC3E}">
        <p14:creationId xmlns:p14="http://schemas.microsoft.com/office/powerpoint/2010/main" val="1283364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15347525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937D32B-833D-1847-9F67-C4AB26498ECE}" type="slidenum">
              <a:rPr lang="en-US"/>
              <a:pPr>
                <a:defRPr/>
              </a:pPr>
              <a:t>‹#›</a:t>
            </a:fld>
            <a:endParaRPr lang="en-US"/>
          </a:p>
        </p:txBody>
      </p:sp>
    </p:spTree>
    <p:extLst>
      <p:ext uri="{BB962C8B-B14F-4D97-AF65-F5344CB8AC3E}">
        <p14:creationId xmlns:p14="http://schemas.microsoft.com/office/powerpoint/2010/main" val="201963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3F20A8B-6D09-2C46-BE4F-9ABA1909E25E}" type="slidenum">
              <a:rPr lang="en-US"/>
              <a:pPr>
                <a:defRPr/>
              </a:pPr>
              <a:t>‹#›</a:t>
            </a:fld>
            <a:endParaRPr lang="en-US"/>
          </a:p>
        </p:txBody>
      </p:sp>
    </p:spTree>
    <p:extLst>
      <p:ext uri="{BB962C8B-B14F-4D97-AF65-F5344CB8AC3E}">
        <p14:creationId xmlns:p14="http://schemas.microsoft.com/office/powerpoint/2010/main" val="36750917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99AA617-CC2C-A746-AAE5-83E339388A12}" type="slidenum">
              <a:rPr lang="en-US"/>
              <a:pPr>
                <a:defRPr/>
              </a:pPr>
              <a:t>‹#›</a:t>
            </a:fld>
            <a:endParaRPr lang="en-US"/>
          </a:p>
        </p:txBody>
      </p:sp>
    </p:spTree>
    <p:extLst>
      <p:ext uri="{BB962C8B-B14F-4D97-AF65-F5344CB8AC3E}">
        <p14:creationId xmlns:p14="http://schemas.microsoft.com/office/powerpoint/2010/main" val="22044624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67A008-1E0A-5443-90A5-A0C9BB60ADD0}" type="slidenum">
              <a:rPr lang="en-US"/>
              <a:pPr/>
              <a:t>‹#›</a:t>
            </a:fld>
            <a:endParaRPr lang="en-US"/>
          </a:p>
        </p:txBody>
      </p:sp>
    </p:spTree>
    <p:extLst>
      <p:ext uri="{BB962C8B-B14F-4D97-AF65-F5344CB8AC3E}">
        <p14:creationId xmlns:p14="http://schemas.microsoft.com/office/powerpoint/2010/main" val="6101747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675FEE-3254-4B4E-BACB-D4AFB0A1138F}" type="slidenum">
              <a:rPr lang="en-US"/>
              <a:pPr/>
              <a:t>‹#›</a:t>
            </a:fld>
            <a:endParaRPr lang="en-US"/>
          </a:p>
        </p:txBody>
      </p:sp>
    </p:spTree>
    <p:extLst>
      <p:ext uri="{BB962C8B-B14F-4D97-AF65-F5344CB8AC3E}">
        <p14:creationId xmlns:p14="http://schemas.microsoft.com/office/powerpoint/2010/main" val="17672277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00D5F9-E6DD-5F49-87A1-9950382BF6DC}" type="slidenum">
              <a:rPr lang="en-US"/>
              <a:pPr/>
              <a:t>‹#›</a:t>
            </a:fld>
            <a:endParaRPr lang="en-US"/>
          </a:p>
        </p:txBody>
      </p:sp>
    </p:spTree>
    <p:extLst>
      <p:ext uri="{BB962C8B-B14F-4D97-AF65-F5344CB8AC3E}">
        <p14:creationId xmlns:p14="http://schemas.microsoft.com/office/powerpoint/2010/main" val="14451650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F6B62BF-B114-844C-8621-B988BE5AF895}" type="slidenum">
              <a:rPr lang="en-US"/>
              <a:pPr/>
              <a:t>‹#›</a:t>
            </a:fld>
            <a:endParaRPr lang="en-US"/>
          </a:p>
        </p:txBody>
      </p:sp>
    </p:spTree>
    <p:extLst>
      <p:ext uri="{BB962C8B-B14F-4D97-AF65-F5344CB8AC3E}">
        <p14:creationId xmlns:p14="http://schemas.microsoft.com/office/powerpoint/2010/main" val="931142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3231DB0-6CDD-9C43-8409-BC42BDB78208}" type="slidenum">
              <a:rPr lang="en-US"/>
              <a:pPr/>
              <a:t>‹#›</a:t>
            </a:fld>
            <a:endParaRPr lang="en-US"/>
          </a:p>
        </p:txBody>
      </p:sp>
    </p:spTree>
    <p:extLst>
      <p:ext uri="{BB962C8B-B14F-4D97-AF65-F5344CB8AC3E}">
        <p14:creationId xmlns:p14="http://schemas.microsoft.com/office/powerpoint/2010/main" val="39761494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7BF05DB-5988-D040-B605-DD0E9E6C5CA1}" type="slidenum">
              <a:rPr lang="en-US"/>
              <a:pPr/>
              <a:t>‹#›</a:t>
            </a:fld>
            <a:endParaRPr lang="en-US"/>
          </a:p>
        </p:txBody>
      </p:sp>
    </p:spTree>
    <p:extLst>
      <p:ext uri="{BB962C8B-B14F-4D97-AF65-F5344CB8AC3E}">
        <p14:creationId xmlns:p14="http://schemas.microsoft.com/office/powerpoint/2010/main" val="18303239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F88519B-B41F-7446-AF96-AB5B8FC4B72C}" type="slidenum">
              <a:rPr lang="en-US"/>
              <a:pPr/>
              <a:t>‹#›</a:t>
            </a:fld>
            <a:endParaRPr lang="en-US"/>
          </a:p>
        </p:txBody>
      </p:sp>
    </p:spTree>
    <p:extLst>
      <p:ext uri="{BB962C8B-B14F-4D97-AF65-F5344CB8AC3E}">
        <p14:creationId xmlns:p14="http://schemas.microsoft.com/office/powerpoint/2010/main" val="401427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8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87.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6.xml"/><Relationship Id="rId1" Type="http://schemas.openxmlformats.org/officeDocument/2006/relationships/slideLayout" Target="../slideLayouts/slideLayout88.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7.xml"/><Relationship Id="rId1" Type="http://schemas.openxmlformats.org/officeDocument/2006/relationships/slideLayout" Target="../slideLayouts/slideLayout89.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9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0.xml"/><Relationship Id="rId1" Type="http://schemas.openxmlformats.org/officeDocument/2006/relationships/slideLayout" Target="../slideLayouts/slideLayout9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0.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2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2.xml"/><Relationship Id="rId1" Type="http://schemas.openxmlformats.org/officeDocument/2006/relationships/slideLayout" Target="../slideLayouts/slideLayout104.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3.xml"/><Relationship Id="rId1" Type="http://schemas.openxmlformats.org/officeDocument/2006/relationships/slideLayout" Target="../slideLayouts/slideLayout105.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0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0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6.xml"/><Relationship Id="rId1" Type="http://schemas.openxmlformats.org/officeDocument/2006/relationships/slideLayout" Target="../slideLayouts/slideLayout10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7.xml"/><Relationship Id="rId1" Type="http://schemas.openxmlformats.org/officeDocument/2006/relationships/slideLayout" Target="../slideLayouts/slideLayout10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28.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10.jpe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29.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1.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30.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2.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3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3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3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13.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34.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2.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35.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6.xml"/><Relationship Id="rId1" Type="http://schemas.openxmlformats.org/officeDocument/2006/relationships/slideLayout" Target="../slideLayouts/slideLayout1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37.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3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3.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39.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40.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7.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41.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42.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43.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44.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4.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45.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5.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46.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5.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47.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6.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49.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jpe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51.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2.jpe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52.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1.jpe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53.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54.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3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2.jpe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56.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jpe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57.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8.xml"/><Relationship Id="rId1" Type="http://schemas.openxmlformats.org/officeDocument/2006/relationships/slideLayout" Target="../slideLayouts/slideLayout422.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59.xml"/><Relationship Id="rId1" Type="http://schemas.openxmlformats.org/officeDocument/2006/relationships/slideLayout" Target="../slideLayouts/slideLayout4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424.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425.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62.xml"/><Relationship Id="rId1" Type="http://schemas.openxmlformats.org/officeDocument/2006/relationships/slideLayout" Target="../slideLayouts/slideLayout426.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image" Target="../media/image9.jpeg"/><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63.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64.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image" Target="../media/image1.jpeg"/><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65.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467.xml"/><Relationship Id="rId13" Type="http://schemas.openxmlformats.org/officeDocument/2006/relationships/slideLayout" Target="../slideLayouts/slideLayout472.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67.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theme" Target="../theme/theme68.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497.xml"/><Relationship Id="rId1" Type="http://schemas.openxmlformats.org/officeDocument/2006/relationships/slideLayout" Target="../slideLayouts/slideLayout4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70.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71.xml.rels><?xml version="1.0" encoding="UTF-8" standalone="yes"?>
<Relationships xmlns="http://schemas.openxmlformats.org/package/2006/relationships"><Relationship Id="rId3" Type="http://schemas.openxmlformats.org/officeDocument/2006/relationships/theme" Target="../theme/theme71.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4" Type="http://schemas.openxmlformats.org/officeDocument/2006/relationships/image" Target="../media/image7.jpeg"/></Relationships>
</file>

<file path=ppt/slideMasters/_rels/slideMaster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2.xml"/><Relationship Id="rId1" Type="http://schemas.openxmlformats.org/officeDocument/2006/relationships/slideLayout" Target="../slideLayouts/slideLayout511.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3.xml"/><Relationship Id="rId1" Type="http://schemas.openxmlformats.org/officeDocument/2006/relationships/slideLayout" Target="../slideLayouts/slideLayout512.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513.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image" Target="../media/image20.jpeg"/><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7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76.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theme" Target="../theme/theme77.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slideLayout" Target="../slideLayouts/slideLayout547.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555.xml"/><Relationship Id="rId13" Type="http://schemas.openxmlformats.org/officeDocument/2006/relationships/image" Target="../media/image21.png"/><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theme" Target="../theme/theme78.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566.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theme" Target="../theme/theme79.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4" Type="http://schemas.openxmlformats.org/officeDocument/2006/relationships/image" Target="../media/image7.jpeg"/></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577.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80.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319" r:id="rId1"/>
    <p:sldLayoutId id="2147496320" r:id="rId2"/>
    <p:sldLayoutId id="2147496321" r:id="rId3"/>
    <p:sldLayoutId id="2147496322" r:id="rId4"/>
    <p:sldLayoutId id="2147496323" r:id="rId5"/>
    <p:sldLayoutId id="2147496324" r:id="rId6"/>
    <p:sldLayoutId id="2147496325" r:id="rId7"/>
    <p:sldLayoutId id="2147496326" r:id="rId8"/>
    <p:sldLayoutId id="2147496327" r:id="rId9"/>
    <p:sldLayoutId id="2147496328" r:id="rId10"/>
    <p:sldLayoutId id="21474963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275D1AF-6C18-FA4A-800C-1CE02BE709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2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2E64A22-6F70-2545-9C4E-37D68EB0C4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B96563A-9573-954F-9BC4-256E6A82AE9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650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F4E0F4CC-AE34-2542-99DA-646B73ACDCA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09" r:id="rId1"/>
    <p:sldLayoutId id="214749651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Arial" pitchFamily="-105" charset="0"/>
                <a:ea typeface="+mn-ea"/>
                <a:cs typeface="+mn-cs"/>
              </a:defRPr>
            </a:lvl1pPr>
          </a:lstStyle>
          <a:p>
            <a:pPr>
              <a:defRPr/>
            </a:pPr>
            <a:endParaRPr lang="en-US"/>
          </a:p>
        </p:txBody>
      </p:sp>
      <p:sp>
        <p:nvSpPr>
          <p:cNvPr id="655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AC657610-51C1-D04E-B972-51ED086BBC46}"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655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655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655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55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grpSp>
        <p:sp>
          <p:nvSpPr>
            <p:cNvPr id="655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139274" name="Freeform 12"/>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55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655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511"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EB2C960E-0EC0-9447-866F-6443DF3D04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51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pitchFamily="-128" charset="0"/>
                <a:ea typeface="+mn-ea"/>
                <a:cs typeface="+mn-cs"/>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pitchFamily="-128" charset="0"/>
                <a:ea typeface="+mn-ea"/>
                <a:cs typeface="+mn-cs"/>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DE84269A-8812-5846-95BD-36D1A85BAE7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43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latin typeface="Arial" pitchFamily="-128" charset="0"/>
                <a:ea typeface="+mn-ea"/>
                <a:cs typeface="+mn-cs"/>
              </a:defRPr>
            </a:lvl1pPr>
          </a:lstStyle>
          <a:p>
            <a:pPr>
              <a:defRPr/>
            </a:pPr>
            <a:endParaRPr lang="en-US"/>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pitchFamily="-128" charset="0"/>
                <a:ea typeface="+mn-ea"/>
                <a:cs typeface="+mn-cs"/>
              </a:defRPr>
            </a:lvl1pPr>
          </a:lstStyle>
          <a:p>
            <a:pPr>
              <a:defRPr/>
            </a:pPr>
            <a:endParaRPr lang="en-US"/>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charset="0"/>
              </a:defRPr>
            </a:lvl1pPr>
          </a:lstStyle>
          <a:p>
            <a:pPr>
              <a:defRPr/>
            </a:pPr>
            <a:fld id="{F6C24EF0-F852-DC42-A36A-953A3AD5EBB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431"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1AEF4D63-133D-2F4F-9CB7-4B486D8D74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1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228600" y="228600"/>
            <a:ext cx="8686800" cy="5943600"/>
            <a:chOff x="144" y="144"/>
            <a:chExt cx="5472" cy="3744"/>
          </a:xfrm>
        </p:grpSpPr>
        <p:sp>
          <p:nvSpPr>
            <p:cNvPr id="1536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1536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1536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36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36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ea typeface="ＭＳ Ｐゴシック" charset="0"/>
                <a:cs typeface="ＭＳ Ｐゴシック" charset="0"/>
              </a:defRPr>
            </a:lvl1pPr>
          </a:lstStyle>
          <a:p>
            <a:pPr>
              <a:defRPr/>
            </a:pPr>
            <a:fld id="{FE9DA497-C420-6D4D-B383-E96697B378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15"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latin typeface="Arial" pitchFamily="-128" charset="0"/>
                <a:ea typeface="+mn-ea"/>
                <a:cs typeface="+mn-cs"/>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pitchFamily="-128" charset="0"/>
                <a:ea typeface="+mn-ea"/>
                <a:cs typeface="+mn-cs"/>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a:defRPr/>
            </a:pPr>
            <a:fld id="{DDC47999-071A-BF4C-B2C1-6D45476690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352" r:id="rId1"/>
    <p:sldLayoutId id="2147496353" r:id="rId2"/>
    <p:sldLayoutId id="2147496354" r:id="rId3"/>
    <p:sldLayoutId id="2147496355" r:id="rId4"/>
    <p:sldLayoutId id="2147496356" r:id="rId5"/>
    <p:sldLayoutId id="2147496357" r:id="rId6"/>
    <p:sldLayoutId id="2147496358" r:id="rId7"/>
    <p:sldLayoutId id="2147496359" r:id="rId8"/>
    <p:sldLayoutId id="2147496360" r:id="rId9"/>
    <p:sldLayoutId id="2147496361" r:id="rId10"/>
    <p:sldLayoutId id="21474963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9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459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459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4E5D3791-28F8-9D44-82B8-BBA5BB58CD2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16" r:id="rId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fld id="{3B7998E0-0A7F-6146-B2C0-62E4C854AB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CA07681C-098A-E942-993B-623BF226840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1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Century Gothic"/>
                <a:ea typeface="Osaka"/>
                <a:cs typeface="Osaka"/>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entury Gothic"/>
                <a:ea typeface="Osaka"/>
                <a:cs typeface="Osaka"/>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C760A5EB-A98B-4B43-92AD-B5C6796983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4" r:id="rId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eaLnBrk="0" fontAlgn="base" hangingPunct="0">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eaLnBrk="0" fontAlgn="base" hangingPunct="0">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eaLnBrk="0" fontAlgn="base" hangingPunct="0">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eaLnBrk="0" fontAlgn="base" hangingPunct="0">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F7482919-391A-F046-A005-661B422BEE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519"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80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0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0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80227"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80228"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C8113E4A-D44C-1A44-936D-A1D93B8717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21" r:id="rId1"/>
  </p:sldLayoutIdLst>
  <p:transition advClick="0" advTm="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F707319A-9E31-CE4F-8327-77D4393D79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rebuchet MS" pitchFamily="-112" charset="0"/>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22F4412B-A4A2-8B41-9BFD-33449C033D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200707"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00708"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A4F2C7BF-6489-6444-8939-8009EF88D2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33" r:id="rId1"/>
    <p:sldLayoutId id="2147496534" r:id="rId2"/>
    <p:sldLayoutId id="2147496535" r:id="rId3"/>
    <p:sldLayoutId id="2147496536" r:id="rId4"/>
    <p:sldLayoutId id="2147496537" r:id="rId5"/>
    <p:sldLayoutId id="2147496538" r:id="rId6"/>
    <p:sldLayoutId id="2147496539" r:id="rId7"/>
    <p:sldLayoutId id="2147496540" r:id="rId8"/>
    <p:sldLayoutId id="2147496541" r:id="rId9"/>
    <p:sldLayoutId id="2147496542" r:id="rId10"/>
    <p:sldLayoutId id="2147496543" r:id="rId11"/>
  </p:sldLayoutIdLst>
  <p:transition advClick="0" advTm="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fld id="{BD720E82-A508-1742-8C33-D56074BED36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448" r:id="rId1"/>
    <p:sldLayoutId id="2147496449" r:id="rId2"/>
    <p:sldLayoutId id="2147496450" r:id="rId3"/>
    <p:sldLayoutId id="2147496451" r:id="rId4"/>
    <p:sldLayoutId id="2147496452" r:id="rId5"/>
    <p:sldLayoutId id="2147496453" r:id="rId6"/>
    <p:sldLayoutId id="2147496454" r:id="rId7"/>
    <p:sldLayoutId id="2147496455" r:id="rId8"/>
    <p:sldLayoutId id="2147496456" r:id="rId9"/>
    <p:sldLayoutId id="2147496457" r:id="rId10"/>
    <p:sldLayoutId id="2147496458"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a:defRPr sz="1400">
                <a:latin typeface="Tahoma" pitchFamily="-108" charset="-52"/>
                <a:ea typeface="+mn-ea"/>
                <a:cs typeface="+mn-cs"/>
              </a:defRPr>
            </a:lvl1pPr>
          </a:lstStyle>
          <a:p>
            <a:pPr>
              <a:defRPr/>
            </a:pPr>
            <a:endParaRPr lang="en-US"/>
          </a:p>
        </p:txBody>
      </p:sp>
      <p:sp>
        <p:nvSpPr>
          <p:cNvPr id="392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Tahoma" pitchFamily="-108" charset="-52"/>
                <a:ea typeface="+mn-ea"/>
                <a:cs typeface="+mn-cs"/>
              </a:defRPr>
            </a:lvl1pPr>
          </a:lstStyle>
          <a:p>
            <a:pPr>
              <a:defRPr/>
            </a:pPr>
            <a:endParaRPr lang="en-US"/>
          </a:p>
        </p:txBody>
      </p:sp>
      <p:sp>
        <p:nvSpPr>
          <p:cNvPr id="392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a:defRPr/>
            </a:pPr>
            <a:fld id="{793B4FF1-5531-C64D-A7E0-4301313C8F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373" r:id="rId1"/>
    <p:sldLayoutId id="2147496374" r:id="rId2"/>
    <p:sldLayoutId id="2147496375" r:id="rId3"/>
    <p:sldLayoutId id="2147496376" r:id="rId4"/>
    <p:sldLayoutId id="2147496377" r:id="rId5"/>
    <p:sldLayoutId id="2147496378" r:id="rId6"/>
    <p:sldLayoutId id="2147496379" r:id="rId7"/>
    <p:sldLayoutId id="2147496380" r:id="rId8"/>
    <p:sldLayoutId id="2147496381" r:id="rId9"/>
    <p:sldLayoutId id="2147496382" r:id="rId10"/>
    <p:sldLayoutId id="214749638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ＭＳ Ｐゴシック" charset="0"/>
          <a:cs typeface="Geneva" pitchFamily="19"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Font typeface="Tahoma" pitchFamily="-112"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12"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12"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12"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quarter" idx="2"/>
          </p:nvPr>
        </p:nvSpPr>
        <p:spPr bwMode="auto">
          <a:xfrm>
            <a:off x="685800" y="6400800"/>
            <a:ext cx="22098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l" eaLnBrk="1" hangingPunct="1">
              <a:defRPr sz="1400" b="1">
                <a:solidFill>
                  <a:srgbClr val="238D89"/>
                </a:solidFill>
                <a:latin typeface="Arial"/>
                <a:ea typeface="ＭＳ Ｐゴシック"/>
                <a:cs typeface="ＭＳ Ｐゴシック"/>
              </a:defRPr>
            </a:lvl1pPr>
          </a:lstStyle>
          <a:p>
            <a:pPr>
              <a:defRPr/>
            </a:pPr>
            <a:endParaRPr lang="en-US"/>
          </a:p>
        </p:txBody>
      </p:sp>
      <p:sp>
        <p:nvSpPr>
          <p:cNvPr id="8" name="Rectangle 3"/>
          <p:cNvSpPr>
            <a:spLocks noGrp="1" noChangeArrowheads="1"/>
          </p:cNvSpPr>
          <p:nvPr>
            <p:ph type="ftr" sz="quarter" idx="3"/>
          </p:nvPr>
        </p:nvSpPr>
        <p:spPr bwMode="auto">
          <a:xfrm>
            <a:off x="2971800" y="6400800"/>
            <a:ext cx="3429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b="1">
                <a:solidFill>
                  <a:srgbClr val="238D89"/>
                </a:solidFill>
                <a:latin typeface="Arial"/>
                <a:ea typeface="ＭＳ Ｐゴシック"/>
                <a:cs typeface="ＭＳ Ｐゴシック"/>
              </a:defRPr>
            </a:lvl1pPr>
          </a:lstStyle>
          <a:p>
            <a:pPr>
              <a:defRPr/>
            </a:pPr>
            <a:endParaRPr lang="en-US"/>
          </a:p>
        </p:txBody>
      </p:sp>
      <p:sp>
        <p:nvSpPr>
          <p:cNvPr id="9" name="Rectangle 4"/>
          <p:cNvSpPr>
            <a:spLocks noGrp="1" noChangeArrowheads="1"/>
          </p:cNvSpPr>
          <p:nvPr>
            <p:ph type="sldNum" sz="quarter" idx="4"/>
          </p:nvPr>
        </p:nvSpPr>
        <p:spPr bwMode="auto">
          <a:xfrm>
            <a:off x="6553200" y="6400800"/>
            <a:ext cx="19177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b="1">
                <a:solidFill>
                  <a:srgbClr val="238D89"/>
                </a:solidFill>
                <a:latin typeface="Arial" charset="0"/>
                <a:ea typeface="ＭＳ Ｐゴシック" charset="0"/>
                <a:cs typeface="ＭＳ Ｐゴシック" charset="0"/>
              </a:defRPr>
            </a:lvl1pPr>
          </a:lstStyle>
          <a:p>
            <a:pPr>
              <a:defRPr/>
            </a:pPr>
            <a:fld id="{6AFEDDD0-06B0-034A-A8C4-A271DE08B82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77" r:id="rId1"/>
    <p:sldLayoutId id="2147496578" r:id="rId2"/>
    <p:sldLayoutId id="2147496579" r:id="rId3"/>
    <p:sldLayoutId id="2147496580" r:id="rId4"/>
    <p:sldLayoutId id="2147496581" r:id="rId5"/>
    <p:sldLayoutId id="2147496582" r:id="rId6"/>
    <p:sldLayoutId id="2147496583" r:id="rId7"/>
    <p:sldLayoutId id="2147496584" r:id="rId8"/>
    <p:sldLayoutId id="2147496585" r:id="rId9"/>
    <p:sldLayoutId id="2147496586" r:id="rId10"/>
    <p:sldLayoutId id="2147496587"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mj-cs"/>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charset="0"/>
                <a:ea typeface="+mn-ea"/>
                <a:cs typeface="+mn-cs"/>
              </a:defRPr>
            </a:lvl1pPr>
          </a:lstStyle>
          <a:p>
            <a:pPr>
              <a:defRPr/>
            </a:pPr>
            <a:endParaRPr 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charset="0"/>
                <a:ea typeface="+mn-ea"/>
                <a:cs typeface="+mn-cs"/>
              </a:defRPr>
            </a:lvl1pPr>
          </a:lstStyle>
          <a:p>
            <a:pPr>
              <a:defRPr/>
            </a:pPr>
            <a:endParaRPr 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charset="0"/>
                <a:ea typeface="ＭＳ Ｐゴシック" charset="0"/>
                <a:cs typeface="ＭＳ Ｐゴシック" charset="0"/>
              </a:defRPr>
            </a:lvl1pPr>
          </a:lstStyle>
          <a:p>
            <a:pPr>
              <a:defRPr/>
            </a:pPr>
            <a:fld id="{7E443A1E-5868-7C44-847F-93399DD1CF57}" type="slidenum">
              <a:rPr lang="en-US"/>
              <a:pPr>
                <a:defRPr/>
              </a:pPr>
              <a:t>‹#›</a:t>
            </a:fld>
            <a:endParaRPr lang="en-US"/>
          </a:p>
        </p:txBody>
      </p:sp>
      <p:pic>
        <p:nvPicPr>
          <p:cNvPr id="27443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6588" r:id="rId1"/>
    <p:sldLayoutId id="2147496589" r:id="rId2"/>
    <p:sldLayoutId id="2147496590" r:id="rId3"/>
    <p:sldLayoutId id="2147496591" r:id="rId4"/>
    <p:sldLayoutId id="2147496592" r:id="rId5"/>
    <p:sldLayoutId id="2147496593" r:id="rId6"/>
    <p:sldLayoutId id="2147496594" r:id="rId7"/>
    <p:sldLayoutId id="2147496595" r:id="rId8"/>
    <p:sldLayoutId id="2147496596" r:id="rId9"/>
    <p:sldLayoutId id="2147496597" r:id="rId10"/>
    <p:sldLayoutId id="214749659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3902075"/>
            <a:ext cx="3400425" cy="2949575"/>
            <a:chOff x="0" y="2458"/>
            <a:chExt cx="2142" cy="1858"/>
          </a:xfrm>
        </p:grpSpPr>
        <p:sp>
          <p:nvSpPr>
            <p:cNvPr id="16"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7"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8"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9"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2867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867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867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286723"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86724"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Rectangle 12"/>
          <p:cNvSpPr>
            <a:spLocks noGrp="1" noChangeArrowheads="1"/>
          </p:cNvSpPr>
          <p:nvPr>
            <p:ph type="dt" sz="quarter" idx="2"/>
          </p:nvPr>
        </p:nvSpPr>
        <p:spPr bwMode="auto">
          <a:xfrm>
            <a:off x="457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24" name="Rectangle 13"/>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25" name="Rectangle 14"/>
          <p:cNvSpPr>
            <a:spLocks noGrp="1" noChangeArrowheads="1"/>
          </p:cNvSpPr>
          <p:nvPr>
            <p:ph type="sldNum" sz="quarter" idx="4"/>
          </p:nvPr>
        </p:nvSpPr>
        <p:spPr bwMode="auto">
          <a:xfrm>
            <a:off x="6553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9AE8E00C-6FA4-CB45-9C06-0A0972C602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99" r:id="rId1"/>
    <p:sldLayoutId id="2147496600" r:id="rId2"/>
    <p:sldLayoutId id="2147496601" r:id="rId3"/>
    <p:sldLayoutId id="2147496602" r:id="rId4"/>
    <p:sldLayoutId id="2147496603" r:id="rId5"/>
    <p:sldLayoutId id="2147496604" r:id="rId6"/>
    <p:sldLayoutId id="2147496605" r:id="rId7"/>
    <p:sldLayoutId id="2147496606" r:id="rId8"/>
    <p:sldLayoutId id="2147496607" r:id="rId9"/>
    <p:sldLayoutId id="2147496608" r:id="rId10"/>
    <p:sldLayoutId id="2147496609" r:id="rId11"/>
  </p:sldLayoutIdLst>
  <p:transition advClick="0" advTm="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228600" y="228600"/>
            <a:ext cx="8686800" cy="5943600"/>
            <a:chOff x="144" y="144"/>
            <a:chExt cx="5472" cy="3744"/>
          </a:xfrm>
        </p:grpSpPr>
        <p:sp>
          <p:nvSpPr>
            <p:cNvPr id="29901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29901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29901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9901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9901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ea typeface="ＭＳ Ｐゴシック" charset="0"/>
                <a:cs typeface="ＭＳ Ｐゴシック" charset="0"/>
              </a:defRPr>
            </a:lvl1pPr>
          </a:lstStyle>
          <a:p>
            <a:pPr>
              <a:defRPr/>
            </a:pPr>
            <a:fld id="{5396203C-00B3-F84B-9C57-02F5D76CFE6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10" r:id="rId1"/>
    <p:sldLayoutId id="2147496611" r:id="rId2"/>
    <p:sldLayoutId id="2147496612" r:id="rId3"/>
    <p:sldLayoutId id="2147496613" r:id="rId4"/>
    <p:sldLayoutId id="2147496614" r:id="rId5"/>
    <p:sldLayoutId id="2147496615" r:id="rId6"/>
    <p:sldLayoutId id="2147496616" r:id="rId7"/>
    <p:sldLayoutId id="2147496617" r:id="rId8"/>
    <p:sldLayoutId id="2147496618" r:id="rId9"/>
    <p:sldLayoutId id="2147496619" r:id="rId10"/>
    <p:sldLayoutId id="2147496620"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8F4EC"/>
                </a:solidFill>
                <a:latin typeface="Verdana"/>
                <a:ea typeface="ＭＳ Ｐゴシック"/>
                <a:cs typeface="ＭＳ Ｐゴシック"/>
              </a:defRPr>
            </a:lvl1pPr>
          </a:lstStyle>
          <a:p>
            <a:pPr>
              <a:defRPr/>
            </a:pPr>
            <a:endParaRPr lang="en-US"/>
          </a:p>
        </p:txBody>
      </p:sp>
      <p:sp>
        <p:nvSpPr>
          <p:cNvPr id="412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8F4EC"/>
                </a:solidFill>
                <a:latin typeface="Verdana"/>
                <a:ea typeface="ＭＳ Ｐゴシック"/>
                <a:cs typeface="ＭＳ Ｐゴシック"/>
              </a:defRPr>
            </a:lvl1pPr>
          </a:lstStyle>
          <a:p>
            <a:pPr>
              <a:defRPr/>
            </a:pPr>
            <a:endParaRPr lang="en-US"/>
          </a:p>
        </p:txBody>
      </p:sp>
      <p:sp>
        <p:nvSpPr>
          <p:cNvPr id="412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a:ea typeface="ＭＳ Ｐゴシック" charset="0"/>
                <a:cs typeface="ＭＳ Ｐゴシック" charset="0"/>
              </a:defRPr>
            </a:lvl1pPr>
          </a:lstStyle>
          <a:p>
            <a:pPr>
              <a:defRPr/>
            </a:pPr>
            <a:fld id="{4000BA55-9978-A340-9925-B29AEE5D5CB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21" r:id="rId1"/>
    <p:sldLayoutId id="2147496622" r:id="rId2"/>
    <p:sldLayoutId id="2147496623" r:id="rId3"/>
    <p:sldLayoutId id="2147496624" r:id="rId4"/>
    <p:sldLayoutId id="2147496625" r:id="rId5"/>
    <p:sldLayoutId id="2147496626" r:id="rId6"/>
    <p:sldLayoutId id="2147496627" r:id="rId7"/>
    <p:sldLayoutId id="2147496628" r:id="rId8"/>
    <p:sldLayoutId id="2147496629" r:id="rId9"/>
    <p:sldLayoutId id="2147496630" r:id="rId10"/>
    <p:sldLayoutId id="2147496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F29DACA3-C53D-9547-9554-3ADFCA8FFFE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32" r:id="rId1"/>
    <p:sldLayoutId id="2147496633" r:id="rId2"/>
    <p:sldLayoutId id="2147496634" r:id="rId3"/>
    <p:sldLayoutId id="2147496635" r:id="rId4"/>
    <p:sldLayoutId id="2147496636" r:id="rId5"/>
    <p:sldLayoutId id="2147496637" r:id="rId6"/>
    <p:sldLayoutId id="2147496638" r:id="rId7"/>
    <p:sldLayoutId id="2147496639" r:id="rId8"/>
    <p:sldLayoutId id="2147496640" r:id="rId9"/>
    <p:sldLayoutId id="2147496641" r:id="rId10"/>
    <p:sldLayoutId id="21474966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a:solidFill>
                  <a:srgbClr val="FFFFFF"/>
                </a:solidFill>
                <a:latin typeface="Arial" pitchFamily="-128" charset="0"/>
                <a:ea typeface="+mn-ea"/>
                <a:cs typeface="+mn-cs"/>
              </a:defRPr>
            </a:lvl1pPr>
          </a:lstStyle>
          <a:p>
            <a:pPr>
              <a:defRPr/>
            </a:pPr>
            <a:endParaRPr lang="en-US"/>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28" charset="0"/>
                <a:ea typeface="+mn-ea"/>
                <a:cs typeface="+mn-cs"/>
              </a:defRPr>
            </a:lvl1pPr>
          </a:lstStyle>
          <a:p>
            <a:pPr>
              <a:defRPr/>
            </a:pPr>
            <a:endParaRPr lang="en-US"/>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ea typeface="ＭＳ Ｐゴシック" charset="0"/>
                <a:cs typeface="ＭＳ Ｐゴシック" charset="0"/>
              </a:defRPr>
            </a:lvl1pPr>
          </a:lstStyle>
          <a:p>
            <a:pPr>
              <a:defRPr/>
            </a:pPr>
            <a:fld id="{95587A80-57A8-6043-BEAD-05CBC949E8D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43"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a:defRPr/>
            </a:pPr>
            <a:fld id="{7428DFE3-FB2D-1B44-8888-34E1905159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59" r:id="rId1"/>
    <p:sldLayoutId id="2147496460" r:id="rId2"/>
    <p:sldLayoutId id="2147496461" r:id="rId3"/>
    <p:sldLayoutId id="2147496462" r:id="rId4"/>
    <p:sldLayoutId id="2147496463" r:id="rId5"/>
    <p:sldLayoutId id="2147496464" r:id="rId6"/>
    <p:sldLayoutId id="2147496465" r:id="rId7"/>
    <p:sldLayoutId id="2147496466" r:id="rId8"/>
    <p:sldLayoutId id="2147496467" r:id="rId9"/>
    <p:sldLayoutId id="2147496468" r:id="rId10"/>
    <p:sldLayoutId id="21474964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0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a:cs typeface="ＭＳ Ｐゴシック"/>
              </a:defRPr>
            </a:lvl1pPr>
          </a:lstStyle>
          <a:p>
            <a:pPr>
              <a:defRPr/>
            </a:pPr>
            <a:endParaRPr lang="en-US"/>
          </a:p>
        </p:txBody>
      </p:sp>
      <p:sp>
        <p:nvSpPr>
          <p:cNvPr id="7" name="Slide Number Placeholder 2"/>
          <p:cNvSpPr>
            <a:spLocks noGrp="1"/>
          </p:cNvSpPr>
          <p:nvPr>
            <p:ph type="sldNum" sz="quarter" idx="4"/>
          </p:nvPr>
        </p:nvSpPr>
        <p:spPr bwMode="auto">
          <a:xfrm>
            <a:off x="2895600" y="6248400"/>
            <a:ext cx="5562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ea typeface="ＭＳ Ｐゴシック" charset="0"/>
                <a:cs typeface="ＭＳ Ｐゴシック"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6644" r:id="rId1"/>
    <p:sldLayoutId id="2147496645" r:id="rId2"/>
    <p:sldLayoutId id="2147496646" r:id="rId3"/>
    <p:sldLayoutId id="2147496647" r:id="rId4"/>
    <p:sldLayoutId id="2147496648" r:id="rId5"/>
    <p:sldLayoutId id="2147496649" r:id="rId6"/>
    <p:sldLayoutId id="2147496650" r:id="rId7"/>
    <p:sldLayoutId id="2147496651" r:id="rId8"/>
    <p:sldLayoutId id="2147496652" r:id="rId9"/>
    <p:sldLayoutId id="2147496653" r:id="rId10"/>
    <p:sldLayoutId id="2147496654" r:id="rId11"/>
  </p:sldLayoutIdLst>
  <p:txStyles>
    <p:titleStyle>
      <a:lvl1pPr algn="ctr" rtl="0" eaLnBrk="0" fontAlgn="base" hangingPunct="0">
        <a:spcBef>
          <a:spcPct val="0"/>
        </a:spcBef>
        <a:spcAft>
          <a:spcPct val="0"/>
        </a:spcAft>
        <a:defRPr sz="4000" b="1">
          <a:solidFill>
            <a:schemeClr val="bg1"/>
          </a:solidFill>
          <a:latin typeface="+mj-lt"/>
          <a:ea typeface="+mj-ea"/>
          <a:cs typeface="+mj-cs"/>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eaLnBrk="0" fontAlgn="base" hangingPunct="0">
        <a:spcBef>
          <a:spcPct val="20000"/>
        </a:spcBef>
        <a:spcAft>
          <a:spcPct val="0"/>
        </a:spcAft>
        <a:buChar char="»"/>
        <a:defRPr sz="2000">
          <a:solidFill>
            <a:schemeClr val="tx1"/>
          </a:solidFill>
          <a:latin typeface="Times New Roman" charset="0"/>
          <a:ea typeface="+mn-ea"/>
        </a:defRPr>
      </a:lvl6pPr>
      <a:lvl7pPr marL="2971800" indent="-228600" algn="l" rtl="0" eaLnBrk="0" fontAlgn="base" hangingPunct="0">
        <a:spcBef>
          <a:spcPct val="20000"/>
        </a:spcBef>
        <a:spcAft>
          <a:spcPct val="0"/>
        </a:spcAft>
        <a:buChar char="»"/>
        <a:defRPr sz="2000">
          <a:solidFill>
            <a:schemeClr val="tx1"/>
          </a:solidFill>
          <a:latin typeface="Times New Roman" charset="0"/>
          <a:ea typeface="+mn-ea"/>
        </a:defRPr>
      </a:lvl7pPr>
      <a:lvl8pPr marL="3429000" indent="-228600" algn="l" rtl="0" eaLnBrk="0" fontAlgn="base" hangingPunct="0">
        <a:spcBef>
          <a:spcPct val="20000"/>
        </a:spcBef>
        <a:spcAft>
          <a:spcPct val="0"/>
        </a:spcAft>
        <a:buChar char="»"/>
        <a:defRPr sz="2000">
          <a:solidFill>
            <a:schemeClr val="tx1"/>
          </a:solidFill>
          <a:latin typeface="Times New Roman" charset="0"/>
          <a:ea typeface="+mn-ea"/>
        </a:defRPr>
      </a:lvl8pPr>
      <a:lvl9pPr marL="3886200" indent="-228600" algn="l" rtl="0" eaLnBrk="0" fontAlgn="base" hangingPunct="0">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defRPr sz="1400">
                <a:solidFill>
                  <a:srgbClr val="FFFF66"/>
                </a:solidFill>
                <a:latin typeface="Tahoma"/>
                <a:ea typeface="ＭＳ Ｐゴシック"/>
                <a:cs typeface="ＭＳ Ｐゴシック"/>
              </a:defRPr>
            </a:lvl1pPr>
          </a:lstStyle>
          <a:p>
            <a:pPr>
              <a:defRPr/>
            </a:pPr>
            <a:endParaRPr lang="en-US"/>
          </a:p>
        </p:txBody>
      </p:sp>
      <p:sp>
        <p:nvSpPr>
          <p:cNvPr id="392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ahoma"/>
                <a:ea typeface="ＭＳ Ｐゴシック"/>
                <a:cs typeface="ＭＳ Ｐゴシック"/>
              </a:defRPr>
            </a:lvl1pPr>
          </a:lstStyle>
          <a:p>
            <a:pPr>
              <a:defRPr/>
            </a:pPr>
            <a:endParaRPr lang="en-US"/>
          </a:p>
        </p:txBody>
      </p:sp>
      <p:sp>
        <p:nvSpPr>
          <p:cNvPr id="392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ahoma"/>
                <a:ea typeface="ＭＳ Ｐゴシック" charset="0"/>
                <a:cs typeface="ＭＳ Ｐゴシック" charset="0"/>
              </a:defRPr>
            </a:lvl1pPr>
          </a:lstStyle>
          <a:p>
            <a:pPr>
              <a:defRPr/>
            </a:pPr>
            <a:fld id="{010EEA8B-FF0C-1847-A13F-E086AFD0A6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55" r:id="rId1"/>
    <p:sldLayoutId id="2147496656" r:id="rId2"/>
    <p:sldLayoutId id="2147496657" r:id="rId3"/>
    <p:sldLayoutId id="2147496658" r:id="rId4"/>
    <p:sldLayoutId id="2147496659" r:id="rId5"/>
    <p:sldLayoutId id="2147496660" r:id="rId6"/>
    <p:sldLayoutId id="2147496661" r:id="rId7"/>
    <p:sldLayoutId id="2147496662" r:id="rId8"/>
    <p:sldLayoutId id="2147496663" r:id="rId9"/>
    <p:sldLayoutId id="2147496664" r:id="rId10"/>
    <p:sldLayoutId id="214749666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28600" y="228600"/>
            <a:ext cx="8686800" cy="5943600"/>
            <a:chOff x="144" y="144"/>
            <a:chExt cx="5472" cy="3744"/>
          </a:xfrm>
        </p:grpSpPr>
        <p:sp>
          <p:nvSpPr>
            <p:cNvPr id="74760"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p>
          </p:txBody>
        </p:sp>
        <p:sp>
          <p:nvSpPr>
            <p:cNvPr id="74761"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p>
          </p:txBody>
        </p:sp>
        <p:sp>
          <p:nvSpPr>
            <p:cNvPr id="74762"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4755"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6"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latin typeface="Arial" pitchFamily="-128" charset="0"/>
                <a:ea typeface="+mn-ea"/>
                <a:cs typeface="+mn-cs"/>
              </a:defRPr>
            </a:lvl1pPr>
          </a:lstStyle>
          <a:p>
            <a:pPr>
              <a:defRPr/>
            </a:pPr>
            <a:endParaRPr lang="en-US"/>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Arial" pitchFamily="-128" charset="0"/>
                <a:ea typeface="+mn-ea"/>
                <a:cs typeface="+mn-cs"/>
              </a:defRPr>
            </a:lvl1pPr>
          </a:lstStyle>
          <a:p>
            <a:pPr>
              <a:defRPr/>
            </a:pPr>
            <a:endParaRPr lang="en-US"/>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Arial" charset="0"/>
              </a:defRPr>
            </a:lvl1pPr>
          </a:lstStyle>
          <a:p>
            <a:pPr>
              <a:defRPr/>
            </a:pPr>
            <a:fld id="{2E0CA73C-B17B-F54B-B725-1FA1264D786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05" r:id="rId1"/>
    <p:sldLayoutId id="2147496384" r:id="rId2"/>
    <p:sldLayoutId id="2147496385" r:id="rId3"/>
    <p:sldLayoutId id="2147496386" r:id="rId4"/>
    <p:sldLayoutId id="2147496387" r:id="rId5"/>
    <p:sldLayoutId id="2147496388" r:id="rId6"/>
    <p:sldLayoutId id="2147496389" r:id="rId7"/>
    <p:sldLayoutId id="2147496390" r:id="rId8"/>
    <p:sldLayoutId id="2147496391" r:id="rId9"/>
    <p:sldLayoutId id="2147496392" r:id="rId10"/>
    <p:sldLayoutId id="2147496393"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4400">
          <a:solidFill>
            <a:schemeClr val="tx2"/>
          </a:solidFill>
          <a:latin typeface="Times New Roman"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4786" name="Group 2"/>
          <p:cNvGrpSpPr>
            <a:grpSpLocks/>
          </p:cNvGrpSpPr>
          <p:nvPr/>
        </p:nvGrpSpPr>
        <p:grpSpPr bwMode="auto">
          <a:xfrm>
            <a:off x="381000" y="457200"/>
            <a:ext cx="8397875" cy="5562600"/>
            <a:chOff x="240" y="288"/>
            <a:chExt cx="5290" cy="3504"/>
          </a:xfrm>
        </p:grpSpPr>
        <p:sp>
          <p:nvSpPr>
            <p:cNvPr id="374792"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74793"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74794"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7478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478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8"/>
          <p:cNvSpPr>
            <a:spLocks noGrp="1" noChangeArrowheads="1"/>
          </p:cNvSpPr>
          <p:nvPr>
            <p:ph type="dt" sz="half" idx="2"/>
          </p:nvPr>
        </p:nvSpPr>
        <p:spPr bwMode="auto">
          <a:xfrm>
            <a:off x="536575" y="6248400"/>
            <a:ext cx="2054225"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16" name="Rectangle 9"/>
          <p:cNvSpPr>
            <a:spLocks noGrp="1" noChangeArrowheads="1"/>
          </p:cNvSpPr>
          <p:nvPr>
            <p:ph type="ftr" sz="quarter" idx="3"/>
          </p:nvPr>
        </p:nvSpPr>
        <p:spPr bwMode="auto">
          <a:xfrm>
            <a:off x="3251200" y="6248400"/>
            <a:ext cx="2887663"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17" name="Rectangle 10"/>
          <p:cNvSpPr>
            <a:spLocks noGrp="1" noChangeArrowheads="1"/>
          </p:cNvSpPr>
          <p:nvPr>
            <p:ph type="sldNum" sz="quarter" idx="4"/>
          </p:nvPr>
        </p:nvSpPr>
        <p:spPr bwMode="auto">
          <a:xfrm>
            <a:off x="6788150" y="625792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ea typeface="ＭＳ Ｐゴシック" charset="0"/>
                <a:cs typeface="ＭＳ Ｐゴシック" charset="0"/>
              </a:defRPr>
            </a:lvl1pPr>
          </a:lstStyle>
          <a:p>
            <a:pPr>
              <a:defRPr/>
            </a:pPr>
            <a:fld id="{0C23C420-8CA2-F34F-B614-C3DE498F2A5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66" r:id="rId1"/>
    <p:sldLayoutId id="2147496667" r:id="rId2"/>
    <p:sldLayoutId id="2147496668" r:id="rId3"/>
    <p:sldLayoutId id="2147496669" r:id="rId4"/>
    <p:sldLayoutId id="2147496670" r:id="rId5"/>
    <p:sldLayoutId id="2147496671" r:id="rId6"/>
    <p:sldLayoutId id="2147496672" r:id="rId7"/>
    <p:sldLayoutId id="2147496673" r:id="rId8"/>
    <p:sldLayoutId id="2147496674" r:id="rId9"/>
    <p:sldLayoutId id="2147496675" r:id="rId10"/>
    <p:sldLayoutId id="214749667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7075"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Century Gothic"/>
                <a:ea typeface="Osaka"/>
                <a:cs typeface="Osaka"/>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entury Gothic"/>
                <a:ea typeface="Osaka"/>
                <a:cs typeface="Osaka"/>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Century Gothic"/>
                <a:ea typeface="Osaka"/>
                <a:cs typeface="Osaka"/>
              </a:defRPr>
            </a:lvl1pPr>
          </a:lstStyle>
          <a:p>
            <a:pPr>
              <a:defRPr/>
            </a:pPr>
            <a:fld id="{FC9BBA3B-4D47-BE4B-9FC3-6865F88049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70" r:id="rId1"/>
    <p:sldLayoutId id="2147496471" r:id="rId2"/>
    <p:sldLayoutId id="2147496472" r:id="rId3"/>
    <p:sldLayoutId id="2147496473" r:id="rId4"/>
    <p:sldLayoutId id="2147496474" r:id="rId5"/>
    <p:sldLayoutId id="2147496475" r:id="rId6"/>
    <p:sldLayoutId id="2147496476" r:id="rId7"/>
    <p:sldLayoutId id="2147496477" r:id="rId8"/>
    <p:sldLayoutId id="2147496478" r:id="rId9"/>
    <p:sldLayoutId id="2147496479" r:id="rId10"/>
    <p:sldLayoutId id="214749648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0"/>
          <a:cs typeface="Osaka" charset="0"/>
        </a:defRPr>
      </a:lvl2pPr>
      <a:lvl3pPr algn="l" rtl="0" eaLnBrk="0" fontAlgn="base" hangingPunct="0">
        <a:spcBef>
          <a:spcPct val="0"/>
        </a:spcBef>
        <a:spcAft>
          <a:spcPct val="0"/>
        </a:spcAft>
        <a:defRPr sz="4400">
          <a:solidFill>
            <a:schemeClr val="tx2"/>
          </a:solidFill>
          <a:latin typeface="Century Gothic" charset="0"/>
          <a:ea typeface="Osaka" charset="0"/>
          <a:cs typeface="Osaka" charset="0"/>
        </a:defRPr>
      </a:lvl3pPr>
      <a:lvl4pPr algn="l" rtl="0" eaLnBrk="0" fontAlgn="base" hangingPunct="0">
        <a:spcBef>
          <a:spcPct val="0"/>
        </a:spcBef>
        <a:spcAft>
          <a:spcPct val="0"/>
        </a:spcAft>
        <a:defRPr sz="4400">
          <a:solidFill>
            <a:schemeClr val="tx2"/>
          </a:solidFill>
          <a:latin typeface="Century Gothic" charset="0"/>
          <a:ea typeface="Osaka" charset="0"/>
          <a:cs typeface="Osaka" charset="0"/>
        </a:defRPr>
      </a:lvl4pPr>
      <a:lvl5pPr algn="l" rtl="0" eaLnBrk="0" fontAlgn="base" hangingPunct="0">
        <a:spcBef>
          <a:spcPct val="0"/>
        </a:spcBef>
        <a:spcAft>
          <a:spcPct val="0"/>
        </a:spcAft>
        <a:defRPr sz="4400">
          <a:solidFill>
            <a:schemeClr val="tx2"/>
          </a:solidFill>
          <a:latin typeface="Century Gothic" charset="0"/>
          <a:ea typeface="Osaka" charset="0"/>
          <a:cs typeface="Osaka" charset="0"/>
        </a:defRPr>
      </a:lvl5pPr>
      <a:lvl6pPr marL="457200" algn="l" rtl="0" eaLnBrk="0" fontAlgn="base" hangingPunct="0">
        <a:spcBef>
          <a:spcPct val="0"/>
        </a:spcBef>
        <a:spcAft>
          <a:spcPct val="0"/>
        </a:spcAft>
        <a:defRPr sz="4400">
          <a:solidFill>
            <a:schemeClr val="tx2"/>
          </a:solidFill>
          <a:latin typeface="Century Gothic" charset="0"/>
          <a:ea typeface="Osaka" charset="0"/>
          <a:cs typeface="Osaka" charset="0"/>
        </a:defRPr>
      </a:lvl6pPr>
      <a:lvl7pPr marL="914400" algn="l" rtl="0" eaLnBrk="0" fontAlgn="base" hangingPunct="0">
        <a:spcBef>
          <a:spcPct val="0"/>
        </a:spcBef>
        <a:spcAft>
          <a:spcPct val="0"/>
        </a:spcAft>
        <a:defRPr sz="4400">
          <a:solidFill>
            <a:schemeClr val="tx2"/>
          </a:solidFill>
          <a:latin typeface="Century Gothic" charset="0"/>
          <a:ea typeface="Osaka" charset="0"/>
          <a:cs typeface="Osaka" charset="0"/>
        </a:defRPr>
      </a:lvl7pPr>
      <a:lvl8pPr marL="1371600" algn="l" rtl="0" eaLnBrk="0" fontAlgn="base" hangingPunct="0">
        <a:spcBef>
          <a:spcPct val="0"/>
        </a:spcBef>
        <a:spcAft>
          <a:spcPct val="0"/>
        </a:spcAft>
        <a:defRPr sz="4400">
          <a:solidFill>
            <a:schemeClr val="tx2"/>
          </a:solidFill>
          <a:latin typeface="Century Gothic" charset="0"/>
          <a:ea typeface="Osaka" charset="0"/>
          <a:cs typeface="Osaka" charset="0"/>
        </a:defRPr>
      </a:lvl8pPr>
      <a:lvl9pPr marL="1828800" algn="l" rtl="0" eaLnBrk="0" fontAlgn="base" hangingPunct="0">
        <a:spcBef>
          <a:spcPct val="0"/>
        </a:spcBef>
        <a:spcAft>
          <a:spcPct val="0"/>
        </a:spcAft>
        <a:defRPr sz="4400">
          <a:solidFill>
            <a:schemeClr val="tx2"/>
          </a:solidFill>
          <a:latin typeface="Century Gothic" charset="0"/>
          <a:ea typeface="Osaka" charset="0"/>
          <a:cs typeface="Osaka" charset="0"/>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6pPr>
      <a:lvl7pPr marL="29718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7pPr>
      <a:lvl8pPr marL="34290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8pPr>
      <a:lvl9pPr marL="38862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0AD49570-84C2-604B-8358-0D968AA89A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77" r:id="rId1"/>
    <p:sldLayoutId id="2147496678" r:id="rId2"/>
    <p:sldLayoutId id="2147496679" r:id="rId3"/>
    <p:sldLayoutId id="2147496680" r:id="rId4"/>
    <p:sldLayoutId id="2147496681" r:id="rId5"/>
    <p:sldLayoutId id="2147496682" r:id="rId6"/>
    <p:sldLayoutId id="2147496683" r:id="rId7"/>
    <p:sldLayoutId id="2147496684" r:id="rId8"/>
    <p:sldLayoutId id="2147496685" r:id="rId9"/>
    <p:sldLayoutId id="2147496686" r:id="rId10"/>
    <p:sldLayoutId id="2147496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a:ea typeface="ＭＳ Ｐゴシック"/>
                <a:cs typeface="ＭＳ Ｐゴシック"/>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ＭＳ Ｐゴシック"/>
                <a:cs typeface="ＭＳ Ｐゴシック"/>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ea typeface="ＭＳ Ｐゴシック" charset="0"/>
                <a:cs typeface="ＭＳ Ｐゴシック" charset="0"/>
              </a:defRPr>
            </a:lvl1pPr>
          </a:lstStyle>
          <a:p>
            <a:pPr>
              <a:defRPr/>
            </a:pPr>
            <a:fld id="{2EECFEDC-C7CF-4447-87D2-7C5871FCC2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688" r:id="rId1"/>
    <p:sldLayoutId id="2147496689" r:id="rId2"/>
    <p:sldLayoutId id="2147496690" r:id="rId3"/>
    <p:sldLayoutId id="2147496691" r:id="rId4"/>
    <p:sldLayoutId id="2147496692" r:id="rId5"/>
    <p:sldLayoutId id="2147496693" r:id="rId6"/>
    <p:sldLayoutId id="2147496694" r:id="rId7"/>
    <p:sldLayoutId id="2147496695" r:id="rId8"/>
    <p:sldLayoutId id="2147496696" r:id="rId9"/>
    <p:sldLayoutId id="2147496697" r:id="rId10"/>
    <p:sldLayoutId id="2147496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3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ＭＳ Ｐゴシック"/>
                <a:cs typeface="ＭＳ Ｐゴシック"/>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ＭＳ Ｐゴシック"/>
                <a:cs typeface="ＭＳ Ｐゴシック"/>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ea typeface="ＭＳ Ｐゴシック" charset="0"/>
                <a:cs typeface="ＭＳ Ｐゴシック" charset="0"/>
              </a:defRPr>
            </a:lvl1pPr>
          </a:lstStyle>
          <a:p>
            <a:pPr>
              <a:defRPr/>
            </a:pPr>
            <a:fld id="{ED959FB8-E778-A84F-8860-6A5E757FAF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699" r:id="rId1"/>
    <p:sldLayoutId id="2147496700" r:id="rId2"/>
    <p:sldLayoutId id="2147496701" r:id="rId3"/>
    <p:sldLayoutId id="2147496702" r:id="rId4"/>
    <p:sldLayoutId id="2147496703" r:id="rId5"/>
    <p:sldLayoutId id="2147496704" r:id="rId6"/>
    <p:sldLayoutId id="2147496705" r:id="rId7"/>
    <p:sldLayoutId id="2147496706" r:id="rId8"/>
    <p:sldLayoutId id="2147496707" r:id="rId9"/>
    <p:sldLayoutId id="2147496708" r:id="rId10"/>
    <p:sldLayoutId id="2147496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4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FFFFFF"/>
                </a:solidFill>
                <a:latin typeface="Trebuchet MS"/>
                <a:ea typeface="ヒラギノ角ゴ Pro W3"/>
                <a:cs typeface="ヒラギノ角ゴ Pro W3"/>
              </a:defRPr>
            </a:lvl1pPr>
          </a:lstStyle>
          <a:p>
            <a:pPr>
              <a:defRPr/>
            </a:pPr>
            <a:endParaRPr lang="en-US"/>
          </a:p>
        </p:txBody>
      </p:sp>
      <p:sp>
        <p:nvSpPr>
          <p:cNvPr id="404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a:ea typeface="ヒラギノ角ゴ Pro W3"/>
                <a:cs typeface="ヒラギノ角ゴ Pro W3"/>
              </a:defRPr>
            </a:lvl1pPr>
          </a:lstStyle>
          <a:p>
            <a:pPr>
              <a:defRPr/>
            </a:pPr>
            <a:endParaRPr lang="en-US"/>
          </a:p>
        </p:txBody>
      </p:sp>
      <p:sp>
        <p:nvSpPr>
          <p:cNvPr id="404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a:ea typeface="ヒラギノ角ゴ Pro W3"/>
                <a:cs typeface="ヒラギノ角ゴ Pro W3"/>
              </a:defRPr>
            </a:lvl1pPr>
          </a:lstStyle>
          <a:p>
            <a:pPr>
              <a:defRPr/>
            </a:pPr>
            <a:fld id="{8E895EC4-2199-6F44-A3E0-2AE578A51D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81" r:id="rId1"/>
    <p:sldLayoutId id="2147496482" r:id="rId2"/>
    <p:sldLayoutId id="2147496483" r:id="rId3"/>
    <p:sldLayoutId id="2147496484" r:id="rId4"/>
    <p:sldLayoutId id="2147496485" r:id="rId5"/>
    <p:sldLayoutId id="2147496486" r:id="rId6"/>
    <p:sldLayoutId id="2147496487" r:id="rId7"/>
    <p:sldLayoutId id="2147496488" r:id="rId8"/>
    <p:sldLayoutId id="2147496489" r:id="rId9"/>
    <p:sldLayoutId id="2147496490" r:id="rId10"/>
    <p:sldLayoutId id="21474964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8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8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a:solidFill>
                  <a:srgbClr val="FFFF66"/>
                </a:solidFill>
                <a:latin typeface="Trebuchet MS"/>
                <a:ea typeface="Osaka"/>
                <a:cs typeface="Osaka"/>
              </a:defRPr>
            </a:lvl1pPr>
          </a:lstStyle>
          <a:p>
            <a:pPr>
              <a:defRPr/>
            </a:pPr>
            <a:endParaRPr lang="en-US"/>
          </a:p>
        </p:txBody>
      </p:sp>
      <p:sp>
        <p:nvSpPr>
          <p:cNvPr id="408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a:ea typeface="Osaka"/>
                <a:cs typeface="Osaka"/>
              </a:defRPr>
            </a:lvl1pPr>
          </a:lstStyle>
          <a:p>
            <a:pPr>
              <a:defRPr/>
            </a:pPr>
            <a:endParaRPr lang="en-US"/>
          </a:p>
        </p:txBody>
      </p:sp>
      <p:sp>
        <p:nvSpPr>
          <p:cNvPr id="408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a:ea typeface="Osaka"/>
                <a:cs typeface="Osaka"/>
              </a:defRPr>
            </a:lvl1pPr>
          </a:lstStyle>
          <a:p>
            <a:pPr>
              <a:defRPr/>
            </a:pPr>
            <a:fld id="{BF542C09-8817-3242-8935-FA133551D17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492" r:id="rId1"/>
    <p:sldLayoutId id="2147496493" r:id="rId2"/>
    <p:sldLayoutId id="2147496494" r:id="rId3"/>
    <p:sldLayoutId id="2147496495" r:id="rId4"/>
    <p:sldLayoutId id="2147496496" r:id="rId5"/>
    <p:sldLayoutId id="2147496497" r:id="rId6"/>
    <p:sldLayoutId id="2147496498" r:id="rId7"/>
    <p:sldLayoutId id="2147496499" r:id="rId8"/>
    <p:sldLayoutId id="2147496500" r:id="rId9"/>
    <p:sldLayoutId id="2147496501" r:id="rId10"/>
    <p:sldLayoutId id="214749650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62851"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1" hangingPunct="1">
              <a:spcBef>
                <a:spcPct val="50000"/>
              </a:spcBef>
              <a:defRPr sz="1400">
                <a:solidFill>
                  <a:srgbClr val="000000"/>
                </a:solidFill>
                <a:latin typeface="Arial"/>
                <a:ea typeface="ＭＳ Ｐゴシック"/>
                <a:cs typeface="ＭＳ Ｐゴシック"/>
              </a:defRPr>
            </a:lvl1pPr>
          </a:lstStyle>
          <a:p>
            <a:pPr>
              <a:defRPr/>
            </a:pPr>
            <a:endParaRPr lang="en-US"/>
          </a:p>
        </p:txBody>
      </p:sp>
      <p:sp>
        <p:nvSpPr>
          <p:cNvPr id="462852"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000000"/>
                </a:solidFill>
                <a:latin typeface="Arial"/>
                <a:ea typeface="ＭＳ Ｐゴシック"/>
                <a:cs typeface="ＭＳ Ｐゴシック"/>
              </a:defRPr>
            </a:lvl1pPr>
          </a:lstStyle>
          <a:p>
            <a:pPr>
              <a:defRPr/>
            </a:pPr>
            <a:endParaRPr lang="en-US"/>
          </a:p>
        </p:txBody>
      </p:sp>
      <p:sp>
        <p:nvSpPr>
          <p:cNvPr id="462853"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000000"/>
                </a:solidFill>
                <a:latin typeface="Arial" charset="0"/>
                <a:ea typeface="ＭＳ Ｐゴシック" charset="0"/>
                <a:cs typeface="ＭＳ Ｐゴシック" charset="0"/>
              </a:defRPr>
            </a:lvl1pPr>
          </a:lstStyle>
          <a:p>
            <a:pPr>
              <a:defRPr/>
            </a:pPr>
            <a:fld id="{C65033B6-A14D-144E-A107-8A7CE916062B}" type="slidenum">
              <a:rPr lang="en-US"/>
              <a:pPr>
                <a:defRPr/>
              </a:pPr>
              <a:t>‹#›</a:t>
            </a:fld>
            <a:endParaRPr lang="en-US"/>
          </a:p>
        </p:txBody>
      </p:sp>
      <p:sp>
        <p:nvSpPr>
          <p:cNvPr id="462854" name="Rectangle 6"/>
          <p:cNvSpPr>
            <a:spLocks noGrp="1" noChangeArrowheads="1"/>
          </p:cNvSpPr>
          <p:nvPr>
            <p:ph type="body" idx="1"/>
          </p:nvPr>
        </p:nvSpPr>
        <p:spPr bwMode="auto">
          <a:xfrm>
            <a:off x="685800" y="1828800"/>
            <a:ext cx="7772400" cy="4267200"/>
          </a:xfrm>
          <a:prstGeom prst="rect">
            <a:avLst/>
          </a:prstGeom>
          <a:noFill/>
          <a:ln w="12700" cap="sq">
            <a:noFill/>
            <a:miter lim="800000"/>
            <a:headEnd type="none" w="sm" len="sm"/>
            <a:tailEnd type="none" w="sm" len="sm"/>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6710" r:id="rId1"/>
    <p:sldLayoutId id="2147496711" r:id="rId2"/>
    <p:sldLayoutId id="2147496712" r:id="rId3"/>
    <p:sldLayoutId id="2147496713" r:id="rId4"/>
    <p:sldLayoutId id="2147496714" r:id="rId5"/>
    <p:sldLayoutId id="2147496715" r:id="rId6"/>
    <p:sldLayoutId id="2147496716" r:id="rId7"/>
    <p:sldLayoutId id="2147496717" r:id="rId8"/>
    <p:sldLayoutId id="2147496718" r:id="rId9"/>
    <p:sldLayoutId id="2147496719" r:id="rId10"/>
    <p:sldLayoutId id="2147496720"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j-ea"/>
          <a:cs typeface="+mj-cs"/>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charset="0"/>
        <a:buChar char="v"/>
        <a:defRPr sz="30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62854" name="Rectangle 6"/>
          <p:cNvSpPr>
            <a:spLocks noGrp="1" noChangeArrowheads="1"/>
          </p:cNvSpPr>
          <p:nvPr>
            <p:ph type="body" idx="1"/>
          </p:nvPr>
        </p:nvSpPr>
        <p:spPr bwMode="auto">
          <a:xfrm>
            <a:off x="685800" y="1828800"/>
            <a:ext cx="7772400" cy="4267200"/>
          </a:xfrm>
          <a:prstGeom prst="rect">
            <a:avLst/>
          </a:prstGeom>
          <a:noFill/>
          <a:ln w="12700" cap="sq">
            <a:noFill/>
            <a:miter lim="800000"/>
            <a:headEnd type="none" w="sm" len="sm"/>
            <a:tailEnd type="none" w="sm" len="sm"/>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685800" y="63246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l" eaLnBrk="1" hangingPunct="1">
              <a:spcBef>
                <a:spcPct val="50000"/>
              </a:spcBef>
              <a:defRPr sz="1400">
                <a:solidFill>
                  <a:srgbClr val="000000"/>
                </a:solidFill>
                <a:latin typeface="Arial"/>
                <a:ea typeface="ＭＳ Ｐゴシック"/>
                <a:cs typeface="ＭＳ Ｐゴシック"/>
              </a:defRPr>
            </a:lvl1pPr>
          </a:lstStyle>
          <a:p>
            <a:pPr>
              <a:defRPr/>
            </a:pPr>
            <a:endParaRPr lang="en-US"/>
          </a:p>
        </p:txBody>
      </p:sp>
      <p:sp>
        <p:nvSpPr>
          <p:cNvPr id="8" name="Rectangle 5"/>
          <p:cNvSpPr>
            <a:spLocks noGrp="1" noChangeArrowheads="1"/>
          </p:cNvSpPr>
          <p:nvPr>
            <p:ph type="ftr" sz="quarter" idx="3"/>
          </p:nvPr>
        </p:nvSpPr>
        <p:spPr bwMode="auto">
          <a:xfrm>
            <a:off x="3124200" y="6324600"/>
            <a:ext cx="28956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000000"/>
                </a:solidFill>
                <a:latin typeface="Arial"/>
                <a:ea typeface="ＭＳ Ｐゴシック"/>
                <a:cs typeface="ＭＳ Ｐゴシック"/>
              </a:defRPr>
            </a:lvl1pPr>
          </a:lstStyle>
          <a:p>
            <a:pPr>
              <a:defRPr/>
            </a:pPr>
            <a:endParaRPr lang="en-US"/>
          </a:p>
        </p:txBody>
      </p:sp>
      <p:sp>
        <p:nvSpPr>
          <p:cNvPr id="9" name="Rectangle 6"/>
          <p:cNvSpPr>
            <a:spLocks noGrp="1" noChangeArrowheads="1"/>
          </p:cNvSpPr>
          <p:nvPr>
            <p:ph type="sldNum" sz="quarter" idx="4"/>
          </p:nvPr>
        </p:nvSpPr>
        <p:spPr bwMode="auto">
          <a:xfrm>
            <a:off x="6553200" y="63246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000000"/>
                </a:solidFill>
                <a:latin typeface="Arial" charset="0"/>
                <a:ea typeface="ＭＳ Ｐゴシック" charset="0"/>
                <a:cs typeface="ＭＳ Ｐゴシック" charset="0"/>
              </a:defRPr>
            </a:lvl1pPr>
          </a:lstStyle>
          <a:p>
            <a:pPr>
              <a:defRPr/>
            </a:pPr>
            <a:fld id="{D3AB7B18-2FEA-154A-81D0-1D1C828306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721" r:id="rId1"/>
    <p:sldLayoutId id="2147496722" r:id="rId2"/>
    <p:sldLayoutId id="2147496723" r:id="rId3"/>
    <p:sldLayoutId id="2147496724" r:id="rId4"/>
    <p:sldLayoutId id="2147496725" r:id="rId5"/>
    <p:sldLayoutId id="2147496726" r:id="rId6"/>
    <p:sldLayoutId id="2147496727" r:id="rId7"/>
    <p:sldLayoutId id="2147496728" r:id="rId8"/>
    <p:sldLayoutId id="2147496729" r:id="rId9"/>
    <p:sldLayoutId id="2147496730" r:id="rId10"/>
    <p:sldLayoutId id="2147496731"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j-ea"/>
          <a:cs typeface="+mj-cs"/>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charset="0"/>
        <a:buChar char="v"/>
        <a:defRPr sz="30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12999065"/>
      </p:ext>
    </p:extLst>
  </p:cSld>
  <p:clrMap bg1="dk2" tx1="lt1" bg2="dk1" tx2="lt2" accent1="accent1" accent2="accent2" accent3="accent3" accent4="accent4" accent5="accent5" accent6="accent6" hlink="hlink" folHlink="folHlink"/>
  <p:sldLayoutIdLst>
    <p:sldLayoutId id="2147496799" r:id="rId1"/>
    <p:sldLayoutId id="2147496800" r:id="rId2"/>
    <p:sldLayoutId id="2147496801" r:id="rId3"/>
    <p:sldLayoutId id="2147496802" r:id="rId4"/>
    <p:sldLayoutId id="2147496803" r:id="rId5"/>
    <p:sldLayoutId id="2147496804" r:id="rId6"/>
    <p:sldLayoutId id="2147496805" r:id="rId7"/>
    <p:sldLayoutId id="2147496806" r:id="rId8"/>
    <p:sldLayoutId id="2147496807" r:id="rId9"/>
    <p:sldLayoutId id="2147496808" r:id="rId10"/>
    <p:sldLayoutId id="214749680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3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a:latin typeface="Verdana" charset="0"/>
                <a:ea typeface="+mn-ea"/>
                <a:cs typeface="+mn-cs"/>
              </a:defRPr>
            </a:lvl1pPr>
          </a:lstStyle>
          <a:p>
            <a:pPr>
              <a:defRPr/>
            </a:pPr>
            <a:endParaRPr lang="en-US"/>
          </a:p>
        </p:txBody>
      </p:sp>
      <p:sp>
        <p:nvSpPr>
          <p:cNvPr id="453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charset="0"/>
                <a:ea typeface="+mn-ea"/>
                <a:cs typeface="+mn-cs"/>
              </a:defRPr>
            </a:lvl1pPr>
          </a:lstStyle>
          <a:p>
            <a:pPr>
              <a:defRPr/>
            </a:pPr>
            <a:endParaRPr lang="en-US"/>
          </a:p>
        </p:txBody>
      </p:sp>
      <p:sp>
        <p:nvSpPr>
          <p:cNvPr id="453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MS Pゴシック" charset="0"/>
                <a:cs typeface="MS Pゴシック" charset="0"/>
              </a:defRPr>
            </a:lvl1pPr>
          </a:lstStyle>
          <a:p>
            <a:fld id="{342039A2-12C0-CF43-80F9-C6E89EFC8EE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6394" r:id="rId1"/>
    <p:sldLayoutId id="2147496395" r:id="rId2"/>
    <p:sldLayoutId id="2147496396" r:id="rId3"/>
    <p:sldLayoutId id="2147496397" r:id="rId4"/>
    <p:sldLayoutId id="2147496398" r:id="rId5"/>
    <p:sldLayoutId id="2147496399" r:id="rId6"/>
    <p:sldLayoutId id="2147496400" r:id="rId7"/>
    <p:sldLayoutId id="2147496401" r:id="rId8"/>
    <p:sldLayoutId id="2147496402" r:id="rId9"/>
    <p:sldLayoutId id="2147496403" r:id="rId10"/>
    <p:sldLayoutId id="2147496404"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mj-cs"/>
        </a:defRPr>
      </a:lvl1pPr>
      <a:lvl2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8380348"/>
      </p:ext>
    </p:extLst>
  </p:cSld>
  <p:clrMap bg1="lt1" tx1="dk1" bg2="lt2" tx2="dk2" accent1="accent1" accent2="accent2" accent3="accent3" accent4="accent4" accent5="accent5" accent6="accent6" hlink="hlink" folHlink="folHlink"/>
  <p:sldLayoutIdLst>
    <p:sldLayoutId id="2147496811" r:id="rId1"/>
    <p:sldLayoutId id="2147496812" r:id="rId2"/>
    <p:sldLayoutId id="2147496813" r:id="rId3"/>
    <p:sldLayoutId id="2147496814" r:id="rId4"/>
    <p:sldLayoutId id="2147496815" r:id="rId5"/>
    <p:sldLayoutId id="2147496816" r:id="rId6"/>
    <p:sldLayoutId id="2147496817" r:id="rId7"/>
    <p:sldLayoutId id="2147496818" r:id="rId8"/>
    <p:sldLayoutId id="2147496819" r:id="rId9"/>
    <p:sldLayoutId id="2147496820" r:id="rId10"/>
    <p:sldLayoutId id="2147496821" r:id="rId11"/>
    <p:sldLayoutId id="2147496822" r:id="rId12"/>
    <p:sldLayoutId id="21474968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655821"/>
      </p:ext>
    </p:extLst>
  </p:cSld>
  <p:clrMap bg1="lt1" tx1="dk1" bg2="lt2" tx2="dk2" accent1="accent1" accent2="accent2" accent3="accent3" accent4="accent4" accent5="accent5" accent6="accent6" hlink="hlink" folHlink="folHlink"/>
  <p:sldLayoutIdLst>
    <p:sldLayoutId id="2147496862" r:id="rId1"/>
    <p:sldLayoutId id="2147496863" r:id="rId2"/>
    <p:sldLayoutId id="2147496864" r:id="rId3"/>
    <p:sldLayoutId id="2147496865" r:id="rId4"/>
    <p:sldLayoutId id="2147496866" r:id="rId5"/>
    <p:sldLayoutId id="2147496867" r:id="rId6"/>
    <p:sldLayoutId id="2147496868" r:id="rId7"/>
    <p:sldLayoutId id="2147496869" r:id="rId8"/>
    <p:sldLayoutId id="2147496870" r:id="rId9"/>
    <p:sldLayoutId id="2147496871" r:id="rId10"/>
    <p:sldLayoutId id="21474968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latin typeface="Arial" pitchFamily="-128" charset="0"/>
                <a:ea typeface="+mn-ea"/>
                <a:cs typeface="+mn-cs"/>
              </a:defRPr>
            </a:lvl1pPr>
          </a:lstStyle>
          <a:p>
            <a:pPr>
              <a:defRPr/>
            </a:pPr>
            <a:endParaRPr lang="en-US">
              <a:solidFill>
                <a:srgbClr val="FFFFFF"/>
              </a:solidFill>
            </a:endParaRPr>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pitchFamily="-128" charset="0"/>
                <a:ea typeface="+mn-ea"/>
                <a:cs typeface="+mn-cs"/>
              </a:defRPr>
            </a:lvl1pPr>
          </a:lstStyle>
          <a:p>
            <a:pPr>
              <a:defRPr/>
            </a:pPr>
            <a:endParaRPr lang="en-US">
              <a:solidFill>
                <a:srgbClr val="FFFFFF"/>
              </a:solidFill>
            </a:endParaRPr>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a:defRPr/>
            </a:pPr>
            <a:fld id="{DDC47999-071A-BF4C-B2C1-6D45476690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4313254"/>
      </p:ext>
    </p:extLst>
  </p:cSld>
  <p:clrMap bg1="dk2" tx1="lt1" bg2="dk1" tx2="lt2" accent1="accent1" accent2="accent2" accent3="accent3" accent4="accent4" accent5="accent5" accent6="accent6" hlink="hlink" folHlink="folHlink"/>
  <p:sldLayoutIdLst>
    <p:sldLayoutId id="2147496874" r:id="rId1"/>
    <p:sldLayoutId id="2147496875" r:id="rId2"/>
    <p:sldLayoutId id="2147496876" r:id="rId3"/>
    <p:sldLayoutId id="2147496877" r:id="rId4"/>
    <p:sldLayoutId id="2147496878" r:id="rId5"/>
    <p:sldLayoutId id="2147496879" r:id="rId6"/>
    <p:sldLayoutId id="2147496880" r:id="rId7"/>
    <p:sldLayoutId id="2147496881" r:id="rId8"/>
    <p:sldLayoutId id="2147496882" r:id="rId9"/>
    <p:sldLayoutId id="2147496883" r:id="rId10"/>
    <p:sldLayoutId id="214749688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222468"/>
      </p:ext>
    </p:extLst>
  </p:cSld>
  <p:clrMap bg1="lt1" tx1="dk1" bg2="lt2" tx2="dk2" accent1="accent1" accent2="accent2" accent3="accent3" accent4="accent4" accent5="accent5" accent6="accent6" hlink="hlink" folHlink="folHlink"/>
  <p:sldLayoutIdLst>
    <p:sldLayoutId id="2147496886" r:id="rId1"/>
    <p:sldLayoutId id="2147496887" r:id="rId2"/>
    <p:sldLayoutId id="2147496888" r:id="rId3"/>
    <p:sldLayoutId id="2147496889" r:id="rId4"/>
    <p:sldLayoutId id="2147496890" r:id="rId5"/>
    <p:sldLayoutId id="2147496891" r:id="rId6"/>
    <p:sldLayoutId id="2147496892" r:id="rId7"/>
    <p:sldLayoutId id="2147496893" r:id="rId8"/>
    <p:sldLayoutId id="2147496894" r:id="rId9"/>
    <p:sldLayoutId id="2147496895" r:id="rId10"/>
    <p:sldLayoutId id="21474968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pitchFamily="-128" charset="0"/>
                <a:ea typeface="+mn-ea"/>
                <a:cs typeface="+mn-cs"/>
              </a:defRPr>
            </a:lvl1pPr>
          </a:lstStyle>
          <a:p>
            <a:pPr>
              <a:defRPr/>
            </a:pPr>
            <a:endParaRPr lang="en-US">
              <a:solidFill>
                <a:srgbClr val="000000"/>
              </a:solidFill>
            </a:endParaRPr>
          </a:p>
        </p:txBody>
      </p:sp>
      <p:sp>
        <p:nvSpPr>
          <p:cNvPr id="62771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28" charset="0"/>
                <a:ea typeface="+mn-ea"/>
                <a:cs typeface="+mn-cs"/>
              </a:defRPr>
            </a:lvl1pPr>
          </a:lstStyle>
          <a:p>
            <a:pPr>
              <a:defRPr/>
            </a:pPr>
            <a:endParaRPr lang="en-US">
              <a:solidFill>
                <a:srgbClr val="000000"/>
              </a:solidFill>
            </a:endParaRPr>
          </a:p>
        </p:txBody>
      </p:sp>
      <p:sp>
        <p:nvSpPr>
          <p:cNvPr id="627717"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76928F-9FFB-7948-8019-D7A638EFF9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375011"/>
      </p:ext>
    </p:extLst>
  </p:cSld>
  <p:clrMap bg1="lt1" tx1="dk1" bg2="lt2" tx2="dk2" accent1="accent1" accent2="accent2" accent3="accent3" accent4="accent4" accent5="accent5" accent6="accent6" hlink="hlink" folHlink="folHlink"/>
  <p:sldLayoutIdLst>
    <p:sldLayoutId id="2147496898" r:id="rId1"/>
    <p:sldLayoutId id="2147496899" r:id="rId2"/>
    <p:sldLayoutId id="2147496900" r:id="rId3"/>
    <p:sldLayoutId id="2147496901" r:id="rId4"/>
    <p:sldLayoutId id="2147496902" r:id="rId5"/>
    <p:sldLayoutId id="2147496903" r:id="rId6"/>
    <p:sldLayoutId id="2147496904" r:id="rId7"/>
    <p:sldLayoutId id="2147496905" r:id="rId8"/>
    <p:sldLayoutId id="2147496906" r:id="rId9"/>
    <p:sldLayoutId id="2147496907" r:id="rId10"/>
    <p:sldLayoutId id="214749690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ndParaRPr>
            </a:p>
          </p:txBody>
        </p:sp>
        <p:sp>
          <p:nvSpPr>
            <p:cNvPr id="132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47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F6D4F97D-A9BF-824C-85C3-C6822245AA39}" type="slidenum">
              <a:rPr lang="en-US"/>
              <a:pPr>
                <a:defRPr/>
              </a:pPr>
              <a:t>‹#›</a:t>
            </a:fld>
            <a:endParaRPr lang="en-US"/>
          </a:p>
        </p:txBody>
      </p:sp>
    </p:spTree>
    <p:extLst>
      <p:ext uri="{BB962C8B-B14F-4D97-AF65-F5344CB8AC3E}">
        <p14:creationId xmlns:p14="http://schemas.microsoft.com/office/powerpoint/2010/main" val="3485376108"/>
      </p:ext>
    </p:extLst>
  </p:cSld>
  <p:clrMap bg1="dk2" tx1="lt1" bg2="dk1" tx2="lt2" accent1="accent1" accent2="accent2" accent3="accent3" accent4="accent4" accent5="accent5" accent6="accent6" hlink="hlink" folHlink="folHlink"/>
  <p:sldLayoutIdLst>
    <p:sldLayoutId id="2147496922"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latin typeface="Arial" pitchFamily="-128" charset="0"/>
                <a:ea typeface="+mn-ea"/>
                <a:cs typeface="+mn-cs"/>
              </a:defRPr>
            </a:lvl1pPr>
          </a:lstStyle>
          <a:p>
            <a:pPr>
              <a:defRPr/>
            </a:pPr>
            <a:endParaRPr lang="en-US">
              <a:solidFill>
                <a:srgbClr val="FFFFFF"/>
              </a:solidFill>
            </a:endParaRPr>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pitchFamily="-128" charset="0"/>
                <a:ea typeface="+mn-ea"/>
                <a:cs typeface="+mn-cs"/>
              </a:defRPr>
            </a:lvl1pPr>
          </a:lstStyle>
          <a:p>
            <a:pPr>
              <a:defRPr/>
            </a:pPr>
            <a:endParaRPr lang="en-US">
              <a:solidFill>
                <a:srgbClr val="FFFFFF"/>
              </a:solidFill>
            </a:endParaRPr>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a:defRPr/>
            </a:pPr>
            <a:fld id="{DDC47999-071A-BF4C-B2C1-6D45476690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4043156"/>
      </p:ext>
    </p:extLst>
  </p:cSld>
  <p:clrMap bg1="dk2" tx1="lt1" bg2="dk1" tx2="lt2" accent1="accent1" accent2="accent2" accent3="accent3" accent4="accent4" accent5="accent5" accent6="accent6" hlink="hlink" folHlink="folHlink"/>
  <p:sldLayoutIdLst>
    <p:sldLayoutId id="2147496924" r:id="rId1"/>
    <p:sldLayoutId id="2147496925" r:id="rId2"/>
    <p:sldLayoutId id="2147496926" r:id="rId3"/>
    <p:sldLayoutId id="2147496927" r:id="rId4"/>
    <p:sldLayoutId id="2147496928" r:id="rId5"/>
    <p:sldLayoutId id="2147496929" r:id="rId6"/>
    <p:sldLayoutId id="2147496930" r:id="rId7"/>
    <p:sldLayoutId id="2147496931" r:id="rId8"/>
    <p:sldLayoutId id="2147496932" r:id="rId9"/>
    <p:sldLayoutId id="2147496933" r:id="rId10"/>
    <p:sldLayoutId id="21474969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956582"/>
      </p:ext>
    </p:extLst>
  </p:cSld>
  <p:clrMap bg1="lt1" tx1="dk1" bg2="lt2" tx2="dk2" accent1="accent1" accent2="accent2" accent3="accent3" accent4="accent4" accent5="accent5" accent6="accent6" hlink="hlink" folHlink="folHlink"/>
  <p:sldLayoutIdLst>
    <p:sldLayoutId id="2147496936" r:id="rId1"/>
    <p:sldLayoutId id="2147496937" r:id="rId2"/>
    <p:sldLayoutId id="2147496938" r:id="rId3"/>
    <p:sldLayoutId id="2147496939" r:id="rId4"/>
    <p:sldLayoutId id="2147496940" r:id="rId5"/>
    <p:sldLayoutId id="2147496941" r:id="rId6"/>
    <p:sldLayoutId id="2147496942" r:id="rId7"/>
    <p:sldLayoutId id="2147496943" r:id="rId8"/>
    <p:sldLayoutId id="2147496944" r:id="rId9"/>
    <p:sldLayoutId id="2147496945" r:id="rId10"/>
    <p:sldLayoutId id="21474969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9A220D3A-3285-4C41-8E67-3AA8DD6D626B}" type="slidenum">
              <a:rPr lang="en-US"/>
              <a:pPr>
                <a:defRPr/>
              </a:pPr>
              <a:t>‹#›</a:t>
            </a:fld>
            <a:endParaRPr lang="en-US"/>
          </a:p>
        </p:txBody>
      </p:sp>
    </p:spTree>
    <p:extLst>
      <p:ext uri="{BB962C8B-B14F-4D97-AF65-F5344CB8AC3E}">
        <p14:creationId xmlns:p14="http://schemas.microsoft.com/office/powerpoint/2010/main" val="3574273977"/>
      </p:ext>
    </p:extLst>
  </p:cSld>
  <p:clrMap bg1="lt1" tx1="dk1" bg2="lt2" tx2="dk2" accent1="accent1" accent2="accent2" accent3="accent3" accent4="accent4" accent5="accent5" accent6="accent6" hlink="hlink" folHlink="folHlink"/>
  <p:sldLayoutIdLst>
    <p:sldLayoutId id="214749694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2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2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Copperplate Gothic Light"/>
                <a:ea typeface="MS Pゴシック"/>
                <a:cs typeface="MS Pゴシック"/>
              </a:defRPr>
            </a:lvl1pPr>
          </a:lstStyle>
          <a:p>
            <a:pPr>
              <a:defRPr/>
            </a:pPr>
            <a:endParaRPr lang="en-US"/>
          </a:p>
        </p:txBody>
      </p:sp>
      <p:sp>
        <p:nvSpPr>
          <p:cNvPr id="472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opperplate Gothic Light"/>
                <a:ea typeface="MS Pゴシック"/>
                <a:cs typeface="MS Pゴシック"/>
              </a:defRPr>
            </a:lvl1pPr>
          </a:lstStyle>
          <a:p>
            <a:pPr>
              <a:defRPr/>
            </a:pPr>
            <a:endParaRPr lang="en-US"/>
          </a:p>
        </p:txBody>
      </p:sp>
      <p:sp>
        <p:nvSpPr>
          <p:cNvPr id="472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MS Pゴシック" charset="0"/>
                <a:cs typeface="MS Pゴシック" charset="0"/>
              </a:defRPr>
            </a:lvl1pPr>
          </a:lstStyle>
          <a:p>
            <a:fld id="{326D0A9B-8D16-A942-9F10-54256E6C15CB}" type="slidenum">
              <a:rPr lang="en-US"/>
              <a:pPr/>
              <a:t>‹#›</a:t>
            </a:fld>
            <a:endParaRPr lang="en-US"/>
          </a:p>
        </p:txBody>
      </p:sp>
    </p:spTree>
    <p:extLst>
      <p:ext uri="{BB962C8B-B14F-4D97-AF65-F5344CB8AC3E}">
        <p14:creationId xmlns:p14="http://schemas.microsoft.com/office/powerpoint/2010/main" val="999693251"/>
      </p:ext>
    </p:extLst>
  </p:cSld>
  <p:clrMap bg1="lt1" tx1="dk1" bg2="lt2" tx2="dk2" accent1="accent1" accent2="accent2" accent3="accent3" accent4="accent4" accent5="accent5" accent6="accent6" hlink="hlink" folHlink="folHlink"/>
  <p:sldLayoutIdLst>
    <p:sldLayoutId id="214749695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5pPr>
      <a:lvl6pPr marL="4572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6pPr>
      <a:lvl7pPr marL="9144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7pPr>
      <a:lvl8pPr marL="13716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8pPr>
      <a:lvl9pPr marL="18288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62851"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1" hangingPunct="1">
              <a:spcBef>
                <a:spcPct val="50000"/>
              </a:spcBef>
              <a:defRPr sz="1400">
                <a:latin typeface="Arial" pitchFamily="-128" charset="0"/>
                <a:ea typeface="+mn-ea"/>
                <a:cs typeface="+mn-cs"/>
              </a:defRPr>
            </a:lvl1pPr>
          </a:lstStyle>
          <a:p>
            <a:pPr>
              <a:defRPr/>
            </a:pPr>
            <a:endParaRPr lang="en-US"/>
          </a:p>
        </p:txBody>
      </p:sp>
      <p:sp>
        <p:nvSpPr>
          <p:cNvPr id="462852"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Arial" pitchFamily="-128" charset="0"/>
                <a:ea typeface="+mn-ea"/>
                <a:cs typeface="+mn-cs"/>
              </a:defRPr>
            </a:lvl1pPr>
          </a:lstStyle>
          <a:p>
            <a:pPr>
              <a:defRPr/>
            </a:pPr>
            <a:endParaRPr lang="en-US"/>
          </a:p>
        </p:txBody>
      </p:sp>
      <p:sp>
        <p:nvSpPr>
          <p:cNvPr id="462853"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Arial" charset="0"/>
              </a:defRPr>
            </a:lvl1pPr>
          </a:lstStyle>
          <a:p>
            <a:pPr>
              <a:defRPr/>
            </a:pPr>
            <a:fld id="{A1E52AA9-4B1B-C34D-BC9F-1E9B4D3875C6}" type="slidenum">
              <a:rPr lang="en-US"/>
              <a:pPr>
                <a:defRPr/>
              </a:pPr>
              <a:t>‹#›</a:t>
            </a:fld>
            <a:endParaRPr lang="en-US"/>
          </a:p>
        </p:txBody>
      </p:sp>
      <p:sp>
        <p:nvSpPr>
          <p:cNvPr id="462854" name="Rectangle 6"/>
          <p:cNvSpPr>
            <a:spLocks noGrp="1" noChangeArrowheads="1"/>
          </p:cNvSpPr>
          <p:nvPr>
            <p:ph type="body" idx="1"/>
          </p:nvPr>
        </p:nvSpPr>
        <p:spPr bwMode="auto">
          <a:xfrm>
            <a:off x="685800" y="1828800"/>
            <a:ext cx="7772400" cy="4267200"/>
          </a:xfrm>
          <a:prstGeom prst="rect">
            <a:avLst/>
          </a:prstGeom>
          <a:noFill/>
          <a:ln w="12700" cap="sq">
            <a:noFill/>
            <a:miter lim="800000"/>
            <a:headEnd type="none" w="sm" len="sm"/>
            <a:tailEnd type="none" w="sm" len="sm"/>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6506" r:id="rId1"/>
    <p:sldLayoutId id="2147496405" r:id="rId2"/>
    <p:sldLayoutId id="2147496406" r:id="rId3"/>
    <p:sldLayoutId id="2147496407" r:id="rId4"/>
    <p:sldLayoutId id="2147496408" r:id="rId5"/>
    <p:sldLayoutId id="2147496409" r:id="rId6"/>
    <p:sldLayoutId id="2147496410" r:id="rId7"/>
    <p:sldLayoutId id="2147496411" r:id="rId8"/>
    <p:sldLayoutId id="2147496412" r:id="rId9"/>
    <p:sldLayoutId id="2147496413" r:id="rId10"/>
    <p:sldLayoutId id="2147496414"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charset="0"/>
        <a:buChar char="v"/>
        <a:defRPr sz="30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ＭＳ Ｐゴシック" pitchFamily="-112" charset="-128"/>
          <a:cs typeface="ＭＳ Ｐゴシック" pitchFamily="-112" charset="-128"/>
        </a:defRPr>
      </a:lvl5pPr>
      <a:lvl6pPr marL="25146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78178"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grpSp>
      <p:sp>
        <p:nvSpPr>
          <p:cNvPr id="178179"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80"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a:ea typeface="ＭＳ Ｐゴシック"/>
                <a:cs typeface="ＭＳ Ｐゴシック"/>
              </a:defRPr>
            </a:lvl1pPr>
          </a:lstStyle>
          <a:p>
            <a:pPr>
              <a:defRPr/>
            </a:pPr>
            <a:endParaRPr lang="en-US"/>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a:ea typeface="ＭＳ Ｐゴシック"/>
                <a:cs typeface="ＭＳ Ｐゴシック"/>
              </a:defRPr>
            </a:lvl1pPr>
          </a:lstStyle>
          <a:p>
            <a:pPr>
              <a:defRPr/>
            </a:pPr>
            <a:endParaRPr lang="en-US"/>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1D946016-3419-7940-9D93-02238209213A}" type="slidenum">
              <a:rPr lang="en-US"/>
              <a:pPr>
                <a:defRPr/>
              </a:pPr>
              <a:t>‹#›</a:t>
            </a:fld>
            <a:endParaRPr lang="en-US"/>
          </a:p>
        </p:txBody>
      </p:sp>
    </p:spTree>
    <p:extLst>
      <p:ext uri="{BB962C8B-B14F-4D97-AF65-F5344CB8AC3E}">
        <p14:creationId xmlns:p14="http://schemas.microsoft.com/office/powerpoint/2010/main" val="2374964409"/>
      </p:ext>
    </p:extLst>
  </p:cSld>
  <p:clrMap bg1="dk2" tx1="lt1" bg2="dk1" tx2="lt2" accent1="accent1" accent2="accent2" accent3="accent3" accent4="accent4" accent5="accent5" accent6="accent6" hlink="hlink" folHlink="folHlink"/>
  <p:sldLayoutIdLst>
    <p:sldLayoutId id="214749695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9506"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grpSp>
      <p:sp>
        <p:nvSpPr>
          <p:cNvPr id="149507"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8"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mn-lt"/>
                <a:ea typeface="+mn-ea"/>
                <a:cs typeface="+mn-cs"/>
              </a:defRPr>
            </a:lvl1pPr>
          </a:lstStyle>
          <a:p>
            <a:pPr>
              <a:defRPr/>
            </a:pPr>
            <a:endParaRPr lang="en-US">
              <a:latin typeface="Tahoma"/>
              <a:ea typeface="ＭＳ Ｐゴシック"/>
              <a:cs typeface="ＭＳ Ｐゴシック"/>
            </a:endParaRPr>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mn-lt"/>
                <a:ea typeface="+mn-ea"/>
                <a:cs typeface="+mn-cs"/>
              </a:defRPr>
            </a:lvl1pPr>
          </a:lstStyle>
          <a:p>
            <a:pPr>
              <a:defRPr/>
            </a:pPr>
            <a:endParaRPr lang="en-US">
              <a:latin typeface="Tahoma"/>
              <a:ea typeface="ＭＳ Ｐゴシック"/>
              <a:cs typeface="ＭＳ Ｐゴシック"/>
            </a:endParaRPr>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6E043F06-8163-B642-AE34-185BD65B0D8C}" type="slidenum">
              <a:rPr lang="en-US"/>
              <a:pPr>
                <a:defRPr/>
              </a:pPr>
              <a:t>‹#›</a:t>
            </a:fld>
            <a:endParaRPr lang="en-US"/>
          </a:p>
        </p:txBody>
      </p:sp>
    </p:spTree>
    <p:extLst>
      <p:ext uri="{BB962C8B-B14F-4D97-AF65-F5344CB8AC3E}">
        <p14:creationId xmlns:p14="http://schemas.microsoft.com/office/powerpoint/2010/main" val="768813719"/>
      </p:ext>
    </p:extLst>
  </p:cSld>
  <p:clrMap bg1="dk2" tx1="lt1" bg2="dk1" tx2="lt2" accent1="accent1" accent2="accent2" accent3="accent3" accent4="accent4" accent5="accent5" accent6="accent6" hlink="hlink" folHlink="folHlink"/>
  <p:sldLayoutIdLst>
    <p:sldLayoutId id="214749695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74082" name="Group 5"/>
          <p:cNvGrpSpPr>
            <a:grpSpLocks/>
          </p:cNvGrpSpPr>
          <p:nvPr/>
        </p:nvGrpSpPr>
        <p:grpSpPr bwMode="auto">
          <a:xfrm>
            <a:off x="0" y="0"/>
            <a:ext cx="9144000" cy="4038600"/>
            <a:chOff x="0" y="0"/>
            <a:chExt cx="5760" cy="2544"/>
          </a:xfrm>
        </p:grpSpPr>
        <p:sp>
          <p:nvSpPr>
            <p:cNvPr id="174089" name="Rectangle 6" descr="aqbg"/>
            <p:cNvSpPr>
              <a:spLocks noChangeArrowheads="1"/>
            </p:cNvSpPr>
            <p:nvPr/>
          </p:nvSpPr>
          <p:spPr bwMode="auto">
            <a:xfrm>
              <a:off x="0" y="0"/>
              <a:ext cx="5760" cy="2208"/>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nvGrpSpPr>
            <p:cNvPr id="174090" name="Group 7"/>
            <p:cNvGrpSpPr>
              <a:grpSpLocks/>
            </p:cNvGrpSpPr>
            <p:nvPr userDrawn="1"/>
          </p:nvGrpSpPr>
          <p:grpSpPr bwMode="auto">
            <a:xfrm>
              <a:off x="0" y="2196"/>
              <a:ext cx="5756" cy="237"/>
              <a:chOff x="0" y="768"/>
              <a:chExt cx="5760" cy="197"/>
            </a:xfrm>
          </p:grpSpPr>
          <p:sp>
            <p:nvSpPr>
              <p:cNvPr id="174092" name="Rectangle 8"/>
              <p:cNvSpPr>
                <a:spLocks noChangeArrowheads="1"/>
              </p:cNvSpPr>
              <p:nvPr/>
            </p:nvSpPr>
            <p:spPr bwMode="auto">
              <a:xfrm flipV="1">
                <a:off x="0" y="780"/>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24" name="Rectangle 9"/>
              <p:cNvSpPr>
                <a:spLocks noChangeArrowheads="1"/>
              </p:cNvSpPr>
              <p:nvPr/>
            </p:nvSpPr>
            <p:spPr bwMode="auto">
              <a:xfrm>
                <a:off x="0" y="828"/>
                <a:ext cx="5760" cy="116"/>
              </a:xfrm>
              <a:prstGeom prst="rect">
                <a:avLst/>
              </a:prstGeom>
              <a:gradFill rotWithShape="0">
                <a:gsLst>
                  <a:gs pos="0">
                    <a:schemeClr val="accent1"/>
                  </a:gs>
                  <a:gs pos="100000">
                    <a:schemeClr val="accent1">
                      <a:gamma/>
                      <a:tint val="4274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ＭＳ Ｐゴシック"/>
                  <a:cs typeface="ＭＳ Ｐゴシック"/>
                </a:endParaRPr>
              </a:p>
            </p:txBody>
          </p:sp>
          <p:sp>
            <p:nvSpPr>
              <p:cNvPr id="25" name="Rectangle 10"/>
              <p:cNvSpPr>
                <a:spLocks noChangeArrowheads="1"/>
              </p:cNvSpPr>
              <p:nvPr/>
            </p:nvSpPr>
            <p:spPr bwMode="auto">
              <a:xfrm>
                <a:off x="0" y="768"/>
                <a:ext cx="5760" cy="12"/>
              </a:xfrm>
              <a:prstGeom prst="rect">
                <a:avLst/>
              </a:prstGeom>
              <a:gradFill rotWithShape="0">
                <a:gsLst>
                  <a:gs pos="0">
                    <a:schemeClr val="tx2"/>
                  </a:gs>
                  <a:gs pos="100000">
                    <a:schemeClr val="tx2">
                      <a:gamma/>
                      <a:tint val="5176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ＭＳ Ｐゴシック"/>
                  <a:cs typeface="ＭＳ Ｐゴシック"/>
                </a:endParaRPr>
              </a:p>
            </p:txBody>
          </p:sp>
          <p:sp>
            <p:nvSpPr>
              <p:cNvPr id="26" name="Rectangle 11"/>
              <p:cNvSpPr>
                <a:spLocks noChangeArrowheads="1"/>
              </p:cNvSpPr>
              <p:nvPr/>
            </p:nvSpPr>
            <p:spPr bwMode="auto">
              <a:xfrm flipV="1">
                <a:off x="0" y="942"/>
                <a:ext cx="5760" cy="23"/>
              </a:xfrm>
              <a:prstGeom prst="rect">
                <a:avLst/>
              </a:prstGeom>
              <a:gradFill rotWithShape="0">
                <a:gsLst>
                  <a:gs pos="0">
                    <a:schemeClr val="accent1">
                      <a:gamma/>
                      <a:tint val="42745"/>
                      <a:invGamma/>
                    </a:schemeClr>
                  </a:gs>
                  <a:gs pos="100000">
                    <a:schemeClr val="accent1"/>
                  </a:gs>
                </a:gsLst>
                <a:lin ang="5400000" scaled="1"/>
              </a:gradFill>
              <a:ln w="9525">
                <a:noFill/>
                <a:miter lim="800000"/>
                <a:headEnd/>
                <a:tailEnd/>
              </a:ln>
              <a:effectLst/>
            </p:spPr>
            <p:txBody>
              <a:bodyPr rot="10800000" wrap="none" anchor="ctr"/>
              <a:lstStyle/>
              <a:p>
                <a:pPr>
                  <a:defRPr/>
                </a:pPr>
                <a:endParaRPr lang="en-US">
                  <a:solidFill>
                    <a:srgbClr val="000000"/>
                  </a:solidFill>
                  <a:latin typeface="Times" pitchFamily="-112" charset="0"/>
                  <a:ea typeface="ＭＳ Ｐゴシック"/>
                  <a:cs typeface="ＭＳ Ｐゴシック"/>
                </a:endParaRPr>
              </a:p>
            </p:txBody>
          </p:sp>
          <p:sp>
            <p:nvSpPr>
              <p:cNvPr id="174096" name="Rectangle 12"/>
              <p:cNvSpPr>
                <a:spLocks noChangeArrowheads="1"/>
              </p:cNvSpPr>
              <p:nvPr/>
            </p:nvSpPr>
            <p:spPr bwMode="auto">
              <a:xfrm>
                <a:off x="0" y="824"/>
                <a:ext cx="5760" cy="23"/>
              </a:xfrm>
              <a:prstGeom prst="rect">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174091" name="Rectangle 13"/>
            <p:cNvSpPr>
              <a:spLocks noChangeArrowheads="1"/>
            </p:cNvSpPr>
            <p:nvPr/>
          </p:nvSpPr>
          <p:spPr bwMode="auto">
            <a:xfrm>
              <a:off x="2" y="2448"/>
              <a:ext cx="5758" cy="96"/>
            </a:xfrm>
            <a:prstGeom prst="rect">
              <a:avLst/>
            </a:prstGeom>
            <a:gradFill rotWithShape="1">
              <a:gsLst>
                <a:gs pos="0">
                  <a:srgbClr val="777777"/>
                </a:gs>
                <a:gs pos="100000">
                  <a:srgbClr val="FFFFF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174083" name="Rectangle 14"/>
          <p:cNvSpPr>
            <a:spLocks noChangeArrowheads="1"/>
          </p:cNvSpPr>
          <p:nvPr/>
        </p:nvSpPr>
        <p:spPr bwMode="auto">
          <a:xfrm>
            <a:off x="0" y="3470275"/>
            <a:ext cx="9139238" cy="74613"/>
          </a:xfrm>
          <a:prstGeom prst="rect">
            <a:avLst/>
          </a:prstGeom>
          <a:solidFill>
            <a:srgbClr val="777777">
              <a:alpha val="3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174084" name="Rectangle 17"/>
          <p:cNvSpPr>
            <a:spLocks noGrp="1" noChangeArrowheads="1"/>
          </p:cNvSpPr>
          <p:nvPr>
            <p:ph type="title"/>
          </p:nvPr>
        </p:nvSpPr>
        <p:spPr bwMode="auto">
          <a:xfrm>
            <a:off x="152400" y="76200"/>
            <a:ext cx="891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5" name="Rectangle 18"/>
          <p:cNvSpPr>
            <a:spLocks noGrp="1" noChangeArrowheads="1"/>
          </p:cNvSpPr>
          <p:nvPr>
            <p:ph type="body" idx="1"/>
          </p:nvPr>
        </p:nvSpPr>
        <p:spPr bwMode="auto">
          <a:xfrm>
            <a:off x="457200" y="1874838"/>
            <a:ext cx="8229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2"/>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28" charset="0"/>
                <a:ea typeface="ＭＳ Ｐゴシック"/>
                <a:cs typeface="ＭＳ Ｐゴシック"/>
              </a:defRPr>
            </a:lvl1pPr>
          </a:lstStyle>
          <a:p>
            <a:pPr>
              <a:defRPr/>
            </a:pPr>
            <a:endParaRPr lang="en-US"/>
          </a:p>
        </p:txBody>
      </p:sp>
      <p:sp>
        <p:nvSpPr>
          <p:cNvPr id="30" name="Rectangle 3"/>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ＭＳ Ｐゴシック"/>
                <a:cs typeface="ＭＳ Ｐゴシック"/>
              </a:defRPr>
            </a:lvl1pPr>
          </a:lstStyle>
          <a:p>
            <a:pPr>
              <a:defRPr/>
            </a:pPr>
            <a:endParaRPr lang="en-US"/>
          </a:p>
        </p:txBody>
      </p:sp>
      <p:sp>
        <p:nvSpPr>
          <p:cNvPr id="31" name="Rectangle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1822CD"/>
                </a:solidFill>
                <a:latin typeface="Arial" charset="0"/>
                <a:ea typeface="ＭＳ Ｐゴシック" charset="0"/>
                <a:cs typeface="ＭＳ Ｐゴシック" charset="0"/>
              </a:defRPr>
            </a:lvl1pPr>
          </a:lstStyle>
          <a:p>
            <a:pPr>
              <a:defRPr/>
            </a:pPr>
            <a:fld id="{CD9F1034-0062-E646-A2D5-44EEEEA1A6A1}" type="slidenum">
              <a:rPr lang="en-US"/>
              <a:pPr>
                <a:defRPr/>
              </a:pPr>
              <a:t>‹#›</a:t>
            </a:fld>
            <a:endParaRPr lang="en-US"/>
          </a:p>
        </p:txBody>
      </p:sp>
    </p:spTree>
    <p:extLst>
      <p:ext uri="{BB962C8B-B14F-4D97-AF65-F5344CB8AC3E}">
        <p14:creationId xmlns:p14="http://schemas.microsoft.com/office/powerpoint/2010/main" val="2989729992"/>
      </p:ext>
    </p:extLst>
  </p:cSld>
  <p:clrMap bg1="lt1" tx1="dk1" bg2="lt2" tx2="dk2" accent1="accent1" accent2="accent2" accent3="accent3" accent4="accent4" accent5="accent5" accent6="accent6" hlink="hlink" folHlink="folHlink"/>
  <p:sldLayoutIdLst>
    <p:sldLayoutId id="2147496956" r:id="rId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1"/>
        </a:buClr>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charset="0"/>
        <a:buChar char="w"/>
        <a:defRPr sz="2800">
          <a:solidFill>
            <a:schemeClr val="tx1"/>
          </a:solidFill>
          <a:latin typeface="+mn-lt"/>
          <a:ea typeface="+mn-ea"/>
        </a:defRPr>
      </a:lvl2pPr>
      <a:lvl3pPr marL="1085850" indent="-228600" algn="l" rtl="0" eaLnBrk="0" fontAlgn="base" hangingPunct="0">
        <a:spcBef>
          <a:spcPct val="20000"/>
        </a:spcBef>
        <a:spcAft>
          <a:spcPct val="0"/>
        </a:spcAft>
        <a:buClr>
          <a:schemeClr val="accent1"/>
        </a:buClr>
        <a:buFont typeface="Wingdings" charset="0"/>
        <a:buChar char="§"/>
        <a:defRPr sz="2400">
          <a:solidFill>
            <a:schemeClr val="tx1"/>
          </a:solidFill>
          <a:latin typeface="+mn-lt"/>
          <a:ea typeface="+mn-ea"/>
        </a:defRPr>
      </a:lvl3pPr>
      <a:lvl4pPr marL="1428750" indent="-228600" algn="l" rtl="0" eaLnBrk="0" fontAlgn="base" hangingPunct="0">
        <a:spcBef>
          <a:spcPct val="20000"/>
        </a:spcBef>
        <a:spcAft>
          <a:spcPct val="0"/>
        </a:spcAft>
        <a:buClr>
          <a:schemeClr val="accent2"/>
        </a:buClr>
        <a:buFont typeface="Times" charset="0"/>
        <a:buChar char="•"/>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Font typeface="Wingdings" charset="0"/>
        <a:buChar char="§"/>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282"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9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5E419C6E-06F4-FA4E-9F04-CE375FF05A90}"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Tree>
    <p:extLst>
      <p:ext uri="{BB962C8B-B14F-4D97-AF65-F5344CB8AC3E}">
        <p14:creationId xmlns:p14="http://schemas.microsoft.com/office/powerpoint/2010/main" val="2682125400"/>
      </p:ext>
    </p:extLst>
  </p:cSld>
  <p:clrMap bg1="dk2" tx1="lt1" bg2="dk1" tx2="lt2" accent1="accent1" accent2="accent2" accent3="accent3" accent4="accent4" accent5="accent5" accent6="accent6" hlink="hlink" folHlink="folHlink"/>
  <p:sldLayoutIdLst>
    <p:sldLayoutId id="2147496958" r:id="rId1"/>
    <p:sldLayoutId id="2147496959" r:id="rId2"/>
    <p:sldLayoutId id="2147496960" r:id="rId3"/>
    <p:sldLayoutId id="2147496961" r:id="rId4"/>
    <p:sldLayoutId id="2147496962" r:id="rId5"/>
    <p:sldLayoutId id="2147496963" r:id="rId6"/>
    <p:sldLayoutId id="2147496964" r:id="rId7"/>
    <p:sldLayoutId id="2147496965" r:id="rId8"/>
    <p:sldLayoutId id="2147496966" r:id="rId9"/>
    <p:sldLayoutId id="2147496967" r:id="rId10"/>
    <p:sldLayoutId id="2147496968"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953AEDB4-CB14-5641-8997-B11DE0FB930F}"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2/16/24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F143B20-FE29-3249-8CF2-CBB49140F3C1}"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83622365"/>
      </p:ext>
    </p:extLst>
  </p:cSld>
  <p:clrMap bg1="lt1" tx1="dk1" bg2="lt2" tx2="dk2" accent1="accent1" accent2="accent2" accent3="accent3" accent4="accent4" accent5="accent5" accent6="accent6" hlink="hlink" folHlink="folHlink"/>
  <p:sldLayoutIdLst>
    <p:sldLayoutId id="2147497012" r:id="rId1"/>
    <p:sldLayoutId id="2147497013" r:id="rId2"/>
    <p:sldLayoutId id="2147497014" r:id="rId3"/>
    <p:sldLayoutId id="2147497015" r:id="rId4"/>
    <p:sldLayoutId id="2147497016" r:id="rId5"/>
    <p:sldLayoutId id="2147497017" r:id="rId6"/>
    <p:sldLayoutId id="2147497018" r:id="rId7"/>
    <p:sldLayoutId id="2147497019" r:id="rId8"/>
    <p:sldLayoutId id="2147497020" r:id="rId9"/>
    <p:sldLayoutId id="2147497021" r:id="rId10"/>
    <p:sldLayoutId id="214749702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defTabSz="914400" eaLnBrk="0" fontAlgn="base" hangingPunct="0">
              <a:spcBef>
                <a:spcPct val="0"/>
              </a:spcBef>
              <a:spcAft>
                <a:spcPct val="0"/>
              </a:spcAft>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eaLnBrk="0" fontAlgn="base" hangingPunct="0">
              <a:spcBef>
                <a:spcPct val="0"/>
              </a:spcBef>
              <a:spcAft>
                <a:spcPct val="0"/>
              </a:spcAft>
              <a:defRPr/>
            </a:pPr>
            <a:fld id="{0D01A936-1228-CA41-8BF7-5DFAD1FA2BB9}" type="slidenum">
              <a:rPr lang="en-US">
                <a:solidFill>
                  <a:srgbClr val="000000"/>
                </a:solidFill>
                <a:ea typeface="Osaka" charset="0"/>
                <a:cs typeface="Osaka" charset="0"/>
              </a:rPr>
              <a:pPr defTabSz="914400" eaLnBrk="0" fontAlgn="base" hangingPunct="0">
                <a:spcBef>
                  <a:spcPct val="0"/>
                </a:spcBef>
                <a:spcAft>
                  <a:spcPct val="0"/>
                </a:spcAft>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638773739"/>
      </p:ext>
    </p:extLst>
  </p:cSld>
  <p:clrMap bg1="lt1" tx1="dk1" bg2="lt2" tx2="dk2" accent1="accent1" accent2="accent2" accent3="accent3" accent4="accent4" accent5="accent5" accent6="accent6" hlink="hlink" folHlink="folHlink"/>
  <p:sldLayoutIdLst>
    <p:sldLayoutId id="2147497024" r:id="rId1"/>
    <p:sldLayoutId id="2147497025" r:id="rId2"/>
    <p:sldLayoutId id="2147497026" r:id="rId3"/>
    <p:sldLayoutId id="2147497027" r:id="rId4"/>
    <p:sldLayoutId id="2147497028" r:id="rId5"/>
    <p:sldLayoutId id="2147497029" r:id="rId6"/>
    <p:sldLayoutId id="2147497030" r:id="rId7"/>
    <p:sldLayoutId id="2147497031" r:id="rId8"/>
    <p:sldLayoutId id="2147497032" r:id="rId9"/>
    <p:sldLayoutId id="2147497033" r:id="rId10"/>
    <p:sldLayoutId id="21474970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55538036"/>
      </p:ext>
    </p:extLst>
  </p:cSld>
  <p:clrMap bg1="lt1" tx1="dk1" bg2="lt2" tx2="dk2" accent1="accent1" accent2="accent2" accent3="accent3" accent4="accent4" accent5="accent5" accent6="accent6" hlink="hlink" folHlink="folHlink"/>
  <p:sldLayoutIdLst>
    <p:sldLayoutId id="2147497036" r:id="rId1"/>
    <p:sldLayoutId id="2147497037" r:id="rId2"/>
    <p:sldLayoutId id="2147497038" r:id="rId3"/>
    <p:sldLayoutId id="2147497039" r:id="rId4"/>
    <p:sldLayoutId id="2147497040" r:id="rId5"/>
    <p:sldLayoutId id="2147497041" r:id="rId6"/>
    <p:sldLayoutId id="2147497042" r:id="rId7"/>
    <p:sldLayoutId id="2147497043" r:id="rId8"/>
    <p:sldLayoutId id="2147497044" r:id="rId9"/>
    <p:sldLayoutId id="2147497045" r:id="rId10"/>
    <p:sldLayoutId id="2147497046" r:id="rId11"/>
    <p:sldLayoutId id="2147497047" r:id="rId12"/>
    <p:sldLayoutId id="21474970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2/16/24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162891247"/>
      </p:ext>
    </p:extLst>
  </p:cSld>
  <p:clrMap bg1="lt1" tx1="dk1" bg2="lt2" tx2="dk2" accent1="accent1" accent2="accent2" accent3="accent3" accent4="accent4" accent5="accent5" accent6="accent6" hlink="hlink" folHlink="folHlink"/>
  <p:sldLayoutIdLst>
    <p:sldLayoutId id="2147497050" r:id="rId1"/>
    <p:sldLayoutId id="2147497051" r:id="rId2"/>
    <p:sldLayoutId id="2147497052" r:id="rId3"/>
    <p:sldLayoutId id="2147497053" r:id="rId4"/>
    <p:sldLayoutId id="2147497054" r:id="rId5"/>
    <p:sldLayoutId id="2147497055" r:id="rId6"/>
    <p:sldLayoutId id="2147497056" r:id="rId7"/>
    <p:sldLayoutId id="2147497057" r:id="rId8"/>
    <p:sldLayoutId id="2147497058" r:id="rId9"/>
    <p:sldLayoutId id="2147497059" r:id="rId10"/>
    <p:sldLayoutId id="214749706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7172589"/>
      </p:ext>
    </p:extLst>
  </p:cSld>
  <p:clrMap bg1="dk2" tx1="lt1" bg2="dk1" tx2="lt2" accent1="accent1" accent2="accent2" accent3="accent3" accent4="accent4" accent5="accent5" accent6="accent6" hlink="hlink" folHlink="folHlink"/>
  <p:sldLayoutIdLst>
    <p:sldLayoutId id="2147497062" r:id="rId1"/>
    <p:sldLayoutId id="2147497063" r:id="rId2"/>
    <p:sldLayoutId id="2147497064" r:id="rId3"/>
    <p:sldLayoutId id="2147497065" r:id="rId4"/>
    <p:sldLayoutId id="2147497066" r:id="rId5"/>
    <p:sldLayoutId id="2147497067" r:id="rId6"/>
    <p:sldLayoutId id="2147497068" r:id="rId7"/>
    <p:sldLayoutId id="2147497069" r:id="rId8"/>
    <p:sldLayoutId id="2147497070" r:id="rId9"/>
    <p:sldLayoutId id="2147497071" r:id="rId10"/>
    <p:sldLayoutId id="2147497072" r:id="rId11"/>
    <p:sldLayoutId id="214749707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4623C9D-1D5E-814B-BC97-0788E92C0EA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07171056"/>
      </p:ext>
    </p:extLst>
  </p:cSld>
  <p:clrMap bg1="lt1" tx1="dk1" bg2="lt2" tx2="dk2" accent1="accent1" accent2="accent2" accent3="accent3" accent4="accent4" accent5="accent5" accent6="accent6" hlink="hlink" folHlink="folHlink"/>
  <p:sldLayoutIdLst>
    <p:sldLayoutId id="2147497075" r:id="rId1"/>
    <p:sldLayoutId id="2147497076"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2FE5867-3696-0F45-A95B-A29F40EDFE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15" r:id="rId1"/>
    <p:sldLayoutId id="2147496416" r:id="rId2"/>
    <p:sldLayoutId id="2147496417" r:id="rId3"/>
    <p:sldLayoutId id="2147496418" r:id="rId4"/>
    <p:sldLayoutId id="2147496419" r:id="rId5"/>
    <p:sldLayoutId id="2147496420" r:id="rId6"/>
    <p:sldLayoutId id="2147496421" r:id="rId7"/>
    <p:sldLayoutId id="2147496422" r:id="rId8"/>
    <p:sldLayoutId id="2147496423" r:id="rId9"/>
    <p:sldLayoutId id="2147496424" r:id="rId10"/>
    <p:sldLayoutId id="21474964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16/02/24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4252414338"/>
      </p:ext>
    </p:extLst>
  </p:cSld>
  <p:clrMap bg1="lt1" tx1="dk1" bg2="lt2" tx2="dk2" accent1="accent1" accent2="accent2" accent3="accent3" accent4="accent4" accent5="accent5" accent6="accent6" hlink="hlink" folHlink="folHlink"/>
  <p:sldLayoutIdLst>
    <p:sldLayoutId id="2147497078" r:id="rId1"/>
    <p:sldLayoutId id="2147497079" r:id="rId2"/>
    <p:sldLayoutId id="2147497080" r:id="rId3"/>
    <p:sldLayoutId id="2147497081" r:id="rId4"/>
    <p:sldLayoutId id="2147497082" r:id="rId5"/>
    <p:sldLayoutId id="2147497083" r:id="rId6"/>
    <p:sldLayoutId id="2147497084" r:id="rId7"/>
    <p:sldLayoutId id="2147497085" r:id="rId8"/>
    <p:sldLayoutId id="2147497086" r:id="rId9"/>
    <p:sldLayoutId id="2147497087" r:id="rId10"/>
    <p:sldLayoutId id="214749708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pitchFamily="-112" charset="0"/>
                <a:ea typeface="+mn-ea"/>
                <a:cs typeface="+mn-cs"/>
              </a:defRPr>
            </a:lvl1pPr>
          </a:lstStyle>
          <a:p>
            <a:pPr defTabSz="914400" eaLnBrk="0" fontAlgn="base" hangingPunct="0">
              <a:spcBef>
                <a:spcPct val="0"/>
              </a:spcBef>
              <a:spcAft>
                <a:spcPct val="0"/>
              </a:spcAft>
              <a:defRPr/>
            </a:pPr>
            <a:endParaRPr lang="en-US">
              <a:ea typeface="Osaka"/>
              <a:cs typeface="Osaka"/>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pitchFamily="-112" charset="0"/>
                <a:ea typeface="+mn-ea"/>
                <a:cs typeface="+mn-cs"/>
              </a:defRPr>
            </a:lvl1pPr>
          </a:lstStyle>
          <a:p>
            <a:pPr algn="ctr" defTabSz="914400" eaLnBrk="0" fontAlgn="base" hangingPunct="0">
              <a:spcBef>
                <a:spcPct val="0"/>
              </a:spcBef>
              <a:spcAft>
                <a:spcPct val="0"/>
              </a:spcAft>
              <a:defRPr/>
            </a:pPr>
            <a:endParaRPr lang="en-US">
              <a:ea typeface="Osaka"/>
              <a:cs typeface="Osaka"/>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defRPr>
            </a:lvl1pPr>
          </a:lstStyle>
          <a:p>
            <a:pPr defTabSz="914400" eaLnBrk="0" fontAlgn="base" hangingPunct="0">
              <a:spcBef>
                <a:spcPct val="0"/>
              </a:spcBef>
              <a:spcAft>
                <a:spcPct val="0"/>
              </a:spcAft>
              <a:defRPr/>
            </a:pPr>
            <a:fld id="{C8514EA3-E304-A747-9B03-E9F0E232F530}" type="slidenum">
              <a:rPr lang="en-US">
                <a:ea typeface="Osaka" charset="0"/>
                <a:cs typeface="Osaka" charset="0"/>
              </a:rPr>
              <a:pPr defTabSz="914400" eaLnBrk="0" fontAlgn="base" hangingPunct="0">
                <a:spcBef>
                  <a:spcPct val="0"/>
                </a:spcBef>
                <a:spcAft>
                  <a:spcPct val="0"/>
                </a:spcAft>
                <a:defRPr/>
              </a:pPr>
              <a:t>‹#›</a:t>
            </a:fld>
            <a:endParaRPr lang="en-US">
              <a:ea typeface="Osaka" charset="0"/>
              <a:cs typeface="Osaka" charset="0"/>
            </a:endParaRPr>
          </a:p>
        </p:txBody>
      </p:sp>
    </p:spTree>
    <p:extLst>
      <p:ext uri="{BB962C8B-B14F-4D97-AF65-F5344CB8AC3E}">
        <p14:creationId xmlns:p14="http://schemas.microsoft.com/office/powerpoint/2010/main" val="1512452826"/>
      </p:ext>
    </p:extLst>
  </p:cSld>
  <p:clrMap bg1="lt1" tx1="dk1" bg2="lt2" tx2="dk2" accent1="accent1" accent2="accent2" accent3="accent3" accent4="accent4" accent5="accent5" accent6="accent6" hlink="hlink" folHlink="folHlink"/>
  <p:sldLayoutIdLst>
    <p:sldLayoutId id="2147497090" r:id="rId1"/>
    <p:sldLayoutId id="2147497091" r:id="rId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a:solidFill>
                  <a:srgbClr val="FFFFFF"/>
                </a:solidFill>
                <a:latin typeface="Arial" pitchFamily="-128" charset="0"/>
                <a:ea typeface="+mn-ea"/>
                <a:cs typeface="+mn-cs"/>
              </a:defRPr>
            </a:lvl1pPr>
          </a:lstStyle>
          <a:p>
            <a:pPr defTabSz="914400" fontAlgn="base">
              <a:spcBef>
                <a:spcPct val="0"/>
              </a:spcBef>
              <a:spcAft>
                <a:spcPct val="0"/>
              </a:spcAft>
              <a:defRPr/>
            </a:pPr>
            <a:endParaRPr lang="en-US"/>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28" charset="0"/>
                <a:ea typeface="+mn-ea"/>
                <a:cs typeface="+mn-cs"/>
              </a:defRPr>
            </a:lvl1pPr>
          </a:lstStyle>
          <a:p>
            <a:pPr defTabSz="914400" fontAlgn="base">
              <a:spcBef>
                <a:spcPct val="0"/>
              </a:spcBef>
              <a:spcAft>
                <a:spcPct val="0"/>
              </a:spcAft>
              <a:defRPr/>
            </a:pPr>
            <a:endParaRPr lang="en-US"/>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ea typeface="ＭＳ Ｐゴシック" charset="0"/>
                <a:cs typeface="ＭＳ Ｐゴシック" charset="0"/>
              </a:defRPr>
            </a:lvl1pPr>
          </a:lstStyle>
          <a:p>
            <a:pPr defTabSz="914400" fontAlgn="base">
              <a:spcBef>
                <a:spcPct val="0"/>
              </a:spcBef>
              <a:spcAft>
                <a:spcPct val="0"/>
              </a:spcAft>
              <a:defRPr/>
            </a:pPr>
            <a:fld id="{95587A80-57A8-6043-BEAD-05CBC949E8D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648547131"/>
      </p:ext>
    </p:extLst>
  </p:cSld>
  <p:clrMap bg1="dk2" tx1="lt1" bg2="dk1" tx2="lt2" accent1="accent1" accent2="accent2" accent3="accent3" accent4="accent4" accent5="accent5" accent6="accent6" hlink="hlink" folHlink="folHlink"/>
  <p:sldLayoutIdLst>
    <p:sldLayoutId id="2147497093"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defTabSz="914400" fontAlgn="base">
              <a:spcBef>
                <a:spcPct val="0"/>
              </a:spcBef>
              <a:spcAft>
                <a:spcPct val="0"/>
              </a:spcAft>
              <a:defRPr/>
            </a:pPr>
            <a:fld id="{1AEF4D63-133D-2F4F-9CB7-4B486D8D74D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102988894"/>
      </p:ext>
    </p:extLst>
  </p:cSld>
  <p:clrMap bg1="dk2" tx1="lt1" bg2="dk1" tx2="lt2" accent1="accent1" accent2="accent2" accent3="accent3" accent4="accent4" accent5="accent5" accent6="accent6" hlink="hlink" folHlink="folHlink"/>
  <p:sldLayoutIdLst>
    <p:sldLayoutId id="214749709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defTabSz="914400" eaLnBrk="0" fontAlgn="base" hangingPunct="0">
              <a:spcBef>
                <a:spcPct val="0"/>
              </a:spcBef>
              <a:spcAft>
                <a:spcPct val="0"/>
              </a:spcAft>
              <a:defRPr/>
            </a:pPr>
            <a:fld id="{F7482919-391A-F046-A005-661B422BEE80}"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125411299"/>
      </p:ext>
    </p:extLst>
  </p:cSld>
  <p:clrMap bg1="lt1" tx1="dk1" bg2="lt2" tx2="dk2" accent1="accent1" accent2="accent2" accent3="accent3" accent4="accent4" accent5="accent5" accent6="accent6" hlink="hlink" folHlink="folHlink"/>
  <p:sldLayoutIdLst>
    <p:sldLayoutId id="2147497097"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eaLnBrk="0" hangingPunct="0">
              <a:defRPr/>
            </a:pPr>
            <a:endParaRPr lang="en-US">
              <a:solidFill>
                <a:srgbClr val="FFFF00"/>
              </a:solidFill>
              <a:ea typeface="MS Pゴシック"/>
              <a:cs typeface="MS Pゴシック"/>
            </a:endParaRPr>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lgn="ctr" eaLnBrk="0" hangingPunct="0">
              <a:defRPr/>
            </a:pPr>
            <a:endParaRPr lang="en-US">
              <a:solidFill>
                <a:srgbClr val="FFFF00"/>
              </a:solidFill>
              <a:ea typeface="MS Pゴシック"/>
              <a:cs typeface="MS Pゴシック"/>
            </a:endParaRPr>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eaLnBrk="0" hangingPunct="0"/>
            <a:fld id="{CF35CEB5-4A6F-1E4E-9F51-8E91ACCB32F7}" type="slidenum">
              <a:rPr lang="en-US">
                <a:solidFill>
                  <a:srgbClr val="FFFF00"/>
                </a:solidFill>
              </a:rPr>
              <a:pPr eaLnBrk="0" hangingPunct="0"/>
              <a:t>‹#›</a:t>
            </a:fld>
            <a:endParaRPr lang="en-US">
              <a:solidFill>
                <a:srgbClr val="FFFF00"/>
              </a:solidFill>
            </a:endParaRPr>
          </a:p>
        </p:txBody>
      </p:sp>
    </p:spTree>
    <p:extLst>
      <p:ext uri="{BB962C8B-B14F-4D97-AF65-F5344CB8AC3E}">
        <p14:creationId xmlns:p14="http://schemas.microsoft.com/office/powerpoint/2010/main" val="1484844758"/>
      </p:ext>
    </p:extLst>
  </p:cSld>
  <p:clrMap bg1="dk2" tx1="lt1" bg2="dk1" tx2="lt2" accent1="accent1" accent2="accent2" accent3="accent3" accent4="accent4" accent5="accent5" accent6="accent6" hlink="hlink" folHlink="folHlink"/>
  <p:sldLayoutIdLst>
    <p:sldLayoutId id="2147497099" r:id="rId1"/>
    <p:sldLayoutId id="2147497100" r:id="rId2"/>
    <p:sldLayoutId id="2147497101" r:id="rId3"/>
    <p:sldLayoutId id="2147497102" r:id="rId4"/>
    <p:sldLayoutId id="2147497103" r:id="rId5"/>
    <p:sldLayoutId id="2147497104" r:id="rId6"/>
    <p:sldLayoutId id="2147497105" r:id="rId7"/>
    <p:sldLayoutId id="2147497106" r:id="rId8"/>
    <p:sldLayoutId id="2147497107" r:id="rId9"/>
    <p:sldLayoutId id="2147497108" r:id="rId10"/>
    <p:sldLayoutId id="2147497109"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1881138870"/>
      </p:ext>
    </p:extLst>
  </p:cSld>
  <p:clrMap bg1="lt1" tx1="dk1" bg2="lt2" tx2="dk2" accent1="accent1" accent2="accent2" accent3="accent3" accent4="accent4" accent5="accent5" accent6="accent6" hlink="hlink" folHlink="folHlink"/>
  <p:sldLayoutIdLst>
    <p:sldLayoutId id="2147497111" r:id="rId1"/>
    <p:sldLayoutId id="2147497112" r:id="rId2"/>
    <p:sldLayoutId id="2147497113" r:id="rId3"/>
    <p:sldLayoutId id="2147497114" r:id="rId4"/>
    <p:sldLayoutId id="2147497115" r:id="rId5"/>
    <p:sldLayoutId id="2147497116" r:id="rId6"/>
    <p:sldLayoutId id="2147497117" r:id="rId7"/>
    <p:sldLayoutId id="2147497118" r:id="rId8"/>
    <p:sldLayoutId id="2147497119" r:id="rId9"/>
    <p:sldLayoutId id="2147497120" r:id="rId10"/>
    <p:sldLayoutId id="214749712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648524"/>
      </p:ext>
    </p:extLst>
  </p:cSld>
  <p:clrMap bg1="dk2" tx1="lt1" bg2="dk1" tx2="lt2" accent1="accent1" accent2="accent2" accent3="accent3" accent4="accent4" accent5="accent5" accent6="accent6" hlink="hlink" folHlink="folHlink"/>
  <p:sldLayoutIdLst>
    <p:sldLayoutId id="2147497123" r:id="rId1"/>
    <p:sldLayoutId id="2147497124" r:id="rId2"/>
    <p:sldLayoutId id="2147497125" r:id="rId3"/>
    <p:sldLayoutId id="2147497126" r:id="rId4"/>
    <p:sldLayoutId id="2147497127" r:id="rId5"/>
    <p:sldLayoutId id="2147497128" r:id="rId6"/>
    <p:sldLayoutId id="2147497129" r:id="rId7"/>
    <p:sldLayoutId id="2147497130" r:id="rId8"/>
    <p:sldLayoutId id="2147497131" r:id="rId9"/>
    <p:sldLayoutId id="2147497132" r:id="rId10"/>
    <p:sldLayoutId id="2147497133" r:id="rId11"/>
    <p:sldLayoutId id="2147497134"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01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defTabSz="914400" eaLnBrk="0" fontAlgn="base" hangingPunct="0">
              <a:spcAft>
                <a:spcPct val="0"/>
              </a:spcAft>
              <a:defRPr/>
            </a:pPr>
            <a:fld id="{7865248F-0810-8C40-8997-E4577F09E724}" type="slidenum">
              <a:rPr lang="en-US">
                <a:solidFill>
                  <a:srgbClr val="003300"/>
                </a:solidFill>
                <a:ea typeface="ＭＳ Ｐゴシック" charset="0"/>
                <a:cs typeface="ＭＳ Ｐゴシック" charset="0"/>
              </a:rPr>
              <a:pPr defTabSz="914400" eaLnBrk="0" fontAlgn="base" hangingPunct="0">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965971135"/>
      </p:ext>
    </p:extLst>
  </p:cSld>
  <p:clrMap bg1="lt1" tx1="dk1" bg2="lt2" tx2="dk2" accent1="accent1" accent2="accent2" accent3="accent3" accent4="accent4" accent5="accent5" accent6="accent6" hlink="hlink" folHlink="folHlink"/>
  <p:sldLayoutIdLst>
    <p:sldLayoutId id="2147497136" r:id="rId1"/>
    <p:sldLayoutId id="2147497137" r:id="rId2"/>
    <p:sldLayoutId id="2147497138" r:id="rId3"/>
    <p:sldLayoutId id="2147497139" r:id="rId4"/>
    <p:sldLayoutId id="2147497140" r:id="rId5"/>
    <p:sldLayoutId id="2147497141" r:id="rId6"/>
    <p:sldLayoutId id="2147497142" r:id="rId7"/>
    <p:sldLayoutId id="2147497143" r:id="rId8"/>
    <p:sldLayoutId id="2147497144" r:id="rId9"/>
    <p:sldLayoutId id="2147497145" r:id="rId10"/>
    <p:sldLayoutId id="2147497146"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6471520"/>
      </p:ext>
    </p:extLst>
  </p:cSld>
  <p:clrMap bg1="lt1" tx1="dk1" bg2="lt2" tx2="dk2" accent1="accent1" accent2="accent2" accent3="accent3" accent4="accent4" accent5="accent5" accent6="accent6" hlink="hlink" folHlink="folHlink"/>
  <p:sldLayoutIdLst>
    <p:sldLayoutId id="2147497149" r:id="rId1"/>
    <p:sldLayoutId id="2147497150" r:id="rId2"/>
    <p:sldLayoutId id="2147497151" r:id="rId3"/>
    <p:sldLayoutId id="2147497152" r:id="rId4"/>
    <p:sldLayoutId id="2147497153" r:id="rId5"/>
    <p:sldLayoutId id="2147497154" r:id="rId6"/>
    <p:sldLayoutId id="2147497155" r:id="rId7"/>
    <p:sldLayoutId id="2147497156" r:id="rId8"/>
    <p:sldLayoutId id="2147497157" r:id="rId9"/>
    <p:sldLayoutId id="2147497158" r:id="rId10"/>
    <p:sldLayoutId id="21474971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pitchFamily="-112" charset="0"/>
                <a:ea typeface="+mn-ea"/>
                <a:cs typeface="+mn-cs"/>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pitchFamily="-112" charset="0"/>
                <a:ea typeface="+mn-ea"/>
                <a:cs typeface="+mn-cs"/>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defRPr>
            </a:lvl1pPr>
          </a:lstStyle>
          <a:p>
            <a:pPr>
              <a:defRPr/>
            </a:pPr>
            <a:fld id="{C8514EA3-E304-A747-9B03-E9F0E232F5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26" r:id="rId1"/>
    <p:sldLayoutId id="2147496969" r:id="rId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0"/>
            <a:ext cx="8839200" cy="6858000"/>
            <a:chOff x="0" y="0"/>
            <a:chExt cx="5568" cy="4320"/>
          </a:xfrm>
        </p:grpSpPr>
        <p:grpSp>
          <p:nvGrpSpPr>
            <p:cNvPr id="145416" name="Group 3"/>
            <p:cNvGrpSpPr>
              <a:grpSpLocks/>
            </p:cNvGrpSpPr>
            <p:nvPr userDrawn="1"/>
          </p:nvGrpSpPr>
          <p:grpSpPr bwMode="auto">
            <a:xfrm>
              <a:off x="0" y="0"/>
              <a:ext cx="3216" cy="3072"/>
              <a:chOff x="0" y="0"/>
              <a:chExt cx="2928" cy="2784"/>
            </a:xfrm>
          </p:grpSpPr>
          <p:sp>
            <p:nvSpPr>
              <p:cNvPr id="14542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45417" name="Group 9"/>
            <p:cNvGrpSpPr>
              <a:grpSpLocks/>
            </p:cNvGrpSpPr>
            <p:nvPr userDrawn="1"/>
          </p:nvGrpSpPr>
          <p:grpSpPr bwMode="auto">
            <a:xfrm>
              <a:off x="2016" y="2016"/>
              <a:ext cx="2448" cy="2304"/>
              <a:chOff x="0" y="0"/>
              <a:chExt cx="2928" cy="2784"/>
            </a:xfrm>
          </p:grpSpPr>
          <p:sp>
            <p:nvSpPr>
              <p:cNvPr id="14542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45418" name="Group 15"/>
            <p:cNvGrpSpPr>
              <a:grpSpLocks/>
            </p:cNvGrpSpPr>
            <p:nvPr userDrawn="1"/>
          </p:nvGrpSpPr>
          <p:grpSpPr bwMode="auto">
            <a:xfrm>
              <a:off x="2832" y="96"/>
              <a:ext cx="2736" cy="2592"/>
              <a:chOff x="0" y="0"/>
              <a:chExt cx="2928" cy="2784"/>
            </a:xfrm>
          </p:grpSpPr>
          <p:sp>
            <p:nvSpPr>
              <p:cNvPr id="14541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sp>
        <p:nvSpPr>
          <p:cNvPr id="14541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541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a:solidFill>
                  <a:srgbClr val="EAEAEA"/>
                </a:solidFill>
                <a:latin typeface="Times New Roman" charset="0"/>
              </a:defRPr>
            </a:lvl1pPr>
          </a:lstStyle>
          <a:p>
            <a:pPr>
              <a:defRPr/>
            </a:pPr>
            <a:fld id="{C71F674C-C374-2442-A309-1F84D921E529}" type="slidenum">
              <a:rPr lang="en-US"/>
              <a:pPr>
                <a:defRPr/>
              </a:pPr>
              <a:t>‹#›</a:t>
            </a:fld>
            <a:endParaRPr lang="en-US"/>
          </a:p>
        </p:txBody>
      </p:sp>
    </p:spTree>
    <p:extLst>
      <p:ext uri="{BB962C8B-B14F-4D97-AF65-F5344CB8AC3E}">
        <p14:creationId xmlns:p14="http://schemas.microsoft.com/office/powerpoint/2010/main" val="971577619"/>
      </p:ext>
    </p:extLst>
  </p:cSld>
  <p:clrMap bg1="dk2" tx1="lt1" bg2="dk1" tx2="lt2" accent1="accent1" accent2="accent2" accent3="accent3" accent4="accent4" accent5="accent5" accent6="accent6" hlink="hlink" folHlink="folHlink"/>
  <p:sldLayoutIdLst>
    <p:sldLayoutId id="2147497161" r:id="rId1"/>
    <p:sldLayoutId id="2147497162" r:id="rId2"/>
    <p:sldLayoutId id="2147497163" r:id="rId3"/>
    <p:sldLayoutId id="2147497164" r:id="rId4"/>
    <p:sldLayoutId id="2147497165" r:id="rId5"/>
    <p:sldLayoutId id="2147497166" r:id="rId6"/>
    <p:sldLayoutId id="2147497167" r:id="rId7"/>
    <p:sldLayoutId id="2147497168" r:id="rId8"/>
    <p:sldLayoutId id="2147497169" r:id="rId9"/>
    <p:sldLayoutId id="2147497170" r:id="rId10"/>
    <p:sldLayoutId id="214749717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7DA1F80-7576-8649-B8B2-B95F564C6C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50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9"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455.xml"/><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96.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2.xml"/><Relationship Id="rId1" Type="http://schemas.openxmlformats.org/officeDocument/2006/relationships/slideLayout" Target="../slideLayouts/slideLayout90.xml"/><Relationship Id="rId4" Type="http://schemas.openxmlformats.org/officeDocument/2006/relationships/image" Target="../media/image14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notesSlide" Target="../notesSlides/notesSlide83.xml"/><Relationship Id="rId1" Type="http://schemas.openxmlformats.org/officeDocument/2006/relationships/slideLayout" Target="../slideLayouts/slideLayout146.xml"/><Relationship Id="rId4" Type="http://schemas.openxmlformats.org/officeDocument/2006/relationships/image" Target="../media/image151.gif"/></Relationships>
</file>

<file path=ppt/slides/_rels/slide104.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84.xml"/><Relationship Id="rId1" Type="http://schemas.openxmlformats.org/officeDocument/2006/relationships/slideLayout" Target="../slideLayouts/slideLayout109.xml"/><Relationship Id="rId4" Type="http://schemas.openxmlformats.org/officeDocument/2006/relationships/image" Target="../media/image152.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9.xml"/></Relationships>
</file>

<file path=ppt/slides/_rels/slide10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6.xml"/><Relationship Id="rId1" Type="http://schemas.openxmlformats.org/officeDocument/2006/relationships/slideLayout" Target="../slideLayouts/slideLayout160.xml"/></Relationships>
</file>

<file path=ppt/slides/_rels/slide10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7.xml"/><Relationship Id="rId1" Type="http://schemas.openxmlformats.org/officeDocument/2006/relationships/slideLayout" Target="../slideLayouts/slideLayout116.xml"/><Relationship Id="rId4" Type="http://schemas.openxmlformats.org/officeDocument/2006/relationships/image" Target="../media/image15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8.xml"/><Relationship Id="rId1" Type="http://schemas.openxmlformats.org/officeDocument/2006/relationships/slideLayout" Target="../slideLayouts/slideLayout116.xml"/><Relationship Id="rId4" Type="http://schemas.openxmlformats.org/officeDocument/2006/relationships/image" Target="../media/image15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1.jpeg"/><Relationship Id="rId2" Type="http://schemas.openxmlformats.org/officeDocument/2006/relationships/notesSlide" Target="../notesSlides/notesSlide89.xml"/><Relationship Id="rId1" Type="http://schemas.openxmlformats.org/officeDocument/2006/relationships/slideLayout" Target="../slideLayouts/slideLayout116.xml"/><Relationship Id="rId6" Type="http://schemas.openxmlformats.org/officeDocument/2006/relationships/hyperlink" Target="http://www.google.com.sg/imgres?imgurl=wwwflag.wr.usgs.gov/USGSFlag/Data/maps/California.gif&amp;imgrefurl=http://www.lib.utexas.edu/maps/map_sites/states_sites.html&amp;h=1943&amp;w=1742&amp;prev=/images?q=California&amp;imgsz=xxlarge&amp;svnum=10&amp;hl=en&amp;lr=&amp;ie=UTF-8&amp;oe=UTF-8&amp;sa=G" TargetMode="External"/><Relationship Id="rId5" Type="http://schemas.openxmlformats.org/officeDocument/2006/relationships/image" Target="../media/image160.png"/><Relationship Id="rId4" Type="http://schemas.openxmlformats.org/officeDocument/2006/relationships/image" Target="../media/image159.jpe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0.xml"/><Relationship Id="rId1" Type="http://schemas.openxmlformats.org/officeDocument/2006/relationships/slideLayout" Target="../slideLayouts/slideLayout116.xml"/></Relationships>
</file>

<file path=ppt/slides/_rels/slide11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1.xml"/><Relationship Id="rId1" Type="http://schemas.openxmlformats.org/officeDocument/2006/relationships/slideLayout" Target="../slideLayouts/slideLayout116.xml"/><Relationship Id="rId4" Type="http://schemas.openxmlformats.org/officeDocument/2006/relationships/image" Target="../media/image15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2.xml"/><Relationship Id="rId1" Type="http://schemas.openxmlformats.org/officeDocument/2006/relationships/slideLayout" Target="../slideLayouts/slideLayout116.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3.xml"/><Relationship Id="rId1" Type="http://schemas.openxmlformats.org/officeDocument/2006/relationships/slideLayout" Target="../slideLayouts/slideLayout116.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notesSlide" Target="../notesSlides/notesSlide94.xml"/><Relationship Id="rId1" Type="http://schemas.openxmlformats.org/officeDocument/2006/relationships/slideLayout" Target="../slideLayouts/slideLayout116.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95.xml"/><Relationship Id="rId1" Type="http://schemas.openxmlformats.org/officeDocument/2006/relationships/slideLayout" Target="../slideLayouts/slideLayout1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6.xml"/><Relationship Id="rId1" Type="http://schemas.openxmlformats.org/officeDocument/2006/relationships/slideLayout" Target="../slideLayouts/slideLayout116.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11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97.xml"/><Relationship Id="rId1" Type="http://schemas.openxmlformats.org/officeDocument/2006/relationships/slideLayout" Target="../slideLayouts/slideLayout116.xml"/><Relationship Id="rId4" Type="http://schemas.openxmlformats.org/officeDocument/2006/relationships/image" Target="../media/image179.jpeg"/></Relationships>
</file>

<file path=ppt/slides/_rels/slide118.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notesSlide" Target="../notesSlides/notesSlide98.xml"/><Relationship Id="rId1" Type="http://schemas.openxmlformats.org/officeDocument/2006/relationships/slideLayout" Target="../slideLayouts/slideLayout116.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99.xml"/><Relationship Id="rId1" Type="http://schemas.openxmlformats.org/officeDocument/2006/relationships/slideLayout" Target="../slideLayouts/slideLayout116.xml"/><Relationship Id="rId4" Type="http://schemas.openxmlformats.org/officeDocument/2006/relationships/image" Target="../media/image18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60.xml"/></Relationships>
</file>

<file path=ppt/slides/_rels/slide12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00.xml"/><Relationship Id="rId1" Type="http://schemas.openxmlformats.org/officeDocument/2006/relationships/slideLayout" Target="../slideLayouts/slideLayout116.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01.xml"/><Relationship Id="rId1" Type="http://schemas.openxmlformats.org/officeDocument/2006/relationships/slideLayout" Target="../slideLayouts/slideLayout116.xml"/><Relationship Id="rId4" Type="http://schemas.openxmlformats.org/officeDocument/2006/relationships/image" Target="../media/image193.jpeg"/></Relationships>
</file>

<file path=ppt/slides/_rels/slide122.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2" Type="http://schemas.openxmlformats.org/officeDocument/2006/relationships/notesSlide" Target="../notesSlides/notesSlide102.xml"/><Relationship Id="rId1" Type="http://schemas.openxmlformats.org/officeDocument/2006/relationships/slideLayout" Target="../slideLayouts/slideLayout116.xml"/><Relationship Id="rId6" Type="http://schemas.openxmlformats.org/officeDocument/2006/relationships/image" Target="../media/image195.jpeg"/><Relationship Id="rId5" Type="http://schemas.openxmlformats.org/officeDocument/2006/relationships/hyperlink" Target="http://images.google.com.sg/imgres?imgurl=www.visualparadox.com/images/no-linking-allowed/peacesign640.jpg&amp;imgrefurl=http://www.visualparadox.com/wallpapers/peacesign640.htm&amp;h=480&amp;w=640&amp;prev=/images?q=peace+sign&amp;svnum=10&amp;hl=en&amp;lr=&amp;ie=UTF-8&amp;oe=UTF-8" TargetMode="External"/><Relationship Id="rId4" Type="http://schemas.openxmlformats.org/officeDocument/2006/relationships/image" Target="../media/image19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03.xml"/><Relationship Id="rId1" Type="http://schemas.openxmlformats.org/officeDocument/2006/relationships/slideLayout" Target="../slideLayouts/slideLayout116.xml"/><Relationship Id="rId4" Type="http://schemas.openxmlformats.org/officeDocument/2006/relationships/image" Target="../media/image197.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71.xml"/></Relationships>
</file>

<file path=ppt/slides/_rels/slide125.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105.xml"/><Relationship Id="rId1" Type="http://schemas.openxmlformats.org/officeDocument/2006/relationships/slideLayout" Target="../slideLayouts/slideLayout171.xml"/><Relationship Id="rId4" Type="http://schemas.openxmlformats.org/officeDocument/2006/relationships/image" Target="../media/image152.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71.xml"/></Relationships>
</file>

<file path=ppt/slides/_rels/slide127.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198.gif"/><Relationship Id="rId1" Type="http://schemas.openxmlformats.org/officeDocument/2006/relationships/slideLayout" Target="../slideLayouts/slideLayout18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8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9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60.xml"/></Relationships>
</file>

<file path=ppt/slides/_rels/slide13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8.xml"/></Relationships>
</file>

<file path=ppt/slides/_rels/slide13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98.xml"/></Relationships>
</file>

<file path=ppt/slides/_rels/slide13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14.xml"/><Relationship Id="rId1" Type="http://schemas.openxmlformats.org/officeDocument/2006/relationships/slideLayout" Target="../slideLayouts/slideLayout205.xml"/></Relationships>
</file>

<file path=ppt/slides/_rels/slide13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15.xml"/><Relationship Id="rId1" Type="http://schemas.openxmlformats.org/officeDocument/2006/relationships/slideLayout" Target="../slideLayouts/slideLayout20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5.xml"/></Relationships>
</file>

<file path=ppt/slides/_rels/slide14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6.xml"/><Relationship Id="rId1" Type="http://schemas.openxmlformats.org/officeDocument/2006/relationships/slideLayout" Target="../slideLayouts/slideLayout205.xml"/></Relationships>
</file>

<file path=ppt/slides/_rels/slide14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17.xml"/><Relationship Id="rId1" Type="http://schemas.openxmlformats.org/officeDocument/2006/relationships/slideLayout" Target="../slideLayouts/slideLayout205.xml"/></Relationships>
</file>

<file path=ppt/slides/_rels/slide14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18.xml"/><Relationship Id="rId1" Type="http://schemas.openxmlformats.org/officeDocument/2006/relationships/slideLayout" Target="../slideLayouts/slideLayout205.xml"/></Relationships>
</file>

<file path=ppt/slides/_rels/slide14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19.xml"/><Relationship Id="rId1" Type="http://schemas.openxmlformats.org/officeDocument/2006/relationships/slideLayout" Target="../slideLayouts/slideLayout205.xml"/></Relationships>
</file>

<file path=ppt/slides/_rels/slide14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20.xml"/><Relationship Id="rId1" Type="http://schemas.openxmlformats.org/officeDocument/2006/relationships/slideLayout" Target="../slideLayouts/slideLayout205.xml"/></Relationships>
</file>

<file path=ppt/slides/_rels/slide14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21.xml"/><Relationship Id="rId1" Type="http://schemas.openxmlformats.org/officeDocument/2006/relationships/slideLayout" Target="../slideLayouts/slideLayout21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27.xml"/></Relationships>
</file>

<file path=ppt/slides/_rels/slide14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3.xml"/><Relationship Id="rId1" Type="http://schemas.openxmlformats.org/officeDocument/2006/relationships/slideLayout" Target="../slideLayouts/slideLayout23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49.xml"/></Relationships>
</file>

<file path=ppt/slides/_rels/slide14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5.xml"/><Relationship Id="rId1" Type="http://schemas.openxmlformats.org/officeDocument/2006/relationships/slideLayout" Target="../slideLayouts/slideLayout26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5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26.xml"/><Relationship Id="rId1" Type="http://schemas.openxmlformats.org/officeDocument/2006/relationships/slideLayout" Target="../slideLayouts/slideLayout205.xml"/></Relationships>
</file>

<file path=ppt/slides/_rels/slide152.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05.xml"/></Relationships>
</file>

<file path=ppt/slides/_rels/slide15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27.xml"/><Relationship Id="rId1" Type="http://schemas.openxmlformats.org/officeDocument/2006/relationships/slideLayout" Target="../slideLayouts/slideLayout20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6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05.xml"/></Relationships>
</file>

<file path=ppt/slides/_rels/slide1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0.xml"/><Relationship Id="rId1" Type="http://schemas.openxmlformats.org/officeDocument/2006/relationships/slideLayout" Target="../slideLayouts/slideLayout205.xml"/><Relationship Id="rId5" Type="http://schemas.openxmlformats.org/officeDocument/2006/relationships/image" Target="../media/image219.jpeg"/><Relationship Id="rId4" Type="http://schemas.openxmlformats.org/officeDocument/2006/relationships/image" Target="../media/image218.jpeg"/></Relationships>
</file>

<file path=ppt/slides/_rels/slide15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1.xml"/><Relationship Id="rId1" Type="http://schemas.openxmlformats.org/officeDocument/2006/relationships/slideLayout" Target="../slideLayouts/slideLayout205.xml"/><Relationship Id="rId4" Type="http://schemas.openxmlformats.org/officeDocument/2006/relationships/image" Target="../media/image221.png"/></Relationships>
</file>

<file path=ppt/slides/_rels/slide1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2.xml"/><Relationship Id="rId1" Type="http://schemas.openxmlformats.org/officeDocument/2006/relationships/slideLayout" Target="../slideLayouts/slideLayout271.xml"/></Relationships>
</file>

<file path=ppt/slides/_rels/slide1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3.xml"/><Relationship Id="rId1" Type="http://schemas.openxmlformats.org/officeDocument/2006/relationships/slideLayout" Target="../slideLayouts/slideLayout27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1.xml"/></Relationships>
</file>

<file path=ppt/slides/_rels/slide160.xml.rels><?xml version="1.0" encoding="UTF-8" standalone="yes"?>
<Relationships xmlns="http://schemas.openxmlformats.org/package/2006/relationships"><Relationship Id="rId2" Type="http://schemas.openxmlformats.org/officeDocument/2006/relationships/image" Target="../media/image222.gif"/><Relationship Id="rId1" Type="http://schemas.openxmlformats.org/officeDocument/2006/relationships/slideLayout" Target="../slideLayouts/slideLayout28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0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60.xml"/></Relationships>
</file>

<file path=ppt/slides/_rels/slide16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36.xml"/><Relationship Id="rId1" Type="http://schemas.openxmlformats.org/officeDocument/2006/relationships/slideLayout" Target="../slideLayouts/slideLayout89.xml"/></Relationships>
</file>

<file path=ppt/slides/_rels/slide16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37.xml"/><Relationship Id="rId1" Type="http://schemas.openxmlformats.org/officeDocument/2006/relationships/slideLayout" Target="../slideLayouts/slideLayout260.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16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38.xml"/><Relationship Id="rId1" Type="http://schemas.openxmlformats.org/officeDocument/2006/relationships/slideLayout" Target="../slideLayouts/slideLayout20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93.xml"/></Relationships>
</file>

<file path=ppt/slides/_rels/slide16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40.xml"/><Relationship Id="rId1" Type="http://schemas.openxmlformats.org/officeDocument/2006/relationships/slideLayout" Target="../slideLayouts/slideLayout304.xml"/></Relationships>
</file>

<file path=ppt/slides/_rels/slide16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41.xml"/><Relationship Id="rId1" Type="http://schemas.openxmlformats.org/officeDocument/2006/relationships/slideLayout" Target="../slideLayouts/slideLayout31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17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43.xml"/><Relationship Id="rId1" Type="http://schemas.openxmlformats.org/officeDocument/2006/relationships/slideLayout" Target="../slideLayouts/slideLayout31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15.xml"/></Relationships>
</file>

<file path=ppt/slides/_rels/slide1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6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47.xml"/><Relationship Id="rId1" Type="http://schemas.openxmlformats.org/officeDocument/2006/relationships/slideLayout" Target="../slideLayouts/slideLayout35.xml"/><Relationship Id="rId4" Type="http://schemas.openxmlformats.org/officeDocument/2006/relationships/image" Target="../media/image233.jpeg"/></Relationships>
</file>

<file path=ppt/slides/_rels/slide17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48.xml"/><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2.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3.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13.xml"/><Relationship Id="rId1" Type="http://schemas.openxmlformats.org/officeDocument/2006/relationships/themeOverride" Target="../theme/themeOverride3.xml"/><Relationship Id="rId4" Type="http://schemas.openxmlformats.org/officeDocument/2006/relationships/image" Target="../media/image33.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9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91.xml"/></Relationships>
</file>

<file path=ppt/slides/_rels/slide18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3.xml"/><Relationship Id="rId1" Type="http://schemas.openxmlformats.org/officeDocument/2006/relationships/slideLayout" Target="../slideLayouts/slideLayout91.xml"/></Relationships>
</file>

<file path=ppt/slides/_rels/slide18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 Type="http://schemas.openxmlformats.org/officeDocument/2006/relationships/image" Target="../media/image236.emf"/><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2" Type="http://schemas.openxmlformats.org/officeDocument/2006/relationships/notesSlide" Target="../notesSlides/notesSlide154.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png"/><Relationship Id="rId1" Type="http://schemas.openxmlformats.org/officeDocument/2006/relationships/slideLayout" Target="../slideLayouts/slideLayout92.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32" Type="http://schemas.openxmlformats.org/officeDocument/2006/relationships/image" Target="../media/image112.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png"/><Relationship Id="rId10" Type="http://schemas.openxmlformats.org/officeDocument/2006/relationships/image" Target="../media/image90.png"/><Relationship Id="rId19" Type="http://schemas.openxmlformats.org/officeDocument/2006/relationships/image" Target="../media/image99.png"/><Relationship Id="rId31" Type="http://schemas.openxmlformats.org/officeDocument/2006/relationships/image" Target="../media/image111.png"/><Relationship Id="rId4" Type="http://schemas.openxmlformats.org/officeDocument/2006/relationships/image" Target="../media/image55.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s>
</file>

<file path=ppt/slides/_rels/slide1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5.xml"/><Relationship Id="rId1" Type="http://schemas.openxmlformats.org/officeDocument/2006/relationships/slideLayout" Target="../slideLayouts/slideLayout99.xml"/></Relationships>
</file>

<file path=ppt/slides/_rels/slide18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6.xml"/><Relationship Id="rId1" Type="http://schemas.openxmlformats.org/officeDocument/2006/relationships/slideLayout" Target="../slideLayouts/slideLayout90.xml"/><Relationship Id="rId4" Type="http://schemas.openxmlformats.org/officeDocument/2006/relationships/image" Target="../media/image149.jpeg"/></Relationships>
</file>

<file path=ppt/slides/_rels/slide18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7.xml"/><Relationship Id="rId1" Type="http://schemas.openxmlformats.org/officeDocument/2006/relationships/slideLayout" Target="../slideLayouts/slideLayout104.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05.xml"/></Relationships>
</file>

<file path=ppt/slides/_rels/slide18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59.xml"/><Relationship Id="rId1" Type="http://schemas.openxmlformats.org/officeDocument/2006/relationships/slideLayout" Target="../slideLayouts/slideLayout91.xml"/></Relationships>
</file>

<file path=ppt/slides/_rels/slide189.xml.rels><?xml version="1.0" encoding="UTF-8" standalone="yes"?>
<Relationships xmlns="http://schemas.openxmlformats.org/package/2006/relationships"><Relationship Id="rId3" Type="http://schemas.openxmlformats.org/officeDocument/2006/relationships/image" Target="../media/image238.emf"/><Relationship Id="rId2" Type="http://schemas.openxmlformats.org/officeDocument/2006/relationships/notesSlide" Target="../notesSlides/notesSlide160.xml"/><Relationship Id="rId1" Type="http://schemas.openxmlformats.org/officeDocument/2006/relationships/slideLayout" Target="../slideLayouts/slideLayout42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91.xml"/></Relationships>
</file>

<file path=ppt/slides/_rels/slide19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2.xml"/><Relationship Id="rId1" Type="http://schemas.openxmlformats.org/officeDocument/2006/relationships/slideLayout" Target="../slideLayouts/slideLayout91.xml"/></Relationships>
</file>

<file path=ppt/slides/_rels/slide19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63.xml"/><Relationship Id="rId1" Type="http://schemas.openxmlformats.org/officeDocument/2006/relationships/slideLayout" Target="../slideLayouts/slideLayout106.xml"/></Relationships>
</file>

<file path=ppt/slides/_rels/slide19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4.xml"/><Relationship Id="rId1" Type="http://schemas.openxmlformats.org/officeDocument/2006/relationships/slideLayout" Target="../slideLayouts/slideLayout423.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06.xml"/><Relationship Id="rId1" Type="http://schemas.openxmlformats.org/officeDocument/2006/relationships/themeOverride" Target="../theme/themeOverride8.xml"/><Relationship Id="rId4" Type="http://schemas.openxmlformats.org/officeDocument/2006/relationships/image" Target="../media/image242.png"/></Relationships>
</file>

<file path=ppt/slides/_rels/slide19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66.xml"/><Relationship Id="rId1" Type="http://schemas.openxmlformats.org/officeDocument/2006/relationships/slideLayout" Target="../slideLayouts/slideLayout91.xml"/></Relationships>
</file>

<file path=ppt/slides/_rels/slide19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67.xml"/><Relationship Id="rId1" Type="http://schemas.openxmlformats.org/officeDocument/2006/relationships/slideLayout" Target="../slideLayouts/slideLayout424.xml"/></Relationships>
</file>

<file path=ppt/slides/_rels/slide19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68.xml"/><Relationship Id="rId1" Type="http://schemas.openxmlformats.org/officeDocument/2006/relationships/slideLayout" Target="../slideLayouts/slideLayout424.xml"/></Relationships>
</file>

<file path=ppt/slides/_rels/slide19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69.xml"/><Relationship Id="rId1" Type="http://schemas.openxmlformats.org/officeDocument/2006/relationships/slideLayout" Target="../slideLayouts/slideLayout425.xml"/></Relationships>
</file>

<file path=ppt/slides/_rels/slide19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70.xml"/><Relationship Id="rId1" Type="http://schemas.openxmlformats.org/officeDocument/2006/relationships/slideLayout" Target="../slideLayouts/slideLayout4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20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71.xml"/><Relationship Id="rId1" Type="http://schemas.openxmlformats.org/officeDocument/2006/relationships/slideLayout" Target="../slideLayouts/slideLayout107.xml"/></Relationships>
</file>

<file path=ppt/slides/_rels/slide20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72.xml"/><Relationship Id="rId1" Type="http://schemas.openxmlformats.org/officeDocument/2006/relationships/slideLayout" Target="../slideLayouts/slideLayout107.xml"/><Relationship Id="rId4" Type="http://schemas.openxmlformats.org/officeDocument/2006/relationships/image" Target="../media/image248.jpeg"/></Relationships>
</file>

<file path=ppt/slides/_rels/slide20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73.xml"/><Relationship Id="rId1" Type="http://schemas.openxmlformats.org/officeDocument/2006/relationships/slideLayout" Target="../slideLayouts/slideLayout422.xml"/></Relationships>
</file>

<file path=ppt/slides/_rels/slide20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74.xml"/><Relationship Id="rId1" Type="http://schemas.openxmlformats.org/officeDocument/2006/relationships/slideLayout" Target="../slideLayouts/slideLayout108.xml"/></Relationships>
</file>

<file path=ppt/slides/_rels/slide204.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75.xml"/><Relationship Id="rId1" Type="http://schemas.openxmlformats.org/officeDocument/2006/relationships/slideLayout" Target="../slideLayouts/slideLayout107.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106.xml"/><Relationship Id="rId1" Type="http://schemas.openxmlformats.org/officeDocument/2006/relationships/themeOverride" Target="../theme/themeOverride9.xml"/><Relationship Id="rId4" Type="http://schemas.openxmlformats.org/officeDocument/2006/relationships/image" Target="../media/image252.png"/></Relationships>
</file>

<file path=ppt/slides/_rels/slide206.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77.xml"/><Relationship Id="rId1" Type="http://schemas.openxmlformats.org/officeDocument/2006/relationships/slideLayout" Target="../slideLayouts/slideLayout107.xml"/><Relationship Id="rId4" Type="http://schemas.openxmlformats.org/officeDocument/2006/relationships/image" Target="../media/image254.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06.xml"/><Relationship Id="rId1" Type="http://schemas.openxmlformats.org/officeDocument/2006/relationships/themeOverride" Target="../theme/themeOverride10.xml"/><Relationship Id="rId4" Type="http://schemas.openxmlformats.org/officeDocument/2006/relationships/image" Target="../media/image33.jpeg"/></Relationships>
</file>

<file path=ppt/slides/_rels/slide20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79.xml"/><Relationship Id="rId1" Type="http://schemas.openxmlformats.org/officeDocument/2006/relationships/slideLayout" Target="../slideLayouts/slideLayout106.xml"/><Relationship Id="rId5" Type="http://schemas.openxmlformats.org/officeDocument/2006/relationships/image" Target="../media/image257.jpeg"/><Relationship Id="rId4" Type="http://schemas.openxmlformats.org/officeDocument/2006/relationships/image" Target="../media/image256.jpe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21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81.xml"/><Relationship Id="rId1" Type="http://schemas.openxmlformats.org/officeDocument/2006/relationships/slideLayout" Target="../slideLayouts/slideLayout341.xml"/><Relationship Id="rId4" Type="http://schemas.openxmlformats.org/officeDocument/2006/relationships/image" Target="../media/image259.png"/></Relationships>
</file>

<file path=ppt/slides/_rels/slide2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2.xml"/><Relationship Id="rId1" Type="http://schemas.openxmlformats.org/officeDocument/2006/relationships/slideLayout" Target="../slideLayouts/slideLayout9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531.xml"/></Relationships>
</file>

<file path=ppt/slides/_rels/slide21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4.xml"/><Relationship Id="rId1" Type="http://schemas.openxmlformats.org/officeDocument/2006/relationships/slideLayout" Target="../slideLayouts/slideLayout55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06.xml"/></Relationships>
</file>

<file path=ppt/slides/_rels/slide21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86.xml"/><Relationship Id="rId1" Type="http://schemas.openxmlformats.org/officeDocument/2006/relationships/slideLayout" Target="../slideLayouts/slideLayout341.xml"/><Relationship Id="rId4" Type="http://schemas.openxmlformats.org/officeDocument/2006/relationships/image" Target="../media/image259.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4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4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4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4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4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4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6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4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36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3.xml"/><Relationship Id="rId1" Type="http://schemas.openxmlformats.org/officeDocument/2006/relationships/themeOverride" Target="../theme/themeOverride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1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emf"/></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37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0.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5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520.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383.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99.xml"/></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4.emf"/><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notesSlide" Target="../notesSlides/notesSlide36.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29.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1.xml"/></Relationships>
</file>

<file path=ppt/slides/_rels/slide4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55.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54.emf"/><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png"/><Relationship Id="rId1" Type="http://schemas.openxmlformats.org/officeDocument/2006/relationships/slideLayout" Target="../slideLayouts/slideLayout51.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8.xml"/><Relationship Id="rId1" Type="http://schemas.openxmlformats.org/officeDocument/2006/relationships/themeOverride" Target="../theme/themeOverride5.xml"/><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3.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5.xml"/><Relationship Id="rId1" Type="http://schemas.openxmlformats.org/officeDocument/2006/relationships/slideLayout" Target="../slideLayouts/slideLayout84.xml"/><Relationship Id="rId4" Type="http://schemas.openxmlformats.org/officeDocument/2006/relationships/image" Target="../media/image119.jpeg"/></Relationships>
</file>

<file path=ppt/slides/_rels/slide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6.xml"/><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90.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8.xml"/><Relationship Id="rId1" Type="http://schemas.openxmlformats.org/officeDocument/2006/relationships/themeOverride" Target="../theme/themeOverride6.xml"/><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7.xm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473.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9.xml"/><Relationship Id="rId1" Type="http://schemas.openxmlformats.org/officeDocument/2006/relationships/slideLayout" Target="../slideLayouts/slideLayout87.xml"/><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565.xml"/></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70.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5.xml"/><Relationship Id="rId1" Type="http://schemas.openxmlformats.org/officeDocument/2006/relationships/slideLayout" Target="../slideLayouts/slideLayout78.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4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jpeg"/><Relationship Id="rId1" Type="http://schemas.openxmlformats.org/officeDocument/2006/relationships/slideLayout" Target="../slideLayouts/slideLayout473.xml"/></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7.xml"/><Relationship Id="rId1" Type="http://schemas.openxmlformats.org/officeDocument/2006/relationships/slideLayout" Target="../slideLayouts/slideLayout79.xml"/><Relationship Id="rId4" Type="http://schemas.openxmlformats.org/officeDocument/2006/relationships/image" Target="../media/image135.png"/></Relationships>
</file>

<file path=ppt/slides/_rels/slide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8.xml"/><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9.xml"/><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1.xml"/><Relationship Id="rId1" Type="http://schemas.openxmlformats.org/officeDocument/2006/relationships/slideLayout" Target="../slideLayouts/slideLayout109.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2.xml"/><Relationship Id="rId1" Type="http://schemas.openxmlformats.org/officeDocument/2006/relationships/slideLayout" Target="../slideLayouts/slideLayout10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6.xml"/></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4.xml"/><Relationship Id="rId1" Type="http://schemas.openxmlformats.org/officeDocument/2006/relationships/slideLayout" Target="../slideLayouts/slideLayout10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3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7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2.xml"/></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6.xml"/><Relationship Id="rId1" Type="http://schemas.openxmlformats.org/officeDocument/2006/relationships/slideLayout" Target="../slideLayouts/slideLayout99.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7.xml"/><Relationship Id="rId1" Type="http://schemas.openxmlformats.org/officeDocument/2006/relationships/slideLayout" Target="../slideLayouts/slideLayout99.xml"/></Relationships>
</file>

<file path=ppt/slides/_rels/slide9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8.xml"/><Relationship Id="rId1" Type="http://schemas.openxmlformats.org/officeDocument/2006/relationships/slideLayout" Target="../slideLayouts/slideLayout99.xml"/></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9.xml"/><Relationship Id="rId1" Type="http://schemas.openxmlformats.org/officeDocument/2006/relationships/slideLayout" Target="../slideLayouts/slideLayout12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3.png"/><Relationship Id="rId1" Type="http://schemas.openxmlformats.org/officeDocument/2006/relationships/slideLayout" Target="../slideLayouts/slideLayout127.xml"/></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3.png"/><Relationship Id="rId1" Type="http://schemas.openxmlformats.org/officeDocument/2006/relationships/slideLayout" Target="../slideLayouts/slideLayout127.xml"/><Relationship Id="rId4" Type="http://schemas.openxmlformats.org/officeDocument/2006/relationships/image" Target="../media/image146.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7.xml"/></Relationships>
</file>

<file path=ppt/slides/_rels/slide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1.xml"/><Relationship Id="rId1" Type="http://schemas.openxmlformats.org/officeDocument/2006/relationships/slideLayout" Target="../slideLayouts/slideLayout127.xml"/></Relationships>
</file>

<file path=ppt/slides/_rels/slide9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363522" name="Rectangle 5"/>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5122" name="Picture 2" descr="jaws2dvdl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800" y="-315913"/>
            <a:ext cx="5257800" cy="6629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5EFEF"/>
                </a:solidFill>
                <a:effectLst/>
                <a:uLnTx/>
                <a:uFillTx/>
                <a:latin typeface="Arial" charset="0"/>
                <a:ea typeface="Osaka" charset="0"/>
                <a:cs typeface="Arial" charset="0"/>
              </a:rPr>
              <a:t>JONAH</a:t>
            </a:r>
          </a:p>
        </p:txBody>
      </p:sp>
      <p:sp>
        <p:nvSpPr>
          <p:cNvPr id="3" name="Rectangle 2">
            <a:extLst>
              <a:ext uri="{FF2B5EF4-FFF2-40B4-BE49-F238E27FC236}">
                <a16:creationId xmlns:a16="http://schemas.microsoft.com/office/drawing/2014/main" id="{B219B476-3D75-4362-058C-405330D42820}"/>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2423493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REMIN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sp>
        <p:nvSpPr>
          <p:cNvPr id="603138" name="Rectangle 2"/>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603139" name="Rectangle 60"/>
          <p:cNvSpPr>
            <a:spLocks noChangeArrowheads="1"/>
          </p:cNvSpPr>
          <p:nvPr/>
        </p:nvSpPr>
        <p:spPr bwMode="auto">
          <a:xfrm>
            <a:off x="0" y="53911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graphicFrame>
        <p:nvGraphicFramePr>
          <p:cNvPr id="488451" name="Group 3"/>
          <p:cNvGraphicFramePr>
            <a:graphicFrameLocks noGrp="1"/>
          </p:cNvGraphicFramePr>
          <p:nvPr/>
        </p:nvGraphicFramePr>
        <p:xfrm>
          <a:off x="0" y="0"/>
          <a:ext cx="9144000" cy="6978651"/>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a:ln>
                            <a:noFill/>
                          </a:ln>
                          <a:solidFill>
                            <a:srgbClr val="FFFFFF"/>
                          </a:solidFill>
                          <a:effectLst/>
                          <a:latin typeface="Arial" charset="0"/>
                          <a:ea typeface="Osaka" charset="0"/>
                          <a:cs typeface="Arial" charset="0"/>
                        </a:rPr>
                        <a:t>God</a:t>
                      </a:r>
                      <a:r>
                        <a:rPr kumimoji="0" lang="fr-FR" altLang="zh-CN" sz="3200" b="1" i="0" u="none" strike="noStrike" cap="none" normalizeH="0" baseline="0" dirty="0">
                          <a:ln>
                            <a:noFill/>
                          </a:ln>
                          <a:solidFill>
                            <a:srgbClr val="FFFFFF"/>
                          </a:solidFill>
                          <a:effectLst/>
                          <a:latin typeface="Arial" charset="0"/>
                          <a:ea typeface="Osaka" charset="0"/>
                          <a:cs typeface="Arial" charset="0"/>
                        </a:rPr>
                        <a:t>'</a:t>
                      </a:r>
                      <a:r>
                        <a:rPr kumimoji="0" lang="en-US" altLang="zh-CN" sz="3200" b="1" i="0" u="none" strike="noStrike" cap="none" normalizeH="0" baseline="0" dirty="0">
                          <a:ln>
                            <a:noFill/>
                          </a:ln>
                          <a:solidFill>
                            <a:srgbClr val="FFFFFF"/>
                          </a:solidFill>
                          <a:effectLst/>
                          <a:latin typeface="Arial" charset="0"/>
                          <a:ea typeface="Osaka" charset="0"/>
                          <a:cs typeface="Arial" charset="0"/>
                        </a:rPr>
                        <a:t>s Compassion on Gentiles</a:t>
                      </a:r>
                      <a:endParaRPr kumimoji="0" lang="en-US" altLang="zh-CN" sz="2800" b="1" i="0" u="none" strike="noStrike" cap="none" normalizeH="0" baseline="0" dirty="0">
                        <a:ln>
                          <a:noFill/>
                        </a:ln>
                        <a:solidFill>
                          <a:srgbClr val="FFFFFF"/>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Disobeys Missionary Mandate </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Obeys Missionary Mandate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Chapters 1—2</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Chapters 3—4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God</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Mercy on Jonah </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God</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Mercy on Nineveh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The Great Sea </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The Great City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1887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Commis-sioning</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1:1-2 </a:t>
                      </a:r>
                      <a:endParaRPr kumimoji="0" lang="en-US" altLang="zh-CN" sz="54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Disobed-ience</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1:3</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Conse-quences</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1:4–2:10</a:t>
                      </a:r>
                      <a:endParaRPr kumimoji="0" lang="en-US" altLang="zh-CN" sz="54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Recommis-sioning</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3:1-2</a:t>
                      </a:r>
                      <a:endParaRPr kumimoji="0" lang="en-US" altLang="zh-CN" sz="54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Obed-ience</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3:3-4</a:t>
                      </a:r>
                      <a:endParaRPr kumimoji="0" lang="en-US" altLang="zh-CN" sz="54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Conse-quences</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3:5–4:10</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"Go!"</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"No!"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"So Row!"</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"Lo!"</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"Go!"</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err="1">
                          <a:ln>
                            <a:noFill/>
                          </a:ln>
                          <a:solidFill>
                            <a:schemeClr val="tx1"/>
                          </a:solidFill>
                          <a:effectLst/>
                          <a:latin typeface="Arial" charset="0"/>
                          <a:ea typeface="Osaka" charset="0"/>
                          <a:cs typeface="Arial" charset="0"/>
                        </a:rPr>
                        <a:t>Yo</a:t>
                      </a: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"Whoa!"</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"Oh No!" </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48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Jonah</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Perversity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Chapter 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(Wants to die)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Jonah</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Prayer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Chapter 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(Wants to live)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Jonah</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Preaching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Chapter 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(Wants to live)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Jonah</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Pouting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Chapter 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(Wants to die)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about 760 </a:t>
                      </a:r>
                      <a:r>
                        <a:rPr kumimoji="0" lang="en-US" altLang="zh-CN" sz="1800" b="1" i="0" u="none" strike="noStrike" cap="none" normalizeH="0" baseline="0" dirty="0">
                          <a:ln>
                            <a:noFill/>
                          </a:ln>
                          <a:solidFill>
                            <a:schemeClr val="tx1"/>
                          </a:solidFill>
                          <a:effectLst/>
                          <a:latin typeface="Arial" charset="0"/>
                          <a:ea typeface="Osaka" charset="0"/>
                          <a:cs typeface="Arial" charset="0"/>
                        </a:rPr>
                        <a:t>BC</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03186" name="Text Box 61"/>
          <p:cNvSpPr txBox="1">
            <a:spLocks noChangeArrowheads="1"/>
          </p:cNvSpPr>
          <p:nvPr/>
        </p:nvSpPr>
        <p:spPr bwMode="auto">
          <a:xfrm>
            <a:off x="84582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Arial" charset="0"/>
              </a:rPr>
              <a:t>599</a:t>
            </a:r>
          </a:p>
        </p:txBody>
      </p:sp>
      <p:sp>
        <p:nvSpPr>
          <p:cNvPr id="7" name="Rectangle 2">
            <a:extLst>
              <a:ext uri="{FF2B5EF4-FFF2-40B4-BE49-F238E27FC236}">
                <a16:creationId xmlns:a16="http://schemas.microsoft.com/office/drawing/2014/main" id="{406147A5-DB4B-BB40-B928-70BDB2EE12FC}"/>
              </a:ext>
            </a:extLst>
          </p:cNvPr>
          <p:cNvSpPr txBox="1">
            <a:spLocks noChangeArrowheads="1"/>
          </p:cNvSpPr>
          <p:nvPr/>
        </p:nvSpPr>
        <p:spPr bwMode="auto">
          <a:xfrm rot="21058430">
            <a:off x="-71437" y="-184150"/>
            <a:ext cx="26495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Tree>
    <p:extLst>
      <p:ext uri="{BB962C8B-B14F-4D97-AF65-F5344CB8AC3E}">
        <p14:creationId xmlns:p14="http://schemas.microsoft.com/office/powerpoint/2010/main" val="22306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28774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6420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6420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6420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28775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ER</a:t>
            </a:r>
          </a:p>
        </p:txBody>
      </p:sp>
      <p:sp>
        <p:nvSpPr>
          <p:cNvPr id="6420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28775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PG</a:t>
            </a:r>
          </a:p>
        </p:txBody>
      </p:sp>
      <p:sp>
        <p:nvSpPr>
          <p:cNvPr id="6420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6420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6420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28775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SG</a:t>
            </a:r>
          </a:p>
        </p:txBody>
      </p:sp>
      <p:sp>
        <p:nvSpPr>
          <p:cNvPr id="28775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RS</a:t>
            </a:r>
          </a:p>
        </p:txBody>
      </p:sp>
      <p:sp>
        <p:nvSpPr>
          <p:cNvPr id="28775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MS</a:t>
            </a:r>
          </a:p>
        </p:txBody>
      </p:sp>
      <p:sp>
        <p:nvSpPr>
          <p:cNvPr id="6420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6420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6420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87763" name="Rectangle 1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E5FFFF"/>
                </a:solidFill>
                <a:latin typeface="Times" pitchFamily="-112" charset="0"/>
                <a:ea typeface="ＭＳ Ｐゴシック"/>
                <a:cs typeface="ＭＳ Ｐゴシック"/>
              </a:rPr>
              <a:t> DRESSING</a:t>
            </a:r>
          </a:p>
          <a:p>
            <a:pPr algn="l">
              <a:defRPr/>
            </a:pPr>
            <a:r>
              <a:rPr lang="en-US" sz="2000" b="1">
                <a:solidFill>
                  <a:srgbClr val="E5FFFF"/>
                </a:solidFill>
                <a:latin typeface="Times" pitchFamily="-112" charset="0"/>
                <a:ea typeface="ＭＳ Ｐゴシック"/>
                <a:cs typeface="ＭＳ Ｐゴシック"/>
              </a:rPr>
              <a:t>        THE                                    </a:t>
            </a:r>
          </a:p>
          <a:p>
            <a:pPr algn="l">
              <a:defRPr/>
            </a:pPr>
            <a:r>
              <a:rPr lang="en-US" sz="2000" b="1">
                <a:solidFill>
                  <a:srgbClr val="E5FFFF"/>
                </a:solidFill>
                <a:latin typeface="Times" pitchFamily="-112" charset="0"/>
                <a:ea typeface="ＭＳ Ｐゴシック"/>
                <a:cs typeface="ＭＳ Ｐゴシック"/>
              </a:rPr>
              <a:t>   STAGE</a:t>
            </a:r>
          </a:p>
        </p:txBody>
      </p:sp>
      <p:sp>
        <p:nvSpPr>
          <p:cNvPr id="28776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DS</a:t>
            </a:r>
          </a:p>
        </p:txBody>
      </p:sp>
      <p:sp>
        <p:nvSpPr>
          <p:cNvPr id="28776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
        <p:nvSpPr>
          <p:cNvPr id="287766"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64207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ＭＳ Ｐゴシック" charset="0"/>
              <a:cs typeface="ＭＳ Ｐゴシック" charset="0"/>
            </a:endParaRPr>
          </a:p>
        </p:txBody>
      </p:sp>
      <p:sp>
        <p:nvSpPr>
          <p:cNvPr id="287768"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mr-IN" altLang="ja-JP" sz="6000" b="1" i="1" dirty="0">
                <a:solidFill>
                  <a:srgbClr val="FFFF00"/>
                </a:solidFill>
                <a:effectLst>
                  <a:outerShdw blurRad="38100" dist="38100" dir="2700000" algn="tl">
                    <a:srgbClr val="000000"/>
                  </a:outerShdw>
                </a:effectLst>
              </a:rPr>
              <a:t>"</a:t>
            </a:r>
            <a:r>
              <a:rPr lang="en-US" sz="6000" b="1" i="1" dirty="0">
                <a:solidFill>
                  <a:srgbClr val="FFFF00"/>
                </a:solidFill>
                <a:effectLst>
                  <a:outerShdw blurRad="38100" dist="38100" dir="2700000" algn="tl">
                    <a:srgbClr val="000000"/>
                  </a:outerShdw>
                </a:effectLst>
              </a:rPr>
              <a:t>THE LAND</a:t>
            </a:r>
            <a:r>
              <a:rPr lang="mr-IN" altLang="ja-JP" sz="6000" b="1" i="1" dirty="0">
                <a:solidFill>
                  <a:srgbClr val="FFFF00"/>
                </a:solidFill>
                <a:effectLst>
                  <a:outerShdw blurRad="38100" dist="38100" dir="2700000" algn="tl">
                    <a:srgbClr val="000000"/>
                  </a:outerShdw>
                </a:effectLst>
              </a:rPr>
              <a:t>"</a:t>
            </a:r>
            <a:endParaRPr lang="en-US" sz="6000" b="1" i="1" dirty="0">
              <a:solidFill>
                <a:srgbClr val="FFFF00"/>
              </a:solidFill>
              <a:effectLst>
                <a:outerShdw blurRad="38100" dist="38100" dir="2700000" algn="tl">
                  <a:srgbClr val="000000"/>
                </a:outerShdw>
              </a:effectLst>
            </a:endParaRPr>
          </a:p>
        </p:txBody>
      </p:sp>
      <p:sp>
        <p:nvSpPr>
          <p:cNvPr id="287769" name="Rectangle 2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642073"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sz="1200" b="1">
                <a:solidFill>
                  <a:srgbClr val="FFFFFF"/>
                </a:solidFill>
                <a:latin typeface="Arial" charset="0"/>
                <a:ea typeface="ＭＳ Ｐゴシック" charset="0"/>
                <a:cs typeface="ＭＳ Ｐゴシック" charset="0"/>
              </a:rPr>
              <a:t>  </a:t>
            </a:r>
          </a:p>
        </p:txBody>
      </p:sp>
      <p:sp>
        <p:nvSpPr>
          <p:cNvPr id="642074"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a:solidFill>
                  <a:srgbClr val="FFFFFF"/>
                </a:solidFill>
                <a:latin typeface="Arial" charset="0"/>
                <a:ea typeface="ＭＳ Ｐゴシック" charset="0"/>
                <a:cs typeface="ＭＳ Ｐゴシック" charset="0"/>
              </a:rPr>
              <a:t>Handbook pg. 15-16</a:t>
            </a:r>
          </a:p>
        </p:txBody>
      </p:sp>
      <p:pic>
        <p:nvPicPr>
          <p:cNvPr id="642075" name="Picture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42076" name="Text Box 29"/>
          <p:cNvSpPr txBox="1">
            <a:spLocks noChangeArrowheads="1"/>
          </p:cNvSpPr>
          <p:nvPr/>
        </p:nvSpPr>
        <p:spPr bwMode="auto">
          <a:xfrm>
            <a:off x="8791575" y="6411913"/>
            <a:ext cx="1857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FFFF"/>
              </a:solidFill>
              <a:latin typeface="Arial" charset="0"/>
              <a:ea typeface="ＭＳ Ｐゴシック" charset="0"/>
              <a:cs typeface="ＭＳ Ｐゴシック" charset="0"/>
            </a:endParaRPr>
          </a:p>
        </p:txBody>
      </p:sp>
      <p:sp>
        <p:nvSpPr>
          <p:cNvPr id="30" name="Title 29"/>
          <p:cNvSpPr>
            <a:spLocks noGrp="1"/>
          </p:cNvSpPr>
          <p:nvPr>
            <p:ph type="title" idx="4294967295"/>
          </p:nvPr>
        </p:nvSpPr>
        <p:spPr>
          <a:xfrm>
            <a:off x="-36513" y="-15875"/>
            <a:ext cx="9288463" cy="1371600"/>
          </a:xfrm>
          <a:effectLst/>
        </p:spPr>
        <p:txBody>
          <a:bodyPr/>
          <a:lstStyle/>
          <a:p>
            <a:pPr>
              <a:defRPr/>
            </a:pPr>
            <a:r>
              <a:rPr lang="en-US" sz="4800" b="1" dirty="0">
                <a:effectLst>
                  <a:outerShdw blurRad="38100" dist="38100" dir="2700000" algn="tl">
                    <a:srgbClr val="000000">
                      <a:alpha val="43137"/>
                    </a:srgbClr>
                  </a:outerShdw>
                </a:effectLst>
                <a:ea typeface="ＭＳ Ｐゴシック" pitchFamily="-112" charset="-128"/>
                <a:cs typeface="ＭＳ Ｐゴシック" pitchFamily="-112" charset="-128"/>
              </a:rPr>
              <a:t>The Result?  Jonah Vomited</a:t>
            </a:r>
          </a:p>
        </p:txBody>
      </p:sp>
      <p:pic>
        <p:nvPicPr>
          <p:cNvPr id="2" name="Picture 1" descr="jonah-and-the-whale-vrl-185371-6155669-m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5375" y="1355725"/>
            <a:ext cx="5500688" cy="344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Striped Right Arrow 31"/>
          <p:cNvSpPr/>
          <p:nvPr/>
        </p:nvSpPr>
        <p:spPr bwMode="auto">
          <a:xfrm>
            <a:off x="3276600" y="2492375"/>
            <a:ext cx="1651000" cy="1228725"/>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Tree>
    <p:extLst>
      <p:ext uri="{BB962C8B-B14F-4D97-AF65-F5344CB8AC3E}">
        <p14:creationId xmlns:p14="http://schemas.microsoft.com/office/powerpoint/2010/main" val="411227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ctrTitle" idx="4294967295"/>
          </p:nvPr>
        </p:nvSpPr>
        <p:spPr>
          <a:xfrm>
            <a:off x="838200" y="838200"/>
            <a:ext cx="7620000" cy="2590800"/>
          </a:xfrm>
        </p:spPr>
        <p:txBody>
          <a:bodyPr/>
          <a:lstStyle/>
          <a:p>
            <a:pPr eaLnBrk="1" hangingPunct="1">
              <a:defRPr/>
            </a:pPr>
            <a:r>
              <a:rPr lang="en-US" sz="5400" b="1" dirty="0">
                <a:ea typeface="+mj-ea"/>
              </a:rPr>
              <a:t>The Ten Million Dollar Question</a:t>
            </a:r>
          </a:p>
        </p:txBody>
      </p:sp>
      <p:sp>
        <p:nvSpPr>
          <p:cNvPr id="644098" name="AutoShape 5"/>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endParaRPr lang="en-US">
              <a:solidFill>
                <a:srgbClr val="000000"/>
              </a:solidFill>
              <a:ea typeface="MS Pゴシック" charset="0"/>
              <a:cs typeface="MS Pゴシック" charset="0"/>
            </a:endParaRPr>
          </a:p>
        </p:txBody>
      </p:sp>
      <p:sp>
        <p:nvSpPr>
          <p:cNvPr id="644099" name="WordArt 4"/>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r>
              <a:rPr lang="en-US" sz="3600" kern="10">
                <a:ln w="12700">
                  <a:solidFill>
                    <a:srgbClr val="3333CC"/>
                  </a:solidFill>
                  <a:round/>
                  <a:headEnd/>
                  <a:tailEnd/>
                </a:ln>
                <a:solidFill>
                  <a:srgbClr val="B2B2B2">
                    <a:alpha val="50195"/>
                  </a:srgbClr>
                </a:solidFill>
                <a:effectLst>
                  <a:outerShdw blurRad="63500" dist="45791" dir="2021404" algn="ctr" rotWithShape="0">
                    <a:srgbClr val="9999FF"/>
                  </a:outerShdw>
                </a:effectLst>
                <a:latin typeface="Arial Black"/>
                <a:ea typeface="Arial Black"/>
                <a:cs typeface="Arial Black"/>
              </a:rPr>
              <a:t>The Ten Million Dollar Question</a:t>
            </a:r>
          </a:p>
        </p:txBody>
      </p:sp>
      <p:sp>
        <p:nvSpPr>
          <p:cNvPr id="6" name="Rectangle 3"/>
          <p:cNvSpPr txBox="1">
            <a:spLocks noChangeArrowheads="1"/>
          </p:cNvSpPr>
          <p:nvPr/>
        </p:nvSpPr>
        <p:spPr bwMode="auto">
          <a:xfrm>
            <a:off x="0" y="3789363"/>
            <a:ext cx="9144000" cy="2286000"/>
          </a:xfrm>
          <a:prstGeom prst="rect">
            <a:avLst/>
          </a:prstGeom>
          <a:noFill/>
          <a:ln w="9525">
            <a:noFill/>
            <a:miter lim="800000"/>
            <a:headEnd/>
            <a:tailEnd/>
          </a:ln>
          <a:effectLst/>
        </p:spPr>
        <p:txBody>
          <a:bodyPr/>
          <a:lstStyle/>
          <a:p>
            <a:pPr eaLnBrk="1" hangingPunct="1">
              <a:spcBef>
                <a:spcPct val="20000"/>
              </a:spcBef>
              <a:buSzPct val="85000"/>
              <a:buFont typeface="Wingdings" pitchFamily="-128" charset="0"/>
              <a:buNone/>
              <a:defRPr/>
            </a:pPr>
            <a:r>
              <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How should we respond to God</a:t>
            </a:r>
            <a:r>
              <a:rPr lang="fr-FR"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a:t>
            </a:r>
            <a:r>
              <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s goodness despite our sin?</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ctrTitle" idx="4294967295"/>
          </p:nvPr>
        </p:nvSpPr>
        <p:spPr>
          <a:xfrm>
            <a:off x="762000" y="1219200"/>
            <a:ext cx="7696200" cy="2895600"/>
          </a:xfrm>
          <a:effectLst>
            <a:outerShdw blurRad="68580" dist="38099" dir="2700000" algn="ctr" rotWithShape="0">
              <a:srgbClr val="000000">
                <a:alpha val="75000"/>
              </a:srgbClr>
            </a:outerShdw>
          </a:effectLst>
        </p:spPr>
        <p:txBody>
          <a:bodyPr lIns="91440" tIns="45720" rIns="91440" bIns="45720" anchorCtr="1"/>
          <a:lstStyle/>
          <a:p>
            <a:pPr algn="ctr">
              <a:defRPr/>
            </a:pPr>
            <a:r>
              <a:rPr kumimoji="0" lang="en-US" sz="5400" b="1">
                <a:solidFill>
                  <a:schemeClr val="tx1"/>
                </a:solidFill>
              </a:rPr>
              <a:t>We should </a:t>
            </a:r>
            <a:r>
              <a:rPr kumimoji="0" lang="en-US" sz="5400" b="1">
                <a:solidFill>
                  <a:srgbClr val="FFFF00"/>
                </a:solidFill>
              </a:rPr>
              <a:t>thank</a:t>
            </a:r>
            <a:r>
              <a:rPr kumimoji="0" lang="en-US" sz="5400" b="1">
                <a:solidFill>
                  <a:schemeClr val="tx1"/>
                </a:solidFill>
              </a:rPr>
              <a:t> God that He spares us despite our </a:t>
            </a:r>
            <a:r>
              <a:rPr kumimoji="0" lang="en-US" sz="5400" b="1">
                <a:solidFill>
                  <a:srgbClr val="FFFF00"/>
                </a:solidFill>
              </a:rPr>
              <a:t>disobedience</a:t>
            </a:r>
            <a:endParaRPr kumimoji="0" lang="en-US">
              <a:solidFill>
                <a:schemeClr val="tx1"/>
              </a:solidFill>
            </a:endParaRPr>
          </a:p>
        </p:txBody>
      </p:sp>
    </p:spTree>
    <p:extLst>
      <p:ext uri="{BB962C8B-B14F-4D97-AF65-F5344CB8AC3E}">
        <p14:creationId xmlns:p14="http://schemas.microsoft.com/office/powerpoint/2010/main" val="9184406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145" name="Rectangle 2"/>
          <p:cNvSpPr>
            <a:spLocks noGrp="1" noChangeArrowheads="1"/>
          </p:cNvSpPr>
          <p:nvPr>
            <p:ph type="title"/>
          </p:nvPr>
        </p:nvSpPr>
        <p:spPr>
          <a:xfrm>
            <a:off x="539750" y="1076325"/>
            <a:ext cx="7543800" cy="1143000"/>
          </a:xfrm>
        </p:spPr>
        <p:txBody>
          <a:bodyPr/>
          <a:lstStyle/>
          <a:p>
            <a:pPr eaLnBrk="1" hangingPunct="1"/>
            <a:r>
              <a:rPr lang="en-US" b="1">
                <a:solidFill>
                  <a:srgbClr val="800000"/>
                </a:solidFill>
                <a:latin typeface="Arial" charset="0"/>
                <a:ea typeface="ＭＳ Ｐゴシック" charset="0"/>
                <a:cs typeface="Arial" charset="0"/>
              </a:rPr>
              <a:t>What better motivates you to right living?</a:t>
            </a:r>
          </a:p>
        </p:txBody>
      </p:sp>
      <p:sp>
        <p:nvSpPr>
          <p:cNvPr id="646146" name="Rectangle 4"/>
          <p:cNvSpPr>
            <a:spLocks noGrp="1" noChangeArrowheads="1"/>
          </p:cNvSpPr>
          <p:nvPr>
            <p:ph type="body" sz="half" idx="1"/>
          </p:nvPr>
        </p:nvSpPr>
        <p:spPr>
          <a:xfrm>
            <a:off x="1676400" y="2524125"/>
            <a:ext cx="3352800" cy="1143000"/>
          </a:xfrm>
        </p:spPr>
        <p:txBody>
          <a:bodyPr/>
          <a:lstStyle/>
          <a:p>
            <a:pPr eaLnBrk="1" hangingPunct="1"/>
            <a:r>
              <a:rPr lang="en-US" sz="4400" b="1">
                <a:latin typeface="Arial" charset="0"/>
                <a:ea typeface="ＭＳ Ｐゴシック" charset="0"/>
                <a:cs typeface="Arial" charset="0"/>
              </a:rPr>
              <a:t>Grace?  or</a:t>
            </a:r>
          </a:p>
        </p:txBody>
      </p:sp>
      <p:sp>
        <p:nvSpPr>
          <p:cNvPr id="646147" name="Rectangle 5"/>
          <p:cNvSpPr>
            <a:spLocks noGrp="1" noChangeArrowheads="1"/>
          </p:cNvSpPr>
          <p:nvPr>
            <p:ph type="body" sz="half" idx="2"/>
          </p:nvPr>
        </p:nvSpPr>
        <p:spPr>
          <a:xfrm>
            <a:off x="5105400" y="2524125"/>
            <a:ext cx="2590800" cy="1143000"/>
          </a:xfrm>
        </p:spPr>
        <p:txBody>
          <a:bodyPr/>
          <a:lstStyle/>
          <a:p>
            <a:pPr eaLnBrk="1" hangingPunct="1"/>
            <a:r>
              <a:rPr lang="en-US" sz="4400" b="1">
                <a:latin typeface="Arial" charset="0"/>
                <a:ea typeface="ＭＳ Ｐゴシック" charset="0"/>
                <a:cs typeface="Arial" charset="0"/>
              </a:rPr>
              <a:t>Law?</a:t>
            </a:r>
          </a:p>
        </p:txBody>
      </p:sp>
      <p:sp>
        <p:nvSpPr>
          <p:cNvPr id="646148" name="Text Box 6"/>
          <p:cNvSpPr txBox="1">
            <a:spLocks noChangeArrowheads="1"/>
          </p:cNvSpPr>
          <p:nvPr/>
        </p:nvSpPr>
        <p:spPr bwMode="auto">
          <a:xfrm>
            <a:off x="2963863" y="3895725"/>
            <a:ext cx="26955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3200" b="1" i="1">
                <a:solidFill>
                  <a:srgbClr val="000000"/>
                </a:solidFill>
                <a:latin typeface="Arial" charset="0"/>
                <a:ea typeface="ＭＳ Ｐゴシック" charset="0"/>
                <a:cs typeface="ＭＳ Ｐゴシック" charset="0"/>
              </a:rPr>
              <a:t>Support your answer!</a:t>
            </a:r>
          </a:p>
        </p:txBody>
      </p:sp>
      <p:pic>
        <p:nvPicPr>
          <p:cNvPr id="646149"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6150"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6151" name="Rectangle 8"/>
          <p:cNvSpPr>
            <a:spLocks noChangeArrowheads="1"/>
          </p:cNvSpPr>
          <p:nvPr/>
        </p:nvSpPr>
        <p:spPr bwMode="auto">
          <a:xfrm>
            <a:off x="2541588" y="76200"/>
            <a:ext cx="3538537"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eaLnBrk="1" hangingPunct="1"/>
            <a:r>
              <a:rPr lang="en-US" sz="4400">
                <a:solidFill>
                  <a:srgbClr val="000000"/>
                </a:solidFill>
                <a:latin typeface="Arial" charset="0"/>
                <a:ea typeface="ＭＳ Ｐゴシック" charset="0"/>
                <a:cs typeface="ＭＳ Ｐゴシック" charset="0"/>
              </a:rPr>
              <a:t>Quiz Time. . . </a:t>
            </a:r>
            <a:endParaRPr lang="en-US">
              <a:solidFill>
                <a:srgbClr val="000000"/>
              </a:solidFill>
              <a:latin typeface="Arial"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6"/>
          <p:cNvSpPr>
            <a:spLocks noChangeArrowheads="1"/>
          </p:cNvSpPr>
          <p:nvPr/>
        </p:nvSpPr>
        <p:spPr bwMode="auto">
          <a:xfrm>
            <a:off x="0" y="0"/>
            <a:ext cx="94488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648194" name="Picture 2" descr="FSLO-997122906-618457">
            <a:hlinkClick r:id="rId3"/>
          </p:cNvPr>
          <p:cNvPicPr>
            <a:picLocks noChangeAspect="1" noChangeArrowheads="1"/>
          </p:cNvPicPr>
          <p:nvPr/>
        </p:nvPicPr>
        <p:blipFill>
          <a:blip r:embed="rId4">
            <a:lum bright="-42000"/>
            <a:extLst>
              <a:ext uri="{28A0092B-C50C-407E-A947-70E740481C1C}">
                <a14:useLocalDpi xmlns:a14="http://schemas.microsoft.com/office/drawing/2010/main"/>
              </a:ext>
            </a:extLst>
          </a:blip>
          <a:srcRect/>
          <a:stretch>
            <a:fillRect/>
          </a:stretch>
        </p:blipFill>
        <p:spPr bwMode="auto">
          <a:xfrm>
            <a:off x="917575" y="1143000"/>
            <a:ext cx="6778625"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1" name="Rectangle 3"/>
          <p:cNvSpPr>
            <a:spLocks noGrp="1" noChangeArrowheads="1"/>
          </p:cNvSpPr>
          <p:nvPr>
            <p:ph type="title" idx="4294967295"/>
          </p:nvPr>
        </p:nvSpPr>
        <p:spPr>
          <a:xfrm>
            <a:off x="381000" y="76200"/>
            <a:ext cx="8458200" cy="1139825"/>
          </a:xfrm>
          <a:effectLst/>
        </p:spPr>
        <p:txBody>
          <a:bodyPr/>
          <a:lstStyle/>
          <a:p>
            <a:pPr eaLnBrk="1" hangingPunct="1">
              <a:defRPr/>
            </a:pPr>
            <a:r>
              <a:rPr lang="en-US" sz="4000" b="1">
                <a:solidFill>
                  <a:srgbClr val="FFFFFF"/>
                </a:solidFill>
                <a:effectLst>
                  <a:glow rad="127000">
                    <a:schemeClr val="tx1"/>
                  </a:glow>
                </a:effectLst>
                <a:latin typeface="Trebuchet MS" charset="0"/>
                <a:ea typeface="Osaka" charset="0"/>
                <a:cs typeface="Osaka" charset="0"/>
              </a:rPr>
              <a:t>Distinguishing some key terms…</a:t>
            </a:r>
          </a:p>
        </p:txBody>
      </p:sp>
      <p:sp>
        <p:nvSpPr>
          <p:cNvPr id="6" name="Rectangle 4"/>
          <p:cNvSpPr txBox="1">
            <a:spLocks noChangeArrowheads="1"/>
          </p:cNvSpPr>
          <p:nvPr/>
        </p:nvSpPr>
        <p:spPr bwMode="auto">
          <a:xfrm>
            <a:off x="914400" y="1447800"/>
            <a:ext cx="6858000" cy="5105400"/>
          </a:xfrm>
          <a:prstGeom prst="rect">
            <a:avLst/>
          </a:prstGeom>
          <a:noFill/>
          <a:ln w="9525">
            <a:noFill/>
            <a:miter lim="800000"/>
            <a:headEnd/>
            <a:tailEnd/>
          </a:ln>
          <a:effectLst/>
        </p:spPr>
        <p:txBody>
          <a:bodyPr/>
          <a:lstStyle/>
          <a:p>
            <a:pPr marL="800100" indent="-342900" algn="l" eaLnBrk="1" hangingPunct="1">
              <a:lnSpc>
                <a:spcPct val="90000"/>
              </a:lnSpc>
              <a:spcBef>
                <a:spcPct val="20000"/>
              </a:spcBef>
              <a:buFont typeface="Times" pitchFamily="-112" charset="0"/>
              <a:buNone/>
              <a:defRPr/>
            </a:pPr>
            <a:r>
              <a:rPr lang="en-US" sz="4000" b="1" kern="0" dirty="0">
                <a:solidFill>
                  <a:srgbClr val="FFFF00"/>
                </a:solidFill>
                <a:effectLst>
                  <a:glow rad="127000">
                    <a:srgbClr val="000000"/>
                  </a:glow>
                </a:effectLst>
                <a:latin typeface="Trebuchet MS"/>
                <a:ea typeface="Osaka"/>
                <a:cs typeface="Osaka"/>
              </a:rPr>
              <a:t>Grace</a:t>
            </a:r>
            <a:r>
              <a:rPr lang="en-US" sz="4000" b="1" kern="0" dirty="0">
                <a:solidFill>
                  <a:srgbClr val="FFFFFF"/>
                </a:solidFill>
                <a:effectLst>
                  <a:glow rad="127000">
                    <a:srgbClr val="000000"/>
                  </a:glow>
                </a:effectLst>
                <a:latin typeface="Trebuchet MS"/>
                <a:ea typeface="Osaka"/>
                <a:cs typeface="Osaka"/>
              </a:rPr>
              <a:t>: God gives us what we </a:t>
            </a:r>
            <a:r>
              <a:rPr lang="en-US" sz="4000" b="1" u="sng" kern="0" dirty="0">
                <a:solidFill>
                  <a:srgbClr val="FFFFFF"/>
                </a:solidFill>
                <a:effectLst>
                  <a:glow rad="127000">
                    <a:srgbClr val="000000"/>
                  </a:glow>
                </a:effectLst>
                <a:latin typeface="Trebuchet MS"/>
                <a:ea typeface="Osaka"/>
                <a:cs typeface="Osaka"/>
              </a:rPr>
              <a:t>don</a:t>
            </a:r>
            <a:r>
              <a:rPr lang="fr-FR" sz="4000" b="1" u="sng" kern="0" dirty="0">
                <a:solidFill>
                  <a:srgbClr val="FFFFFF"/>
                </a:solidFill>
                <a:effectLst>
                  <a:glow rad="127000">
                    <a:srgbClr val="000000"/>
                  </a:glow>
                </a:effectLst>
                <a:latin typeface="Trebuchet MS"/>
                <a:ea typeface="Osaka"/>
                <a:cs typeface="Osaka"/>
              </a:rPr>
              <a:t>'</a:t>
            </a:r>
            <a:r>
              <a:rPr lang="en-US" sz="4000" b="1" u="sng" kern="0" dirty="0">
                <a:solidFill>
                  <a:srgbClr val="FFFFFF"/>
                </a:solidFill>
                <a:effectLst>
                  <a:glow rad="127000">
                    <a:srgbClr val="000000"/>
                  </a:glow>
                </a:effectLst>
                <a:latin typeface="Trebuchet MS"/>
                <a:ea typeface="Osaka"/>
                <a:cs typeface="Osaka"/>
              </a:rPr>
              <a:t>t</a:t>
            </a:r>
            <a:r>
              <a:rPr lang="en-US" sz="4000" b="1" kern="0" dirty="0">
                <a:solidFill>
                  <a:srgbClr val="FFFFFF"/>
                </a:solidFill>
                <a:effectLst>
                  <a:glow rad="127000">
                    <a:srgbClr val="000000"/>
                  </a:glow>
                </a:effectLst>
                <a:latin typeface="Trebuchet MS"/>
                <a:ea typeface="Osaka"/>
                <a:cs typeface="Osaka"/>
              </a:rPr>
              <a:t> deserve</a:t>
            </a:r>
          </a:p>
          <a:p>
            <a:pPr marL="800100" indent="-342900" algn="l" eaLnBrk="1" hangingPunct="1">
              <a:lnSpc>
                <a:spcPct val="90000"/>
              </a:lnSpc>
              <a:spcBef>
                <a:spcPct val="20000"/>
              </a:spcBef>
              <a:buFont typeface="Times" pitchFamily="-112" charset="0"/>
              <a:buNone/>
              <a:defRPr/>
            </a:pPr>
            <a:endParaRPr lang="en-US" sz="4000" b="1" kern="0" dirty="0">
              <a:solidFill>
                <a:srgbClr val="FFFFFF"/>
              </a:solidFill>
              <a:effectLst>
                <a:glow rad="127000">
                  <a:srgbClr val="000000"/>
                </a:glow>
              </a:effectLst>
              <a:latin typeface="Trebuchet MS"/>
              <a:ea typeface="Osaka"/>
              <a:cs typeface="Osaka"/>
            </a:endParaRPr>
          </a:p>
          <a:p>
            <a:pPr marL="800100" indent="-342900" algn="l" eaLnBrk="1" hangingPunct="1">
              <a:lnSpc>
                <a:spcPct val="90000"/>
              </a:lnSpc>
              <a:spcBef>
                <a:spcPct val="20000"/>
              </a:spcBef>
              <a:buFont typeface="Times" pitchFamily="-112" charset="0"/>
              <a:buNone/>
              <a:defRPr/>
            </a:pPr>
            <a:r>
              <a:rPr lang="en-US" sz="4000" b="1" kern="0" dirty="0">
                <a:solidFill>
                  <a:srgbClr val="FFFF00"/>
                </a:solidFill>
                <a:effectLst>
                  <a:glow rad="127000">
                    <a:srgbClr val="000000"/>
                  </a:glow>
                </a:effectLst>
                <a:latin typeface="Trebuchet MS"/>
                <a:ea typeface="Osaka"/>
                <a:cs typeface="Osaka"/>
              </a:rPr>
              <a:t>Mercy</a:t>
            </a:r>
            <a:r>
              <a:rPr lang="en-US" sz="4000" b="1" kern="0" dirty="0">
                <a:solidFill>
                  <a:srgbClr val="FFFFFF"/>
                </a:solidFill>
                <a:effectLst>
                  <a:glow rad="127000">
                    <a:srgbClr val="000000"/>
                  </a:glow>
                </a:effectLst>
                <a:latin typeface="Trebuchet MS"/>
                <a:ea typeface="Osaka"/>
                <a:cs typeface="Osaka"/>
              </a:rPr>
              <a:t>: God </a:t>
            </a:r>
            <a:r>
              <a:rPr lang="en-US" sz="4000" b="1" u="sng" kern="0" dirty="0" err="1">
                <a:solidFill>
                  <a:srgbClr val="FFFFFF"/>
                </a:solidFill>
                <a:effectLst>
                  <a:glow rad="127000">
                    <a:srgbClr val="000000"/>
                  </a:glow>
                </a:effectLst>
                <a:latin typeface="Trebuchet MS"/>
                <a:ea typeface="Osaka"/>
                <a:cs typeface="Osaka"/>
              </a:rPr>
              <a:t>doesn</a:t>
            </a:r>
            <a:r>
              <a:rPr lang="fr-FR" sz="4000" b="1" u="sng" kern="0" dirty="0">
                <a:solidFill>
                  <a:srgbClr val="FFFFFF"/>
                </a:solidFill>
                <a:effectLst>
                  <a:glow rad="127000">
                    <a:srgbClr val="000000"/>
                  </a:glow>
                </a:effectLst>
                <a:latin typeface="Trebuchet MS"/>
                <a:ea typeface="Osaka"/>
                <a:cs typeface="Osaka"/>
              </a:rPr>
              <a:t>'</a:t>
            </a:r>
            <a:r>
              <a:rPr lang="en-US" sz="4000" b="1" u="sng" kern="0" dirty="0">
                <a:solidFill>
                  <a:srgbClr val="FFFFFF"/>
                </a:solidFill>
                <a:effectLst>
                  <a:glow rad="127000">
                    <a:srgbClr val="000000"/>
                  </a:glow>
                </a:effectLst>
                <a:latin typeface="Trebuchet MS"/>
                <a:ea typeface="Osaka"/>
                <a:cs typeface="Osaka"/>
              </a:rPr>
              <a:t>t</a:t>
            </a:r>
            <a:r>
              <a:rPr lang="en-US" sz="4000" b="1" kern="0" dirty="0">
                <a:solidFill>
                  <a:srgbClr val="FFFFFF"/>
                </a:solidFill>
                <a:effectLst>
                  <a:glow rad="127000">
                    <a:srgbClr val="000000"/>
                  </a:glow>
                </a:effectLst>
                <a:latin typeface="Trebuchet MS"/>
                <a:ea typeface="Osaka"/>
                <a:cs typeface="Osaka"/>
              </a:rPr>
              <a:t> give us what we </a:t>
            </a:r>
            <a:r>
              <a:rPr lang="en-US" sz="4000" b="1" u="sng" kern="0" dirty="0">
                <a:solidFill>
                  <a:srgbClr val="FFFFFF"/>
                </a:solidFill>
                <a:effectLst>
                  <a:glow rad="127000">
                    <a:srgbClr val="000000"/>
                  </a:glow>
                </a:effectLst>
                <a:latin typeface="Trebuchet MS"/>
                <a:ea typeface="Osaka"/>
                <a:cs typeface="Osaka"/>
              </a:rPr>
              <a:t>do</a:t>
            </a:r>
            <a:r>
              <a:rPr lang="en-US" sz="4000" b="1" kern="0" dirty="0">
                <a:solidFill>
                  <a:srgbClr val="FFFFFF"/>
                </a:solidFill>
                <a:effectLst>
                  <a:glow rad="127000">
                    <a:srgbClr val="000000"/>
                  </a:glow>
                </a:effectLst>
                <a:latin typeface="Trebuchet MS"/>
                <a:ea typeface="Osaka"/>
                <a:cs typeface="Osaka"/>
              </a:rPr>
              <a:t> deserve</a:t>
            </a:r>
          </a:p>
          <a:p>
            <a:pPr marL="800100" indent="-342900" algn="l" eaLnBrk="1" hangingPunct="1">
              <a:lnSpc>
                <a:spcPct val="90000"/>
              </a:lnSpc>
              <a:spcBef>
                <a:spcPct val="20000"/>
              </a:spcBef>
              <a:buFont typeface="Times" pitchFamily="-112" charset="0"/>
              <a:buNone/>
              <a:defRPr/>
            </a:pPr>
            <a:endParaRPr lang="en-US" sz="4000" b="1" kern="0" dirty="0">
              <a:solidFill>
                <a:srgbClr val="FFFFFF"/>
              </a:solidFill>
              <a:effectLst>
                <a:glow rad="127000">
                  <a:srgbClr val="000000"/>
                </a:glow>
              </a:effectLst>
              <a:latin typeface="Trebuchet MS"/>
              <a:ea typeface="Osaka"/>
              <a:cs typeface="Osaka"/>
            </a:endParaRPr>
          </a:p>
          <a:p>
            <a:pPr marL="800100" indent="-342900" algn="l" eaLnBrk="1" hangingPunct="1">
              <a:lnSpc>
                <a:spcPct val="90000"/>
              </a:lnSpc>
              <a:spcBef>
                <a:spcPct val="20000"/>
              </a:spcBef>
              <a:buFont typeface="Times" pitchFamily="-112" charset="0"/>
              <a:buNone/>
              <a:defRPr/>
            </a:pPr>
            <a:r>
              <a:rPr lang="en-US" sz="4000" b="1" kern="0" dirty="0">
                <a:solidFill>
                  <a:srgbClr val="FFFF00"/>
                </a:solidFill>
                <a:effectLst>
                  <a:glow rad="127000">
                    <a:srgbClr val="000000"/>
                  </a:glow>
                </a:effectLst>
                <a:latin typeface="Trebuchet MS"/>
                <a:ea typeface="Osaka"/>
                <a:cs typeface="Osaka"/>
              </a:rPr>
              <a:t>Justice</a:t>
            </a:r>
            <a:r>
              <a:rPr lang="en-US" sz="4000" b="1" kern="0" dirty="0">
                <a:solidFill>
                  <a:srgbClr val="FFFFFF"/>
                </a:solidFill>
                <a:effectLst>
                  <a:glow rad="127000">
                    <a:srgbClr val="000000"/>
                  </a:glow>
                </a:effectLst>
                <a:latin typeface="Trebuchet MS"/>
                <a:ea typeface="Osaka"/>
                <a:cs typeface="Osaka"/>
              </a:rPr>
              <a:t>: God gives us what we </a:t>
            </a:r>
            <a:r>
              <a:rPr lang="en-US" sz="4000" b="1" u="sng" kern="0" dirty="0">
                <a:solidFill>
                  <a:srgbClr val="FFFFFF"/>
                </a:solidFill>
                <a:effectLst>
                  <a:glow rad="127000">
                    <a:srgbClr val="000000"/>
                  </a:glow>
                </a:effectLst>
                <a:latin typeface="Trebuchet MS"/>
                <a:ea typeface="Osaka"/>
                <a:cs typeface="Osaka"/>
              </a:rPr>
              <a:t>do</a:t>
            </a:r>
            <a:r>
              <a:rPr lang="en-US" sz="4000" b="1" kern="0" dirty="0">
                <a:solidFill>
                  <a:srgbClr val="FFFFFF"/>
                </a:solidFill>
                <a:effectLst>
                  <a:glow rad="127000">
                    <a:srgbClr val="000000"/>
                  </a:glow>
                </a:effectLst>
                <a:latin typeface="Trebuchet MS"/>
                <a:ea typeface="Osaka"/>
                <a:cs typeface="Osaka"/>
              </a:rPr>
              <a:t> deserve</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80">
                                          <p:stCondLst>
                                            <p:cond delay="0"/>
                                          </p:stCondLst>
                                        </p:cTn>
                                        <p:tgtEl>
                                          <p:spTgt spid="6">
                                            <p:txEl>
                                              <p:pRg st="2" end="2"/>
                                            </p:txEl>
                                          </p:spTgt>
                                        </p:tgtEl>
                                      </p:cBhvr>
                                    </p:animEffect>
                                    <p:anim calcmode="lin" valueType="num">
                                      <p:cBhvr>
                                        <p:cTn id="26"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2" end="2"/>
                                            </p:txEl>
                                          </p:spTgt>
                                        </p:tgtEl>
                                      </p:cBhvr>
                                      <p:to x="100000" y="60000"/>
                                    </p:animScale>
                                    <p:animScale>
                                      <p:cBhvr>
                                        <p:cTn id="32" dur="166" decel="50000">
                                          <p:stCondLst>
                                            <p:cond delay="676"/>
                                          </p:stCondLst>
                                        </p:cTn>
                                        <p:tgtEl>
                                          <p:spTgt spid="6">
                                            <p:txEl>
                                              <p:pRg st="2" end="2"/>
                                            </p:txEl>
                                          </p:spTgt>
                                        </p:tgtEl>
                                      </p:cBhvr>
                                      <p:to x="100000" y="100000"/>
                                    </p:animScale>
                                    <p:animScale>
                                      <p:cBhvr>
                                        <p:cTn id="33" dur="26">
                                          <p:stCondLst>
                                            <p:cond delay="1312"/>
                                          </p:stCondLst>
                                        </p:cTn>
                                        <p:tgtEl>
                                          <p:spTgt spid="6">
                                            <p:txEl>
                                              <p:pRg st="2" end="2"/>
                                            </p:txEl>
                                          </p:spTgt>
                                        </p:tgtEl>
                                      </p:cBhvr>
                                      <p:to x="100000" y="80000"/>
                                    </p:animScale>
                                    <p:animScale>
                                      <p:cBhvr>
                                        <p:cTn id="34" dur="166" decel="50000">
                                          <p:stCondLst>
                                            <p:cond delay="1338"/>
                                          </p:stCondLst>
                                        </p:cTn>
                                        <p:tgtEl>
                                          <p:spTgt spid="6">
                                            <p:txEl>
                                              <p:pRg st="2" end="2"/>
                                            </p:txEl>
                                          </p:spTgt>
                                        </p:tgtEl>
                                      </p:cBhvr>
                                      <p:to x="100000" y="100000"/>
                                    </p:animScale>
                                    <p:animScale>
                                      <p:cBhvr>
                                        <p:cTn id="35" dur="26">
                                          <p:stCondLst>
                                            <p:cond delay="1642"/>
                                          </p:stCondLst>
                                        </p:cTn>
                                        <p:tgtEl>
                                          <p:spTgt spid="6">
                                            <p:txEl>
                                              <p:pRg st="2" end="2"/>
                                            </p:txEl>
                                          </p:spTgt>
                                        </p:tgtEl>
                                      </p:cBhvr>
                                      <p:to x="100000" y="90000"/>
                                    </p:animScale>
                                    <p:animScale>
                                      <p:cBhvr>
                                        <p:cTn id="36" dur="166" decel="50000">
                                          <p:stCondLst>
                                            <p:cond delay="1668"/>
                                          </p:stCondLst>
                                        </p:cTn>
                                        <p:tgtEl>
                                          <p:spTgt spid="6">
                                            <p:txEl>
                                              <p:pRg st="2" end="2"/>
                                            </p:txEl>
                                          </p:spTgt>
                                        </p:tgtEl>
                                      </p:cBhvr>
                                      <p:to x="100000" y="100000"/>
                                    </p:animScale>
                                    <p:animScale>
                                      <p:cBhvr>
                                        <p:cTn id="37" dur="26">
                                          <p:stCondLst>
                                            <p:cond delay="1808"/>
                                          </p:stCondLst>
                                        </p:cTn>
                                        <p:tgtEl>
                                          <p:spTgt spid="6">
                                            <p:txEl>
                                              <p:pRg st="2" end="2"/>
                                            </p:txEl>
                                          </p:spTgt>
                                        </p:tgtEl>
                                      </p:cBhvr>
                                      <p:to x="100000" y="95000"/>
                                    </p:animScale>
                                    <p:animScale>
                                      <p:cBhvr>
                                        <p:cTn id="38" dur="166" decel="50000">
                                          <p:stCondLst>
                                            <p:cond delay="1834"/>
                                          </p:stCondLst>
                                        </p:cTn>
                                        <p:tgtEl>
                                          <p:spTgt spid="6">
                                            <p:txEl>
                                              <p:pRg st="2" end="2"/>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wipe(down)">
                                      <p:cBhvr>
                                        <p:cTn id="43" dur="580">
                                          <p:stCondLst>
                                            <p:cond delay="0"/>
                                          </p:stCondLst>
                                        </p:cTn>
                                        <p:tgtEl>
                                          <p:spTgt spid="6">
                                            <p:txEl>
                                              <p:pRg st="4" end="4"/>
                                            </p:txEl>
                                          </p:spTgt>
                                        </p:tgtEl>
                                      </p:cBhvr>
                                    </p:animEffect>
                                    <p:anim calcmode="lin" valueType="num">
                                      <p:cBhvr>
                                        <p:cTn id="44"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4" end="4"/>
                                            </p:txEl>
                                          </p:spTgt>
                                        </p:tgtEl>
                                      </p:cBhvr>
                                      <p:to x="100000" y="60000"/>
                                    </p:animScale>
                                    <p:animScale>
                                      <p:cBhvr>
                                        <p:cTn id="50" dur="166" decel="50000">
                                          <p:stCondLst>
                                            <p:cond delay="676"/>
                                          </p:stCondLst>
                                        </p:cTn>
                                        <p:tgtEl>
                                          <p:spTgt spid="6">
                                            <p:txEl>
                                              <p:pRg st="4" end="4"/>
                                            </p:txEl>
                                          </p:spTgt>
                                        </p:tgtEl>
                                      </p:cBhvr>
                                      <p:to x="100000" y="100000"/>
                                    </p:animScale>
                                    <p:animScale>
                                      <p:cBhvr>
                                        <p:cTn id="51" dur="26">
                                          <p:stCondLst>
                                            <p:cond delay="1312"/>
                                          </p:stCondLst>
                                        </p:cTn>
                                        <p:tgtEl>
                                          <p:spTgt spid="6">
                                            <p:txEl>
                                              <p:pRg st="4" end="4"/>
                                            </p:txEl>
                                          </p:spTgt>
                                        </p:tgtEl>
                                      </p:cBhvr>
                                      <p:to x="100000" y="80000"/>
                                    </p:animScale>
                                    <p:animScale>
                                      <p:cBhvr>
                                        <p:cTn id="52" dur="166" decel="50000">
                                          <p:stCondLst>
                                            <p:cond delay="1338"/>
                                          </p:stCondLst>
                                        </p:cTn>
                                        <p:tgtEl>
                                          <p:spTgt spid="6">
                                            <p:txEl>
                                              <p:pRg st="4" end="4"/>
                                            </p:txEl>
                                          </p:spTgt>
                                        </p:tgtEl>
                                      </p:cBhvr>
                                      <p:to x="100000" y="100000"/>
                                    </p:animScale>
                                    <p:animScale>
                                      <p:cBhvr>
                                        <p:cTn id="53" dur="26">
                                          <p:stCondLst>
                                            <p:cond delay="1642"/>
                                          </p:stCondLst>
                                        </p:cTn>
                                        <p:tgtEl>
                                          <p:spTgt spid="6">
                                            <p:txEl>
                                              <p:pRg st="4" end="4"/>
                                            </p:txEl>
                                          </p:spTgt>
                                        </p:tgtEl>
                                      </p:cBhvr>
                                      <p:to x="100000" y="90000"/>
                                    </p:animScale>
                                    <p:animScale>
                                      <p:cBhvr>
                                        <p:cTn id="54" dur="166" decel="50000">
                                          <p:stCondLst>
                                            <p:cond delay="1668"/>
                                          </p:stCondLst>
                                        </p:cTn>
                                        <p:tgtEl>
                                          <p:spTgt spid="6">
                                            <p:txEl>
                                              <p:pRg st="4" end="4"/>
                                            </p:txEl>
                                          </p:spTgt>
                                        </p:tgtEl>
                                      </p:cBhvr>
                                      <p:to x="100000" y="100000"/>
                                    </p:animScale>
                                    <p:animScale>
                                      <p:cBhvr>
                                        <p:cTn id="55" dur="26">
                                          <p:stCondLst>
                                            <p:cond delay="1808"/>
                                          </p:stCondLst>
                                        </p:cTn>
                                        <p:tgtEl>
                                          <p:spTgt spid="6">
                                            <p:txEl>
                                              <p:pRg st="4" end="4"/>
                                            </p:txEl>
                                          </p:spTgt>
                                        </p:tgtEl>
                                      </p:cBhvr>
                                      <p:to x="100000" y="95000"/>
                                    </p:animScale>
                                    <p:animScale>
                                      <p:cBhvr>
                                        <p:cTn id="56"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t>Black</a:t>
            </a:r>
          </a:p>
        </p:txBody>
      </p:sp>
      <p:sp>
        <p:nvSpPr>
          <p:cNvPr id="65024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2" descr="Medium wood"/>
          <p:cNvSpPr>
            <a:spLocks noChangeArrowheads="1"/>
          </p:cNvSpPr>
          <p:nvPr/>
        </p:nvSpPr>
        <p:spPr bwMode="auto">
          <a:xfrm>
            <a:off x="304800" y="228600"/>
            <a:ext cx="8534400" cy="6324600"/>
          </a:xfrm>
          <a:prstGeom prst="rect">
            <a:avLst/>
          </a:prstGeom>
          <a:blipFill dpi="0" rotWithShape="0">
            <a:blip r:embed="rId3"/>
            <a:srcRect/>
            <a:tile tx="0" ty="0" sx="100000" sy="100000" flip="none" algn="tl"/>
          </a:blipFill>
          <a:ln w="76200">
            <a:pattFill prst="pct70">
              <a:fgClr>
                <a:srgbClr val="000000"/>
              </a:fgClr>
              <a:bgClr>
                <a:srgbClr val="FFFFFF"/>
              </a:bgClr>
            </a:pattFill>
            <a:miter lim="800000"/>
            <a:headEnd/>
            <a:tailEnd/>
          </a:ln>
        </p:spPr>
        <p:txBody>
          <a:bodyPr wrap="none" anchor="ctr"/>
          <a:lstStyle/>
          <a:p>
            <a:endParaRPr lang="en-US">
              <a:solidFill>
                <a:srgbClr val="FFFFFF"/>
              </a:solidFill>
              <a:ea typeface="ＭＳ Ｐゴシック" charset="0"/>
              <a:cs typeface="ＭＳ Ｐゴシック" charset="0"/>
            </a:endParaRPr>
          </a:p>
        </p:txBody>
      </p:sp>
      <p:sp>
        <p:nvSpPr>
          <p:cNvPr id="416771" name="Rectangle 3"/>
          <p:cNvSpPr>
            <a:spLocks noGrp="1" noChangeArrowheads="1"/>
          </p:cNvSpPr>
          <p:nvPr>
            <p:ph type="ctrTitle" idx="4294967295"/>
          </p:nvPr>
        </p:nvSpPr>
        <p:spPr>
          <a:xfrm>
            <a:off x="685800" y="1873250"/>
            <a:ext cx="7772400" cy="1555750"/>
          </a:xfrm>
        </p:spPr>
        <p:txBody>
          <a:bodyPr/>
          <a:lstStyle/>
          <a:p>
            <a:pPr eaLnBrk="1" hangingPunct="1">
              <a:defRPr/>
            </a:pPr>
            <a:r>
              <a:rPr lang="en-US" sz="8800">
                <a:effectLst>
                  <a:outerShdw blurRad="38100" dist="38100" dir="2700000" algn="tl">
                    <a:srgbClr val="000000"/>
                  </a:outerShdw>
                </a:effectLst>
              </a:rPr>
              <a:t>This is My Life</a:t>
            </a:r>
          </a:p>
        </p:txBody>
      </p:sp>
      <p:sp>
        <p:nvSpPr>
          <p:cNvPr id="416772" name="Rectangle 4"/>
          <p:cNvSpPr>
            <a:spLocks noChangeArrowheads="1"/>
          </p:cNvSpPr>
          <p:nvPr/>
        </p:nvSpPr>
        <p:spPr bwMode="auto">
          <a:xfrm>
            <a:off x="1524000" y="37338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rgbClr val="FFFFCC"/>
              </a:buClr>
              <a:buSzPct val="75000"/>
              <a:buFont typeface="Wingdings" charset="0"/>
              <a:buNone/>
              <a:defRPr/>
            </a:pPr>
            <a:r>
              <a:rPr lang="en-US" sz="6000">
                <a:solidFill>
                  <a:srgbClr val="FFFFFF"/>
                </a:solidFill>
                <a:effectLst>
                  <a:outerShdw blurRad="38100" dist="38100" dir="2700000" algn="tl">
                    <a:srgbClr val="000000"/>
                  </a:outerShdw>
                </a:effectLst>
                <a:latin typeface="Monotype Corsiva" charset="0"/>
                <a:ea typeface="ＭＳ Ｐゴシック" charset="0"/>
                <a:cs typeface="ＭＳ Ｐゴシック" charset="0"/>
              </a:rPr>
              <a:t>A Family Album</a:t>
            </a:r>
          </a:p>
        </p:txBody>
      </p:sp>
    </p:spTree>
  </p:cSld>
  <p:clrMapOvr>
    <a:masterClrMapping/>
  </p:clrMapOvr>
  <p:transition advClick="0" advTm="10000">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body" sz="half" idx="4294967295"/>
          </p:nvPr>
        </p:nvSpPr>
        <p:spPr>
          <a:xfrm>
            <a:off x="609600" y="5257800"/>
            <a:ext cx="2971800" cy="1600200"/>
          </a:xfrm>
        </p:spPr>
        <p:txBody>
          <a:bodyPr/>
          <a:lstStyle/>
          <a:p>
            <a:pPr marL="0" indent="0" algn="ctr" eaLnBrk="1" hangingPunct="1">
              <a:buFont typeface="Wingdings" charset="0"/>
              <a:buNone/>
              <a:defRPr/>
            </a:pPr>
            <a:r>
              <a:rPr lang="en-US" sz="2800">
                <a:effectLst>
                  <a:outerShdw blurRad="38100" dist="38100" dir="2700000" algn="tl">
                    <a:srgbClr val="000000"/>
                  </a:outerShdw>
                </a:effectLst>
              </a:rPr>
              <a:t>Navy Lieutenant  </a:t>
            </a:r>
          </a:p>
          <a:p>
            <a:pPr marL="0" indent="0" algn="ctr" eaLnBrk="1" hangingPunct="1">
              <a:buFont typeface="Wingdings" charset="0"/>
              <a:buNone/>
              <a:defRPr/>
            </a:pPr>
            <a:r>
              <a:rPr lang="en-US" sz="2800">
                <a:effectLst>
                  <a:outerShdw blurRad="38100" dist="38100" dir="2700000" algn="tl">
                    <a:srgbClr val="000000"/>
                  </a:outerShdw>
                </a:effectLst>
              </a:rPr>
              <a:t>Harold F. Griffith (alias Dad)</a:t>
            </a:r>
          </a:p>
        </p:txBody>
      </p:sp>
      <p:pic>
        <p:nvPicPr>
          <p:cNvPr id="654338"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4339"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21" name="Rectangle 5"/>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rPr>
              <a:t>Navy Ensign </a:t>
            </a:r>
          </a:p>
          <a:p>
            <a:pPr eaLnBrk="1" hangingPunct="1">
              <a:spcBef>
                <a:spcPct val="20000"/>
              </a:spcBef>
              <a:buClr>
                <a:srgbClr val="FFFFCC"/>
              </a:buClr>
              <a:buSzPct val="75000"/>
              <a:buFont typeface="Wingdings" charset="0"/>
              <a:buNone/>
              <a:defRPr/>
            </a:pPr>
            <a:r>
              <a:rPr 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rPr>
              <a:t>Joyce I. Griffith (alias Mom)</a:t>
            </a:r>
          </a:p>
        </p:txBody>
      </p:sp>
      <p:sp>
        <p:nvSpPr>
          <p:cNvPr id="654341"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lstStyle/>
          <a:p>
            <a:endParaRPr lang="en-US"/>
          </a:p>
        </p:txBody>
      </p:sp>
      <p:sp>
        <p:nvSpPr>
          <p:cNvPr id="418823" name="Rectangle 7"/>
          <p:cNvSpPr>
            <a:spLocks noGrp="1" noChangeArrowheads="1"/>
          </p:cNvSpPr>
          <p:nvPr>
            <p:ph type="title" idx="4294967295"/>
          </p:nvPr>
        </p:nvSpPr>
        <p:spPr>
          <a:xfrm>
            <a:off x="2266950" y="1074738"/>
            <a:ext cx="4754563" cy="949325"/>
          </a:xfrm>
        </p:spPr>
        <p:txBody>
          <a:bodyPr/>
          <a:lstStyle/>
          <a:p>
            <a:pPr eaLnBrk="1" hangingPunct="1">
              <a:defRPr/>
            </a:pPr>
            <a:r>
              <a:rPr lang="en-US" sz="6000" b="1">
                <a:effectLst>
                  <a:outerShdw blurRad="38100" dist="38100" dir="2700000" algn="tl">
                    <a:srgbClr val="000000"/>
                  </a:outerShdw>
                </a:effectLst>
                <a:latin typeface="Monotype Corsiva" charset="0"/>
              </a:rPr>
              <a:t>The Marriage</a:t>
            </a:r>
          </a:p>
        </p:txBody>
      </p:sp>
    </p:spTree>
  </p:cSld>
  <p:clrMapOvr>
    <a:masterClrMapping/>
  </p:clrMapOvr>
  <p:transition advClick="0" advTm="11000">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5" name="Picture 2" descr="Baby"/>
          <p:cNvPicPr>
            <a:picLocks noGrp="1" noChangeAspect="1" noChangeArrowheads="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228600" y="1752600"/>
            <a:ext cx="4800600" cy="4800600"/>
          </a:xfrm>
        </p:spPr>
      </p:pic>
      <p:pic>
        <p:nvPicPr>
          <p:cNvPr id="656386" name="Picture 3" descr="Baby"/>
          <p:cNvPicPr>
            <a:picLocks noGrp="1" noChangeAspect="1" noChangeArrowheads="1"/>
          </p:cNvPicPr>
          <p:nvPr>
            <p:ph sz="half" idx="4294967295"/>
          </p:nvPr>
        </p:nvPicPr>
        <p:blipFill>
          <a:blip r:embed="rId4" cstate="screen">
            <a:extLst>
              <a:ext uri="{28A0092B-C50C-407E-A947-70E740481C1C}">
                <a14:useLocalDpi xmlns:a14="http://schemas.microsoft.com/office/drawing/2010/main"/>
              </a:ext>
            </a:extLst>
          </a:blip>
          <a:srcRect/>
          <a:stretch>
            <a:fillRect/>
          </a:stretch>
        </p:blipFill>
        <p:spPr>
          <a:xfrm>
            <a:off x="3962400" y="228600"/>
            <a:ext cx="5181600" cy="4995863"/>
          </a:xfrm>
        </p:spPr>
      </p:pic>
      <p:sp>
        <p:nvSpPr>
          <p:cNvPr id="420868" name="Rectangle 4"/>
          <p:cNvSpPr>
            <a:spLocks noGrp="1" noChangeArrowheads="1"/>
          </p:cNvSpPr>
          <p:nvPr>
            <p:ph type="title" idx="4294967295"/>
          </p:nvPr>
        </p:nvSpPr>
        <p:spPr>
          <a:xfrm>
            <a:off x="304800" y="125413"/>
            <a:ext cx="4876800" cy="2617787"/>
          </a:xfrm>
        </p:spPr>
        <p:txBody>
          <a:bodyPr/>
          <a:lstStyle/>
          <a:p>
            <a:pPr eaLnBrk="1" hangingPunct="1">
              <a:defRPr/>
            </a:pPr>
            <a:r>
              <a:rPr lang="en-US" sz="9600">
                <a:effectLst>
                  <a:outerShdw blurRad="38100" dist="38100" dir="2700000" algn="tl">
                    <a:srgbClr val="000000"/>
                  </a:outerShdw>
                </a:effectLst>
              </a:rPr>
              <a:t>Baby Ricky</a:t>
            </a:r>
          </a:p>
        </p:txBody>
      </p:sp>
      <p:sp>
        <p:nvSpPr>
          <p:cNvPr id="420869" name="Rectangle 5"/>
          <p:cNvSpPr>
            <a:spLocks noChangeArrowheads="1"/>
          </p:cNvSpPr>
          <p:nvPr/>
        </p:nvSpPr>
        <p:spPr bwMode="auto">
          <a:xfrm>
            <a:off x="5105400" y="5105400"/>
            <a:ext cx="4038600" cy="1752600"/>
          </a:xfrm>
          <a:prstGeom prst="rect">
            <a:avLst/>
          </a:prstGeom>
          <a:noFill/>
          <a:ln w="9525">
            <a:noFill/>
            <a:miter lim="800000"/>
            <a:headEnd/>
            <a:tailEnd/>
          </a:ln>
          <a:effectLst/>
        </p:spPr>
        <p:txBody>
          <a:bodyPr anchor="ctr" anchorCtr="1"/>
          <a:lstStyle/>
          <a:p>
            <a:pPr eaLnBrk="1" hangingPunct="1">
              <a:defRPr/>
            </a:pPr>
            <a:r>
              <a:rPr lang="en-US" sz="44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Tokyo, 1958</a:t>
            </a:r>
          </a:p>
        </p:txBody>
      </p:sp>
      <p:sp>
        <p:nvSpPr>
          <p:cNvPr id="656389" name="Rectangle 6"/>
          <p:cNvSpPr>
            <a:spLocks noChangeArrowheads="1"/>
          </p:cNvSpPr>
          <p:nvPr/>
        </p:nvSpPr>
        <p:spPr bwMode="auto">
          <a:xfrm>
            <a:off x="250825" y="3860800"/>
            <a:ext cx="4778375"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eaLnBrk="1" hangingPunct="1"/>
            <a:r>
              <a:rPr lang="en-US" altLang="ja-JP" sz="4800" b="1" dirty="0">
                <a:solidFill>
                  <a:srgbClr val="000000"/>
                </a:solidFill>
                <a:latin typeface="Arial" charset="0"/>
                <a:ea typeface="ＭＳ Ｐゴシック" charset="0"/>
                <a:cs typeface="ＭＳ Ｐゴシック" charset="0"/>
              </a:rPr>
              <a:t>"Unto us a child is born… unto us a son is given…"</a:t>
            </a:r>
            <a:endParaRPr lang="en-US" sz="4800" b="1" dirty="0">
              <a:solidFill>
                <a:srgbClr val="000000"/>
              </a:solidFill>
              <a:latin typeface="Arial" charset="0"/>
              <a:ea typeface="ＭＳ Ｐゴシック" charset="0"/>
              <a:cs typeface="ＭＳ Ｐゴシック" charset="0"/>
            </a:endParaRPr>
          </a:p>
        </p:txBody>
      </p:sp>
    </p:spTree>
  </p:cSld>
  <p:clrMapOvr>
    <a:masterClrMapping/>
  </p:clrMapOvr>
  <p:transition advClick="0" advTm="9000">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idx="4294967295"/>
          </p:nvPr>
        </p:nvSpPr>
        <p:spPr>
          <a:xfrm>
            <a:off x="457200" y="277813"/>
            <a:ext cx="8229600" cy="865187"/>
          </a:xfrm>
        </p:spPr>
        <p:txBody>
          <a:bodyPr/>
          <a:lstStyle/>
          <a:p>
            <a:pPr eaLnBrk="1" hangingPunct="1">
              <a:defRPr/>
            </a:pPr>
            <a:r>
              <a:rPr lang="en-US">
                <a:effectLst>
                  <a:outerShdw blurRad="38100" dist="38100" dir="2700000" algn="tl">
                    <a:srgbClr val="000000"/>
                  </a:outerShdw>
                </a:effectLst>
              </a:rPr>
              <a:t>The Family Grew &amp; Moved…</a:t>
            </a:r>
          </a:p>
        </p:txBody>
      </p:sp>
      <p:pic>
        <p:nvPicPr>
          <p:cNvPr id="658434" name="Picture 3" descr="Bill &amp; Me &amp; Ka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219200"/>
            <a:ext cx="36576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6" name="Picture 4" descr="Bill &amp; Me &amp; Kat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219200"/>
            <a:ext cx="4343400" cy="359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8436" name="Picture 5" descr="japan-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3810000"/>
            <a:ext cx="299402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8" name="Picture 6" descr="California">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29338" y="3810000"/>
            <a:ext cx="3014662"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2919" name="AutoShape 7"/>
          <p:cNvSpPr>
            <a:spLocks noChangeArrowheads="1"/>
          </p:cNvSpPr>
          <p:nvPr/>
        </p:nvSpPr>
        <p:spPr bwMode="auto">
          <a:xfrm>
            <a:off x="2362200" y="3962400"/>
            <a:ext cx="5562600" cy="1219200"/>
          </a:xfrm>
          <a:prstGeom prst="curvedDownArrow">
            <a:avLst>
              <a:gd name="adj1" fmla="val 91250"/>
              <a:gd name="adj2" fmla="val 182500"/>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22919"/>
                                        </p:tgtEl>
                                        <p:attrNameLst>
                                          <p:attrName>style.visibility</p:attrName>
                                        </p:attrNameLst>
                                      </p:cBhvr>
                                      <p:to>
                                        <p:strVal val="visible"/>
                                      </p:to>
                                    </p:set>
                                    <p:animEffect transition="in" filter="wipe(left)">
                                      <p:cBhvr>
                                        <p:cTn id="7" dur="500"/>
                                        <p:tgtEl>
                                          <p:spTgt spid="422919"/>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422918"/>
                                        </p:tgtEl>
                                        <p:attrNameLst>
                                          <p:attrName>style.visibility</p:attrName>
                                        </p:attrNameLst>
                                      </p:cBhvr>
                                      <p:to>
                                        <p:strVal val="visible"/>
                                      </p:to>
                                    </p:set>
                                    <p:animEffect transition="in" filter="wipe(left)">
                                      <p:cBhvr>
                                        <p:cTn id="11" dur="500"/>
                                        <p:tgtEl>
                                          <p:spTgt spid="422918"/>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422916"/>
                                        </p:tgtEl>
                                        <p:attrNameLst>
                                          <p:attrName>style.visibility</p:attrName>
                                        </p:attrNameLst>
                                      </p:cBhvr>
                                      <p:to>
                                        <p:strVal val="visible"/>
                                      </p:to>
                                    </p:set>
                                    <p:animEffect transition="in" filter="wipe(left)">
                                      <p:cBhvr>
                                        <p:cTn id="15" dur="500"/>
                                        <p:tgtEl>
                                          <p:spTgt spid="422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Osaka" charset="0"/>
                <a:cs typeface="Osaka" charset="0"/>
              </a:rPr>
              <a:t> </a:t>
            </a:r>
            <a:endParaRPr kumimoji="0" lang="en-US" sz="1800" b="0" i="0" u="none" strike="noStrike" kern="1200" cap="none" spc="0" normalizeH="0" baseline="0" noProof="0">
              <a:ln>
                <a:noFill/>
              </a:ln>
              <a:solidFill>
                <a:prstClr val="black"/>
              </a:solidFill>
              <a:effectLst/>
              <a:uLnTx/>
              <a:uFillTx/>
              <a:latin typeface="Tw Cen MT"/>
              <a:ea typeface="Osaka" charset="0"/>
              <a:cs typeface="Osaka" charset="0"/>
            </a:endParaRPr>
          </a:p>
        </p:txBody>
      </p:sp>
      <p:grpSp>
        <p:nvGrpSpPr>
          <p:cNvPr id="3" name="Group 2">
            <a:extLst>
              <a:ext uri="{FF2B5EF4-FFF2-40B4-BE49-F238E27FC236}">
                <a16:creationId xmlns:a16="http://schemas.microsoft.com/office/drawing/2014/main" id="{FB26139C-B4C2-744C-8DB3-9FD0CDB76281}"/>
              </a:ext>
            </a:extLst>
          </p:cNvPr>
          <p:cNvGrpSpPr/>
          <p:nvPr/>
        </p:nvGrpSpPr>
        <p:grpSpPr>
          <a:xfrm>
            <a:off x="3625850" y="0"/>
            <a:ext cx="6089650" cy="6381328"/>
            <a:chOff x="3092450" y="0"/>
            <a:chExt cx="6089650" cy="6381328"/>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607" t="17295" r="19317"/>
            <a:stretch/>
          </p:blipFill>
          <p:spPr>
            <a:xfrm rot="16200000">
              <a:off x="3572086" y="771314"/>
              <a:ext cx="6381328" cy="4838700"/>
            </a:xfrm>
            <a:prstGeom prst="rect">
              <a:avLst/>
            </a:prstGeom>
          </p:spPr>
        </p:pic>
        <p:sp>
          <p:nvSpPr>
            <p:cNvPr id="13" name="Rectangle 12"/>
            <p:cNvSpPr/>
            <p:nvPr/>
          </p:nvSpPr>
          <p:spPr>
            <a:xfrm>
              <a:off x="3092450" y="21232"/>
              <a:ext cx="3448050" cy="4496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12" name="Title 1"/>
          <p:cNvSpPr txBox="1">
            <a:spLocks/>
          </p:cNvSpPr>
          <p:nvPr/>
        </p:nvSpPr>
        <p:spPr bwMode="auto">
          <a:xfrm>
            <a:off x="-12700" y="-29568"/>
            <a:ext cx="6184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Jonah</a:t>
            </a:r>
          </a:p>
        </p:txBody>
      </p:sp>
      <p:sp>
        <p:nvSpPr>
          <p:cNvPr id="7" name="TextBox 3"/>
          <p:cNvSpPr txBox="1">
            <a:spLocks noChangeArrowheads="1"/>
          </p:cNvSpPr>
          <p:nvPr/>
        </p:nvSpPr>
        <p:spPr bwMode="auto">
          <a:xfrm>
            <a:off x="0" y="902907"/>
            <a:ext cx="5471100" cy="1815882"/>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1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light from God’s presence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ntercession from within fish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ackcloth worn in Nineveh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uman failure of Jonah</a:t>
            </a:r>
          </a:p>
        </p:txBody>
      </p:sp>
    </p:spTree>
    <p:extLst>
      <p:ext uri="{BB962C8B-B14F-4D97-AF65-F5344CB8AC3E}">
        <p14:creationId xmlns:p14="http://schemas.microsoft.com/office/powerpoint/2010/main" val="328860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1" name="Picture 2" descr="bay-area-map-o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5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4963" name="Rectangle 3"/>
          <p:cNvSpPr>
            <a:spLocks noGrp="1" noChangeArrowheads="1"/>
          </p:cNvSpPr>
          <p:nvPr>
            <p:ph type="title" idx="4294967295"/>
          </p:nvPr>
        </p:nvSpPr>
        <p:spPr>
          <a:xfrm>
            <a:off x="3962400" y="228600"/>
            <a:ext cx="4876800" cy="152400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en-US" sz="4800" b="1">
                <a:effectLst>
                  <a:outerShdw blurRad="38100" dist="38100" dir="2700000" algn="tl">
                    <a:srgbClr val="000000"/>
                  </a:outerShdw>
                </a:effectLst>
              </a:rPr>
              <a:t>San Francisco Bay Area</a:t>
            </a:r>
          </a:p>
        </p:txBody>
      </p:sp>
      <p:sp>
        <p:nvSpPr>
          <p:cNvPr id="424965" name="Rectangle 5"/>
          <p:cNvSpPr>
            <a:spLocks noChangeArrowheads="1"/>
          </p:cNvSpPr>
          <p:nvPr/>
        </p:nvSpPr>
        <p:spPr bwMode="auto">
          <a:xfrm>
            <a:off x="2268538" y="2819400"/>
            <a:ext cx="3751262" cy="762000"/>
          </a:xfrm>
          <a:prstGeom prst="rect">
            <a:avLst/>
          </a:prstGeom>
          <a:solidFill>
            <a:schemeClr val="bg1"/>
          </a:solidFill>
          <a:ln w="9525">
            <a:noFill/>
            <a:miter lim="800000"/>
            <a:headEnd/>
            <a:tailEnd/>
          </a:ln>
          <a:effectLst/>
        </p:spPr>
        <p:txBody>
          <a:bodyPr/>
          <a:lstStyle/>
          <a:p>
            <a:pPr marL="342900" indent="-342900" algn="l" eaLnBrk="1" hangingPunct="1">
              <a:spcBef>
                <a:spcPct val="20000"/>
              </a:spcBef>
              <a:buClr>
                <a:srgbClr val="FFFFCC"/>
              </a:buClr>
              <a:buSzPct val="75000"/>
              <a:buFont typeface="Wingdings" charset="0"/>
              <a:buNone/>
              <a:defRPr/>
            </a:pPr>
            <a:r>
              <a:rPr lang="en-US" sz="4400" b="1">
                <a:solidFill>
                  <a:srgbClr val="FFFFFF"/>
                </a:solidFill>
                <a:effectLst>
                  <a:outerShdw blurRad="38100" dist="38100" dir="2700000" algn="tl">
                    <a:srgbClr val="000000"/>
                  </a:outerShdw>
                </a:effectLst>
                <a:latin typeface="Arial" charset="0"/>
                <a:ea typeface="ＭＳ Ｐゴシック" charset="0"/>
                <a:cs typeface="ＭＳ Ｐゴシック" charset="0"/>
              </a:rPr>
              <a:t>Castro Valley</a:t>
            </a:r>
          </a:p>
        </p:txBody>
      </p:sp>
      <p:sp>
        <p:nvSpPr>
          <p:cNvPr id="424966" name="Rectangle 6"/>
          <p:cNvSpPr>
            <a:spLocks noChangeArrowheads="1"/>
          </p:cNvSpPr>
          <p:nvPr/>
        </p:nvSpPr>
        <p:spPr bwMode="auto">
          <a:xfrm>
            <a:off x="2743200" y="3657600"/>
            <a:ext cx="2514600" cy="762000"/>
          </a:xfrm>
          <a:prstGeom prst="rect">
            <a:avLst/>
          </a:prstGeom>
          <a:solidFill>
            <a:schemeClr val="bg1"/>
          </a:solidFill>
          <a:ln w="9525">
            <a:noFill/>
            <a:miter lim="800000"/>
            <a:headEnd/>
            <a:tailEnd/>
          </a:ln>
          <a:effectLst/>
        </p:spPr>
        <p:txBody>
          <a:bodyPr/>
          <a:lstStyle/>
          <a:p>
            <a:pPr marL="342900" indent="-342900" algn="l" eaLnBrk="1" hangingPunct="1">
              <a:spcBef>
                <a:spcPct val="20000"/>
              </a:spcBef>
              <a:buClr>
                <a:srgbClr val="FFFFCC"/>
              </a:buClr>
              <a:buSzPct val="75000"/>
              <a:buFont typeface="Wingdings" charset="0"/>
              <a:buNone/>
              <a:defRPr/>
            </a:pPr>
            <a:r>
              <a:rPr lang="en-US" sz="4400" b="1">
                <a:solidFill>
                  <a:srgbClr val="FFFFFF"/>
                </a:solidFill>
                <a:effectLst>
                  <a:outerShdw blurRad="38100" dist="38100" dir="2700000" algn="tl">
                    <a:srgbClr val="000000"/>
                  </a:outerShdw>
                </a:effectLst>
                <a:latin typeface="Arial" charset="0"/>
                <a:ea typeface="ＭＳ Ｐゴシック" charset="0"/>
                <a:cs typeface="ＭＳ Ｐゴシック" charset="0"/>
              </a:rPr>
              <a:t>Hayward</a:t>
            </a:r>
          </a:p>
        </p:txBody>
      </p:sp>
      <p:sp>
        <p:nvSpPr>
          <p:cNvPr id="424967" name="Rectangle 7"/>
          <p:cNvSpPr>
            <a:spLocks noChangeArrowheads="1"/>
          </p:cNvSpPr>
          <p:nvPr/>
        </p:nvSpPr>
        <p:spPr bwMode="auto">
          <a:xfrm>
            <a:off x="1828800" y="1981200"/>
            <a:ext cx="2514600" cy="762000"/>
          </a:xfrm>
          <a:prstGeom prst="rect">
            <a:avLst/>
          </a:prstGeom>
          <a:solidFill>
            <a:schemeClr val="bg1"/>
          </a:solidFill>
          <a:ln w="9525">
            <a:noFill/>
            <a:miter lim="800000"/>
            <a:headEnd/>
            <a:tailEnd/>
          </a:ln>
          <a:effectLst/>
        </p:spPr>
        <p:txBody>
          <a:bodyPr/>
          <a:lstStyle/>
          <a:p>
            <a:pPr marL="342900" indent="-342900" algn="l" eaLnBrk="1" hangingPunct="1">
              <a:spcBef>
                <a:spcPct val="20000"/>
              </a:spcBef>
              <a:buClr>
                <a:srgbClr val="FFFFCC"/>
              </a:buClr>
              <a:buSzPct val="75000"/>
              <a:buFont typeface="Wingdings" charset="0"/>
              <a:buNone/>
              <a:defRPr/>
            </a:pPr>
            <a:r>
              <a:rPr lang="en-US" sz="4400" b="1">
                <a:solidFill>
                  <a:srgbClr val="FFFFFF"/>
                </a:solidFill>
                <a:effectLst>
                  <a:outerShdw blurRad="38100" dist="38100" dir="2700000" algn="tl">
                    <a:srgbClr val="000000"/>
                  </a:outerShdw>
                </a:effectLst>
                <a:latin typeface="Arial" charset="0"/>
                <a:ea typeface="ＭＳ Ｐゴシック" charset="0"/>
                <a:cs typeface="ＭＳ Ｐゴシック" charset="0"/>
              </a:rPr>
              <a:t>Alameda</a:t>
            </a:r>
          </a:p>
        </p:txBody>
      </p:sp>
      <p:sp>
        <p:nvSpPr>
          <p:cNvPr id="8" name="Rectangle 4"/>
          <p:cNvSpPr txBox="1">
            <a:spLocks noChangeArrowheads="1"/>
          </p:cNvSpPr>
          <p:nvPr/>
        </p:nvSpPr>
        <p:spPr bwMode="auto">
          <a:xfrm>
            <a:off x="609600" y="2743200"/>
            <a:ext cx="914400" cy="762000"/>
          </a:xfrm>
          <a:prstGeom prst="rect">
            <a:avLst/>
          </a:prstGeom>
          <a:solidFill>
            <a:schemeClr val="bg1"/>
          </a:solid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buClr>
                <a:srgbClr val="FFFFCC"/>
              </a:buClr>
              <a:buSzPct val="75000"/>
              <a:buFont typeface="Wingdings" charset="0"/>
              <a:buNone/>
              <a:defRPr/>
            </a:pPr>
            <a:r>
              <a:rPr lang="en-US" sz="4400" b="1">
                <a:solidFill>
                  <a:srgbClr val="FFFFFF"/>
                </a:solidFill>
                <a:effectLst>
                  <a:outerShdw blurRad="38100" dist="38100" dir="2700000" algn="tl">
                    <a:srgbClr val="000000"/>
                  </a:outerShdw>
                </a:effectLst>
              </a:rPr>
              <a:t>SF</a:t>
            </a:r>
          </a:p>
        </p:txBody>
      </p:sp>
    </p:spTree>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24967"/>
                                        </p:tgtEl>
                                        <p:attrNameLst>
                                          <p:attrName>style.visibility</p:attrName>
                                        </p:attrNameLst>
                                      </p:cBhvr>
                                      <p:to>
                                        <p:strVal val="visible"/>
                                      </p:to>
                                    </p:set>
                                    <p:animEffect transition="in" filter="wipe(left)">
                                      <p:cBhvr>
                                        <p:cTn id="7" dur="500"/>
                                        <p:tgtEl>
                                          <p:spTgt spid="424967"/>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424965"/>
                                        </p:tgtEl>
                                        <p:attrNameLst>
                                          <p:attrName>style.visibility</p:attrName>
                                        </p:attrNameLst>
                                      </p:cBhvr>
                                      <p:to>
                                        <p:strVal val="visible"/>
                                      </p:to>
                                    </p:set>
                                    <p:animEffect transition="in" filter="wipe(left)">
                                      <p:cBhvr>
                                        <p:cTn id="11" dur="500"/>
                                        <p:tgtEl>
                                          <p:spTgt spid="424965"/>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424966"/>
                                        </p:tgtEl>
                                        <p:attrNameLst>
                                          <p:attrName>style.visibility</p:attrName>
                                        </p:attrNameLst>
                                      </p:cBhvr>
                                      <p:to>
                                        <p:strVal val="visible"/>
                                      </p:to>
                                    </p:set>
                                    <p:animEffect transition="in" filter="wipe(left)">
                                      <p:cBhvr>
                                        <p:cTn id="15" dur="500"/>
                                        <p:tgtEl>
                                          <p:spTgt spid="424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5" grpId="0" animBg="1"/>
      <p:bldP spid="424966" grpId="0" animBg="1"/>
      <p:bldP spid="42496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29"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2530"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2531" name="AutoShape 5"/>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endParaRPr lang="en-US">
              <a:solidFill>
                <a:srgbClr val="FFFFFF"/>
              </a:solidFill>
              <a:ea typeface="ＭＳ Ｐゴシック" charset="0"/>
              <a:cs typeface="ＭＳ Ｐゴシック" charset="0"/>
            </a:endParaRPr>
          </a:p>
        </p:txBody>
      </p:sp>
      <p:sp>
        <p:nvSpPr>
          <p:cNvPr id="427014" name="Rectangle 6"/>
          <p:cNvSpPr>
            <a:spLocks noGrp="1" noChangeArrowheads="1"/>
          </p:cNvSpPr>
          <p:nvPr>
            <p:ph type="title" idx="4294967295"/>
          </p:nvPr>
        </p:nvSpPr>
        <p:spPr>
          <a:xfrm>
            <a:off x="2895600" y="1143000"/>
            <a:ext cx="4125913" cy="881063"/>
          </a:xfrm>
        </p:spPr>
        <p:txBody>
          <a:bodyPr/>
          <a:lstStyle/>
          <a:p>
            <a:pPr eaLnBrk="1" hangingPunct="1">
              <a:defRPr/>
            </a:pPr>
            <a:r>
              <a:rPr lang="en-US" sz="6000">
                <a:effectLst>
                  <a:outerShdw blurRad="38100" dist="38100" dir="2700000" algn="tl">
                    <a:srgbClr val="000000"/>
                  </a:outerShdw>
                </a:effectLst>
                <a:latin typeface="Times New Roman" charset="0"/>
              </a:rPr>
              <a:t>The Divorce</a:t>
            </a:r>
          </a:p>
        </p:txBody>
      </p:sp>
      <p:sp>
        <p:nvSpPr>
          <p:cNvPr id="427015" name="Rectangle 7"/>
          <p:cNvSpPr>
            <a:spLocks noChangeArrowheads="1"/>
          </p:cNvSpPr>
          <p:nvPr/>
        </p:nvSpPr>
        <p:spPr bwMode="auto">
          <a:xfrm>
            <a:off x="5715000" y="5181600"/>
            <a:ext cx="3524250" cy="16002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Social Worker </a:t>
            </a:r>
          </a:p>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Joyce I. Griffith (alias Mom)</a:t>
            </a:r>
          </a:p>
        </p:txBody>
      </p:sp>
      <p:sp>
        <p:nvSpPr>
          <p:cNvPr id="427016" name="Rectangle 8"/>
          <p:cNvSpPr>
            <a:spLocks noChangeArrowheads="1"/>
          </p:cNvSpPr>
          <p:nvPr/>
        </p:nvSpPr>
        <p:spPr bwMode="auto">
          <a:xfrm>
            <a:off x="3886200" y="3048000"/>
            <a:ext cx="1981200" cy="1017588"/>
          </a:xfrm>
          <a:prstGeom prst="rect">
            <a:avLst/>
          </a:prstGeom>
          <a:noFill/>
          <a:ln w="9525">
            <a:noFill/>
            <a:miter lim="800000"/>
            <a:headEnd/>
            <a:tailEnd/>
          </a:ln>
          <a:effectLst/>
        </p:spPr>
        <p:txBody>
          <a:bodyPr anchor="ctr" anchorCtr="1"/>
          <a:lstStyle/>
          <a:p>
            <a:pPr eaLnBrk="1" hangingPunct="1">
              <a:defRPr/>
            </a:pPr>
            <a:r>
              <a:rPr lang="en-US" sz="4400" b="1">
                <a:solidFill>
                  <a:srgbClr val="FFFFFF"/>
                </a:solidFill>
                <a:effectLst>
                  <a:outerShdw blurRad="38100" dist="38100" dir="2700000" algn="tl">
                    <a:srgbClr val="000000"/>
                  </a:outerShdw>
                </a:effectLst>
                <a:latin typeface="Arial" charset="0"/>
                <a:ea typeface="ＭＳ Ｐゴシック" charset="0"/>
                <a:cs typeface="ＭＳ Ｐゴシック" charset="0"/>
              </a:rPr>
              <a:t>1962</a:t>
            </a:r>
          </a:p>
        </p:txBody>
      </p:sp>
      <p:sp>
        <p:nvSpPr>
          <p:cNvPr id="9" name="Rectangle 2"/>
          <p:cNvSpPr txBox="1">
            <a:spLocks noChangeArrowheads="1"/>
          </p:cNvSpPr>
          <p:nvPr/>
        </p:nvSpPr>
        <p:spPr bwMode="auto">
          <a:xfrm>
            <a:off x="228600" y="5181600"/>
            <a:ext cx="3886200" cy="1600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00000"/>
                  </a:outerShdw>
                </a:effectLst>
              </a:rPr>
              <a:t>Navy Commander </a:t>
            </a:r>
          </a:p>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00000"/>
                  </a:outerShdw>
                </a:effectLst>
              </a:rPr>
              <a:t>Harold F. Griffith (alias Dad)</a:t>
            </a:r>
          </a:p>
        </p:txBody>
      </p:sp>
    </p:spTree>
  </p:cSld>
  <p:clrMapOvr>
    <a:masterClrMapping/>
  </p:clrMapOvr>
  <p:transition advClick="0" advTm="12000">
    <p:rand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idx="4294967295"/>
          </p:nvPr>
        </p:nvSpPr>
        <p:spPr>
          <a:xfrm>
            <a:off x="6172200" y="228600"/>
            <a:ext cx="2971800" cy="3303588"/>
          </a:xfrm>
        </p:spPr>
        <p:txBody>
          <a:bodyPr/>
          <a:lstStyle/>
          <a:p>
            <a:pPr eaLnBrk="1" hangingPunct="1">
              <a:defRPr/>
            </a:pPr>
            <a:r>
              <a:rPr lang="en-US" b="1">
                <a:effectLst>
                  <a:outerShdw blurRad="38100" dist="38100" dir="2700000" algn="tl">
                    <a:srgbClr val="000000"/>
                  </a:outerShdw>
                </a:effectLst>
              </a:rPr>
              <a:t>Divorce for Mom was tough…</a:t>
            </a:r>
          </a:p>
        </p:txBody>
      </p:sp>
      <p:pic>
        <p:nvPicPr>
          <p:cNvPr id="664578" name="Picture 4" descr="Family of 5 &amp; Suc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5" y="0"/>
            <a:ext cx="6137275"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4579" name="Oval 4"/>
          <p:cNvSpPr>
            <a:spLocks noChangeArrowheads="1"/>
          </p:cNvSpPr>
          <p:nvPr/>
        </p:nvSpPr>
        <p:spPr bwMode="auto">
          <a:xfrm>
            <a:off x="304800" y="2743200"/>
            <a:ext cx="2057400" cy="2133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a typeface="ＭＳ Ｐゴシック" charset="0"/>
              <a:cs typeface="ＭＳ Ｐゴシック" charset="0"/>
            </a:endParaRPr>
          </a:p>
        </p:txBody>
      </p:sp>
      <p:sp>
        <p:nvSpPr>
          <p:cNvPr id="6" name="Rectangle 3"/>
          <p:cNvSpPr txBox="1">
            <a:spLocks noChangeArrowheads="1"/>
          </p:cNvSpPr>
          <p:nvPr/>
        </p:nvSpPr>
        <p:spPr bwMode="auto">
          <a:xfrm>
            <a:off x="6096000" y="3657600"/>
            <a:ext cx="3200400" cy="32004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buClr>
                <a:srgbClr val="FFFFCC"/>
              </a:buClr>
              <a:buSzPct val="75000"/>
              <a:buFont typeface="Wingdings" charset="0"/>
              <a:buChar char="l"/>
              <a:defRPr/>
            </a:pPr>
            <a:r>
              <a:rPr lang="en-US" sz="4000" b="1">
                <a:solidFill>
                  <a:srgbClr val="FFFFFF"/>
                </a:solidFill>
                <a:effectLst>
                  <a:outerShdw blurRad="38100" dist="38100" dir="2700000" algn="tl">
                    <a:srgbClr val="000000"/>
                  </a:outerShdw>
                </a:effectLst>
              </a:rPr>
              <a:t>Bobby, 6</a:t>
            </a:r>
          </a:p>
          <a:p>
            <a:pPr algn="l" eaLnBrk="1" hangingPunct="1">
              <a:spcBef>
                <a:spcPct val="20000"/>
              </a:spcBef>
              <a:buClr>
                <a:srgbClr val="FFFFCC"/>
              </a:buClr>
              <a:buSzPct val="75000"/>
              <a:buFont typeface="Wingdings" charset="0"/>
              <a:buChar char="l"/>
              <a:defRPr/>
            </a:pPr>
            <a:r>
              <a:rPr lang="en-US" sz="4000" b="1">
                <a:solidFill>
                  <a:srgbClr val="FFFFFF"/>
                </a:solidFill>
                <a:effectLst>
                  <a:outerShdw blurRad="38100" dist="38100" dir="2700000" algn="tl">
                    <a:srgbClr val="000000"/>
                  </a:outerShdw>
                </a:effectLst>
              </a:rPr>
              <a:t>Ricky, 4</a:t>
            </a:r>
          </a:p>
          <a:p>
            <a:pPr algn="l" eaLnBrk="1" hangingPunct="1">
              <a:spcBef>
                <a:spcPct val="20000"/>
              </a:spcBef>
              <a:buClr>
                <a:srgbClr val="FFFFCC"/>
              </a:buClr>
              <a:buSzPct val="75000"/>
              <a:buFont typeface="Wingdings" charset="0"/>
              <a:buChar char="l"/>
              <a:defRPr/>
            </a:pPr>
            <a:r>
              <a:rPr lang="en-US" sz="4000" b="1">
                <a:solidFill>
                  <a:srgbClr val="FFFFFF"/>
                </a:solidFill>
                <a:effectLst>
                  <a:outerShdw blurRad="38100" dist="38100" dir="2700000" algn="tl">
                    <a:srgbClr val="000000"/>
                  </a:outerShdw>
                </a:effectLst>
              </a:rPr>
              <a:t>Kathy, 3</a:t>
            </a:r>
          </a:p>
          <a:p>
            <a:pPr algn="l" eaLnBrk="1" hangingPunct="1">
              <a:spcBef>
                <a:spcPct val="20000"/>
              </a:spcBef>
              <a:buClr>
                <a:srgbClr val="FFFFCC"/>
              </a:buClr>
              <a:buSzPct val="75000"/>
              <a:buFont typeface="Wingdings" charset="0"/>
              <a:buChar char="l"/>
              <a:defRPr/>
            </a:pPr>
            <a:r>
              <a:rPr lang="en-US" sz="4000" b="1">
                <a:solidFill>
                  <a:srgbClr val="FFFFFF"/>
                </a:solidFill>
                <a:effectLst>
                  <a:outerShdw blurRad="38100" dist="38100" dir="2700000" algn="tl">
                    <a:srgbClr val="000000"/>
                  </a:outerShdw>
                </a:effectLst>
              </a:rPr>
              <a:t>Tommy, 1</a:t>
            </a:r>
          </a:p>
        </p:txBody>
      </p:sp>
    </p:spTree>
  </p:cSld>
  <p:clrMapOvr>
    <a:masterClrMapping/>
  </p:clrMapOvr>
  <p:transition advClick="0" advTm="11000">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idx="4294967295"/>
          </p:nvPr>
        </p:nvSpPr>
        <p:spPr>
          <a:xfrm>
            <a:off x="3886200" y="152400"/>
            <a:ext cx="5486400" cy="762000"/>
          </a:xfrm>
        </p:spPr>
        <p:txBody>
          <a:bodyPr/>
          <a:lstStyle/>
          <a:p>
            <a:pPr algn="r" eaLnBrk="1" hangingPunct="1">
              <a:defRPr/>
            </a:pPr>
            <a:r>
              <a:rPr lang="en-US">
                <a:effectLst>
                  <a:outerShdw blurRad="38100" dist="38100" dir="2700000" algn="tl">
                    <a:srgbClr val="000000"/>
                  </a:outerShdw>
                </a:effectLst>
              </a:rPr>
              <a:t>Renewal Under Bill</a:t>
            </a:r>
          </a:p>
        </p:txBody>
      </p:sp>
      <p:pic>
        <p:nvPicPr>
          <p:cNvPr id="431107" name="Picture 3" descr="Bill &amp; Me &amp; Ka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054475"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1108" name="Picture 4" descr="Bill's Wedd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4343400"/>
            <a:ext cx="26670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1109" name="Picture 5" descr="Bill's Wedd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4267200"/>
            <a:ext cx="245427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1110" name="Picture 6" descr="Bill's Weddi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914400"/>
            <a:ext cx="5410200"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8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431107"/>
                                        </p:tgtEl>
                                        <p:attrNameLst>
                                          <p:attrName>style.visibility</p:attrName>
                                        </p:attrNameLst>
                                      </p:cBhvr>
                                      <p:to>
                                        <p:strVal val="visible"/>
                                      </p:to>
                                    </p:set>
                                    <p:animEffect transition="in" filter="checkerboard(across)">
                                      <p:cBhvr>
                                        <p:cTn id="7" dur="500"/>
                                        <p:tgtEl>
                                          <p:spTgt spid="43110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431109"/>
                                        </p:tgtEl>
                                        <p:attrNameLst>
                                          <p:attrName>style.visibility</p:attrName>
                                        </p:attrNameLst>
                                      </p:cBhvr>
                                      <p:to>
                                        <p:strVal val="visible"/>
                                      </p:to>
                                    </p:set>
                                    <p:animEffect transition="in" filter="checkerboard(across)">
                                      <p:cBhvr>
                                        <p:cTn id="11" dur="500"/>
                                        <p:tgtEl>
                                          <p:spTgt spid="431109"/>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431108"/>
                                        </p:tgtEl>
                                        <p:attrNameLst>
                                          <p:attrName>style.visibility</p:attrName>
                                        </p:attrNameLst>
                                      </p:cBhvr>
                                      <p:to>
                                        <p:strVal val="visible"/>
                                      </p:to>
                                    </p:set>
                                    <p:animEffect transition="in" filter="checkerboard(across)">
                                      <p:cBhvr>
                                        <p:cTn id="15" dur="500"/>
                                        <p:tgtEl>
                                          <p:spTgt spid="431108"/>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431110"/>
                                        </p:tgtEl>
                                        <p:attrNameLst>
                                          <p:attrName>style.visibility</p:attrName>
                                        </p:attrNameLst>
                                      </p:cBhvr>
                                      <p:to>
                                        <p:strVal val="visible"/>
                                      </p:to>
                                    </p:set>
                                    <p:animEffect transition="in" filter="checkerboard(across)">
                                      <p:cBhvr>
                                        <p:cTn id="19"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descr="Water Skiing 196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38600"/>
            <a:ext cx="2743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5" name="Picture 3" descr="Griffith 4 (1960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1600200"/>
            <a:ext cx="43434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6" name="Picture 4" descr="Water Skiing 196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371600"/>
            <a:ext cx="2743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7" name="Picture 5" descr="Griffith 4 (1960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00800" y="4114800"/>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8" name="Picture 6" descr="Griffith 4 (1960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7400" y="1066800"/>
            <a:ext cx="245427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9" name="Rectangle 7"/>
          <p:cNvSpPr>
            <a:spLocks noChangeArrowheads="1"/>
          </p:cNvSpPr>
          <p:nvPr/>
        </p:nvSpPr>
        <p:spPr bwMode="auto">
          <a:xfrm>
            <a:off x="304800" y="5840413"/>
            <a:ext cx="3581400" cy="1017587"/>
          </a:xfrm>
          <a:prstGeom prst="rect">
            <a:avLst/>
          </a:prstGeom>
          <a:noFill/>
          <a:ln w="9525">
            <a:noFill/>
            <a:miter lim="800000"/>
            <a:headEnd/>
            <a:tailEnd/>
          </a:ln>
          <a:effectLst/>
        </p:spPr>
        <p:txBody>
          <a:bodyPr anchor="ctr" anchorCtr="1"/>
          <a:lstStyle/>
          <a:p>
            <a:pPr eaLnBrk="1" hangingPunct="1">
              <a:defRPr/>
            </a:pPr>
            <a:r>
              <a:rPr lang="en-US" sz="4400" b="1">
                <a:solidFill>
                  <a:srgbClr val="FFFFFF"/>
                </a:solidFill>
                <a:effectLst>
                  <a:outerShdw blurRad="38100" dist="38100" dir="2700000" algn="tl">
                    <a:srgbClr val="000000"/>
                  </a:outerShdw>
                </a:effectLst>
                <a:latin typeface="Arial" charset="0"/>
                <a:ea typeface="ＭＳ Ｐゴシック" charset="0"/>
                <a:cs typeface="ＭＳ Ｐゴシック" charset="0"/>
              </a:rPr>
              <a:t>1966-1968</a:t>
            </a:r>
          </a:p>
        </p:txBody>
      </p:sp>
      <p:sp>
        <p:nvSpPr>
          <p:cNvPr id="433160" name="Rectangle 8"/>
          <p:cNvSpPr>
            <a:spLocks noChangeArrowheads="1"/>
          </p:cNvSpPr>
          <p:nvPr/>
        </p:nvSpPr>
        <p:spPr bwMode="auto">
          <a:xfrm>
            <a:off x="5486400" y="304800"/>
            <a:ext cx="3505200" cy="1447800"/>
          </a:xfrm>
          <a:prstGeom prst="rect">
            <a:avLst/>
          </a:prstGeom>
          <a:noFill/>
          <a:ln w="9525">
            <a:noFill/>
            <a:miter lim="800000"/>
            <a:headEnd/>
            <a:tailEnd/>
          </a:ln>
          <a:effectLst/>
        </p:spPr>
        <p:txBody>
          <a:bodyPr anchor="ctr" anchorCtr="1"/>
          <a:lstStyle/>
          <a:p>
            <a:pPr algn="l" eaLnBrk="1" hangingPunct="1">
              <a:defRPr/>
            </a:pPr>
            <a:r>
              <a:rPr lang="en-US" sz="4000" b="1">
                <a:solidFill>
                  <a:srgbClr val="FFFFFF"/>
                </a:solidFill>
                <a:effectLst>
                  <a:outerShdw blurRad="38100" dist="38100" dir="2700000" algn="tl">
                    <a:srgbClr val="000000"/>
                  </a:outerShdw>
                </a:effectLst>
                <a:latin typeface="Arial" charset="0"/>
                <a:ea typeface="ＭＳ Ｐゴシック" charset="0"/>
                <a:cs typeface="ＭＳ Ｐゴシック" charset="0"/>
              </a:rPr>
              <a:t>&amp; One Year of Church…</a:t>
            </a:r>
          </a:p>
        </p:txBody>
      </p:sp>
      <p:sp>
        <p:nvSpPr>
          <p:cNvPr id="433161" name="Rectangle 9"/>
          <p:cNvSpPr>
            <a:spLocks noGrp="1" noChangeArrowheads="1"/>
          </p:cNvSpPr>
          <p:nvPr>
            <p:ph type="title" idx="4294967295"/>
          </p:nvPr>
        </p:nvSpPr>
        <p:spPr>
          <a:xfrm>
            <a:off x="0" y="762000"/>
            <a:ext cx="3962400" cy="1143000"/>
          </a:xfrm>
        </p:spPr>
        <p:txBody>
          <a:bodyPr/>
          <a:lstStyle/>
          <a:p>
            <a:pPr algn="l" eaLnBrk="1" hangingPunct="1">
              <a:defRPr/>
            </a:pPr>
            <a:r>
              <a:rPr lang="en-US" sz="4000" b="1">
                <a:effectLst>
                  <a:outerShdw blurRad="38100" dist="38100" dir="2700000" algn="tl">
                    <a:srgbClr val="000000"/>
                  </a:outerShdw>
                </a:effectLst>
              </a:rPr>
              <a:t>One Year of Water Skiing…</a:t>
            </a:r>
          </a:p>
        </p:txBody>
      </p:sp>
    </p:spTree>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33161"/>
                                        </p:tgtEl>
                                        <p:attrNameLst>
                                          <p:attrName>style.visibility</p:attrName>
                                        </p:attrNameLst>
                                      </p:cBhvr>
                                      <p:to>
                                        <p:strVal val="visible"/>
                                      </p:to>
                                    </p:set>
                                    <p:animEffect transition="in" filter="box(in)">
                                      <p:cBhvr>
                                        <p:cTn id="7" dur="500"/>
                                        <p:tgtEl>
                                          <p:spTgt spid="433161"/>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433156"/>
                                        </p:tgtEl>
                                        <p:attrNameLst>
                                          <p:attrName>style.visibility</p:attrName>
                                        </p:attrNameLst>
                                      </p:cBhvr>
                                      <p:to>
                                        <p:strVal val="visible"/>
                                      </p:to>
                                    </p:set>
                                    <p:animEffect transition="in" filter="box(in)">
                                      <p:cBhvr>
                                        <p:cTn id="11" dur="500"/>
                                        <p:tgtEl>
                                          <p:spTgt spid="433156"/>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433154"/>
                                        </p:tgtEl>
                                        <p:attrNameLst>
                                          <p:attrName>style.visibility</p:attrName>
                                        </p:attrNameLst>
                                      </p:cBhvr>
                                      <p:to>
                                        <p:strVal val="visible"/>
                                      </p:to>
                                    </p:set>
                                    <p:animEffect transition="in" filter="box(in)">
                                      <p:cBhvr>
                                        <p:cTn id="15" dur="500"/>
                                        <p:tgtEl>
                                          <p:spTgt spid="433154"/>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433159"/>
                                        </p:tgtEl>
                                        <p:attrNameLst>
                                          <p:attrName>style.visibility</p:attrName>
                                        </p:attrNameLst>
                                      </p:cBhvr>
                                      <p:to>
                                        <p:strVal val="visible"/>
                                      </p:to>
                                    </p:set>
                                    <p:animEffect transition="in" filter="box(in)">
                                      <p:cBhvr>
                                        <p:cTn id="19" dur="500"/>
                                        <p:tgtEl>
                                          <p:spTgt spid="433159"/>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433155"/>
                                        </p:tgtEl>
                                        <p:attrNameLst>
                                          <p:attrName>style.visibility</p:attrName>
                                        </p:attrNameLst>
                                      </p:cBhvr>
                                      <p:to>
                                        <p:strVal val="visible"/>
                                      </p:to>
                                    </p:set>
                                    <p:animEffect transition="in" filter="box(in)">
                                      <p:cBhvr>
                                        <p:cTn id="23" dur="500"/>
                                        <p:tgtEl>
                                          <p:spTgt spid="433155"/>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433160"/>
                                        </p:tgtEl>
                                        <p:attrNameLst>
                                          <p:attrName>style.visibility</p:attrName>
                                        </p:attrNameLst>
                                      </p:cBhvr>
                                      <p:to>
                                        <p:strVal val="visible"/>
                                      </p:to>
                                    </p:set>
                                    <p:animEffect transition="in" filter="box(in)">
                                      <p:cBhvr>
                                        <p:cTn id="27" dur="500"/>
                                        <p:tgtEl>
                                          <p:spTgt spid="433160"/>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433158"/>
                                        </p:tgtEl>
                                        <p:attrNameLst>
                                          <p:attrName>style.visibility</p:attrName>
                                        </p:attrNameLst>
                                      </p:cBhvr>
                                      <p:to>
                                        <p:strVal val="visible"/>
                                      </p:to>
                                    </p:set>
                                    <p:animEffect transition="in" filter="box(in)">
                                      <p:cBhvr>
                                        <p:cTn id="31" dur="500"/>
                                        <p:tgtEl>
                                          <p:spTgt spid="433158"/>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433157"/>
                                        </p:tgtEl>
                                        <p:attrNameLst>
                                          <p:attrName>style.visibility</p:attrName>
                                        </p:attrNameLst>
                                      </p:cBhvr>
                                      <p:to>
                                        <p:strVal val="visible"/>
                                      </p:to>
                                    </p:set>
                                    <p:animEffect transition="in" filter="box(in)">
                                      <p:cBhvr>
                                        <p:cTn id="35" dur="500"/>
                                        <p:tgtEl>
                                          <p:spTgt spid="433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9" grpId="0"/>
      <p:bldP spid="433160" grpId="0"/>
      <p:bldP spid="43316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idx="4294967295"/>
          </p:nvPr>
        </p:nvSpPr>
        <p:spPr/>
        <p:txBody>
          <a:bodyPr/>
          <a:lstStyle/>
          <a:p>
            <a:pPr eaLnBrk="1" hangingPunct="1">
              <a:defRPr/>
            </a:pPr>
            <a:r>
              <a:rPr lang="en-US" b="1">
                <a:effectLst>
                  <a:outerShdw blurRad="38100" dist="38100" dir="2700000" algn="tl">
                    <a:srgbClr val="000000"/>
                  </a:outerShdw>
                </a:effectLst>
              </a:rPr>
              <a:t>Another Divorce…</a:t>
            </a:r>
          </a:p>
        </p:txBody>
      </p:sp>
      <p:pic>
        <p:nvPicPr>
          <p:cNvPr id="670722"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4" name="Freeform 4"/>
          <p:cNvSpPr>
            <a:spLocks/>
          </p:cNvSpPr>
          <p:nvPr/>
        </p:nvSpPr>
        <p:spPr bwMode="auto">
          <a:xfrm>
            <a:off x="4119563" y="-271463"/>
            <a:ext cx="752475" cy="7575551"/>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transition advClick="0" advTm="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35204"/>
                                        </p:tgtEl>
                                        <p:attrNameLst>
                                          <p:attrName>style.visibility</p:attrName>
                                        </p:attrNameLst>
                                      </p:cBhvr>
                                      <p:to>
                                        <p:strVal val="visible"/>
                                      </p:to>
                                    </p:set>
                                    <p:animEffect transition="in" filter="wipe(up)">
                                      <p:cBhvr>
                                        <p:cTn id="7" dur="2000"/>
                                        <p:tgtEl>
                                          <p:spTgt spid="435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p:txBody>
          <a:bodyPr/>
          <a:lstStyle/>
          <a:p>
            <a:pPr eaLnBrk="1" hangingPunct="1">
              <a:defRPr/>
            </a:pPr>
            <a:r>
              <a:rPr lang="en-US">
                <a:effectLst>
                  <a:outerShdw blurRad="38100" dist="38100" dir="2700000" algn="tl">
                    <a:srgbClr val="000000"/>
                  </a:outerShdw>
                </a:effectLst>
              </a:rPr>
              <a:t>But We Had Each Other…</a:t>
            </a:r>
          </a:p>
        </p:txBody>
      </p:sp>
      <p:pic>
        <p:nvPicPr>
          <p:cNvPr id="437251" name="Picture 3" descr="Griffith 4 (1960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324802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2" name="Picture 4" descr="Griffith 4 (1960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447800"/>
            <a:ext cx="2133600" cy="207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3" name="Picture 5" descr="Griffith 4 (1960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15000" y="2133600"/>
            <a:ext cx="33401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4" name="Picture 6" descr="Bill &amp; Me &amp; Kat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0" y="3886200"/>
            <a:ext cx="2895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1500"/>
                                  </p:stCondLst>
                                  <p:childTnLst>
                                    <p:set>
                                      <p:cBhvr>
                                        <p:cTn id="6" dur="1" fill="hold">
                                          <p:stCondLst>
                                            <p:cond delay="0"/>
                                          </p:stCondLst>
                                        </p:cTn>
                                        <p:tgtEl>
                                          <p:spTgt spid="437252"/>
                                        </p:tgtEl>
                                        <p:attrNameLst>
                                          <p:attrName>style.visibility</p:attrName>
                                        </p:attrNameLst>
                                      </p:cBhvr>
                                      <p:to>
                                        <p:strVal val="visible"/>
                                      </p:to>
                                    </p:set>
                                    <p:anim calcmode="lin" valueType="num">
                                      <p:cBhvr additive="base">
                                        <p:cTn id="7" dur="500" fill="hold"/>
                                        <p:tgtEl>
                                          <p:spTgt spid="437252"/>
                                        </p:tgtEl>
                                        <p:attrNameLst>
                                          <p:attrName>ppt_x</p:attrName>
                                        </p:attrNameLst>
                                      </p:cBhvr>
                                      <p:tavLst>
                                        <p:tav tm="0">
                                          <p:val>
                                            <p:strVal val="#ppt_x"/>
                                          </p:val>
                                        </p:tav>
                                        <p:tav tm="100000">
                                          <p:val>
                                            <p:strVal val="#ppt_x"/>
                                          </p:val>
                                        </p:tav>
                                      </p:tavLst>
                                    </p:anim>
                                    <p:anim calcmode="lin" valueType="num">
                                      <p:cBhvr additive="base">
                                        <p:cTn id="8" dur="500" fill="hold"/>
                                        <p:tgtEl>
                                          <p:spTgt spid="43725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1500"/>
                                  </p:stCondLst>
                                  <p:childTnLst>
                                    <p:set>
                                      <p:cBhvr>
                                        <p:cTn id="11" dur="1" fill="hold">
                                          <p:stCondLst>
                                            <p:cond delay="0"/>
                                          </p:stCondLst>
                                        </p:cTn>
                                        <p:tgtEl>
                                          <p:spTgt spid="437251"/>
                                        </p:tgtEl>
                                        <p:attrNameLst>
                                          <p:attrName>style.visibility</p:attrName>
                                        </p:attrNameLst>
                                      </p:cBhvr>
                                      <p:to>
                                        <p:strVal val="visible"/>
                                      </p:to>
                                    </p:set>
                                    <p:anim calcmode="lin" valueType="num">
                                      <p:cBhvr additive="base">
                                        <p:cTn id="12" dur="500" fill="hold"/>
                                        <p:tgtEl>
                                          <p:spTgt spid="437251"/>
                                        </p:tgtEl>
                                        <p:attrNameLst>
                                          <p:attrName>ppt_x</p:attrName>
                                        </p:attrNameLst>
                                      </p:cBhvr>
                                      <p:tavLst>
                                        <p:tav tm="0">
                                          <p:val>
                                            <p:strVal val="#ppt_x"/>
                                          </p:val>
                                        </p:tav>
                                        <p:tav tm="100000">
                                          <p:val>
                                            <p:strVal val="#ppt_x"/>
                                          </p:val>
                                        </p:tav>
                                      </p:tavLst>
                                    </p:anim>
                                    <p:anim calcmode="lin" valueType="num">
                                      <p:cBhvr additive="base">
                                        <p:cTn id="13" dur="500" fill="hold"/>
                                        <p:tgtEl>
                                          <p:spTgt spid="437251"/>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1500"/>
                                  </p:stCondLst>
                                  <p:childTnLst>
                                    <p:set>
                                      <p:cBhvr>
                                        <p:cTn id="16" dur="1" fill="hold">
                                          <p:stCondLst>
                                            <p:cond delay="0"/>
                                          </p:stCondLst>
                                        </p:cTn>
                                        <p:tgtEl>
                                          <p:spTgt spid="437253"/>
                                        </p:tgtEl>
                                        <p:attrNameLst>
                                          <p:attrName>style.visibility</p:attrName>
                                        </p:attrNameLst>
                                      </p:cBhvr>
                                      <p:to>
                                        <p:strVal val="visible"/>
                                      </p:to>
                                    </p:set>
                                    <p:anim calcmode="lin" valueType="num">
                                      <p:cBhvr additive="base">
                                        <p:cTn id="17" dur="500" fill="hold"/>
                                        <p:tgtEl>
                                          <p:spTgt spid="437253"/>
                                        </p:tgtEl>
                                        <p:attrNameLst>
                                          <p:attrName>ppt_x</p:attrName>
                                        </p:attrNameLst>
                                      </p:cBhvr>
                                      <p:tavLst>
                                        <p:tav tm="0">
                                          <p:val>
                                            <p:strVal val="#ppt_x"/>
                                          </p:val>
                                        </p:tav>
                                        <p:tav tm="100000">
                                          <p:val>
                                            <p:strVal val="#ppt_x"/>
                                          </p:val>
                                        </p:tav>
                                      </p:tavLst>
                                    </p:anim>
                                    <p:anim calcmode="lin" valueType="num">
                                      <p:cBhvr additive="base">
                                        <p:cTn id="18" dur="500" fill="hold"/>
                                        <p:tgtEl>
                                          <p:spTgt spid="43725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1500"/>
                                  </p:stCondLst>
                                  <p:childTnLst>
                                    <p:set>
                                      <p:cBhvr>
                                        <p:cTn id="21" dur="1" fill="hold">
                                          <p:stCondLst>
                                            <p:cond delay="0"/>
                                          </p:stCondLst>
                                        </p:cTn>
                                        <p:tgtEl>
                                          <p:spTgt spid="437254"/>
                                        </p:tgtEl>
                                        <p:attrNameLst>
                                          <p:attrName>style.visibility</p:attrName>
                                        </p:attrNameLst>
                                      </p:cBhvr>
                                      <p:to>
                                        <p:strVal val="visible"/>
                                      </p:to>
                                    </p:set>
                                    <p:anim calcmode="lin" valueType="num">
                                      <p:cBhvr additive="base">
                                        <p:cTn id="22" dur="500" fill="hold"/>
                                        <p:tgtEl>
                                          <p:spTgt spid="437254"/>
                                        </p:tgtEl>
                                        <p:attrNameLst>
                                          <p:attrName>ppt_x</p:attrName>
                                        </p:attrNameLst>
                                      </p:cBhvr>
                                      <p:tavLst>
                                        <p:tav tm="0">
                                          <p:val>
                                            <p:strVal val="#ppt_x"/>
                                          </p:val>
                                        </p:tav>
                                        <p:tav tm="100000">
                                          <p:val>
                                            <p:strVal val="#ppt_x"/>
                                          </p:val>
                                        </p:tav>
                                      </p:tavLst>
                                    </p:anim>
                                    <p:anim calcmode="lin" valueType="num">
                                      <p:cBhvr additive="base">
                                        <p:cTn id="23" dur="500" fill="hold"/>
                                        <p:tgtEl>
                                          <p:spTgt spid="437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7" name="Picture 2" descr="Kids &amp; Mom 1972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0163"/>
            <a:ext cx="9220200" cy="842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9" name="Rectangle 3"/>
          <p:cNvSpPr>
            <a:spLocks noGrp="1" noChangeArrowheads="1"/>
          </p:cNvSpPr>
          <p:nvPr>
            <p:ph type="title" idx="4294967295"/>
          </p:nvPr>
        </p:nvSpPr>
        <p:spPr>
          <a:xfrm>
            <a:off x="457200" y="3175"/>
            <a:ext cx="8229600" cy="1139825"/>
          </a:xfrm>
        </p:spPr>
        <p:txBody>
          <a:bodyPr/>
          <a:lstStyle/>
          <a:p>
            <a:pPr eaLnBrk="1" hangingPunct="1">
              <a:defRPr/>
            </a:pPr>
            <a:r>
              <a:rPr lang="en-US">
                <a:effectLst>
                  <a:outerShdw blurRad="38100" dist="38100" dir="2700000" algn="tl">
                    <a:srgbClr val="000000"/>
                  </a:outerShdw>
                </a:effectLst>
              </a:rPr>
              <a:t>Our Family of 5 (1972)</a:t>
            </a:r>
          </a:p>
        </p:txBody>
      </p:sp>
      <p:pic>
        <p:nvPicPr>
          <p:cNvPr id="439300" name="Picture 4" descr="Dad &amp; Jean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3886200"/>
            <a:ext cx="3124200" cy="297180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74820" name="Oval 4"/>
          <p:cNvSpPr>
            <a:spLocks noChangeArrowheads="1"/>
          </p:cNvSpPr>
          <p:nvPr/>
        </p:nvSpPr>
        <p:spPr bwMode="auto">
          <a:xfrm>
            <a:off x="914400" y="1447800"/>
            <a:ext cx="2057400" cy="2133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transition advClick="0" advTm="8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500"/>
                                  </p:stCondLst>
                                  <p:childTnLst>
                                    <p:set>
                                      <p:cBhvr>
                                        <p:cTn id="6" dur="1" fill="hold">
                                          <p:stCondLst>
                                            <p:cond delay="0"/>
                                          </p:stCondLst>
                                        </p:cTn>
                                        <p:tgtEl>
                                          <p:spTgt spid="439300"/>
                                        </p:tgtEl>
                                        <p:attrNameLst>
                                          <p:attrName>style.visibility</p:attrName>
                                        </p:attrNameLst>
                                      </p:cBhvr>
                                      <p:to>
                                        <p:strVal val="visible"/>
                                      </p:to>
                                    </p:set>
                                    <p:animEffect transition="in" filter="box(in)">
                                      <p:cBhvr>
                                        <p:cTn id="7" dur="2000"/>
                                        <p:tgtEl>
                                          <p:spTgt spid="439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idx="4294967295"/>
          </p:nvPr>
        </p:nvSpPr>
        <p:spPr/>
        <p:txBody>
          <a:bodyPr/>
          <a:lstStyle/>
          <a:p>
            <a:pPr eaLnBrk="1" hangingPunct="1">
              <a:defRPr/>
            </a:pPr>
            <a:r>
              <a:rPr lang="en-US">
                <a:effectLst>
                  <a:outerShdw blurRad="38100" dist="38100" dir="2700000" algn="tl">
                    <a:srgbClr val="000000"/>
                  </a:outerShdw>
                </a:effectLst>
              </a:rPr>
              <a:t>School Pictures</a:t>
            </a:r>
          </a:p>
        </p:txBody>
      </p:sp>
      <p:pic>
        <p:nvPicPr>
          <p:cNvPr id="441347" name="Picture 3" descr="School Pics 62-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1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1348" name="Picture 4" descr="School Pics 62-76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0"/>
            <a:ext cx="253047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1349" name="Rectangle 5"/>
          <p:cNvSpPr>
            <a:spLocks noGrp="1" noChangeArrowheads="1"/>
          </p:cNvSpPr>
          <p:nvPr>
            <p:ph type="body" idx="4294967295"/>
          </p:nvPr>
        </p:nvSpPr>
        <p:spPr>
          <a:xfrm>
            <a:off x="-76200" y="2819400"/>
            <a:ext cx="2590800" cy="533400"/>
          </a:xfrm>
        </p:spPr>
        <p:txBody>
          <a:bodyPr/>
          <a:lstStyle/>
          <a:p>
            <a:pPr eaLnBrk="1" hangingPunct="1">
              <a:lnSpc>
                <a:spcPct val="90000"/>
              </a:lnSpc>
              <a:buFont typeface="Wingdings" charset="0"/>
              <a:buNone/>
              <a:defRPr/>
            </a:pPr>
            <a:r>
              <a:rPr lang="en-US" sz="2800" b="1">
                <a:effectLst>
                  <a:outerShdw blurRad="38100" dist="38100" dir="2700000" algn="tl">
                    <a:srgbClr val="000000"/>
                  </a:outerShdw>
                </a:effectLst>
              </a:rPr>
              <a:t>Kindergarten</a:t>
            </a:r>
          </a:p>
        </p:txBody>
      </p:sp>
      <p:pic>
        <p:nvPicPr>
          <p:cNvPr id="441350" name="Picture 6" descr="School Pics 62-7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0"/>
            <a:ext cx="2540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1351" name="Rectangle 7"/>
          <p:cNvSpPr>
            <a:spLocks noChangeArrowheads="1"/>
          </p:cNvSpPr>
          <p:nvPr/>
        </p:nvSpPr>
        <p:spPr bwMode="auto">
          <a:xfrm>
            <a:off x="2362200" y="28194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ＭＳ Ｐゴシック" charset="0"/>
              </a:rPr>
              <a:t>Grade 1</a:t>
            </a:r>
          </a:p>
        </p:txBody>
      </p:sp>
      <p:sp>
        <p:nvSpPr>
          <p:cNvPr id="441352" name="Rectangle 8"/>
          <p:cNvSpPr>
            <a:spLocks noChangeArrowheads="1"/>
          </p:cNvSpPr>
          <p:nvPr/>
        </p:nvSpPr>
        <p:spPr bwMode="auto">
          <a:xfrm>
            <a:off x="4953000" y="28194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ＭＳ Ｐゴシック" charset="0"/>
              </a:rPr>
              <a:t>Grade 2</a:t>
            </a:r>
          </a:p>
        </p:txBody>
      </p:sp>
      <p:pic>
        <p:nvPicPr>
          <p:cNvPr id="441353" name="Picture 9" descr="School Pics 62-7600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29000"/>
            <a:ext cx="22320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1354" name="Picture 10" descr="School Pics 62-760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09800" y="3429000"/>
            <a:ext cx="24860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1355" name="Picture 11" descr="School Pics 62-76000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48200" y="3429000"/>
            <a:ext cx="26892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1356" name="Rectangle 12"/>
          <p:cNvSpPr>
            <a:spLocks noChangeArrowheads="1"/>
          </p:cNvSpPr>
          <p:nvPr/>
        </p:nvSpPr>
        <p:spPr bwMode="auto">
          <a:xfrm>
            <a:off x="76200" y="64008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ＭＳ Ｐゴシック" charset="0"/>
              </a:rPr>
              <a:t>Grade 3</a:t>
            </a:r>
          </a:p>
        </p:txBody>
      </p:sp>
      <p:sp>
        <p:nvSpPr>
          <p:cNvPr id="441357" name="Rectangle 13"/>
          <p:cNvSpPr>
            <a:spLocks noChangeArrowheads="1"/>
          </p:cNvSpPr>
          <p:nvPr/>
        </p:nvSpPr>
        <p:spPr bwMode="auto">
          <a:xfrm>
            <a:off x="2438400" y="64008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ＭＳ Ｐゴシック" charset="0"/>
              </a:rPr>
              <a:t>Grade 4</a:t>
            </a:r>
          </a:p>
        </p:txBody>
      </p:sp>
      <p:sp>
        <p:nvSpPr>
          <p:cNvPr id="441358" name="Rectangle 14"/>
          <p:cNvSpPr>
            <a:spLocks noChangeArrowheads="1"/>
          </p:cNvSpPr>
          <p:nvPr/>
        </p:nvSpPr>
        <p:spPr bwMode="auto">
          <a:xfrm>
            <a:off x="5029200" y="64008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ＭＳ Ｐゴシック" charset="0"/>
              </a:rPr>
              <a:t>Grade 5</a:t>
            </a:r>
          </a:p>
        </p:txBody>
      </p:sp>
    </p:spTree>
  </p:cSld>
  <p:clrMapOvr>
    <a:masterClrMapping/>
  </p:clrMapOvr>
  <p:transition advClick="0" advTm="1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41349">
                                            <p:txEl>
                                              <p:pRg st="0" end="0"/>
                                            </p:txEl>
                                          </p:spTgt>
                                        </p:tgtEl>
                                        <p:attrNameLst>
                                          <p:attrName>style.visibility</p:attrName>
                                        </p:attrNameLst>
                                      </p:cBhvr>
                                      <p:to>
                                        <p:strVal val="visible"/>
                                      </p:to>
                                    </p:set>
                                    <p:anim calcmode="lin" valueType="num">
                                      <p:cBhvr>
                                        <p:cTn id="7" dur="1000" fill="hold"/>
                                        <p:tgtEl>
                                          <p:spTgt spid="44134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134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134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1349">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441347"/>
                                        </p:tgtEl>
                                        <p:attrNameLst>
                                          <p:attrName>style.visibility</p:attrName>
                                        </p:attrNameLst>
                                      </p:cBhvr>
                                      <p:to>
                                        <p:strVal val="visible"/>
                                      </p:to>
                                    </p:set>
                                    <p:anim calcmode="lin" valueType="num">
                                      <p:cBhvr>
                                        <p:cTn id="13" dur="1000" fill="hold"/>
                                        <p:tgtEl>
                                          <p:spTgt spid="441347"/>
                                        </p:tgtEl>
                                        <p:attrNameLst>
                                          <p:attrName>ppt_w</p:attrName>
                                        </p:attrNameLst>
                                      </p:cBhvr>
                                      <p:tavLst>
                                        <p:tav tm="0">
                                          <p:val>
                                            <p:fltVal val="0"/>
                                          </p:val>
                                        </p:tav>
                                        <p:tav tm="100000">
                                          <p:val>
                                            <p:strVal val="#ppt_w"/>
                                          </p:val>
                                        </p:tav>
                                      </p:tavLst>
                                    </p:anim>
                                    <p:anim calcmode="lin" valueType="num">
                                      <p:cBhvr>
                                        <p:cTn id="14" dur="1000" fill="hold"/>
                                        <p:tgtEl>
                                          <p:spTgt spid="441347"/>
                                        </p:tgtEl>
                                        <p:attrNameLst>
                                          <p:attrName>ppt_h</p:attrName>
                                        </p:attrNameLst>
                                      </p:cBhvr>
                                      <p:tavLst>
                                        <p:tav tm="0">
                                          <p:val>
                                            <p:fltVal val="0"/>
                                          </p:val>
                                        </p:tav>
                                        <p:tav tm="100000">
                                          <p:val>
                                            <p:strVal val="#ppt_h"/>
                                          </p:val>
                                        </p:tav>
                                      </p:tavLst>
                                    </p:anim>
                                    <p:anim calcmode="lin" valueType="num">
                                      <p:cBhvr>
                                        <p:cTn id="15" dur="1000" fill="hold"/>
                                        <p:tgtEl>
                                          <p:spTgt spid="44134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1347"/>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441351"/>
                                        </p:tgtEl>
                                        <p:attrNameLst>
                                          <p:attrName>style.visibility</p:attrName>
                                        </p:attrNameLst>
                                      </p:cBhvr>
                                      <p:to>
                                        <p:strVal val="visible"/>
                                      </p:to>
                                    </p:set>
                                    <p:anim calcmode="lin" valueType="num">
                                      <p:cBhvr>
                                        <p:cTn id="20" dur="1000" fill="hold"/>
                                        <p:tgtEl>
                                          <p:spTgt spid="441351"/>
                                        </p:tgtEl>
                                        <p:attrNameLst>
                                          <p:attrName>ppt_w</p:attrName>
                                        </p:attrNameLst>
                                      </p:cBhvr>
                                      <p:tavLst>
                                        <p:tav tm="0">
                                          <p:val>
                                            <p:fltVal val="0"/>
                                          </p:val>
                                        </p:tav>
                                        <p:tav tm="100000">
                                          <p:val>
                                            <p:strVal val="#ppt_w"/>
                                          </p:val>
                                        </p:tav>
                                      </p:tavLst>
                                    </p:anim>
                                    <p:anim calcmode="lin" valueType="num">
                                      <p:cBhvr>
                                        <p:cTn id="21" dur="1000" fill="hold"/>
                                        <p:tgtEl>
                                          <p:spTgt spid="441351"/>
                                        </p:tgtEl>
                                        <p:attrNameLst>
                                          <p:attrName>ppt_h</p:attrName>
                                        </p:attrNameLst>
                                      </p:cBhvr>
                                      <p:tavLst>
                                        <p:tav tm="0">
                                          <p:val>
                                            <p:fltVal val="0"/>
                                          </p:val>
                                        </p:tav>
                                        <p:tav tm="100000">
                                          <p:val>
                                            <p:strVal val="#ppt_h"/>
                                          </p:val>
                                        </p:tav>
                                      </p:tavLst>
                                    </p:anim>
                                    <p:anim calcmode="lin" valueType="num">
                                      <p:cBhvr>
                                        <p:cTn id="22" dur="1000" fill="hold"/>
                                        <p:tgtEl>
                                          <p:spTgt spid="441351"/>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41351"/>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441348"/>
                                        </p:tgtEl>
                                        <p:attrNameLst>
                                          <p:attrName>style.visibility</p:attrName>
                                        </p:attrNameLst>
                                      </p:cBhvr>
                                      <p:to>
                                        <p:strVal val="visible"/>
                                      </p:to>
                                    </p:set>
                                    <p:anim calcmode="lin" valueType="num">
                                      <p:cBhvr>
                                        <p:cTn id="26" dur="1000" fill="hold"/>
                                        <p:tgtEl>
                                          <p:spTgt spid="441348"/>
                                        </p:tgtEl>
                                        <p:attrNameLst>
                                          <p:attrName>ppt_w</p:attrName>
                                        </p:attrNameLst>
                                      </p:cBhvr>
                                      <p:tavLst>
                                        <p:tav tm="0">
                                          <p:val>
                                            <p:fltVal val="0"/>
                                          </p:val>
                                        </p:tav>
                                        <p:tav tm="100000">
                                          <p:val>
                                            <p:strVal val="#ppt_w"/>
                                          </p:val>
                                        </p:tav>
                                      </p:tavLst>
                                    </p:anim>
                                    <p:anim calcmode="lin" valueType="num">
                                      <p:cBhvr>
                                        <p:cTn id="27" dur="1000" fill="hold"/>
                                        <p:tgtEl>
                                          <p:spTgt spid="441348"/>
                                        </p:tgtEl>
                                        <p:attrNameLst>
                                          <p:attrName>ppt_h</p:attrName>
                                        </p:attrNameLst>
                                      </p:cBhvr>
                                      <p:tavLst>
                                        <p:tav tm="0">
                                          <p:val>
                                            <p:fltVal val="0"/>
                                          </p:val>
                                        </p:tav>
                                        <p:tav tm="100000">
                                          <p:val>
                                            <p:strVal val="#ppt_h"/>
                                          </p:val>
                                        </p:tav>
                                      </p:tavLst>
                                    </p:anim>
                                    <p:anim calcmode="lin" valueType="num">
                                      <p:cBhvr>
                                        <p:cTn id="28" dur="1000" fill="hold"/>
                                        <p:tgtEl>
                                          <p:spTgt spid="44134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41348"/>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441352"/>
                                        </p:tgtEl>
                                        <p:attrNameLst>
                                          <p:attrName>style.visibility</p:attrName>
                                        </p:attrNameLst>
                                      </p:cBhvr>
                                      <p:to>
                                        <p:strVal val="visible"/>
                                      </p:to>
                                    </p:set>
                                    <p:anim calcmode="lin" valueType="num">
                                      <p:cBhvr>
                                        <p:cTn id="33" dur="1000" fill="hold"/>
                                        <p:tgtEl>
                                          <p:spTgt spid="441352"/>
                                        </p:tgtEl>
                                        <p:attrNameLst>
                                          <p:attrName>ppt_w</p:attrName>
                                        </p:attrNameLst>
                                      </p:cBhvr>
                                      <p:tavLst>
                                        <p:tav tm="0">
                                          <p:val>
                                            <p:fltVal val="0"/>
                                          </p:val>
                                        </p:tav>
                                        <p:tav tm="100000">
                                          <p:val>
                                            <p:strVal val="#ppt_w"/>
                                          </p:val>
                                        </p:tav>
                                      </p:tavLst>
                                    </p:anim>
                                    <p:anim calcmode="lin" valueType="num">
                                      <p:cBhvr>
                                        <p:cTn id="34" dur="1000" fill="hold"/>
                                        <p:tgtEl>
                                          <p:spTgt spid="441352"/>
                                        </p:tgtEl>
                                        <p:attrNameLst>
                                          <p:attrName>ppt_h</p:attrName>
                                        </p:attrNameLst>
                                      </p:cBhvr>
                                      <p:tavLst>
                                        <p:tav tm="0">
                                          <p:val>
                                            <p:fltVal val="0"/>
                                          </p:val>
                                        </p:tav>
                                        <p:tav tm="100000">
                                          <p:val>
                                            <p:strVal val="#ppt_h"/>
                                          </p:val>
                                        </p:tav>
                                      </p:tavLst>
                                    </p:anim>
                                    <p:anim calcmode="lin" valueType="num">
                                      <p:cBhvr>
                                        <p:cTn id="35" dur="1000" fill="hold"/>
                                        <p:tgtEl>
                                          <p:spTgt spid="44135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41352"/>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441350"/>
                                        </p:tgtEl>
                                        <p:attrNameLst>
                                          <p:attrName>style.visibility</p:attrName>
                                        </p:attrNameLst>
                                      </p:cBhvr>
                                      <p:to>
                                        <p:strVal val="visible"/>
                                      </p:to>
                                    </p:set>
                                    <p:anim calcmode="lin" valueType="num">
                                      <p:cBhvr>
                                        <p:cTn id="39" dur="1000" fill="hold"/>
                                        <p:tgtEl>
                                          <p:spTgt spid="441350"/>
                                        </p:tgtEl>
                                        <p:attrNameLst>
                                          <p:attrName>ppt_w</p:attrName>
                                        </p:attrNameLst>
                                      </p:cBhvr>
                                      <p:tavLst>
                                        <p:tav tm="0">
                                          <p:val>
                                            <p:fltVal val="0"/>
                                          </p:val>
                                        </p:tav>
                                        <p:tav tm="100000">
                                          <p:val>
                                            <p:strVal val="#ppt_w"/>
                                          </p:val>
                                        </p:tav>
                                      </p:tavLst>
                                    </p:anim>
                                    <p:anim calcmode="lin" valueType="num">
                                      <p:cBhvr>
                                        <p:cTn id="40" dur="1000" fill="hold"/>
                                        <p:tgtEl>
                                          <p:spTgt spid="441350"/>
                                        </p:tgtEl>
                                        <p:attrNameLst>
                                          <p:attrName>ppt_h</p:attrName>
                                        </p:attrNameLst>
                                      </p:cBhvr>
                                      <p:tavLst>
                                        <p:tav tm="0">
                                          <p:val>
                                            <p:fltVal val="0"/>
                                          </p:val>
                                        </p:tav>
                                        <p:tav tm="100000">
                                          <p:val>
                                            <p:strVal val="#ppt_h"/>
                                          </p:val>
                                        </p:tav>
                                      </p:tavLst>
                                    </p:anim>
                                    <p:anim calcmode="lin" valueType="num">
                                      <p:cBhvr>
                                        <p:cTn id="41" dur="1000" fill="hold"/>
                                        <p:tgtEl>
                                          <p:spTgt spid="44135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41350"/>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441356"/>
                                        </p:tgtEl>
                                        <p:attrNameLst>
                                          <p:attrName>style.visibility</p:attrName>
                                        </p:attrNameLst>
                                      </p:cBhvr>
                                      <p:to>
                                        <p:strVal val="visible"/>
                                      </p:to>
                                    </p:set>
                                    <p:anim calcmode="lin" valueType="num">
                                      <p:cBhvr>
                                        <p:cTn id="46" dur="1000" fill="hold"/>
                                        <p:tgtEl>
                                          <p:spTgt spid="441356"/>
                                        </p:tgtEl>
                                        <p:attrNameLst>
                                          <p:attrName>ppt_w</p:attrName>
                                        </p:attrNameLst>
                                      </p:cBhvr>
                                      <p:tavLst>
                                        <p:tav tm="0">
                                          <p:val>
                                            <p:fltVal val="0"/>
                                          </p:val>
                                        </p:tav>
                                        <p:tav tm="100000">
                                          <p:val>
                                            <p:strVal val="#ppt_w"/>
                                          </p:val>
                                        </p:tav>
                                      </p:tavLst>
                                    </p:anim>
                                    <p:anim calcmode="lin" valueType="num">
                                      <p:cBhvr>
                                        <p:cTn id="47" dur="1000" fill="hold"/>
                                        <p:tgtEl>
                                          <p:spTgt spid="441356"/>
                                        </p:tgtEl>
                                        <p:attrNameLst>
                                          <p:attrName>ppt_h</p:attrName>
                                        </p:attrNameLst>
                                      </p:cBhvr>
                                      <p:tavLst>
                                        <p:tav tm="0">
                                          <p:val>
                                            <p:fltVal val="0"/>
                                          </p:val>
                                        </p:tav>
                                        <p:tav tm="100000">
                                          <p:val>
                                            <p:strVal val="#ppt_h"/>
                                          </p:val>
                                        </p:tav>
                                      </p:tavLst>
                                    </p:anim>
                                    <p:anim calcmode="lin" valueType="num">
                                      <p:cBhvr>
                                        <p:cTn id="48" dur="1000" fill="hold"/>
                                        <p:tgtEl>
                                          <p:spTgt spid="4413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441356"/>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441353"/>
                                        </p:tgtEl>
                                        <p:attrNameLst>
                                          <p:attrName>style.visibility</p:attrName>
                                        </p:attrNameLst>
                                      </p:cBhvr>
                                      <p:to>
                                        <p:strVal val="visible"/>
                                      </p:to>
                                    </p:set>
                                    <p:anim calcmode="lin" valueType="num">
                                      <p:cBhvr>
                                        <p:cTn id="52" dur="1000" fill="hold"/>
                                        <p:tgtEl>
                                          <p:spTgt spid="441353"/>
                                        </p:tgtEl>
                                        <p:attrNameLst>
                                          <p:attrName>ppt_w</p:attrName>
                                        </p:attrNameLst>
                                      </p:cBhvr>
                                      <p:tavLst>
                                        <p:tav tm="0">
                                          <p:val>
                                            <p:fltVal val="0"/>
                                          </p:val>
                                        </p:tav>
                                        <p:tav tm="100000">
                                          <p:val>
                                            <p:strVal val="#ppt_w"/>
                                          </p:val>
                                        </p:tav>
                                      </p:tavLst>
                                    </p:anim>
                                    <p:anim calcmode="lin" valueType="num">
                                      <p:cBhvr>
                                        <p:cTn id="53" dur="1000" fill="hold"/>
                                        <p:tgtEl>
                                          <p:spTgt spid="441353"/>
                                        </p:tgtEl>
                                        <p:attrNameLst>
                                          <p:attrName>ppt_h</p:attrName>
                                        </p:attrNameLst>
                                      </p:cBhvr>
                                      <p:tavLst>
                                        <p:tav tm="0">
                                          <p:val>
                                            <p:fltVal val="0"/>
                                          </p:val>
                                        </p:tav>
                                        <p:tav tm="100000">
                                          <p:val>
                                            <p:strVal val="#ppt_h"/>
                                          </p:val>
                                        </p:tav>
                                      </p:tavLst>
                                    </p:anim>
                                    <p:anim calcmode="lin" valueType="num">
                                      <p:cBhvr>
                                        <p:cTn id="54" dur="1000" fill="hold"/>
                                        <p:tgtEl>
                                          <p:spTgt spid="441353"/>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41353"/>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441357"/>
                                        </p:tgtEl>
                                        <p:attrNameLst>
                                          <p:attrName>style.visibility</p:attrName>
                                        </p:attrNameLst>
                                      </p:cBhvr>
                                      <p:to>
                                        <p:strVal val="visible"/>
                                      </p:to>
                                    </p:set>
                                    <p:anim calcmode="lin" valueType="num">
                                      <p:cBhvr>
                                        <p:cTn id="59" dur="1000" fill="hold"/>
                                        <p:tgtEl>
                                          <p:spTgt spid="441357"/>
                                        </p:tgtEl>
                                        <p:attrNameLst>
                                          <p:attrName>ppt_w</p:attrName>
                                        </p:attrNameLst>
                                      </p:cBhvr>
                                      <p:tavLst>
                                        <p:tav tm="0">
                                          <p:val>
                                            <p:fltVal val="0"/>
                                          </p:val>
                                        </p:tav>
                                        <p:tav tm="100000">
                                          <p:val>
                                            <p:strVal val="#ppt_w"/>
                                          </p:val>
                                        </p:tav>
                                      </p:tavLst>
                                    </p:anim>
                                    <p:anim calcmode="lin" valueType="num">
                                      <p:cBhvr>
                                        <p:cTn id="60" dur="1000" fill="hold"/>
                                        <p:tgtEl>
                                          <p:spTgt spid="441357"/>
                                        </p:tgtEl>
                                        <p:attrNameLst>
                                          <p:attrName>ppt_h</p:attrName>
                                        </p:attrNameLst>
                                      </p:cBhvr>
                                      <p:tavLst>
                                        <p:tav tm="0">
                                          <p:val>
                                            <p:fltVal val="0"/>
                                          </p:val>
                                        </p:tav>
                                        <p:tav tm="100000">
                                          <p:val>
                                            <p:strVal val="#ppt_h"/>
                                          </p:val>
                                        </p:tav>
                                      </p:tavLst>
                                    </p:anim>
                                    <p:anim calcmode="lin" valueType="num">
                                      <p:cBhvr>
                                        <p:cTn id="61" dur="1000" fill="hold"/>
                                        <p:tgtEl>
                                          <p:spTgt spid="441357"/>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441357"/>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441354"/>
                                        </p:tgtEl>
                                        <p:attrNameLst>
                                          <p:attrName>style.visibility</p:attrName>
                                        </p:attrNameLst>
                                      </p:cBhvr>
                                      <p:to>
                                        <p:strVal val="visible"/>
                                      </p:to>
                                    </p:set>
                                    <p:anim calcmode="lin" valueType="num">
                                      <p:cBhvr>
                                        <p:cTn id="65" dur="1000" fill="hold"/>
                                        <p:tgtEl>
                                          <p:spTgt spid="441354"/>
                                        </p:tgtEl>
                                        <p:attrNameLst>
                                          <p:attrName>ppt_w</p:attrName>
                                        </p:attrNameLst>
                                      </p:cBhvr>
                                      <p:tavLst>
                                        <p:tav tm="0">
                                          <p:val>
                                            <p:fltVal val="0"/>
                                          </p:val>
                                        </p:tav>
                                        <p:tav tm="100000">
                                          <p:val>
                                            <p:strVal val="#ppt_w"/>
                                          </p:val>
                                        </p:tav>
                                      </p:tavLst>
                                    </p:anim>
                                    <p:anim calcmode="lin" valueType="num">
                                      <p:cBhvr>
                                        <p:cTn id="66" dur="1000" fill="hold"/>
                                        <p:tgtEl>
                                          <p:spTgt spid="441354"/>
                                        </p:tgtEl>
                                        <p:attrNameLst>
                                          <p:attrName>ppt_h</p:attrName>
                                        </p:attrNameLst>
                                      </p:cBhvr>
                                      <p:tavLst>
                                        <p:tav tm="0">
                                          <p:val>
                                            <p:fltVal val="0"/>
                                          </p:val>
                                        </p:tav>
                                        <p:tav tm="100000">
                                          <p:val>
                                            <p:strVal val="#ppt_h"/>
                                          </p:val>
                                        </p:tav>
                                      </p:tavLst>
                                    </p:anim>
                                    <p:anim calcmode="lin" valueType="num">
                                      <p:cBhvr>
                                        <p:cTn id="67" dur="1000" fill="hold"/>
                                        <p:tgtEl>
                                          <p:spTgt spid="441354"/>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441354"/>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441358"/>
                                        </p:tgtEl>
                                        <p:attrNameLst>
                                          <p:attrName>style.visibility</p:attrName>
                                        </p:attrNameLst>
                                      </p:cBhvr>
                                      <p:to>
                                        <p:strVal val="visible"/>
                                      </p:to>
                                    </p:set>
                                    <p:anim calcmode="lin" valueType="num">
                                      <p:cBhvr>
                                        <p:cTn id="72" dur="1000" fill="hold"/>
                                        <p:tgtEl>
                                          <p:spTgt spid="441358"/>
                                        </p:tgtEl>
                                        <p:attrNameLst>
                                          <p:attrName>ppt_w</p:attrName>
                                        </p:attrNameLst>
                                      </p:cBhvr>
                                      <p:tavLst>
                                        <p:tav tm="0">
                                          <p:val>
                                            <p:fltVal val="0"/>
                                          </p:val>
                                        </p:tav>
                                        <p:tav tm="100000">
                                          <p:val>
                                            <p:strVal val="#ppt_w"/>
                                          </p:val>
                                        </p:tav>
                                      </p:tavLst>
                                    </p:anim>
                                    <p:anim calcmode="lin" valueType="num">
                                      <p:cBhvr>
                                        <p:cTn id="73" dur="1000" fill="hold"/>
                                        <p:tgtEl>
                                          <p:spTgt spid="441358"/>
                                        </p:tgtEl>
                                        <p:attrNameLst>
                                          <p:attrName>ppt_h</p:attrName>
                                        </p:attrNameLst>
                                      </p:cBhvr>
                                      <p:tavLst>
                                        <p:tav tm="0">
                                          <p:val>
                                            <p:fltVal val="0"/>
                                          </p:val>
                                        </p:tav>
                                        <p:tav tm="100000">
                                          <p:val>
                                            <p:strVal val="#ppt_h"/>
                                          </p:val>
                                        </p:tav>
                                      </p:tavLst>
                                    </p:anim>
                                    <p:anim calcmode="lin" valueType="num">
                                      <p:cBhvr>
                                        <p:cTn id="74" dur="1000" fill="hold"/>
                                        <p:tgtEl>
                                          <p:spTgt spid="441358"/>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41358"/>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441355"/>
                                        </p:tgtEl>
                                        <p:attrNameLst>
                                          <p:attrName>style.visibility</p:attrName>
                                        </p:attrNameLst>
                                      </p:cBhvr>
                                      <p:to>
                                        <p:strVal val="visible"/>
                                      </p:to>
                                    </p:set>
                                    <p:anim calcmode="lin" valueType="num">
                                      <p:cBhvr>
                                        <p:cTn id="78" dur="1000" fill="hold"/>
                                        <p:tgtEl>
                                          <p:spTgt spid="441355"/>
                                        </p:tgtEl>
                                        <p:attrNameLst>
                                          <p:attrName>ppt_w</p:attrName>
                                        </p:attrNameLst>
                                      </p:cBhvr>
                                      <p:tavLst>
                                        <p:tav tm="0">
                                          <p:val>
                                            <p:fltVal val="0"/>
                                          </p:val>
                                        </p:tav>
                                        <p:tav tm="100000">
                                          <p:val>
                                            <p:strVal val="#ppt_w"/>
                                          </p:val>
                                        </p:tav>
                                      </p:tavLst>
                                    </p:anim>
                                    <p:anim calcmode="lin" valueType="num">
                                      <p:cBhvr>
                                        <p:cTn id="79" dur="1000" fill="hold"/>
                                        <p:tgtEl>
                                          <p:spTgt spid="441355"/>
                                        </p:tgtEl>
                                        <p:attrNameLst>
                                          <p:attrName>ppt_h</p:attrName>
                                        </p:attrNameLst>
                                      </p:cBhvr>
                                      <p:tavLst>
                                        <p:tav tm="0">
                                          <p:val>
                                            <p:fltVal val="0"/>
                                          </p:val>
                                        </p:tav>
                                        <p:tav tm="100000">
                                          <p:val>
                                            <p:strVal val="#ppt_h"/>
                                          </p:val>
                                        </p:tav>
                                      </p:tavLst>
                                    </p:anim>
                                    <p:anim calcmode="lin" valueType="num">
                                      <p:cBhvr>
                                        <p:cTn id="80" dur="1000" fill="hold"/>
                                        <p:tgtEl>
                                          <p:spTgt spid="441355"/>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4413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9" grpId="0" build="p"/>
      <p:bldP spid="441351" grpId="0"/>
      <p:bldP spid="441352" grpId="0"/>
      <p:bldP spid="441356" grpId="0"/>
      <p:bldP spid="441357" grpId="0"/>
      <p:bldP spid="44135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3" name="Picture 2" descr="Baseball Ri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829800" cy="680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5" name="Rectangle 3"/>
          <p:cNvSpPr>
            <a:spLocks noGrp="1" noChangeArrowheads="1"/>
          </p:cNvSpPr>
          <p:nvPr>
            <p:ph type="title" idx="4294967295"/>
          </p:nvPr>
        </p:nvSpPr>
        <p:spPr>
          <a:xfrm>
            <a:off x="3276600" y="5791200"/>
            <a:ext cx="3200400" cy="1017588"/>
          </a:xfrm>
        </p:spPr>
        <p:txBody>
          <a:bodyPr/>
          <a:lstStyle/>
          <a:p>
            <a:pPr eaLnBrk="1" hangingPunct="1">
              <a:defRPr/>
            </a:pPr>
            <a:r>
              <a:rPr lang="en-US">
                <a:effectLst>
                  <a:outerShdw blurRad="38100" dist="38100" dir="2700000" algn="tl">
                    <a:srgbClr val="000000"/>
                  </a:outerShdw>
                </a:effectLst>
              </a:rPr>
              <a:t>Baseball</a:t>
            </a:r>
          </a:p>
        </p:txBody>
      </p:sp>
      <p:pic>
        <p:nvPicPr>
          <p:cNvPr id="678915" name="Picture 4" descr="Capt Grif"/>
          <p:cNvPicPr>
            <a:picLocks noChangeAspect="1" noChangeArrowheads="1"/>
          </p:cNvPicPr>
          <p:nvPr/>
        </p:nvPicPr>
        <p:blipFill>
          <a:blip r:embed="rId4" cstate="screen">
            <a:extLst>
              <a:ext uri="{28A0092B-C50C-407E-A947-70E740481C1C}">
                <a14:useLocalDpi xmlns:a14="http://schemas.microsoft.com/office/drawing/2010/main"/>
              </a:ext>
            </a:extLst>
          </a:blip>
          <a:srcRect r="-2384"/>
          <a:stretch>
            <a:fillRect/>
          </a:stretch>
        </p:blipFill>
        <p:spPr bwMode="auto">
          <a:xfrm>
            <a:off x="6661150" y="3810000"/>
            <a:ext cx="29400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8916" name="Oval 4"/>
          <p:cNvSpPr>
            <a:spLocks noChangeArrowheads="1"/>
          </p:cNvSpPr>
          <p:nvPr/>
        </p:nvSpPr>
        <p:spPr bwMode="auto">
          <a:xfrm>
            <a:off x="228600" y="228600"/>
            <a:ext cx="2057400" cy="2133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transition advClick="0" advTm="4000">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190"/>
            <a:ext cx="9144000" cy="5143500"/>
          </a:xfrm>
          <a:prstGeom prst="rect">
            <a:avLst/>
          </a:prstGeom>
        </p:spPr>
      </p:pic>
      <p:sp>
        <p:nvSpPr>
          <p:cNvPr id="8" name="Rectangle 2"/>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
        <p:nvSpPr>
          <p:cNvPr id="900098" name="Rectangle 2"/>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Caring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2469917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Pe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5443" name="Picture 3" descr="Pep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124200"/>
            <a:ext cx="33512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5444" name="Picture 4" descr="Pep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525" y="2743200"/>
            <a:ext cx="40036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5445" name="Picture 5" descr="Pep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8800" y="76200"/>
            <a:ext cx="35433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6" name="Rectangle 6"/>
          <p:cNvSpPr>
            <a:spLocks noGrp="1" noChangeArrowheads="1"/>
          </p:cNvSpPr>
          <p:nvPr>
            <p:ph type="title" idx="4294967295"/>
          </p:nvPr>
        </p:nvSpPr>
        <p:spPr>
          <a:xfrm>
            <a:off x="2895600" y="2895600"/>
            <a:ext cx="3810000" cy="1246188"/>
          </a:xfrm>
        </p:spPr>
        <p:txBody>
          <a:bodyPr/>
          <a:lstStyle/>
          <a:p>
            <a:pPr eaLnBrk="1" hangingPunct="1">
              <a:defRPr/>
            </a:pPr>
            <a:r>
              <a:rPr lang="en-US">
                <a:effectLst>
                  <a:outerShdw blurRad="38100" dist="38100" dir="2700000" algn="tl">
                    <a:srgbClr val="000000"/>
                  </a:outerShdw>
                </a:effectLst>
              </a:rPr>
              <a:t>Peppy Sports</a:t>
            </a:r>
          </a:p>
        </p:txBody>
      </p:sp>
    </p:spTree>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1500"/>
                                  </p:stCondLst>
                                  <p:childTnLst>
                                    <p:set>
                                      <p:cBhvr>
                                        <p:cTn id="6" dur="1" fill="hold">
                                          <p:stCondLst>
                                            <p:cond delay="0"/>
                                          </p:stCondLst>
                                        </p:cTn>
                                        <p:tgtEl>
                                          <p:spTgt spid="445442"/>
                                        </p:tgtEl>
                                        <p:attrNameLst>
                                          <p:attrName>style.visibility</p:attrName>
                                        </p:attrNameLst>
                                      </p:cBhvr>
                                      <p:to>
                                        <p:strVal val="visible"/>
                                      </p:to>
                                    </p:set>
                                    <p:animEffect transition="in" filter="checkerboard(across)">
                                      <p:cBhvr>
                                        <p:cTn id="7" dur="500"/>
                                        <p:tgtEl>
                                          <p:spTgt spid="445442"/>
                                        </p:tgtEl>
                                      </p:cBhvr>
                                    </p:animEffect>
                                  </p:childTnLst>
                                </p:cTn>
                              </p:par>
                            </p:childTnLst>
                          </p:cTn>
                        </p:par>
                        <p:par>
                          <p:cTn id="8" fill="hold" nodeType="afterGroup">
                            <p:stCondLst>
                              <p:cond delay="2000"/>
                            </p:stCondLst>
                            <p:childTnLst>
                              <p:par>
                                <p:cTn id="9" presetID="5" presetClass="entr" presetSubtype="10" fill="hold" nodeType="afterEffect">
                                  <p:stCondLst>
                                    <p:cond delay="1500"/>
                                  </p:stCondLst>
                                  <p:childTnLst>
                                    <p:set>
                                      <p:cBhvr>
                                        <p:cTn id="10" dur="1" fill="hold">
                                          <p:stCondLst>
                                            <p:cond delay="0"/>
                                          </p:stCondLst>
                                        </p:cTn>
                                        <p:tgtEl>
                                          <p:spTgt spid="445443"/>
                                        </p:tgtEl>
                                        <p:attrNameLst>
                                          <p:attrName>style.visibility</p:attrName>
                                        </p:attrNameLst>
                                      </p:cBhvr>
                                      <p:to>
                                        <p:strVal val="visible"/>
                                      </p:to>
                                    </p:set>
                                    <p:animEffect transition="in" filter="checkerboard(across)">
                                      <p:cBhvr>
                                        <p:cTn id="11" dur="500"/>
                                        <p:tgtEl>
                                          <p:spTgt spid="445443"/>
                                        </p:tgtEl>
                                      </p:cBhvr>
                                    </p:animEffect>
                                  </p:childTnLst>
                                </p:cTn>
                              </p:par>
                            </p:childTnLst>
                          </p:cTn>
                        </p:par>
                        <p:par>
                          <p:cTn id="12" fill="hold" nodeType="afterGroup">
                            <p:stCondLst>
                              <p:cond delay="4000"/>
                            </p:stCondLst>
                            <p:childTnLst>
                              <p:par>
                                <p:cTn id="13" presetID="5" presetClass="entr" presetSubtype="10" fill="hold" nodeType="afterEffect">
                                  <p:stCondLst>
                                    <p:cond delay="1500"/>
                                  </p:stCondLst>
                                  <p:childTnLst>
                                    <p:set>
                                      <p:cBhvr>
                                        <p:cTn id="14" dur="1" fill="hold">
                                          <p:stCondLst>
                                            <p:cond delay="0"/>
                                          </p:stCondLst>
                                        </p:cTn>
                                        <p:tgtEl>
                                          <p:spTgt spid="445444"/>
                                        </p:tgtEl>
                                        <p:attrNameLst>
                                          <p:attrName>style.visibility</p:attrName>
                                        </p:attrNameLst>
                                      </p:cBhvr>
                                      <p:to>
                                        <p:strVal val="visible"/>
                                      </p:to>
                                    </p:set>
                                    <p:animEffect transition="in" filter="checkerboard(across)">
                                      <p:cBhvr>
                                        <p:cTn id="15" dur="500"/>
                                        <p:tgtEl>
                                          <p:spTgt spid="445444"/>
                                        </p:tgtEl>
                                      </p:cBhvr>
                                    </p:animEffect>
                                  </p:childTnLst>
                                </p:cTn>
                              </p:par>
                            </p:childTnLst>
                          </p:cTn>
                        </p:par>
                        <p:par>
                          <p:cTn id="16" fill="hold" nodeType="afterGroup">
                            <p:stCondLst>
                              <p:cond delay="6000"/>
                            </p:stCondLst>
                            <p:childTnLst>
                              <p:par>
                                <p:cTn id="17" presetID="5" presetClass="entr" presetSubtype="10" fill="hold" nodeType="afterEffect">
                                  <p:stCondLst>
                                    <p:cond delay="1500"/>
                                  </p:stCondLst>
                                  <p:childTnLst>
                                    <p:set>
                                      <p:cBhvr>
                                        <p:cTn id="18" dur="1" fill="hold">
                                          <p:stCondLst>
                                            <p:cond delay="0"/>
                                          </p:stCondLst>
                                        </p:cTn>
                                        <p:tgtEl>
                                          <p:spTgt spid="445445"/>
                                        </p:tgtEl>
                                        <p:attrNameLst>
                                          <p:attrName>style.visibility</p:attrName>
                                        </p:attrNameLst>
                                      </p:cBhvr>
                                      <p:to>
                                        <p:strVal val="visible"/>
                                      </p:to>
                                    </p:set>
                                    <p:animEffect transition="in" filter="checkerboard(across)">
                                      <p:cBhvr>
                                        <p:cTn id="19" dur="500"/>
                                        <p:tgtEl>
                                          <p:spTgt spid="445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idx="4294967295"/>
          </p:nvPr>
        </p:nvSpPr>
        <p:spPr/>
        <p:txBody>
          <a:bodyPr/>
          <a:lstStyle/>
          <a:p>
            <a:pPr eaLnBrk="1" hangingPunct="1">
              <a:defRPr/>
            </a:pPr>
            <a:r>
              <a:rPr lang="en-US">
                <a:effectLst>
                  <a:outerShdw blurRad="38100" dist="38100" dir="2700000" algn="tl">
                    <a:srgbClr val="000000"/>
                  </a:outerShdw>
                </a:effectLst>
              </a:rPr>
              <a:t>My Spiritual Journey</a:t>
            </a:r>
          </a:p>
        </p:txBody>
      </p:sp>
      <p:pic>
        <p:nvPicPr>
          <p:cNvPr id="447492" name="Picture 4" descr="Capt Gr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743200"/>
            <a:ext cx="6096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3011" name="Picture 5" descr="Capt Gr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743200"/>
            <a:ext cx="32893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9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dissolve">
                                      <p:cBhvr>
                                        <p:cTn id="7" dur="2000"/>
                                        <p:tgtEl>
                                          <p:spTgt spid="447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Picture 2" descr="lov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286000"/>
            <a:ext cx="3962400" cy="330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39" name="Rectangle 3"/>
          <p:cNvSpPr>
            <a:spLocks noGrp="1" noChangeArrowheads="1"/>
          </p:cNvSpPr>
          <p:nvPr>
            <p:ph type="title" idx="4294967295"/>
          </p:nvPr>
        </p:nvSpPr>
        <p:spPr>
          <a:effectLst>
            <a:outerShdw blurRad="63500" dist="107763" dir="8100000" algn="ctr" rotWithShape="0">
              <a:srgbClr val="FF99CC">
                <a:alpha val="50000"/>
              </a:srgbClr>
            </a:outerShdw>
          </a:effectLst>
        </p:spPr>
        <p:txBody>
          <a:bodyPr/>
          <a:lstStyle/>
          <a:p>
            <a:pPr eaLnBrk="1" hangingPunct="1">
              <a:defRPr/>
            </a:pPr>
            <a:r>
              <a:rPr lang="en-US" sz="6000">
                <a:effectLst>
                  <a:outerShdw blurRad="38100" dist="38100" dir="2700000" algn="tl">
                    <a:srgbClr val="000000"/>
                  </a:outerShdw>
                </a:effectLst>
              </a:rPr>
              <a:t>Searching in the 70s…</a:t>
            </a:r>
          </a:p>
        </p:txBody>
      </p:sp>
      <p:sp>
        <p:nvSpPr>
          <p:cNvPr id="685059" name="WordArt 4"/>
          <p:cNvSpPr>
            <a:spLocks noChangeArrowheads="1" noChangeShapeType="1" noTextEdit="1"/>
          </p:cNvSpPr>
          <p:nvPr/>
        </p:nvSpPr>
        <p:spPr bwMode="auto">
          <a:xfrm>
            <a:off x="838200" y="2590800"/>
            <a:ext cx="3109913" cy="21415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solidFill>
                  <a:srgbClr val="FFFFFF"/>
                </a:solidFill>
                <a:effectLst>
                  <a:outerShdw blurRad="63500" dist="46662" dir="2115817" algn="ctr" rotWithShape="0">
                    <a:srgbClr val="000000">
                      <a:alpha val="79999"/>
                    </a:srgbClr>
                  </a:outerShdw>
                </a:effectLst>
                <a:latin typeface="Arial Black"/>
                <a:ea typeface="Arial Black"/>
                <a:cs typeface="Arial Black"/>
              </a:rPr>
              <a:t>Love</a:t>
            </a:r>
          </a:p>
        </p:txBody>
      </p:sp>
      <p:pic>
        <p:nvPicPr>
          <p:cNvPr id="449541" name="Picture 5" descr="peacesign640">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19600" y="2286000"/>
            <a:ext cx="4324350" cy="325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4000"/>
                                  </p:stCondLst>
                                  <p:childTnLst>
                                    <p:set>
                                      <p:cBhvr>
                                        <p:cTn id="6" dur="1" fill="hold">
                                          <p:stCondLst>
                                            <p:cond delay="0"/>
                                          </p:stCondLst>
                                        </p:cTn>
                                        <p:tgtEl>
                                          <p:spTgt spid="449538"/>
                                        </p:tgtEl>
                                        <p:attrNameLst>
                                          <p:attrName>style.visibility</p:attrName>
                                        </p:attrNameLst>
                                      </p:cBhvr>
                                      <p:to>
                                        <p:strVal val="visible"/>
                                      </p:to>
                                    </p:set>
                                    <p:animEffect transition="in" filter="fade">
                                      <p:cBhvr>
                                        <p:cTn id="7" dur="2000"/>
                                        <p:tgtEl>
                                          <p:spTgt spid="449538"/>
                                        </p:tgtEl>
                                      </p:cBhvr>
                                    </p:animEffect>
                                    <p:anim calcmode="lin" valueType="num">
                                      <p:cBhvr>
                                        <p:cTn id="8" dur="2000" fill="hold"/>
                                        <p:tgtEl>
                                          <p:spTgt spid="449538"/>
                                        </p:tgtEl>
                                        <p:attrNameLst>
                                          <p:attrName>style.rotation</p:attrName>
                                        </p:attrNameLst>
                                      </p:cBhvr>
                                      <p:tavLst>
                                        <p:tav tm="0">
                                          <p:val>
                                            <p:fltVal val="720"/>
                                          </p:val>
                                        </p:tav>
                                        <p:tav tm="100000">
                                          <p:val>
                                            <p:fltVal val="0"/>
                                          </p:val>
                                        </p:tav>
                                      </p:tavLst>
                                    </p:anim>
                                    <p:anim calcmode="lin" valueType="num">
                                      <p:cBhvr>
                                        <p:cTn id="9" dur="2000" fill="hold"/>
                                        <p:tgtEl>
                                          <p:spTgt spid="449538"/>
                                        </p:tgtEl>
                                        <p:attrNameLst>
                                          <p:attrName>ppt_h</p:attrName>
                                        </p:attrNameLst>
                                      </p:cBhvr>
                                      <p:tavLst>
                                        <p:tav tm="0">
                                          <p:val>
                                            <p:fltVal val="0"/>
                                          </p:val>
                                        </p:tav>
                                        <p:tav tm="100000">
                                          <p:val>
                                            <p:strVal val="#ppt_h"/>
                                          </p:val>
                                        </p:tav>
                                      </p:tavLst>
                                    </p:anim>
                                    <p:anim calcmode="lin" valueType="num">
                                      <p:cBhvr>
                                        <p:cTn id="10" dur="2000" fill="hold"/>
                                        <p:tgtEl>
                                          <p:spTgt spid="449538"/>
                                        </p:tgtEl>
                                        <p:attrNameLst>
                                          <p:attrName>ppt_w</p:attrName>
                                        </p:attrNameLst>
                                      </p:cBhvr>
                                      <p:tavLst>
                                        <p:tav tm="0">
                                          <p:val>
                                            <p:fltVal val="0"/>
                                          </p:val>
                                        </p:tav>
                                        <p:tav tm="100000">
                                          <p:val>
                                            <p:strVal val="#ppt_w"/>
                                          </p:val>
                                        </p:tav>
                                      </p:tavLst>
                                    </p:anim>
                                  </p:childTnLst>
                                </p:cTn>
                              </p:par>
                            </p:childTnLst>
                          </p:cTn>
                        </p:par>
                        <p:par>
                          <p:cTn id="11" fill="hold" nodeType="afterGroup">
                            <p:stCondLst>
                              <p:cond delay="6000"/>
                            </p:stCondLst>
                            <p:childTnLst>
                              <p:par>
                                <p:cTn id="12" presetID="35" presetClass="entr" presetSubtype="0" fill="hold" nodeType="afterEffect">
                                  <p:stCondLst>
                                    <p:cond delay="4000"/>
                                  </p:stCondLst>
                                  <p:childTnLst>
                                    <p:set>
                                      <p:cBhvr>
                                        <p:cTn id="13" dur="1" fill="hold">
                                          <p:stCondLst>
                                            <p:cond delay="0"/>
                                          </p:stCondLst>
                                        </p:cTn>
                                        <p:tgtEl>
                                          <p:spTgt spid="449541"/>
                                        </p:tgtEl>
                                        <p:attrNameLst>
                                          <p:attrName>style.visibility</p:attrName>
                                        </p:attrNameLst>
                                      </p:cBhvr>
                                      <p:to>
                                        <p:strVal val="visible"/>
                                      </p:to>
                                    </p:set>
                                    <p:animEffect transition="in" filter="fade">
                                      <p:cBhvr>
                                        <p:cTn id="14" dur="2000"/>
                                        <p:tgtEl>
                                          <p:spTgt spid="449541"/>
                                        </p:tgtEl>
                                      </p:cBhvr>
                                    </p:animEffect>
                                    <p:anim calcmode="lin" valueType="num">
                                      <p:cBhvr>
                                        <p:cTn id="15" dur="2000" fill="hold"/>
                                        <p:tgtEl>
                                          <p:spTgt spid="449541"/>
                                        </p:tgtEl>
                                        <p:attrNameLst>
                                          <p:attrName>style.rotation</p:attrName>
                                        </p:attrNameLst>
                                      </p:cBhvr>
                                      <p:tavLst>
                                        <p:tav tm="0">
                                          <p:val>
                                            <p:fltVal val="720"/>
                                          </p:val>
                                        </p:tav>
                                        <p:tav tm="100000">
                                          <p:val>
                                            <p:fltVal val="0"/>
                                          </p:val>
                                        </p:tav>
                                      </p:tavLst>
                                    </p:anim>
                                    <p:anim calcmode="lin" valueType="num">
                                      <p:cBhvr>
                                        <p:cTn id="16" dur="2000" fill="hold"/>
                                        <p:tgtEl>
                                          <p:spTgt spid="449541"/>
                                        </p:tgtEl>
                                        <p:attrNameLst>
                                          <p:attrName>ppt_h</p:attrName>
                                        </p:attrNameLst>
                                      </p:cBhvr>
                                      <p:tavLst>
                                        <p:tav tm="0">
                                          <p:val>
                                            <p:fltVal val="0"/>
                                          </p:val>
                                        </p:tav>
                                        <p:tav tm="100000">
                                          <p:val>
                                            <p:strVal val="#ppt_h"/>
                                          </p:val>
                                        </p:tav>
                                      </p:tavLst>
                                    </p:anim>
                                    <p:anim calcmode="lin" valueType="num">
                                      <p:cBhvr>
                                        <p:cTn id="17" dur="2000" fill="hold"/>
                                        <p:tgtEl>
                                          <p:spTgt spid="4495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idx="4294967295"/>
          </p:nvPr>
        </p:nvSpPr>
        <p:spPr/>
        <p:txBody>
          <a:bodyPr/>
          <a:lstStyle/>
          <a:p>
            <a:pPr eaLnBrk="1" hangingPunct="1">
              <a:defRPr/>
            </a:pPr>
            <a:r>
              <a:rPr lang="en-US">
                <a:effectLst>
                  <a:outerShdw blurRad="38100" dist="38100" dir="2700000" algn="tl">
                    <a:srgbClr val="000000"/>
                  </a:outerShdw>
                </a:effectLst>
              </a:rPr>
              <a:t>The influence of friends</a:t>
            </a:r>
          </a:p>
        </p:txBody>
      </p:sp>
      <p:pic>
        <p:nvPicPr>
          <p:cNvPr id="687106" name="Picture 3" descr="Terry &amp; Joh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676400"/>
            <a:ext cx="32385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7107" name="Picture 4" descr="Terry &amp; Joh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1600200"/>
            <a:ext cx="3352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1589" name="Rectangle 5"/>
          <p:cNvSpPr>
            <a:spLocks noGrp="1" noChangeArrowheads="1"/>
          </p:cNvSpPr>
          <p:nvPr>
            <p:ph type="body" idx="4294967295"/>
          </p:nvPr>
        </p:nvSpPr>
        <p:spPr>
          <a:xfrm>
            <a:off x="1828800" y="6019800"/>
            <a:ext cx="1524000" cy="762000"/>
          </a:xfrm>
        </p:spPr>
        <p:txBody>
          <a:bodyPr/>
          <a:lstStyle/>
          <a:p>
            <a:pPr algn="ctr" eaLnBrk="1" hangingPunct="1">
              <a:buFont typeface="Wingdings" charset="0"/>
              <a:buNone/>
              <a:defRPr/>
            </a:pPr>
            <a:r>
              <a:rPr lang="en-US" b="1">
                <a:effectLst>
                  <a:outerShdw blurRad="38100" dist="38100" dir="2700000" algn="tl">
                    <a:srgbClr val="000000"/>
                  </a:outerShdw>
                </a:effectLst>
              </a:rPr>
              <a:t>John</a:t>
            </a:r>
          </a:p>
        </p:txBody>
      </p:sp>
      <p:sp>
        <p:nvSpPr>
          <p:cNvPr id="451590" name="Rectangle 6"/>
          <p:cNvSpPr>
            <a:spLocks noChangeArrowheads="1"/>
          </p:cNvSpPr>
          <p:nvPr/>
        </p:nvSpPr>
        <p:spPr bwMode="auto">
          <a:xfrm>
            <a:off x="5715000" y="6019800"/>
            <a:ext cx="1524000" cy="762000"/>
          </a:xfrm>
          <a:prstGeom prst="rect">
            <a:avLst/>
          </a:prstGeom>
          <a:noFill/>
          <a:ln w="9525">
            <a:noFill/>
            <a:miter lim="800000"/>
            <a:headEnd/>
            <a:tailEnd/>
          </a:ln>
          <a:effectLst/>
        </p:spPr>
        <p:txBody>
          <a:bodyPr/>
          <a:lstStyle/>
          <a:p>
            <a:pPr marL="342900" indent="-342900" eaLnBrk="1" hangingPunct="1">
              <a:spcBef>
                <a:spcPct val="20000"/>
              </a:spcBef>
              <a:buClr>
                <a:srgbClr val="FFFFCC"/>
              </a:buClr>
              <a:buSzPct val="75000"/>
              <a:buFont typeface="Wingdings" charset="0"/>
              <a:buNone/>
              <a:defRPr/>
            </a:pPr>
            <a:r>
              <a:rPr 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Terry</a:t>
            </a:r>
          </a:p>
        </p:txBody>
      </p:sp>
    </p:spTree>
  </p:cSld>
  <p:clrMapOvr>
    <a:masterClrMapping/>
  </p:clrMapOvr>
  <p:transition advClick="0" advTm="2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1590"/>
                                        </p:tgtEl>
                                        <p:attrNameLst>
                                          <p:attrName>style.visibility</p:attrName>
                                        </p:attrNameLst>
                                      </p:cBhvr>
                                      <p:to>
                                        <p:strVal val="visible"/>
                                      </p:to>
                                    </p:set>
                                    <p:animEffect transition="in" filter="wipe(left)">
                                      <p:cBhvr>
                                        <p:cTn id="7" dur="500"/>
                                        <p:tgtEl>
                                          <p:spTgt spid="451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9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Finally I understood</a:t>
            </a:r>
          </a:p>
        </p:txBody>
      </p:sp>
      <p:sp>
        <p:nvSpPr>
          <p:cNvPr id="689154" name="Rectangle 3"/>
          <p:cNvSpPr>
            <a:spLocks noGrp="1" noChangeArrowheads="1"/>
          </p:cNvSpPr>
          <p:nvPr>
            <p:ph type="body" idx="4294967295"/>
          </p:nvPr>
        </p:nvSpPr>
        <p:spPr>
          <a:xfrm>
            <a:off x="1295400" y="4868863"/>
            <a:ext cx="6781800" cy="1219200"/>
          </a:xfrm>
        </p:spPr>
        <p:txBody>
          <a:bodyPr/>
          <a:lstStyle/>
          <a:p>
            <a:pPr eaLnBrk="1" hangingPunct="1"/>
            <a:r>
              <a:rPr lang="en-US" b="1" dirty="0">
                <a:latin typeface="Arial" charset="0"/>
                <a:ea typeface="ＭＳ Ｐゴシック" charset="0"/>
                <a:cs typeface="ＭＳ Ｐゴシック" charset="0"/>
              </a:rPr>
              <a:t>Grace set me free from trying to be </a:t>
            </a:r>
            <a:r>
              <a:rPr lang="en-US" altLang="ja-JP" b="1" dirty="0">
                <a:latin typeface="Arial" charset="0"/>
                <a:ea typeface="ＭＳ Ｐゴシック" charset="0"/>
                <a:cs typeface="ＭＳ Ｐゴシック" charset="0"/>
              </a:rPr>
              <a:t>"good enough" for God!</a:t>
            </a:r>
            <a:endParaRPr lang="en-US" b="1" dirty="0">
              <a:latin typeface="Arial" charset="0"/>
              <a:ea typeface="ＭＳ Ｐゴシック" charset="0"/>
              <a:cs typeface="ＭＳ Ｐゴシック" charset="0"/>
            </a:endParaRPr>
          </a:p>
        </p:txBody>
      </p:sp>
      <p:sp>
        <p:nvSpPr>
          <p:cNvPr id="227332" name="WordArt 4"/>
          <p:cNvSpPr>
            <a:spLocks noChangeArrowheads="1" noChangeShapeType="1" noTextEdit="1"/>
          </p:cNvSpPr>
          <p:nvPr/>
        </p:nvSpPr>
        <p:spPr bwMode="auto">
          <a:xfrm>
            <a:off x="381000" y="838200"/>
            <a:ext cx="8153400" cy="4191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Grace</a:t>
            </a:r>
          </a:p>
        </p:txBody>
      </p:sp>
      <p:sp>
        <p:nvSpPr>
          <p:cNvPr id="227333" name="WordArt 5"/>
          <p:cNvSpPr>
            <a:spLocks noChangeArrowheads="1" noChangeShapeType="1" noTextEdit="1"/>
          </p:cNvSpPr>
          <p:nvPr/>
        </p:nvSpPr>
        <p:spPr bwMode="auto">
          <a:xfrm>
            <a:off x="5943600" y="3200400"/>
            <a:ext cx="2667000" cy="1295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to me</a:t>
            </a:r>
          </a:p>
        </p:txBody>
      </p:sp>
    </p:spTree>
  </p:cSld>
  <p:clrMapOvr>
    <a:masterClrMapping/>
  </p:clrMapOvr>
  <p:transition advClick="0" advTm="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227332"/>
                                        </p:tgtEl>
                                        <p:attrNameLst>
                                          <p:attrName>r</p:attrName>
                                        </p:attrNameLst>
                                      </p:cBhvr>
                                    </p:animRot>
                                  </p:childTnLst>
                                </p:cTn>
                              </p:par>
                            </p:childTnLst>
                          </p:cTn>
                        </p:par>
                        <p:par>
                          <p:cTn id="7" fill="hold" nodeType="afterGroup">
                            <p:stCondLst>
                              <p:cond delay="2000"/>
                            </p:stCondLst>
                            <p:childTnLst>
                              <p:par>
                                <p:cTn id="8" presetID="15" presetClass="entr" presetSubtype="0" fill="hold" grpId="0" nodeType="afterEffect">
                                  <p:stCondLst>
                                    <p:cond delay="0"/>
                                  </p:stCondLst>
                                  <p:childTnLst>
                                    <p:set>
                                      <p:cBhvr>
                                        <p:cTn id="9" dur="1" fill="hold">
                                          <p:stCondLst>
                                            <p:cond delay="0"/>
                                          </p:stCondLst>
                                        </p:cTn>
                                        <p:tgtEl>
                                          <p:spTgt spid="227333"/>
                                        </p:tgtEl>
                                        <p:attrNameLst>
                                          <p:attrName>style.visibility</p:attrName>
                                        </p:attrNameLst>
                                      </p:cBhvr>
                                      <p:to>
                                        <p:strVal val="visible"/>
                                      </p:to>
                                    </p:set>
                                    <p:anim calcmode="lin" valueType="num">
                                      <p:cBhvr>
                                        <p:cTn id="10" dur="1000" fill="hold"/>
                                        <p:tgtEl>
                                          <p:spTgt spid="227333"/>
                                        </p:tgtEl>
                                        <p:attrNameLst>
                                          <p:attrName>ppt_w</p:attrName>
                                        </p:attrNameLst>
                                      </p:cBhvr>
                                      <p:tavLst>
                                        <p:tav tm="0">
                                          <p:val>
                                            <p:fltVal val="0"/>
                                          </p:val>
                                        </p:tav>
                                        <p:tav tm="100000">
                                          <p:val>
                                            <p:strVal val="#ppt_w"/>
                                          </p:val>
                                        </p:tav>
                                      </p:tavLst>
                                    </p:anim>
                                    <p:anim calcmode="lin" valueType="num">
                                      <p:cBhvr>
                                        <p:cTn id="11" dur="1000" fill="hold"/>
                                        <p:tgtEl>
                                          <p:spTgt spid="227333"/>
                                        </p:tgtEl>
                                        <p:attrNameLst>
                                          <p:attrName>ppt_h</p:attrName>
                                        </p:attrNameLst>
                                      </p:cBhvr>
                                      <p:tavLst>
                                        <p:tav tm="0">
                                          <p:val>
                                            <p:fltVal val="0"/>
                                          </p:val>
                                        </p:tav>
                                        <p:tav tm="100000">
                                          <p:val>
                                            <p:strVal val="#ppt_h"/>
                                          </p:val>
                                        </p:tav>
                                      </p:tavLst>
                                    </p:anim>
                                    <p:anim calcmode="lin" valueType="num">
                                      <p:cBhvr>
                                        <p:cTn id="12" dur="1000" fill="hold"/>
                                        <p:tgtEl>
                                          <p:spTgt spid="22733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273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nimBg="1"/>
      <p:bldP spid="22733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01" name="Picture 2" descr="FSLO-997122906-618457">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143000"/>
            <a:ext cx="6778625"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1202" name="Rectangle 3"/>
          <p:cNvSpPr>
            <a:spLocks noGrp="1" noChangeArrowheads="1"/>
          </p:cNvSpPr>
          <p:nvPr>
            <p:ph type="title" idx="4294967295"/>
          </p:nvPr>
        </p:nvSpPr>
        <p:spPr>
          <a:xfrm>
            <a:off x="381000" y="76200"/>
            <a:ext cx="8458200" cy="1139825"/>
          </a:xfrm>
        </p:spPr>
        <p:txBody>
          <a:bodyPr/>
          <a:lstStyle/>
          <a:p>
            <a:pPr eaLnBrk="1" hangingPunct="1"/>
            <a:r>
              <a:rPr lang="en-US" sz="4000" b="1" dirty="0">
                <a:latin typeface="Times New Roman" charset="0"/>
                <a:ea typeface="ＭＳ Ｐゴシック" charset="0"/>
                <a:cs typeface="ＭＳ Ｐゴシック" charset="0"/>
              </a:rPr>
              <a:t>What I</a:t>
            </a:r>
            <a:r>
              <a:rPr lang="fr-FR" altLang="ja-JP" sz="4000" b="1" dirty="0">
                <a:latin typeface="Times New Roman" charset="0"/>
                <a:ea typeface="ＭＳ Ｐゴシック" charset="0"/>
                <a:cs typeface="ＭＳ Ｐゴシック" charset="0"/>
              </a:rPr>
              <a:t>'</a:t>
            </a:r>
            <a:r>
              <a:rPr lang="en-US" altLang="ja-JP" sz="4000" b="1" dirty="0" err="1">
                <a:latin typeface="Times New Roman" charset="0"/>
                <a:ea typeface="ＭＳ Ｐゴシック" charset="0"/>
                <a:cs typeface="ＭＳ Ｐゴシック" charset="0"/>
              </a:rPr>
              <a:t>ve</a:t>
            </a:r>
            <a:r>
              <a:rPr lang="en-US" altLang="ja-JP" sz="4000" b="1" dirty="0">
                <a:latin typeface="Times New Roman" charset="0"/>
                <a:ea typeface="ＭＳ Ｐゴシック" charset="0"/>
                <a:cs typeface="ＭＳ Ｐゴシック" charset="0"/>
              </a:rPr>
              <a:t> learned over the years…</a:t>
            </a:r>
            <a:endParaRPr lang="en-US" sz="4000" b="1" dirty="0">
              <a:latin typeface="Times New Roman" charset="0"/>
              <a:ea typeface="ＭＳ Ｐゴシック" charset="0"/>
              <a:cs typeface="ＭＳ Ｐゴシック" charset="0"/>
            </a:endParaRPr>
          </a:p>
        </p:txBody>
      </p:sp>
      <p:sp>
        <p:nvSpPr>
          <p:cNvPr id="5" name="Rectangle 4"/>
          <p:cNvSpPr txBox="1">
            <a:spLocks noChangeArrowheads="1"/>
          </p:cNvSpPr>
          <p:nvPr/>
        </p:nvSpPr>
        <p:spPr bwMode="auto">
          <a:xfrm>
            <a:off x="899592" y="1772816"/>
            <a:ext cx="8991600" cy="4038600"/>
          </a:xfrm>
          <a:prstGeom prst="rect">
            <a:avLst/>
          </a:prstGeom>
          <a:noFill/>
          <a:ln w="9525">
            <a:noFill/>
            <a:miter lim="800000"/>
            <a:headEnd/>
            <a:tailEnd/>
          </a:ln>
        </p:spPr>
        <p:txBody>
          <a:bodyPr/>
          <a:lstStyle/>
          <a:p>
            <a:pPr marL="800100" indent="-342900" algn="l" eaLnBrk="1" hangingPunct="1">
              <a:spcBef>
                <a:spcPct val="20000"/>
              </a:spcBef>
              <a:buClr>
                <a:srgbClr val="990000"/>
              </a:buClr>
              <a:buSzPct val="75000"/>
              <a:buFont typeface="Wingdings" pitchFamily="-112" charset="2"/>
              <a:buNone/>
              <a:defRPr/>
            </a:pPr>
            <a:r>
              <a:rPr lang="en-US" sz="5400" b="1" kern="0" dirty="0">
                <a:solidFill>
                  <a:srgbClr val="FFFFFF"/>
                </a:solidFill>
                <a:effectLst>
                  <a:glow rad="139700">
                    <a:srgbClr val="000000">
                      <a:alpha val="96000"/>
                    </a:srgbClr>
                  </a:glow>
                </a:effectLst>
                <a:latin typeface="Arial"/>
                <a:ea typeface="ＭＳ Ｐゴシック" pitchFamily="-112" charset="-128"/>
                <a:cs typeface="ＭＳ Ｐゴシック" pitchFamily="-112" charset="-128"/>
              </a:rPr>
              <a:t>All</a:t>
            </a:r>
          </a:p>
          <a:p>
            <a:pPr marL="800100" indent="-342900" algn="l" eaLnBrk="1" hangingPunct="1">
              <a:spcBef>
                <a:spcPct val="20000"/>
              </a:spcBef>
              <a:buClr>
                <a:srgbClr val="990000"/>
              </a:buClr>
              <a:buSzPct val="75000"/>
              <a:buFont typeface="Wingdings" pitchFamily="-112" charset="2"/>
              <a:buChar char="n"/>
              <a:defRPr/>
            </a:pPr>
            <a:r>
              <a:rPr lang="en-US" sz="4000" b="1" kern="0" dirty="0">
                <a:solidFill>
                  <a:srgbClr val="FFFFFF"/>
                </a:solidFill>
                <a:effectLst>
                  <a:glow rad="139700">
                    <a:srgbClr val="000000">
                      <a:alpha val="96000"/>
                    </a:srgbClr>
                  </a:glow>
                </a:effectLst>
                <a:latin typeface="Arial"/>
                <a:ea typeface="ＭＳ Ｐゴシック" pitchFamily="-112" charset="-128"/>
                <a:cs typeface="ＭＳ Ｐゴシック" pitchFamily="-112" charset="-128"/>
              </a:rPr>
              <a:t>that I am</a:t>
            </a:r>
          </a:p>
          <a:p>
            <a:pPr marL="800100" indent="-342900" algn="l" eaLnBrk="1" hangingPunct="1">
              <a:spcBef>
                <a:spcPct val="20000"/>
              </a:spcBef>
              <a:buClr>
                <a:srgbClr val="990000"/>
              </a:buClr>
              <a:buSzPct val="75000"/>
              <a:buFont typeface="Wingdings" pitchFamily="-112" charset="2"/>
              <a:buChar char="n"/>
              <a:defRPr/>
            </a:pPr>
            <a:r>
              <a:rPr lang="en-US" sz="4000" b="1" kern="0" dirty="0">
                <a:solidFill>
                  <a:srgbClr val="FFFFFF"/>
                </a:solidFill>
                <a:effectLst>
                  <a:glow rad="139700">
                    <a:srgbClr val="000000">
                      <a:alpha val="96000"/>
                    </a:srgbClr>
                  </a:glow>
                </a:effectLst>
                <a:latin typeface="Arial"/>
                <a:ea typeface="ＭＳ Ｐゴシック" pitchFamily="-112" charset="-128"/>
                <a:cs typeface="ＭＳ Ｐゴシック" pitchFamily="-112" charset="-128"/>
              </a:rPr>
              <a:t>that I have</a:t>
            </a:r>
          </a:p>
          <a:p>
            <a:pPr marL="800100" indent="-342900" algn="l" eaLnBrk="1" hangingPunct="1">
              <a:spcBef>
                <a:spcPct val="20000"/>
              </a:spcBef>
              <a:buClr>
                <a:srgbClr val="990000"/>
              </a:buClr>
              <a:buSzPct val="75000"/>
              <a:buFont typeface="Wingdings" pitchFamily="-112" charset="2"/>
              <a:buChar char="n"/>
              <a:defRPr/>
            </a:pPr>
            <a:r>
              <a:rPr lang="en-US" sz="4000" b="1" kern="0" dirty="0">
                <a:solidFill>
                  <a:srgbClr val="FFFFFF"/>
                </a:solidFill>
                <a:effectLst>
                  <a:glow rad="139700">
                    <a:srgbClr val="000000">
                      <a:alpha val="96000"/>
                    </a:srgbClr>
                  </a:glow>
                </a:effectLst>
                <a:latin typeface="Arial"/>
                <a:ea typeface="ＭＳ Ｐゴシック" pitchFamily="-112" charset="-128"/>
                <a:cs typeface="ＭＳ Ｐゴシック" pitchFamily="-112" charset="-128"/>
              </a:rPr>
              <a:t>that I can do</a:t>
            </a:r>
          </a:p>
          <a:p>
            <a:pPr marL="800100" indent="-342900" algn="l" eaLnBrk="1" hangingPunct="1">
              <a:spcBef>
                <a:spcPct val="20000"/>
              </a:spcBef>
              <a:buClr>
                <a:srgbClr val="990000"/>
              </a:buClr>
              <a:buSzPct val="75000"/>
              <a:buFont typeface="Wingdings" pitchFamily="-112" charset="2"/>
              <a:buNone/>
              <a:defRPr/>
            </a:pPr>
            <a:r>
              <a:rPr lang="en-US" sz="5400" b="1" kern="0" dirty="0">
                <a:solidFill>
                  <a:srgbClr val="FFFFFF"/>
                </a:solidFill>
                <a:effectLst>
                  <a:glow rad="139700">
                    <a:srgbClr val="000000">
                      <a:alpha val="96000"/>
                    </a:srgbClr>
                  </a:glow>
                </a:effectLst>
                <a:latin typeface="Arial"/>
                <a:ea typeface="ＭＳ Ｐゴシック" pitchFamily="-112" charset="-128"/>
                <a:cs typeface="ＭＳ Ｐゴシック" pitchFamily="-112" charset="-128"/>
              </a:rPr>
              <a:t>is due to God</a:t>
            </a:r>
            <a:r>
              <a:rPr lang="fr-FR" sz="5400" b="1" kern="0" dirty="0">
                <a:solidFill>
                  <a:srgbClr val="FFFFFF"/>
                </a:solidFill>
                <a:effectLst>
                  <a:glow rad="139700">
                    <a:srgbClr val="000000">
                      <a:alpha val="96000"/>
                    </a:srgbClr>
                  </a:glow>
                </a:effectLst>
                <a:latin typeface="Arial"/>
                <a:ea typeface="ＭＳ Ｐゴシック" pitchFamily="-112" charset="-128"/>
                <a:cs typeface="ＭＳ Ｐゴシック" pitchFamily="-112" charset="-128"/>
              </a:rPr>
              <a:t>'</a:t>
            </a:r>
            <a:r>
              <a:rPr lang="en-US" sz="5400" b="1" kern="0" dirty="0">
                <a:solidFill>
                  <a:srgbClr val="FFFFFF"/>
                </a:solidFill>
                <a:effectLst>
                  <a:glow rad="139700">
                    <a:srgbClr val="000000">
                      <a:alpha val="96000"/>
                    </a:srgbClr>
                  </a:glow>
                </a:effectLst>
                <a:latin typeface="Arial"/>
                <a:ea typeface="ＭＳ Ｐゴシック" pitchFamily="-112" charset="-128"/>
                <a:cs typeface="ＭＳ Ｐゴシック" pitchFamily="-112" charset="-128"/>
              </a:rPr>
              <a:t>s grace!</a:t>
            </a:r>
          </a:p>
        </p:txBody>
      </p:sp>
    </p:spTree>
  </p:cSld>
  <p:clrMapOvr>
    <a:masterClrMapping/>
  </p:clrMapOvr>
  <p:transition advClick="0">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69325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5297" name="WordArt 6"/>
          <p:cNvSpPr>
            <a:spLocks noChangeArrowheads="1" noChangeShapeType="1" noTextEdit="1"/>
          </p:cNvSpPr>
          <p:nvPr/>
        </p:nvSpPr>
        <p:spPr bwMode="auto">
          <a:xfrm>
            <a:off x="304800" y="228600"/>
            <a:ext cx="2895600" cy="2514600"/>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The Big Idea</a:t>
            </a:r>
          </a:p>
        </p:txBody>
      </p:sp>
      <p:sp>
        <p:nvSpPr>
          <p:cNvPr id="254978" name="Rectangle 2"/>
          <p:cNvSpPr>
            <a:spLocks noGrp="1" noChangeArrowheads="1"/>
          </p:cNvSpPr>
          <p:nvPr>
            <p:ph type="title" idx="4294967295"/>
          </p:nvPr>
        </p:nvSpPr>
        <p:spPr>
          <a:xfrm>
            <a:off x="2771775" y="-1755775"/>
            <a:ext cx="6011863" cy="25908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sz="3600">
                <a:latin typeface="Verdana" charset="0"/>
                <a:ea typeface="ＭＳ Ｐゴシック" charset="0"/>
                <a:cs typeface="ＭＳ Ｐゴシック" charset="0"/>
              </a:rPr>
              <a:t>The Big Idea</a:t>
            </a:r>
          </a:p>
        </p:txBody>
      </p:sp>
      <p:sp>
        <p:nvSpPr>
          <p:cNvPr id="251909" name="Text Box 5"/>
          <p:cNvSpPr txBox="1">
            <a:spLocks noChangeArrowheads="1"/>
          </p:cNvSpPr>
          <p:nvPr/>
        </p:nvSpPr>
        <p:spPr bwMode="auto">
          <a:xfrm>
            <a:off x="1371600" y="2590800"/>
            <a:ext cx="6400800" cy="415498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altLang="zh-CN" sz="6600" b="1" dirty="0">
                <a:solidFill>
                  <a:srgbClr val="FFFFFF"/>
                </a:solidFill>
                <a:effectLst>
                  <a:glow rad="215900">
                    <a:srgbClr val="2D2015"/>
                  </a:glow>
                </a:effectLst>
                <a:latin typeface="Arial"/>
                <a:ea typeface="SimSun" charset="0"/>
                <a:cs typeface="Arial"/>
              </a:rPr>
              <a:t>Thank God </a:t>
            </a:r>
            <a:br>
              <a:rPr lang="en-US" altLang="zh-CN" sz="6600" b="1" dirty="0">
                <a:solidFill>
                  <a:srgbClr val="FFFFFF"/>
                </a:solidFill>
                <a:effectLst>
                  <a:glow rad="215900">
                    <a:srgbClr val="2D2015"/>
                  </a:glow>
                </a:effectLst>
                <a:latin typeface="Arial"/>
                <a:ea typeface="SimSun" charset="0"/>
                <a:cs typeface="Arial"/>
              </a:rPr>
            </a:br>
            <a:r>
              <a:rPr lang="en-US" altLang="zh-CN" sz="6600" b="1" dirty="0">
                <a:solidFill>
                  <a:srgbClr val="FFFFFF"/>
                </a:solidFill>
                <a:effectLst>
                  <a:glow rad="215900">
                    <a:srgbClr val="2D2015"/>
                  </a:glow>
                </a:effectLst>
                <a:latin typeface="Arial"/>
                <a:ea typeface="SimSun" charset="0"/>
                <a:cs typeface="Arial"/>
              </a:rPr>
              <a:t>His </a:t>
            </a:r>
            <a:r>
              <a:rPr lang="en-US" altLang="zh-CN" sz="6600" b="1" dirty="0">
                <a:solidFill>
                  <a:srgbClr val="FFFF00"/>
                </a:solidFill>
                <a:effectLst>
                  <a:glow rad="215900">
                    <a:srgbClr val="2D2015"/>
                  </a:glow>
                </a:effectLst>
                <a:latin typeface="Arial"/>
                <a:ea typeface="SimSun" charset="0"/>
                <a:cs typeface="Arial"/>
              </a:rPr>
              <a:t>mercy </a:t>
            </a:r>
            <a:r>
              <a:rPr lang="en-US" altLang="zh-CN" sz="6600" b="1" dirty="0">
                <a:solidFill>
                  <a:srgbClr val="FFFFFF"/>
                </a:solidFill>
                <a:effectLst>
                  <a:glow rad="215900">
                    <a:srgbClr val="2D2015"/>
                  </a:glow>
                </a:effectLst>
                <a:latin typeface="Arial"/>
                <a:ea typeface="SimSun" charset="0"/>
                <a:cs typeface="Arial"/>
              </a:rPr>
              <a:t>overshadows His </a:t>
            </a:r>
            <a:r>
              <a:rPr lang="en-US" altLang="zh-CN" sz="6600" b="1" dirty="0">
                <a:solidFill>
                  <a:srgbClr val="FFFF00"/>
                </a:solidFill>
                <a:effectLst>
                  <a:glow rad="215900">
                    <a:srgbClr val="2D2015"/>
                  </a:glow>
                </a:effectLst>
                <a:latin typeface="Arial"/>
                <a:ea typeface="SimSun" charset="0"/>
                <a:cs typeface="Arial"/>
              </a:rPr>
              <a:t>justice</a:t>
            </a:r>
          </a:p>
        </p:txBody>
      </p:sp>
      <p:pic>
        <p:nvPicPr>
          <p:cNvPr id="251911" name="Picture 7" descr="j0282740"/>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651500" y="5391150"/>
            <a:ext cx="1447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1912" name="Picture 8" descr="j02372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1500" y="3357563"/>
            <a:ext cx="2289175" cy="171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1909">
                                            <p:txEl>
                                              <p:pRg st="0" end="0"/>
                                            </p:txEl>
                                          </p:spTgt>
                                        </p:tgtEl>
                                        <p:attrNameLst>
                                          <p:attrName>style.visibility</p:attrName>
                                        </p:attrNameLst>
                                      </p:cBhvr>
                                      <p:to>
                                        <p:strVal val="visible"/>
                                      </p:to>
                                    </p:set>
                                    <p:anim calcmode="lin" valueType="num">
                                      <p:cBhvr additive="base">
                                        <p:cTn id="7" dur="500" fill="hold"/>
                                        <p:tgtEl>
                                          <p:spTgt spid="2519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1909">
                                            <p:txEl>
                                              <p:pRg st="0" end="0"/>
                                            </p:txEl>
                                          </p:spTgt>
                                        </p:tgtEl>
                                        <p:attrNameLst>
                                          <p:attrName>ppt_y</p:attrName>
                                        </p:attrNameLst>
                                      </p:cBhvr>
                                      <p:tavLst>
                                        <p:tav tm="0">
                                          <p:val>
                                            <p:strVal val="0-#ppt_h/2"/>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251911"/>
                                        </p:tgtEl>
                                        <p:attrNameLst>
                                          <p:attrName>style.visibility</p:attrName>
                                        </p:attrNameLst>
                                      </p:cBhvr>
                                      <p:to>
                                        <p:strVal val="visible"/>
                                      </p:to>
                                    </p:set>
                                    <p:animEffect transition="in" filter="fade">
                                      <p:cBhvr>
                                        <p:cTn id="11" dur="2000"/>
                                        <p:tgtEl>
                                          <p:spTgt spid="251911"/>
                                        </p:tgtEl>
                                      </p:cBhvr>
                                    </p:animEffect>
                                    <p:anim calcmode="lin" valueType="num">
                                      <p:cBhvr>
                                        <p:cTn id="12" dur="2000" fill="hold"/>
                                        <p:tgtEl>
                                          <p:spTgt spid="251911"/>
                                        </p:tgtEl>
                                        <p:attrNameLst>
                                          <p:attrName>style.rotation</p:attrName>
                                        </p:attrNameLst>
                                      </p:cBhvr>
                                      <p:tavLst>
                                        <p:tav tm="0">
                                          <p:val>
                                            <p:fltVal val="720"/>
                                          </p:val>
                                        </p:tav>
                                        <p:tav tm="100000">
                                          <p:val>
                                            <p:fltVal val="0"/>
                                          </p:val>
                                        </p:tav>
                                      </p:tavLst>
                                    </p:anim>
                                    <p:anim calcmode="lin" valueType="num">
                                      <p:cBhvr>
                                        <p:cTn id="13" dur="2000" fill="hold"/>
                                        <p:tgtEl>
                                          <p:spTgt spid="251911"/>
                                        </p:tgtEl>
                                        <p:attrNameLst>
                                          <p:attrName>ppt_h</p:attrName>
                                        </p:attrNameLst>
                                      </p:cBhvr>
                                      <p:tavLst>
                                        <p:tav tm="0">
                                          <p:val>
                                            <p:fltVal val="0"/>
                                          </p:val>
                                        </p:tav>
                                        <p:tav tm="100000">
                                          <p:val>
                                            <p:strVal val="#ppt_h"/>
                                          </p:val>
                                        </p:tav>
                                      </p:tavLst>
                                    </p:anim>
                                    <p:anim calcmode="lin" valueType="num">
                                      <p:cBhvr>
                                        <p:cTn id="14" dur="2000" fill="hold"/>
                                        <p:tgtEl>
                                          <p:spTgt spid="251911"/>
                                        </p:tgtEl>
                                        <p:attrNameLst>
                                          <p:attrName>ppt_w</p:attrName>
                                        </p:attrNameLst>
                                      </p:cBhvr>
                                      <p:tavLst>
                                        <p:tav tm="0">
                                          <p:val>
                                            <p:fltVal val="0"/>
                                          </p:val>
                                        </p:tav>
                                        <p:tav tm="100000">
                                          <p:val>
                                            <p:strVal val="#ppt_w"/>
                                          </p:val>
                                        </p:tav>
                                      </p:tavLst>
                                    </p:anim>
                                  </p:childTnLst>
                                </p:cTn>
                              </p:par>
                              <p:par>
                                <p:cTn id="15" presetID="35" presetClass="entr" presetSubtype="0" fill="hold" nodeType="withEffect">
                                  <p:stCondLst>
                                    <p:cond delay="0"/>
                                  </p:stCondLst>
                                  <p:childTnLst>
                                    <p:set>
                                      <p:cBhvr>
                                        <p:cTn id="16" dur="1" fill="hold">
                                          <p:stCondLst>
                                            <p:cond delay="0"/>
                                          </p:stCondLst>
                                        </p:cTn>
                                        <p:tgtEl>
                                          <p:spTgt spid="251912"/>
                                        </p:tgtEl>
                                        <p:attrNameLst>
                                          <p:attrName>style.visibility</p:attrName>
                                        </p:attrNameLst>
                                      </p:cBhvr>
                                      <p:to>
                                        <p:strVal val="visible"/>
                                      </p:to>
                                    </p:set>
                                    <p:animEffect transition="in" filter="fade">
                                      <p:cBhvr>
                                        <p:cTn id="17" dur="2000"/>
                                        <p:tgtEl>
                                          <p:spTgt spid="251912"/>
                                        </p:tgtEl>
                                      </p:cBhvr>
                                    </p:animEffect>
                                    <p:anim calcmode="lin" valueType="num">
                                      <p:cBhvr>
                                        <p:cTn id="18" dur="2000" fill="hold"/>
                                        <p:tgtEl>
                                          <p:spTgt spid="251912"/>
                                        </p:tgtEl>
                                        <p:attrNameLst>
                                          <p:attrName>style.rotation</p:attrName>
                                        </p:attrNameLst>
                                      </p:cBhvr>
                                      <p:tavLst>
                                        <p:tav tm="0">
                                          <p:val>
                                            <p:fltVal val="720"/>
                                          </p:val>
                                        </p:tav>
                                        <p:tav tm="100000">
                                          <p:val>
                                            <p:fltVal val="0"/>
                                          </p:val>
                                        </p:tav>
                                      </p:tavLst>
                                    </p:anim>
                                    <p:anim calcmode="lin" valueType="num">
                                      <p:cBhvr>
                                        <p:cTn id="19" dur="2000" fill="hold"/>
                                        <p:tgtEl>
                                          <p:spTgt spid="251912"/>
                                        </p:tgtEl>
                                        <p:attrNameLst>
                                          <p:attrName>ppt_h</p:attrName>
                                        </p:attrNameLst>
                                      </p:cBhvr>
                                      <p:tavLst>
                                        <p:tav tm="0">
                                          <p:val>
                                            <p:fltVal val="0"/>
                                          </p:val>
                                        </p:tav>
                                        <p:tav tm="100000">
                                          <p:val>
                                            <p:strVal val="#ppt_h"/>
                                          </p:val>
                                        </p:tav>
                                      </p:tavLst>
                                    </p:anim>
                                    <p:anim calcmode="lin" valueType="num">
                                      <p:cBhvr>
                                        <p:cTn id="20" dur="2000" fill="hold"/>
                                        <p:tgtEl>
                                          <p:spTgt spid="2519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t>Black</a:t>
            </a:r>
          </a:p>
        </p:txBody>
      </p:sp>
      <p:sp>
        <p:nvSpPr>
          <p:cNvPr id="69632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4EC"/>
              </a:solidFill>
              <a:ea typeface="ＭＳ Ｐゴシック" charset="0"/>
              <a:cs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Titl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475" y="-19050"/>
            <a:ext cx="8594725"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09600" y="1295400"/>
            <a:ext cx="8153400" cy="1920875"/>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b="1" dirty="0">
                <a:solidFill>
                  <a:srgbClr val="FFFFFF"/>
                </a:solidFill>
                <a:effectLst>
                  <a:outerShdw blurRad="38100" dist="38100" dir="2700000" algn="tl">
                    <a:srgbClr val="000000"/>
                  </a:outerShdw>
                </a:effectLst>
                <a:cs typeface="Arial" charset="0"/>
              </a:rPr>
              <a:t>What does </a:t>
            </a:r>
            <a:r>
              <a:rPr lang="en-US" altLang="ja-JP" sz="4000" b="1" dirty="0">
                <a:solidFill>
                  <a:srgbClr val="FFFF00"/>
                </a:solidFill>
                <a:effectLst>
                  <a:outerShdw blurRad="38100" dist="38100" dir="2700000" algn="tl">
                    <a:srgbClr val="000000"/>
                  </a:outerShdw>
                </a:effectLst>
                <a:cs typeface="Arial" charset="0"/>
              </a:rPr>
              <a:t>"</a:t>
            </a:r>
            <a:r>
              <a:rPr lang="en-US" sz="4000" b="1" dirty="0">
                <a:solidFill>
                  <a:srgbClr val="FFFF00"/>
                </a:solidFill>
                <a:effectLst>
                  <a:outerShdw blurRad="38100" dist="38100" dir="2700000" algn="tl">
                    <a:srgbClr val="000000"/>
                  </a:outerShdw>
                </a:effectLst>
                <a:cs typeface="Arial" charset="0"/>
              </a:rPr>
              <a:t>Thank God His mercy overshadows His justice</a:t>
            </a:r>
            <a:r>
              <a:rPr lang="en-US" altLang="ja-JP" sz="4000" b="1" dirty="0">
                <a:solidFill>
                  <a:srgbClr val="FFFF00"/>
                </a:solidFill>
                <a:effectLst>
                  <a:outerShdw blurRad="38100" dist="38100" dir="2700000" algn="tl">
                    <a:srgbClr val="000000"/>
                  </a:outerShdw>
                </a:effectLst>
                <a:cs typeface="Arial" charset="0"/>
              </a:rPr>
              <a:t>"</a:t>
            </a:r>
            <a:r>
              <a:rPr lang="en-US" sz="4000" b="1" dirty="0">
                <a:solidFill>
                  <a:srgbClr val="FFFF00"/>
                </a:solidFill>
                <a:effectLst>
                  <a:outerShdw blurRad="38100" dist="38100" dir="2700000" algn="tl">
                    <a:srgbClr val="000000"/>
                  </a:outerShdw>
                </a:effectLst>
                <a:cs typeface="Arial" charset="0"/>
              </a:rPr>
              <a:t> </a:t>
            </a:r>
            <a:r>
              <a:rPr lang="en-US" sz="4000" b="1" dirty="0">
                <a:solidFill>
                  <a:srgbClr val="FFFFFF"/>
                </a:solidFill>
                <a:effectLst>
                  <a:outerShdw blurRad="38100" dist="38100" dir="2700000" algn="tl">
                    <a:srgbClr val="000000"/>
                  </a:outerShdw>
                </a:effectLst>
                <a:cs typeface="Arial" charset="0"/>
              </a:rPr>
              <a:t>mean to you personally?</a:t>
            </a:r>
          </a:p>
        </p:txBody>
      </p:sp>
      <p:sp>
        <p:nvSpPr>
          <p:cNvPr id="289796" name="Rectangle 4"/>
          <p:cNvSpPr>
            <a:spLocks noGrp="1" noChangeArrowheads="1"/>
          </p:cNvSpPr>
          <p:nvPr>
            <p:ph type="title" idx="4294967295"/>
          </p:nvPr>
        </p:nvSpPr>
        <p:spPr>
          <a:xfrm>
            <a:off x="457200" y="228600"/>
            <a:ext cx="8229600" cy="6096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sz="3600"/>
              <a:t>Jonah 2 Small Group Question</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204864"/>
            <a:ext cx="6667500" cy="4432300"/>
          </a:xfrm>
          <a:prstGeom prst="rect">
            <a:avLst/>
          </a:prstGeom>
        </p:spPr>
      </p:pic>
      <p:sp>
        <p:nvSpPr>
          <p:cNvPr id="900098" name="Rectangle 2"/>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want us to respond to </a:t>
            </a:r>
            <a:r>
              <a:rPr lang="en-US" sz="5400" b="1" dirty="0">
                <a:solidFill>
                  <a:srgbClr val="FFFF00"/>
                </a:solidFill>
                <a:effectLst>
                  <a:glow rad="127000">
                    <a:schemeClr val="tx1"/>
                  </a:glow>
                </a:effectLst>
                <a:latin typeface="Arial" charset="0"/>
                <a:ea typeface="ＭＳ Ｐゴシック" charset="0"/>
                <a:cs typeface="ＭＳ Ｐゴシック" charset="0"/>
              </a:rPr>
              <a:t>unresponsive</a:t>
            </a:r>
            <a:r>
              <a:rPr lang="en-US" sz="5400" b="1" dirty="0">
                <a:effectLst>
                  <a:glow rad="127000">
                    <a:schemeClr val="tx1"/>
                  </a:glow>
                </a:effectLst>
                <a:latin typeface="Arial" charset="0"/>
                <a:ea typeface="ＭＳ Ｐゴシック" charset="0"/>
                <a:cs typeface="ＭＳ Ｐゴシック" charset="0"/>
              </a:rPr>
              <a:t> people?</a:t>
            </a:r>
          </a:p>
        </p:txBody>
      </p:sp>
    </p:spTree>
    <p:extLst>
      <p:ext uri="{BB962C8B-B14F-4D97-AF65-F5344CB8AC3E}">
        <p14:creationId xmlns:p14="http://schemas.microsoft.com/office/powerpoint/2010/main" val="15304754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3" name="Titl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475" y="-19050"/>
            <a:ext cx="8594725"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04800" y="1295400"/>
            <a:ext cx="8839200" cy="5216525"/>
          </a:xfrm>
          <a:prstGeom prst="rect">
            <a:avLst/>
          </a:prstGeom>
          <a:noFill/>
        </p:spPr>
        <p:txBody>
          <a:bodyPr>
            <a:spAutoFit/>
          </a:bodyPr>
          <a:lstStyle>
            <a:lvl1pPr marL="449263" indent="-449263">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buFontTx/>
              <a:buAutoNum type="arabicPeriod"/>
              <a:defRPr/>
            </a:pPr>
            <a:r>
              <a:rPr lang="en-US" sz="2800" b="1" dirty="0">
                <a:solidFill>
                  <a:srgbClr val="FFFFFF"/>
                </a:solidFill>
                <a:effectLst>
                  <a:outerShdw blurRad="38100" dist="38100" dir="2700000" algn="tl">
                    <a:srgbClr val="000000"/>
                  </a:outerShdw>
                </a:effectLst>
                <a:latin typeface="Arial" charset="0"/>
                <a:cs typeface="Arial" charset="0"/>
              </a:rPr>
              <a:t>What are some different ways you respond to difficulties God allows in your life?</a:t>
            </a:r>
          </a:p>
          <a:p>
            <a:pPr algn="l">
              <a:defRPr/>
            </a:pPr>
            <a:r>
              <a:rPr lang="en-US" sz="2800" b="1" dirty="0">
                <a:solidFill>
                  <a:srgbClr val="FFFFFF"/>
                </a:solidFill>
                <a:effectLst>
                  <a:outerShdw blurRad="38100" dist="38100" dir="2700000" algn="tl">
                    <a:srgbClr val="000000"/>
                  </a:outerShdw>
                </a:effectLst>
                <a:latin typeface="Arial" charset="0"/>
                <a:cs typeface="Arial" charset="0"/>
              </a:rPr>
              <a:t> </a:t>
            </a:r>
          </a:p>
          <a:p>
            <a:pPr algn="l">
              <a:defRPr/>
            </a:pPr>
            <a:r>
              <a:rPr lang="en-US" sz="2800" b="1" dirty="0">
                <a:solidFill>
                  <a:srgbClr val="FFFFFF"/>
                </a:solidFill>
                <a:effectLst>
                  <a:outerShdw blurRad="38100" dist="38100" dir="2700000" algn="tl">
                    <a:srgbClr val="000000"/>
                  </a:outerShdw>
                </a:effectLst>
                <a:latin typeface="Arial" charset="0"/>
                <a:cs typeface="Arial" charset="0"/>
              </a:rPr>
              <a:t>2.	Explain what </a:t>
            </a:r>
            <a:r>
              <a:rPr lang="en-US" altLang="ja-JP" sz="2800" b="1" dirty="0">
                <a:solidFill>
                  <a:srgbClr val="FFFFFF"/>
                </a:solidFill>
                <a:effectLst>
                  <a:outerShdw blurRad="38100" dist="38100" dir="2700000" algn="tl">
                    <a:srgbClr val="000000"/>
                  </a:outerShdw>
                </a:effectLst>
                <a:latin typeface="Arial" charset="0"/>
                <a:cs typeface="Arial" charset="0"/>
              </a:rPr>
              <a:t>"</a:t>
            </a:r>
            <a:r>
              <a:rPr lang="en-US" sz="2800" b="1" dirty="0">
                <a:solidFill>
                  <a:srgbClr val="FFFFFF"/>
                </a:solidFill>
                <a:effectLst>
                  <a:outerShdw blurRad="38100" dist="38100" dir="2700000" algn="tl">
                    <a:srgbClr val="000000"/>
                  </a:outerShdw>
                </a:effectLst>
                <a:latin typeface="Arial" charset="0"/>
                <a:cs typeface="Arial" charset="0"/>
              </a:rPr>
              <a:t>Thank God His mercy overshadows His justice</a:t>
            </a:r>
            <a:r>
              <a:rPr lang="en-US" altLang="ja-JP" sz="2800" b="1" dirty="0">
                <a:solidFill>
                  <a:srgbClr val="FFFFFF"/>
                </a:solidFill>
                <a:effectLst>
                  <a:outerShdw blurRad="38100" dist="38100" dir="2700000" algn="tl">
                    <a:srgbClr val="000000"/>
                  </a:outerShdw>
                </a:effectLst>
                <a:latin typeface="Arial" charset="0"/>
                <a:cs typeface="Arial" charset="0"/>
              </a:rPr>
              <a:t>"</a:t>
            </a:r>
            <a:r>
              <a:rPr lang="en-US" sz="2800" b="1" dirty="0">
                <a:solidFill>
                  <a:srgbClr val="FFFFFF"/>
                </a:solidFill>
                <a:effectLst>
                  <a:outerShdw blurRad="38100" dist="38100" dir="2700000" algn="tl">
                    <a:srgbClr val="000000"/>
                  </a:outerShdw>
                </a:effectLst>
                <a:latin typeface="Arial" charset="0"/>
                <a:cs typeface="Arial" charset="0"/>
              </a:rPr>
              <a:t> means to you personally.</a:t>
            </a:r>
          </a:p>
          <a:p>
            <a:pPr algn="l">
              <a:defRPr/>
            </a:pPr>
            <a:r>
              <a:rPr lang="en-US" sz="2800" b="1" dirty="0">
                <a:solidFill>
                  <a:srgbClr val="FFFFFF"/>
                </a:solidFill>
                <a:effectLst>
                  <a:outerShdw blurRad="38100" dist="38100" dir="2700000" algn="tl">
                    <a:srgbClr val="000000"/>
                  </a:outerShdw>
                </a:effectLst>
                <a:latin typeface="Arial" charset="0"/>
                <a:cs typeface="Arial" charset="0"/>
              </a:rPr>
              <a:t> </a:t>
            </a:r>
          </a:p>
          <a:p>
            <a:pPr algn="l">
              <a:defRPr/>
            </a:pPr>
            <a:r>
              <a:rPr lang="en-US" sz="2800" b="1" dirty="0">
                <a:solidFill>
                  <a:srgbClr val="FFFFFF"/>
                </a:solidFill>
                <a:effectLst>
                  <a:outerShdw blurRad="38100" dist="38100" dir="2700000" algn="tl">
                    <a:srgbClr val="000000"/>
                  </a:outerShdw>
                </a:effectLst>
                <a:latin typeface="Arial" charset="0"/>
                <a:cs typeface="Arial" charset="0"/>
              </a:rPr>
              <a:t>3.	Describe what you think life would be like for you now had you not become a Christian.</a:t>
            </a:r>
          </a:p>
          <a:p>
            <a:pPr algn="l">
              <a:defRPr/>
            </a:pPr>
            <a:r>
              <a:rPr lang="en-US" sz="2800" b="1" dirty="0">
                <a:solidFill>
                  <a:srgbClr val="FFFFFF"/>
                </a:solidFill>
                <a:effectLst>
                  <a:outerShdw blurRad="38100" dist="38100" dir="2700000" algn="tl">
                    <a:srgbClr val="000000"/>
                  </a:outerShdw>
                </a:effectLst>
                <a:latin typeface="Arial" charset="0"/>
                <a:cs typeface="Arial" charset="0"/>
              </a:rPr>
              <a:t> </a:t>
            </a:r>
          </a:p>
          <a:p>
            <a:pPr algn="l">
              <a:buFontTx/>
              <a:buAutoNum type="arabicPeriod" startAt="4"/>
              <a:defRPr/>
            </a:pPr>
            <a:r>
              <a:rPr lang="en-US" sz="2800" b="1" dirty="0">
                <a:solidFill>
                  <a:srgbClr val="FFFFFF"/>
                </a:solidFill>
                <a:effectLst>
                  <a:outerShdw blurRad="38100" dist="38100" dir="2700000" algn="tl">
                    <a:srgbClr val="000000"/>
                  </a:outerShdw>
                </a:effectLst>
                <a:latin typeface="Arial" charset="0"/>
                <a:cs typeface="Arial" charset="0"/>
              </a:rPr>
              <a:t>What tangible way can you respond to His call for you to share Him with others?</a:t>
            </a:r>
          </a:p>
        </p:txBody>
      </p:sp>
      <p:sp>
        <p:nvSpPr>
          <p:cNvPr id="505862" name="Rectangle 1030"/>
          <p:cNvSpPr>
            <a:spLocks noGrp="1" noChangeArrowheads="1"/>
          </p:cNvSpPr>
          <p:nvPr>
            <p:ph type="title" idx="4294967295"/>
          </p:nvPr>
        </p:nvSpPr>
        <p:spPr>
          <a:xfrm>
            <a:off x="457200" y="0"/>
            <a:ext cx="8229600" cy="990600"/>
          </a:xfrm>
        </p:spPr>
        <p:txBody>
          <a:bodyPr/>
          <a:lstStyle/>
          <a:p>
            <a:pPr>
              <a:defRPr/>
            </a:pPr>
            <a:r>
              <a:rPr lang="en-US" sz="3600">
                <a:latin typeface="Arial" charset="0"/>
                <a:ea typeface="ＭＳ Ｐゴシック" charset="0"/>
                <a:cs typeface="ＭＳ Ｐゴシック" charset="0"/>
              </a:rPr>
              <a:t>Jonah 2 Small Group Questions</a:t>
            </a:r>
            <a:endParaRPr lang="en-US">
              <a:latin typeface="Arial" charset="0"/>
              <a:ea typeface="ＭＳ Ｐゴシック" charset="0"/>
              <a:cs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600200" y="1219200"/>
            <a:ext cx="5791200" cy="1143000"/>
          </a:xfrm>
        </p:spPr>
        <p:txBody>
          <a:bodyPr/>
          <a:lstStyle/>
          <a:p>
            <a:pPr>
              <a:defRPr/>
            </a:pPr>
            <a:r>
              <a:rPr lang="en-US">
                <a:latin typeface="Trebuchet MS" charset="0"/>
                <a:ea typeface="Osaka" charset="0"/>
                <a:cs typeface="Osaka" charset="0"/>
              </a:rPr>
              <a:t>Only By Grace 1/5</a:t>
            </a:r>
          </a:p>
        </p:txBody>
      </p:sp>
      <p:pic>
        <p:nvPicPr>
          <p:cNvPr id="700419" name="Picture 2" descr="bx0gxi90"/>
          <p:cNvPicPr>
            <a:picLocks noChangeAspect="1" noChangeArrowheads="1"/>
          </p:cNvPicPr>
          <p:nvPr/>
        </p:nvPicPr>
        <p:blipFill>
          <a:blip r:embed="rId2" cstate="screen">
            <a:extLst>
              <a:ext uri="{28A0092B-C50C-407E-A947-70E740481C1C}">
                <a14:useLocalDpi xmlns:a14="http://schemas.microsoft.com/office/drawing/2010/main"/>
              </a:ext>
            </a:extLst>
          </a:blip>
          <a:srcRect l="1575"/>
          <a:stretch>
            <a:fillRect/>
          </a:stretch>
        </p:blipFill>
        <p:spPr bwMode="auto">
          <a:xfrm>
            <a:off x="2057400" y="-53340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0420" name="Rectangle 3"/>
          <p:cNvSpPr>
            <a:spLocks noChangeArrowheads="1"/>
          </p:cNvSpPr>
          <p:nvPr/>
        </p:nvSpPr>
        <p:spPr bwMode="auto">
          <a:xfrm>
            <a:off x="1825625" y="6262688"/>
            <a:ext cx="5637213"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2800">
                <a:solidFill>
                  <a:schemeClr val="bg1"/>
                </a:solidFill>
                <a:latin typeface="Arial" charset="0"/>
              </a:rPr>
              <a:t>Words &amp; lyrics by Gerrit Gustafson</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idx="4294967295"/>
          </p:nvPr>
        </p:nvSpPr>
        <p:spPr/>
        <p:txBody>
          <a:bodyPr/>
          <a:lstStyle/>
          <a:p>
            <a:pPr>
              <a:defRPr/>
            </a:pPr>
            <a:r>
              <a:rPr lang="en-US"/>
              <a:t>Only by Grace 1 of 4</a:t>
            </a:r>
          </a:p>
        </p:txBody>
      </p:sp>
      <p:pic>
        <p:nvPicPr>
          <p:cNvPr id="701442"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Rectangle 3"/>
          <p:cNvSpPr>
            <a:spLocks noChangeArrowheads="1"/>
          </p:cNvSpPr>
          <p:nvPr/>
        </p:nvSpPr>
        <p:spPr bwMode="auto">
          <a:xfrm>
            <a:off x="508000" y="3106738"/>
            <a:ext cx="8056563" cy="378618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en-US" sz="4800" dirty="0">
                <a:solidFill>
                  <a:schemeClr val="bg1"/>
                </a:solidFill>
                <a:latin typeface="Arial"/>
                <a:ea typeface="+mn-ea"/>
                <a:cs typeface="Arial"/>
              </a:rPr>
              <a:t>Only by grace can we enter </a:t>
            </a:r>
            <a:br>
              <a:rPr lang="en-US" sz="4800" dirty="0">
                <a:solidFill>
                  <a:schemeClr val="bg1"/>
                </a:solidFill>
                <a:latin typeface="Arial"/>
                <a:ea typeface="+mn-ea"/>
                <a:cs typeface="Arial"/>
              </a:rPr>
            </a:br>
            <a:r>
              <a:rPr lang="en-US" sz="4800" dirty="0">
                <a:solidFill>
                  <a:schemeClr val="bg1"/>
                </a:solidFill>
                <a:latin typeface="Arial"/>
                <a:ea typeface="+mn-ea"/>
                <a:cs typeface="Arial"/>
              </a:rPr>
              <a:t>Only by grace can we stand </a:t>
            </a:r>
            <a:br>
              <a:rPr lang="en-US" sz="4800" dirty="0">
                <a:solidFill>
                  <a:schemeClr val="bg1"/>
                </a:solidFill>
                <a:latin typeface="Arial"/>
                <a:ea typeface="+mn-ea"/>
                <a:cs typeface="Arial"/>
              </a:rPr>
            </a:br>
            <a:r>
              <a:rPr lang="en-US" sz="4800" dirty="0">
                <a:solidFill>
                  <a:schemeClr val="bg1"/>
                </a:solidFill>
                <a:latin typeface="Arial"/>
                <a:ea typeface="+mn-ea"/>
                <a:cs typeface="Arial"/>
              </a:rPr>
              <a:t>Not by our human endeavor </a:t>
            </a:r>
            <a:br>
              <a:rPr lang="en-US" sz="4800" dirty="0">
                <a:solidFill>
                  <a:schemeClr val="bg1"/>
                </a:solidFill>
                <a:latin typeface="Arial"/>
                <a:ea typeface="+mn-ea"/>
                <a:cs typeface="Arial"/>
              </a:rPr>
            </a:br>
            <a:r>
              <a:rPr lang="en-US" sz="4800" dirty="0">
                <a:solidFill>
                  <a:schemeClr val="bg1"/>
                </a:solidFill>
                <a:latin typeface="Arial"/>
                <a:ea typeface="+mn-ea"/>
                <a:cs typeface="Arial"/>
              </a:rPr>
              <a:t>But by the blood of the Lamb </a:t>
            </a:r>
            <a:br>
              <a:rPr lang="en-US" sz="4800" dirty="0">
                <a:solidFill>
                  <a:schemeClr val="bg1"/>
                </a:solidFill>
                <a:latin typeface="Arial"/>
                <a:ea typeface="+mn-ea"/>
                <a:cs typeface="Arial"/>
              </a:rPr>
            </a:br>
            <a:endParaRPr lang="en-US" sz="4800" dirty="0">
              <a:solidFill>
                <a:schemeClr val="bg1"/>
              </a:solidFill>
              <a:latin typeface="Arial"/>
              <a:ea typeface="+mn-ea"/>
              <a:cs typeface="Arial"/>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idx="4294967295"/>
          </p:nvPr>
        </p:nvSpPr>
        <p:spPr/>
        <p:txBody>
          <a:bodyPr/>
          <a:lstStyle/>
          <a:p>
            <a:pPr>
              <a:defRPr/>
            </a:pPr>
            <a:r>
              <a:rPr lang="en-US"/>
              <a:t>Only by Grace 2 of 4</a:t>
            </a:r>
          </a:p>
        </p:txBody>
      </p:sp>
      <p:pic>
        <p:nvPicPr>
          <p:cNvPr id="70349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3175" y="1524000"/>
            <a:ext cx="9163050" cy="3786188"/>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en-US" sz="4800" dirty="0">
                <a:solidFill>
                  <a:schemeClr val="bg1"/>
                </a:solidFill>
                <a:latin typeface="Arial"/>
                <a:ea typeface="+mn-ea"/>
                <a:cs typeface="Arial"/>
              </a:rPr>
              <a:t>Into Your presence You call us </a:t>
            </a:r>
            <a:br>
              <a:rPr lang="en-US" sz="4800" dirty="0">
                <a:solidFill>
                  <a:schemeClr val="bg1"/>
                </a:solidFill>
                <a:latin typeface="Arial"/>
                <a:ea typeface="+mn-ea"/>
                <a:cs typeface="Arial"/>
              </a:rPr>
            </a:br>
            <a:r>
              <a:rPr lang="en-US" sz="4800" dirty="0">
                <a:solidFill>
                  <a:schemeClr val="bg1"/>
                </a:solidFill>
                <a:latin typeface="Arial"/>
                <a:ea typeface="+mn-ea"/>
                <a:cs typeface="Arial"/>
              </a:rPr>
              <a:t>Call us to come </a:t>
            </a:r>
            <a:br>
              <a:rPr lang="en-US" sz="4800" dirty="0">
                <a:solidFill>
                  <a:schemeClr val="bg1"/>
                </a:solidFill>
                <a:latin typeface="Arial"/>
                <a:ea typeface="+mn-ea"/>
                <a:cs typeface="Arial"/>
              </a:rPr>
            </a:br>
            <a:r>
              <a:rPr lang="en-US" sz="4800" dirty="0">
                <a:solidFill>
                  <a:schemeClr val="bg1"/>
                </a:solidFill>
                <a:latin typeface="Arial"/>
                <a:ea typeface="+mn-ea"/>
                <a:cs typeface="Arial"/>
              </a:rPr>
              <a:t>Into Your presence You draw us </a:t>
            </a:r>
            <a:br>
              <a:rPr lang="en-US" sz="4800" dirty="0">
                <a:solidFill>
                  <a:schemeClr val="bg1"/>
                </a:solidFill>
                <a:latin typeface="Arial"/>
                <a:ea typeface="+mn-ea"/>
                <a:cs typeface="Arial"/>
              </a:rPr>
            </a:br>
            <a:r>
              <a:rPr lang="en-US" sz="4800" dirty="0">
                <a:solidFill>
                  <a:schemeClr val="bg1"/>
                </a:solidFill>
                <a:latin typeface="Arial"/>
                <a:ea typeface="+mn-ea"/>
                <a:cs typeface="Arial"/>
              </a:rPr>
              <a:t>And now by Your grace we come </a:t>
            </a:r>
            <a:br>
              <a:rPr lang="en-US" sz="4800" dirty="0">
                <a:solidFill>
                  <a:schemeClr val="bg1"/>
                </a:solidFill>
                <a:latin typeface="Arial"/>
                <a:ea typeface="+mn-ea"/>
                <a:cs typeface="Arial"/>
              </a:rPr>
            </a:br>
            <a:r>
              <a:rPr lang="en-US" sz="4800" dirty="0">
                <a:solidFill>
                  <a:schemeClr val="bg1"/>
                </a:solidFill>
                <a:latin typeface="Arial"/>
                <a:ea typeface="+mn-ea"/>
                <a:cs typeface="Arial"/>
              </a:rPr>
              <a:t>Now by Your grace we come </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idx="4294967295"/>
          </p:nvPr>
        </p:nvSpPr>
        <p:spPr/>
        <p:txBody>
          <a:bodyPr/>
          <a:lstStyle/>
          <a:p>
            <a:pPr>
              <a:defRPr/>
            </a:pPr>
            <a:r>
              <a:rPr lang="en-US"/>
              <a:t>Only by Grace 3 of 4</a:t>
            </a:r>
          </a:p>
        </p:txBody>
      </p:sp>
      <p:pic>
        <p:nvPicPr>
          <p:cNvPr id="7055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533400" y="2070100"/>
            <a:ext cx="8420100" cy="44831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800" dirty="0">
                <a:solidFill>
                  <a:schemeClr val="bg1"/>
                </a:solidFill>
                <a:latin typeface="Arial"/>
                <a:ea typeface="+mn-ea"/>
                <a:cs typeface="Arial"/>
              </a:rPr>
              <a:t>Lord, if You marked our transgressions </a:t>
            </a:r>
            <a:br>
              <a:rPr lang="en-US" sz="4800" dirty="0">
                <a:solidFill>
                  <a:schemeClr val="bg1"/>
                </a:solidFill>
                <a:latin typeface="Arial"/>
                <a:ea typeface="+mn-ea"/>
                <a:cs typeface="Arial"/>
              </a:rPr>
            </a:br>
            <a:r>
              <a:rPr lang="en-US" sz="4800" dirty="0">
                <a:solidFill>
                  <a:schemeClr val="bg1"/>
                </a:solidFill>
                <a:latin typeface="Arial"/>
                <a:ea typeface="+mn-ea"/>
                <a:cs typeface="Arial"/>
              </a:rPr>
              <a:t>who would stand? </a:t>
            </a:r>
            <a:br>
              <a:rPr lang="en-US" sz="4800" dirty="0">
                <a:solidFill>
                  <a:schemeClr val="bg1"/>
                </a:solidFill>
                <a:latin typeface="Arial"/>
                <a:ea typeface="+mn-ea"/>
                <a:cs typeface="Arial"/>
              </a:rPr>
            </a:br>
            <a:r>
              <a:rPr lang="en-US" sz="4800" dirty="0">
                <a:solidFill>
                  <a:schemeClr val="bg1"/>
                </a:solidFill>
                <a:latin typeface="Arial"/>
                <a:ea typeface="+mn-ea"/>
                <a:cs typeface="Arial"/>
              </a:rPr>
              <a:t>But thanks to Your grace </a:t>
            </a:r>
            <a:br>
              <a:rPr lang="en-US" sz="4800" dirty="0">
                <a:solidFill>
                  <a:schemeClr val="bg1"/>
                </a:solidFill>
                <a:latin typeface="Arial"/>
                <a:ea typeface="+mn-ea"/>
                <a:cs typeface="Arial"/>
              </a:rPr>
            </a:br>
            <a:r>
              <a:rPr lang="en-US" sz="4800" dirty="0">
                <a:solidFill>
                  <a:schemeClr val="bg1"/>
                </a:solidFill>
                <a:latin typeface="Arial"/>
                <a:ea typeface="+mn-ea"/>
                <a:cs typeface="Arial"/>
              </a:rPr>
              <a:t>we are cleansed by the blood of the Lamb</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idx="4294967295"/>
          </p:nvPr>
        </p:nvSpPr>
        <p:spPr/>
        <p:txBody>
          <a:bodyPr/>
          <a:lstStyle/>
          <a:p>
            <a:pPr>
              <a:defRPr/>
            </a:pPr>
            <a:r>
              <a:rPr lang="en-US"/>
              <a:t>Only by Grace 4 of 4</a:t>
            </a:r>
          </a:p>
        </p:txBody>
      </p:sp>
      <p:pic>
        <p:nvPicPr>
          <p:cNvPr id="707586"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25400" y="3733800"/>
            <a:ext cx="9163050" cy="304641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en-US" sz="4800" dirty="0">
                <a:solidFill>
                  <a:schemeClr val="bg1"/>
                </a:solidFill>
                <a:latin typeface="Arial"/>
                <a:ea typeface="+mn-ea"/>
                <a:cs typeface="Arial"/>
              </a:rPr>
              <a:t>Only by grace can we enter </a:t>
            </a:r>
            <a:br>
              <a:rPr lang="en-US" sz="4800" dirty="0">
                <a:solidFill>
                  <a:schemeClr val="bg1"/>
                </a:solidFill>
                <a:latin typeface="Arial"/>
                <a:ea typeface="+mn-ea"/>
                <a:cs typeface="Arial"/>
              </a:rPr>
            </a:br>
            <a:r>
              <a:rPr lang="en-US" sz="4800" dirty="0">
                <a:solidFill>
                  <a:schemeClr val="bg1"/>
                </a:solidFill>
                <a:latin typeface="Arial"/>
                <a:ea typeface="+mn-ea"/>
                <a:cs typeface="Arial"/>
              </a:rPr>
              <a:t>And now by Your grace we come </a:t>
            </a:r>
            <a:br>
              <a:rPr lang="en-US" sz="4800" dirty="0">
                <a:solidFill>
                  <a:schemeClr val="bg1"/>
                </a:solidFill>
                <a:latin typeface="Arial"/>
                <a:ea typeface="+mn-ea"/>
                <a:cs typeface="Arial"/>
              </a:rPr>
            </a:br>
            <a:r>
              <a:rPr lang="en-US" sz="4800" dirty="0">
                <a:solidFill>
                  <a:schemeClr val="bg1"/>
                </a:solidFill>
                <a:latin typeface="Arial"/>
                <a:ea typeface="+mn-ea"/>
                <a:cs typeface="Arial"/>
              </a:rPr>
              <a:t>Now by Your grace we come </a:t>
            </a:r>
          </a:p>
          <a:p>
            <a:pPr>
              <a:defRPr/>
            </a:pPr>
            <a:r>
              <a:rPr lang="en-US" sz="4800" dirty="0">
                <a:solidFill>
                  <a:schemeClr val="bg1"/>
                </a:solidFill>
                <a:latin typeface="Arial"/>
                <a:ea typeface="+mn-ea"/>
                <a:cs typeface="Arial"/>
              </a:rPr>
              <a:t>Now by Your grace we come </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a:latin typeface="Trebuchet MS" charset="0"/>
                <a:ea typeface="Osaka" charset="0"/>
                <a:cs typeface="Osaka" charset="0"/>
              </a:rPr>
              <a:t>Black</a:t>
            </a:r>
          </a:p>
        </p:txBody>
      </p:sp>
      <p:sp>
        <p:nvSpPr>
          <p:cNvPr id="709634"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179512" y="2971800"/>
            <a:ext cx="8763000" cy="3886200"/>
          </a:xfrm>
        </p:spPr>
        <p:txBody>
          <a:bodyPr/>
          <a:lstStyle/>
          <a:p>
            <a:pPr algn="ctr" eaLnBrk="1" hangingPunct="1">
              <a:defRPr/>
            </a:pPr>
            <a:r>
              <a:rPr lang="mr-IN" altLang="ja-JP" sz="8000" dirty="0">
                <a:solidFill>
                  <a:srgbClr val="FFFFFF"/>
                </a:solidFill>
                <a:latin typeface="Arial"/>
                <a:ea typeface="ＭＳ Ｐゴシック" charset="0"/>
                <a:cs typeface="Arial"/>
              </a:rPr>
              <a:t>"</a:t>
            </a:r>
            <a:r>
              <a:rPr lang="en-US" sz="8000" dirty="0">
                <a:solidFill>
                  <a:srgbClr val="FFFFFF"/>
                </a:solidFill>
                <a:latin typeface="Arial"/>
                <a:ea typeface="ＭＳ Ｐゴシック" charset="0"/>
                <a:cs typeface="Arial"/>
              </a:rPr>
              <a:t>Go! </a:t>
            </a:r>
            <a:r>
              <a:rPr lang="en-US" sz="8000" dirty="0" err="1">
                <a:solidFill>
                  <a:srgbClr val="FFFFFF"/>
                </a:solidFill>
                <a:latin typeface="Arial"/>
                <a:ea typeface="ＭＳ Ｐゴシック" charset="0"/>
                <a:cs typeface="Arial"/>
              </a:rPr>
              <a:t>Yo</a:t>
            </a:r>
            <a:r>
              <a:rPr lang="en-US" sz="8000" dirty="0">
                <a:solidFill>
                  <a:srgbClr val="FFFFFF"/>
                </a:solidFill>
                <a:latin typeface="Arial"/>
                <a:ea typeface="ＭＳ Ｐゴシック" charset="0"/>
                <a:cs typeface="Arial"/>
              </a:rPr>
              <a:t>! Whoa!</a:t>
            </a:r>
            <a:r>
              <a:rPr lang="mr-IN" altLang="ja-JP" sz="8000" dirty="0">
                <a:solidFill>
                  <a:srgbClr val="FFFFFF"/>
                </a:solidFill>
                <a:latin typeface="Arial"/>
                <a:ea typeface="ＭＳ Ｐゴシック" charset="0"/>
                <a:cs typeface="Arial"/>
              </a:rPr>
              <a:t>"</a:t>
            </a:r>
            <a:r>
              <a:rPr lang="en-US" sz="8000" dirty="0">
                <a:solidFill>
                  <a:srgbClr val="FFFFFF"/>
                </a:solidFill>
                <a:latin typeface="Arial"/>
                <a:ea typeface="ＭＳ Ｐゴシック" charset="0"/>
                <a:cs typeface="Arial"/>
              </a:rPr>
              <a:t>  </a:t>
            </a:r>
            <a:br>
              <a:rPr lang="en-US" sz="8000" dirty="0">
                <a:solidFill>
                  <a:srgbClr val="FFFFFF"/>
                </a:solidFill>
                <a:latin typeface="Arial"/>
                <a:ea typeface="ＭＳ Ｐゴシック" charset="0"/>
                <a:cs typeface="Arial"/>
              </a:rPr>
            </a:br>
            <a:r>
              <a:rPr lang="en-US" sz="8000" dirty="0">
                <a:solidFill>
                  <a:srgbClr val="FFFFFF"/>
                </a:solidFill>
                <a:latin typeface="Arial"/>
                <a:ea typeface="ＭＳ Ｐゴシック" charset="0"/>
                <a:cs typeface="Arial"/>
              </a:rPr>
              <a:t>Jonah 3</a:t>
            </a:r>
            <a:endParaRPr lang="en-US" sz="8000" dirty="0">
              <a:latin typeface="Arial"/>
              <a:ea typeface="ＭＳ Ｐゴシック" charset="0"/>
              <a:cs typeface="Arial"/>
            </a:endParaRPr>
          </a:p>
        </p:txBody>
      </p:sp>
      <p:sp>
        <p:nvSpPr>
          <p:cNvPr id="5" name="Rectangle 3"/>
          <p:cNvSpPr txBox="1">
            <a:spLocks noChangeArrowheads="1"/>
          </p:cNvSpPr>
          <p:nvPr/>
        </p:nvSpPr>
        <p:spPr bwMode="auto">
          <a:xfrm>
            <a:off x="0" y="0"/>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Share God</a:t>
            </a:r>
            <a:r>
              <a:rPr kumimoji="0" lang="mr-IN"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a:t>
            </a: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s message since people are </a:t>
            </a:r>
            <a:r>
              <a:rPr kumimoji="0" lang="en-US" altLang="ja-JP"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responsive</a:t>
            </a: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a:t>
            </a:r>
            <a:endParaRPr kumimoji="0" lang="en-US" sz="4800" b="1" i="1" u="none" strike="noStrike" kern="0" cap="none" spc="0" normalizeH="0" baseline="0" noProof="0" dirty="0">
              <a:ln>
                <a:noFill/>
              </a:ln>
              <a:solidFill>
                <a:srgbClr val="000000"/>
              </a:solidFill>
              <a:effectLst>
                <a:glow rad="355600">
                  <a:srgbClr val="000000"/>
                </a:glow>
              </a:effectLst>
              <a:uLnTx/>
              <a:uFillTx/>
              <a:latin typeface="Arial"/>
              <a:ea typeface="Osaka" charset="0"/>
              <a:cs typeface="Arial"/>
            </a:endParaRPr>
          </a:p>
        </p:txBody>
      </p:sp>
    </p:spTree>
    <p:extLst>
      <p:ext uri="{BB962C8B-B14F-4D97-AF65-F5344CB8AC3E}">
        <p14:creationId xmlns:p14="http://schemas.microsoft.com/office/powerpoint/2010/main" val="42303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62000" y="1371600"/>
            <a:ext cx="2057400" cy="1143000"/>
          </a:xfrm>
        </p:spPr>
        <p:txBody>
          <a:bodyPr/>
          <a:lstStyle/>
          <a:p>
            <a:pPr>
              <a:defRPr/>
            </a:pPr>
            <a:r>
              <a:rPr lang="en-US"/>
              <a:t>Success - Failure</a:t>
            </a:r>
          </a:p>
        </p:txBody>
      </p:sp>
      <p:sp>
        <p:nvSpPr>
          <p:cNvPr id="71577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715779" name="Picture 3" descr="failure-succe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400050"/>
            <a:ext cx="7848600" cy="588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2"/>
          <p:cNvSpPr txBox="1">
            <a:spLocks/>
          </p:cNvSpPr>
          <p:nvPr/>
        </p:nvSpPr>
        <p:spPr bwMode="auto">
          <a:xfrm rot="21225627">
            <a:off x="2038350" y="3646488"/>
            <a:ext cx="4510088" cy="792162"/>
          </a:xfrm>
          <a:prstGeom prst="rect">
            <a:avLst/>
          </a:prstGeom>
          <a:solidFill>
            <a:srgbClr val="0052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7200" b="1" spc="100" dirty="0">
                <a:solidFill>
                  <a:srgbClr val="FFFFFF"/>
                </a:solidFill>
                <a:latin typeface="Arial Narrow"/>
                <a:ea typeface="Osaka"/>
                <a:cs typeface="Arial Narrow"/>
              </a:rPr>
              <a:t>FAILURE</a:t>
            </a:r>
            <a:endParaRPr lang="en-US" sz="16600" b="1" spc="100" dirty="0">
              <a:solidFill>
                <a:srgbClr val="FFFFFF"/>
              </a:solidFill>
              <a:latin typeface="Arial Narrow"/>
              <a:ea typeface="Osaka"/>
              <a:cs typeface="Arial Narrow"/>
            </a:endParaRPr>
          </a:p>
        </p:txBody>
      </p:sp>
      <p:sp>
        <p:nvSpPr>
          <p:cNvPr id="6" name="Title 2"/>
          <p:cNvSpPr txBox="1">
            <a:spLocks/>
          </p:cNvSpPr>
          <p:nvPr/>
        </p:nvSpPr>
        <p:spPr bwMode="auto">
          <a:xfrm rot="21027849">
            <a:off x="2311400" y="1620838"/>
            <a:ext cx="4313238" cy="792162"/>
          </a:xfrm>
          <a:prstGeom prst="rect">
            <a:avLst/>
          </a:prstGeom>
          <a:solidFill>
            <a:srgbClr val="0052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7200" b="1" spc="100" dirty="0">
                <a:solidFill>
                  <a:srgbClr val="FFFFFF"/>
                </a:solidFill>
                <a:latin typeface="Arial Narrow"/>
                <a:ea typeface="Osaka"/>
                <a:cs typeface="Arial Narrow"/>
              </a:rPr>
              <a:t>SUCCESS</a:t>
            </a:r>
            <a:endParaRPr lang="en-US" sz="16600" b="1" spc="100" dirty="0">
              <a:solidFill>
                <a:srgbClr val="FFFFFF"/>
              </a:solidFill>
              <a:latin typeface="Arial Narrow"/>
              <a:ea typeface="Osaka"/>
              <a:cs typeface="Arial Narrow"/>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172200" y="838200"/>
            <a:ext cx="2057400" cy="1143000"/>
          </a:xfrm>
        </p:spPr>
        <p:txBody>
          <a:bodyPr/>
          <a:lstStyle/>
          <a:p>
            <a:pPr>
              <a:defRPr/>
            </a:pPr>
            <a:r>
              <a:rPr lang="en-US"/>
              <a:t>Failure of Logic</a:t>
            </a:r>
          </a:p>
        </p:txBody>
      </p:sp>
      <p:sp>
        <p:nvSpPr>
          <p:cNvPr id="71782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717827" name="Picture 3" descr="failure-of-logic-fail-demotivational-poster-120998915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8070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2"/>
          <p:cNvSpPr txBox="1">
            <a:spLocks/>
          </p:cNvSpPr>
          <p:nvPr/>
        </p:nvSpPr>
        <p:spPr bwMode="auto">
          <a:xfrm>
            <a:off x="0" y="6284913"/>
            <a:ext cx="5580063" cy="457200"/>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2000" b="1" dirty="0">
                <a:solidFill>
                  <a:srgbClr val="FFFFFF"/>
                </a:solidFill>
                <a:latin typeface="Arial"/>
                <a:ea typeface="Osaka"/>
                <a:cs typeface="Arial"/>
              </a:rPr>
              <a:t>This is why we can</a:t>
            </a:r>
            <a:r>
              <a:rPr lang="fr-FR" sz="2000" b="1" dirty="0">
                <a:solidFill>
                  <a:srgbClr val="FFFFFF"/>
                </a:solidFill>
                <a:latin typeface="Arial"/>
                <a:ea typeface="Osaka"/>
                <a:cs typeface="Arial"/>
              </a:rPr>
              <a:t>'</a:t>
            </a:r>
            <a:r>
              <a:rPr lang="en-US" sz="2000" b="1" dirty="0">
                <a:solidFill>
                  <a:srgbClr val="FFFFFF"/>
                </a:solidFill>
                <a:latin typeface="Arial"/>
                <a:ea typeface="Osaka"/>
                <a:cs typeface="Arial"/>
              </a:rPr>
              <a:t>t have nice things</a:t>
            </a:r>
            <a:endParaRPr lang="en-US" b="1" dirty="0">
              <a:solidFill>
                <a:srgbClr val="FFFFFF"/>
              </a:solidFill>
              <a:latin typeface="Arial"/>
              <a:ea typeface="Osaka"/>
              <a:cs typeface="Arial"/>
            </a:endParaRPr>
          </a:p>
        </p:txBody>
      </p:sp>
      <p:sp>
        <p:nvSpPr>
          <p:cNvPr id="6" name="Title 2"/>
          <p:cNvSpPr txBox="1">
            <a:spLocks/>
          </p:cNvSpPr>
          <p:nvPr/>
        </p:nvSpPr>
        <p:spPr bwMode="auto">
          <a:xfrm>
            <a:off x="0" y="5732463"/>
            <a:ext cx="5580063" cy="649287"/>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4000" b="1" dirty="0">
                <a:solidFill>
                  <a:srgbClr val="FFFFFF"/>
                </a:solidFill>
                <a:latin typeface="Times New Roman"/>
                <a:ea typeface="Osaka"/>
                <a:cs typeface="Times New Roman"/>
              </a:rPr>
              <a:t>FAILURE OF LOGIC</a:t>
            </a:r>
            <a:endParaRPr lang="en-US" sz="7200" b="1" dirty="0">
              <a:solidFill>
                <a:srgbClr val="FFFFFF"/>
              </a:solidFill>
              <a:latin typeface="Times New Roman"/>
              <a:ea typeface="Osaka"/>
              <a:cs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2490936"/>
            <a:ext cx="9144000" cy="3962400"/>
          </a:xfrm>
          <a:effectLst/>
        </p:spPr>
        <p:txBody>
          <a:bodyPr/>
          <a:lstStyle/>
          <a:p>
            <a:pPr eaLnBrk="1" hangingPunct="1">
              <a:defRPr/>
            </a:pPr>
            <a:r>
              <a:rPr lang="mr-IN" altLang="ja-JP" sz="8000" b="1" dirty="0">
                <a:solidFill>
                  <a:srgbClr val="FFFFFF"/>
                </a:solidFill>
                <a:latin typeface="Trebuchet MS" charset="0"/>
                <a:ea typeface="Osaka" charset="0"/>
                <a:cs typeface="Osaka" charset="0"/>
              </a:rPr>
              <a:t>"</a:t>
            </a:r>
            <a:r>
              <a:rPr lang="en-US" sz="8000" b="1" dirty="0">
                <a:solidFill>
                  <a:srgbClr val="FFFFFF"/>
                </a:solidFill>
                <a:latin typeface="Trebuchet MS" charset="0"/>
                <a:ea typeface="Osaka" charset="0"/>
                <a:cs typeface="Osaka" charset="0"/>
              </a:rPr>
              <a:t>Go! No! So Row!</a:t>
            </a:r>
            <a:r>
              <a:rPr lang="mr-IN" altLang="ja-JP" sz="8000" b="1" dirty="0">
                <a:solidFill>
                  <a:srgbClr val="FFFFFF"/>
                </a:solidFill>
                <a:latin typeface="Trebuchet MS" charset="0"/>
                <a:ea typeface="Osaka" charset="0"/>
                <a:cs typeface="Osaka" charset="0"/>
              </a:rPr>
              <a:t>"</a:t>
            </a:r>
            <a:r>
              <a:rPr lang="en-US" sz="8000" b="1" dirty="0">
                <a:solidFill>
                  <a:srgbClr val="FFFFFF"/>
                </a:solidFill>
                <a:latin typeface="Trebuchet MS" charset="0"/>
                <a:ea typeface="Osaka" charset="0"/>
                <a:cs typeface="Osaka" charset="0"/>
              </a:rPr>
              <a:t>  </a:t>
            </a:r>
            <a:br>
              <a:rPr lang="en-US" sz="8000" b="1" dirty="0">
                <a:solidFill>
                  <a:srgbClr val="FFFFFF"/>
                </a:solidFill>
                <a:latin typeface="Trebuchet MS" charset="0"/>
                <a:ea typeface="Osaka" charset="0"/>
                <a:cs typeface="Osaka" charset="0"/>
              </a:rPr>
            </a:br>
            <a:r>
              <a:rPr lang="en-US" sz="8000" b="1" dirty="0">
                <a:solidFill>
                  <a:srgbClr val="FFFFFF"/>
                </a:solidFill>
                <a:latin typeface="Trebuchet MS" charset="0"/>
                <a:ea typeface="Osaka" charset="0"/>
                <a:cs typeface="Osaka" charset="0"/>
              </a:rPr>
              <a:t>Jonah 1</a:t>
            </a:r>
            <a:endParaRPr lang="en-US" sz="8000" b="1" dirty="0">
              <a:latin typeface="Trebuchet MS" charset="0"/>
              <a:ea typeface="Osaka" charset="0"/>
              <a:cs typeface="Osaka" charset="0"/>
            </a:endParaRPr>
          </a:p>
        </p:txBody>
      </p:sp>
      <p:sp>
        <p:nvSpPr>
          <p:cNvPr id="4"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1200" cap="none" spc="0" normalizeH="0" baseline="0" noProof="0" dirty="0">
                <a:ln>
                  <a:noFill/>
                </a:ln>
                <a:solidFill>
                  <a:srgbClr val="FFFFFF"/>
                </a:solidFill>
                <a:effectLst/>
                <a:uLnTx/>
                <a:uFillTx/>
                <a:latin typeface="Arial"/>
                <a:ea typeface="Osaka" charset="0"/>
                <a:cs typeface="Arial"/>
              </a:rPr>
              <a:t>God turns events to show us His </a:t>
            </a:r>
            <a:r>
              <a:rPr kumimoji="0" lang="en-US" altLang="ja-JP" sz="4800" b="1" i="1" u="none" strike="noStrike" kern="1200" cap="none" spc="0" normalizeH="0" baseline="0" noProof="0" dirty="0">
                <a:ln>
                  <a:noFill/>
                </a:ln>
                <a:solidFill>
                  <a:srgbClr val="FFFF00"/>
                </a:solidFill>
                <a:effectLst/>
                <a:uLnTx/>
                <a:uFillTx/>
                <a:latin typeface="Arial"/>
                <a:ea typeface="Osaka" charset="0"/>
                <a:cs typeface="Arial"/>
              </a:rPr>
              <a:t>compassion</a:t>
            </a:r>
            <a:r>
              <a:rPr kumimoji="0" lang="en-US" altLang="ja-JP" sz="4800" b="1" i="1" u="none" strike="noStrike" kern="1200" cap="none" spc="0" normalizeH="0" baseline="0" noProof="0" dirty="0">
                <a:ln>
                  <a:noFill/>
                </a:ln>
                <a:solidFill>
                  <a:srgbClr val="FFFFFF"/>
                </a:solidFill>
                <a:effectLst/>
                <a:uLnTx/>
                <a:uFillTx/>
                <a:latin typeface="Arial"/>
                <a:ea typeface="Osaka" charset="0"/>
                <a:cs typeface="Arial"/>
              </a:rPr>
              <a:t> for people. </a:t>
            </a:r>
            <a:endParaRPr kumimoji="0" lang="en-US" sz="4800" b="1" i="1" u="none" strike="noStrike" kern="1200" cap="none" spc="0" normalizeH="0" baseline="0" noProof="0" dirty="0">
              <a:ln>
                <a:noFill/>
              </a:ln>
              <a:solidFill>
                <a:srgbClr val="000000"/>
              </a:solidFill>
              <a:effectLst/>
              <a:uLnTx/>
              <a:uFillTx/>
              <a:latin typeface="Arial"/>
              <a:ea typeface="Osaka" charset="0"/>
              <a:cs typeface="Arial"/>
            </a:endParaRPr>
          </a:p>
        </p:txBody>
      </p:sp>
    </p:spTree>
    <p:extLst>
      <p:ext uri="{BB962C8B-B14F-4D97-AF65-F5344CB8AC3E}">
        <p14:creationId xmlns:p14="http://schemas.microsoft.com/office/powerpoint/2010/main" val="38296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719874" name="Picture 3" descr="failure-bestnot goodenough.gif"/>
          <p:cNvPicPr>
            <a:picLocks noChangeAspect="1"/>
          </p:cNvPicPr>
          <p:nvPr/>
        </p:nvPicPr>
        <p:blipFill>
          <a:blip r:embed="rId3" cstate="screen">
            <a:extLst>
              <a:ext uri="{28A0092B-C50C-407E-A947-70E740481C1C}">
                <a14:useLocalDpi xmlns:a14="http://schemas.microsoft.com/office/drawing/2010/main"/>
              </a:ext>
            </a:extLst>
          </a:blip>
          <a:srcRect t="3108" b="3642"/>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6400800"/>
            <a:ext cx="5334000" cy="457200"/>
          </a:xfrm>
          <a:solidFill>
            <a:schemeClr val="tx1"/>
          </a:solidFill>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lstStyle/>
          <a:p>
            <a:pPr>
              <a:defRPr/>
            </a:pPr>
            <a:r>
              <a:rPr lang="en-US" sz="2000" dirty="0">
                <a:solidFill>
                  <a:srgbClr val="FFFFFF"/>
                </a:solidFill>
                <a:latin typeface="Copperplate" charset="0"/>
                <a:cs typeface="Copperplate" charset="0"/>
              </a:rPr>
              <a:t>When your best isn</a:t>
            </a:r>
            <a:r>
              <a:rPr lang="fr-FR" altLang="ja-JP" sz="2000" dirty="0">
                <a:solidFill>
                  <a:srgbClr val="FFFFFF"/>
                </a:solidFill>
                <a:latin typeface="Copperplate" charset="0"/>
                <a:cs typeface="Copperplate" charset="0"/>
              </a:rPr>
              <a:t>'</a:t>
            </a:r>
            <a:r>
              <a:rPr lang="en-US" sz="2000" dirty="0">
                <a:solidFill>
                  <a:srgbClr val="FFFFFF"/>
                </a:solidFill>
                <a:latin typeface="Copperplate" charset="0"/>
                <a:cs typeface="Copperplate" charset="0"/>
              </a:rPr>
              <a:t>t good enough</a:t>
            </a:r>
            <a:endParaRPr lang="en-US" dirty="0">
              <a:solidFill>
                <a:srgbClr val="FFFFFF"/>
              </a:solidFill>
            </a:endParaRPr>
          </a:p>
        </p:txBody>
      </p:sp>
      <p:sp>
        <p:nvSpPr>
          <p:cNvPr id="5" name="Title 2"/>
          <p:cNvSpPr txBox="1">
            <a:spLocks/>
          </p:cNvSpPr>
          <p:nvPr/>
        </p:nvSpPr>
        <p:spPr bwMode="auto">
          <a:xfrm>
            <a:off x="0" y="5732463"/>
            <a:ext cx="5580063" cy="649287"/>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6000" b="1" dirty="0">
                <a:solidFill>
                  <a:srgbClr val="FFFFFF"/>
                </a:solidFill>
                <a:latin typeface="Times New Roman"/>
                <a:ea typeface="Osaka"/>
                <a:cs typeface="Times New Roman"/>
              </a:rPr>
              <a:t>FAILURE</a:t>
            </a:r>
            <a:endParaRPr lang="en-US" sz="11500" b="1" dirty="0">
              <a:solidFill>
                <a:srgbClr val="FFFFFF"/>
              </a:solidFill>
              <a:latin typeface="Times New Roman"/>
              <a:ea typeface="Osaka"/>
              <a:cs typeface="Times New Roman"/>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z="2000" dirty="0">
                <a:solidFill>
                  <a:srgbClr val="FFFFFF"/>
                </a:solidFill>
                <a:latin typeface="Copperplate" charset="0"/>
                <a:cs typeface="Copperplate" charset="0"/>
              </a:rPr>
              <a:t>If at first you don</a:t>
            </a:r>
            <a:r>
              <a:rPr lang="fr-FR" altLang="ja-JP" sz="2000" dirty="0">
                <a:solidFill>
                  <a:srgbClr val="FFFFFF"/>
                </a:solidFill>
                <a:latin typeface="Copperplate" charset="0"/>
                <a:cs typeface="Copperplate" charset="0"/>
              </a:rPr>
              <a:t>'</a:t>
            </a:r>
            <a:r>
              <a:rPr lang="en-US" sz="2000" dirty="0">
                <a:solidFill>
                  <a:srgbClr val="FFFFFF"/>
                </a:solidFill>
                <a:latin typeface="Copperplate" charset="0"/>
                <a:cs typeface="Copperplate" charset="0"/>
              </a:rPr>
              <a:t>t succeed, </a:t>
            </a:r>
            <a:br>
              <a:rPr lang="en-US" sz="2000" dirty="0">
                <a:solidFill>
                  <a:srgbClr val="FFFFFF"/>
                </a:solidFill>
                <a:latin typeface="Copperplate" charset="0"/>
                <a:cs typeface="Copperplate" charset="0"/>
              </a:rPr>
            </a:br>
            <a:r>
              <a:rPr lang="en-US" sz="2000" dirty="0">
                <a:solidFill>
                  <a:srgbClr val="FFFFFF"/>
                </a:solidFill>
                <a:latin typeface="Copperplate" charset="0"/>
                <a:cs typeface="Copperplate" charset="0"/>
              </a:rPr>
              <a:t>failure may be your style </a:t>
            </a:r>
            <a:endParaRPr lang="en-US" dirty="0"/>
          </a:p>
        </p:txBody>
      </p:sp>
      <p:sp>
        <p:nvSpPr>
          <p:cNvPr id="72192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721923" name="Picture 3" descr="failu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26988"/>
            <a:ext cx="89916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24" name="TextBox 4"/>
          <p:cNvSpPr txBox="1">
            <a:spLocks noChangeArrowheads="1"/>
          </p:cNvSpPr>
          <p:nvPr/>
        </p:nvSpPr>
        <p:spPr bwMode="auto">
          <a:xfrm>
            <a:off x="1981200" y="6172200"/>
            <a:ext cx="5715000" cy="7016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000" dirty="0">
                <a:solidFill>
                  <a:srgbClr val="FFFFFF"/>
                </a:solidFill>
                <a:latin typeface="Copperplate" charset="0"/>
                <a:ea typeface="ＭＳ Ｐゴシック" charset="0"/>
                <a:cs typeface="ＭＳ Ｐゴシック" charset="0"/>
              </a:rPr>
              <a:t>If at first you don</a:t>
            </a:r>
            <a:r>
              <a:rPr lang="fr-FR" altLang="ja-JP" sz="2000" dirty="0">
                <a:solidFill>
                  <a:srgbClr val="FFFFFF"/>
                </a:solidFill>
                <a:latin typeface="Copperplate" charset="0"/>
                <a:cs typeface="Copperplate" charset="0"/>
              </a:rPr>
              <a:t>'</a:t>
            </a:r>
            <a:r>
              <a:rPr lang="en-US" sz="2000" dirty="0">
                <a:solidFill>
                  <a:srgbClr val="FFFFFF"/>
                </a:solidFill>
                <a:latin typeface="Copperplate" charset="0"/>
                <a:cs typeface="Copperplate" charset="0"/>
              </a:rPr>
              <a:t>t succeed, </a:t>
            </a:r>
            <a:br>
              <a:rPr lang="en-US" sz="2000" dirty="0">
                <a:solidFill>
                  <a:srgbClr val="FFFFFF"/>
                </a:solidFill>
                <a:latin typeface="Copperplate" charset="0"/>
                <a:cs typeface="Copperplate" charset="0"/>
              </a:rPr>
            </a:br>
            <a:r>
              <a:rPr lang="en-US" sz="2000" dirty="0">
                <a:solidFill>
                  <a:srgbClr val="FFFFFF"/>
                </a:solidFill>
                <a:latin typeface="Copperplate" charset="0"/>
                <a:cs typeface="Copperplate" charset="0"/>
              </a:rPr>
              <a:t>failure may be your style </a:t>
            </a:r>
          </a:p>
        </p:txBody>
      </p:sp>
      <p:sp>
        <p:nvSpPr>
          <p:cNvPr id="6" name="Title 2"/>
          <p:cNvSpPr txBox="1">
            <a:spLocks/>
          </p:cNvSpPr>
          <p:nvPr/>
        </p:nvSpPr>
        <p:spPr bwMode="auto">
          <a:xfrm>
            <a:off x="290513" y="6092825"/>
            <a:ext cx="8740775" cy="701675"/>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2400" dirty="0">
                <a:solidFill>
                  <a:srgbClr val="FFFFFF"/>
                </a:solidFill>
                <a:latin typeface="Copperplate" charset="0"/>
                <a:ea typeface="Osaka"/>
                <a:cs typeface="Copperplate" charset="0"/>
              </a:rPr>
              <a:t>If at first you don</a:t>
            </a:r>
            <a:r>
              <a:rPr lang="fr-FR" sz="2400" dirty="0">
                <a:solidFill>
                  <a:srgbClr val="FFFFFF"/>
                </a:solidFill>
                <a:latin typeface="Copperplate" charset="0"/>
                <a:ea typeface="Osaka"/>
                <a:cs typeface="Copperplate" charset="0"/>
              </a:rPr>
              <a:t>'</a:t>
            </a:r>
            <a:r>
              <a:rPr lang="en-US" sz="2400" dirty="0">
                <a:solidFill>
                  <a:srgbClr val="FFFFFF"/>
                </a:solidFill>
                <a:latin typeface="Copperplate" charset="0"/>
                <a:ea typeface="Osaka"/>
                <a:cs typeface="Copperplate" charset="0"/>
              </a:rPr>
              <a:t>t succeed,</a:t>
            </a:r>
            <a:br>
              <a:rPr lang="en-US" sz="2400" dirty="0">
                <a:solidFill>
                  <a:srgbClr val="FFFFFF"/>
                </a:solidFill>
                <a:latin typeface="Copperplate" charset="0"/>
                <a:ea typeface="Osaka"/>
                <a:cs typeface="Copperplate" charset="0"/>
              </a:rPr>
            </a:br>
            <a:r>
              <a:rPr lang="en-US" sz="2400" dirty="0">
                <a:solidFill>
                  <a:srgbClr val="FFFFFF"/>
                </a:solidFill>
                <a:latin typeface="Copperplate" charset="0"/>
                <a:ea typeface="Osaka"/>
                <a:cs typeface="Copperplate" charset="0"/>
              </a:rPr>
              <a:t>failure may be your style</a:t>
            </a:r>
            <a:endParaRPr lang="en-US" sz="4800" dirty="0">
              <a:solidFill>
                <a:srgbClr val="FFFFFF"/>
              </a:solidFill>
              <a:latin typeface="Trebuchet MS"/>
              <a:ea typeface="Osaka"/>
              <a:cs typeface="Osaka"/>
            </a:endParaRPr>
          </a:p>
        </p:txBody>
      </p:sp>
      <p:sp>
        <p:nvSpPr>
          <p:cNvPr id="7" name="Title 2"/>
          <p:cNvSpPr txBox="1">
            <a:spLocks/>
          </p:cNvSpPr>
          <p:nvPr/>
        </p:nvSpPr>
        <p:spPr bwMode="auto">
          <a:xfrm>
            <a:off x="0" y="5229225"/>
            <a:ext cx="9144000" cy="936625"/>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6600" b="1" dirty="0">
                <a:solidFill>
                  <a:srgbClr val="FFFFFF"/>
                </a:solidFill>
                <a:latin typeface="Times New Roman"/>
                <a:ea typeface="Osaka"/>
                <a:cs typeface="Times New Roman"/>
              </a:rPr>
              <a:t>LOSING</a:t>
            </a:r>
            <a:endParaRPr lang="en-US" sz="13800" b="1" dirty="0">
              <a:solidFill>
                <a:srgbClr val="FFFFFF"/>
              </a:solidFill>
              <a:latin typeface="Times New Roman"/>
              <a:ea typeface="Osaka"/>
              <a:cs typeface="Times New Roman"/>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723970" name="Picture 3" descr="failure04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219200" y="5943600"/>
            <a:ext cx="6705600" cy="519113"/>
          </a:xfrm>
          <a:solidFill>
            <a:schemeClr val="tx1"/>
          </a:solidFill>
          <a:effectLst/>
          <a:extLst>
            <a:ext uri="{91240B29-F687-4f45-9708-019B960494DF}">
              <a14:hiddenLine xmlns="" xmlns:a14="http://schemas.microsoft.com/office/drawing/2010/main" w="9525" cap="flat" cmpd="sng">
                <a:solidFill>
                  <a:srgbClr val="000000"/>
                </a:solidFill>
                <a:prstDash val="solid"/>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t">
            <a:spAutoFit/>
          </a:bodyPr>
          <a:lstStyle/>
          <a:p>
            <a:pPr>
              <a:defRPr/>
            </a:pPr>
            <a:r>
              <a:rPr lang="en-US" sz="2800" dirty="0">
                <a:solidFill>
                  <a:srgbClr val="FFFFFF"/>
                </a:solidFill>
                <a:latin typeface="Copperplate" charset="0"/>
                <a:cs typeface="Copperplate" charset="0"/>
              </a:rPr>
              <a:t>We can</a:t>
            </a:r>
            <a:r>
              <a:rPr lang="fr-FR" altLang="ja-JP" sz="2800" dirty="0">
                <a:solidFill>
                  <a:srgbClr val="FFFFFF"/>
                </a:solidFill>
                <a:latin typeface="Copperplate" charset="0"/>
                <a:cs typeface="Copperplate" charset="0"/>
              </a:rPr>
              <a:t>'</a:t>
            </a:r>
            <a:r>
              <a:rPr lang="en-US" sz="2800" dirty="0">
                <a:solidFill>
                  <a:srgbClr val="FFFFFF"/>
                </a:solidFill>
                <a:latin typeface="Copperplate" charset="0"/>
                <a:cs typeface="Copperplate" charset="0"/>
              </a:rPr>
              <a:t>t spell failure without U.</a:t>
            </a:r>
          </a:p>
        </p:txBody>
      </p:sp>
      <p:sp>
        <p:nvSpPr>
          <p:cNvPr id="5" name="Title 2"/>
          <p:cNvSpPr txBox="1">
            <a:spLocks/>
          </p:cNvSpPr>
          <p:nvPr/>
        </p:nvSpPr>
        <p:spPr bwMode="auto">
          <a:xfrm>
            <a:off x="1728788" y="5157788"/>
            <a:ext cx="5580062" cy="647700"/>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6000" b="1" dirty="0">
                <a:solidFill>
                  <a:srgbClr val="FFFFFF"/>
                </a:solidFill>
                <a:latin typeface="Times New Roman"/>
                <a:ea typeface="Osaka"/>
                <a:cs typeface="Times New Roman"/>
              </a:rPr>
              <a:t>FAILURE</a:t>
            </a:r>
            <a:endParaRPr lang="en-US" sz="11500" b="1" dirty="0">
              <a:solidFill>
                <a:srgbClr val="FFFFFF"/>
              </a:solidFill>
              <a:latin typeface="Times New Roman"/>
              <a:ea typeface="Osaka"/>
              <a:cs typeface="Times New Roman"/>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726018" name="Picture 3" descr="failureshuml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8382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6415088"/>
            <a:ext cx="9144000" cy="519112"/>
          </a:xfrm>
          <a:solidFill>
            <a:schemeClr val="tx1"/>
          </a:solidFill>
          <a:effectLst/>
          <a:extLst>
            <a:ext uri="{91240B29-F687-4f45-9708-019B960494DF}">
              <a14:hiddenLine xmlns="" xmlns:a14="http://schemas.microsoft.com/office/drawing/2010/main" w="9525" cap="flat" cmpd="sng">
                <a:solidFill>
                  <a:srgbClr val="000000"/>
                </a:solidFill>
                <a:prstDash val="solid"/>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t">
            <a:spAutoFit/>
          </a:bodyPr>
          <a:lstStyle/>
          <a:p>
            <a:pPr>
              <a:defRPr/>
            </a:pPr>
            <a:r>
              <a:rPr lang="en-US" sz="2800" dirty="0">
                <a:solidFill>
                  <a:srgbClr val="FFFFFF"/>
                </a:solidFill>
                <a:latin typeface="Copperplate" charset="0"/>
                <a:cs typeface="Copperplate" charset="0"/>
              </a:rPr>
              <a:t>Sometimes you just don</a:t>
            </a:r>
            <a:r>
              <a:rPr lang="fr-FR" altLang="ja-JP" sz="2800" dirty="0">
                <a:solidFill>
                  <a:srgbClr val="FFFFFF"/>
                </a:solidFill>
                <a:latin typeface="Copperplate" charset="0"/>
                <a:cs typeface="Copperplate" charset="0"/>
              </a:rPr>
              <a:t>'</a:t>
            </a:r>
            <a:r>
              <a:rPr lang="en-US" sz="2800" dirty="0">
                <a:solidFill>
                  <a:srgbClr val="FFFFFF"/>
                </a:solidFill>
                <a:latin typeface="Copperplate" charset="0"/>
                <a:cs typeface="Copperplate" charset="0"/>
              </a:rPr>
              <a:t>t have an excuse</a:t>
            </a:r>
          </a:p>
        </p:txBody>
      </p:sp>
      <p:sp>
        <p:nvSpPr>
          <p:cNvPr id="5" name="Title 2"/>
          <p:cNvSpPr txBox="1">
            <a:spLocks/>
          </p:cNvSpPr>
          <p:nvPr/>
        </p:nvSpPr>
        <p:spPr bwMode="auto">
          <a:xfrm>
            <a:off x="1728788" y="5589588"/>
            <a:ext cx="5580062" cy="863600"/>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en-US" sz="8000" b="1" dirty="0">
                <a:solidFill>
                  <a:srgbClr val="FFFFFF"/>
                </a:solidFill>
                <a:latin typeface="Times New Roman"/>
                <a:ea typeface="Osaka"/>
                <a:cs typeface="Times New Roman"/>
              </a:rPr>
              <a:t>FAILURE</a:t>
            </a:r>
            <a:endParaRPr lang="en-US" sz="19900" b="1" dirty="0">
              <a:solidFill>
                <a:srgbClr val="FFFFFF"/>
              </a:solidFill>
              <a:latin typeface="Times New Roman"/>
              <a:ea typeface="Osaka"/>
              <a:cs typeface="Times New Roman"/>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3" name="Title 2"/>
          <p:cNvSpPr>
            <a:spLocks noGrp="1"/>
          </p:cNvSpPr>
          <p:nvPr>
            <p:ph type="title" idx="4294967295"/>
          </p:nvPr>
        </p:nvSpPr>
        <p:spPr>
          <a:xfrm>
            <a:off x="0" y="0"/>
            <a:ext cx="5867400" cy="1219200"/>
          </a:xfrm>
        </p:spPr>
        <p:txBody>
          <a:bodyPr/>
          <a:lstStyle/>
          <a:p>
            <a:pPr algn="l">
              <a:defRPr/>
            </a:pPr>
            <a:r>
              <a:rPr lang="en-US" dirty="0">
                <a:solidFill>
                  <a:srgbClr val="FFFFFF"/>
                </a:solidFill>
              </a:rPr>
              <a:t>Do you fear</a:t>
            </a:r>
          </a:p>
        </p:txBody>
      </p:sp>
      <p:sp>
        <p:nvSpPr>
          <p:cNvPr id="4" name="Title 2"/>
          <p:cNvSpPr txBox="1">
            <a:spLocks/>
          </p:cNvSpPr>
          <p:nvPr/>
        </p:nvSpPr>
        <p:spPr bwMode="auto">
          <a:xfrm>
            <a:off x="3048000" y="5334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f</a:t>
            </a:r>
            <a:endParaRPr lang="en-US" sz="4400" kern="0" dirty="0">
              <a:solidFill>
                <a:srgbClr val="FFFFFF"/>
              </a:solidFill>
              <a:latin typeface="Trebuchet MS"/>
              <a:ea typeface="Osaka"/>
              <a:cs typeface="Osaka"/>
            </a:endParaRPr>
          </a:p>
        </p:txBody>
      </p:sp>
      <p:sp>
        <p:nvSpPr>
          <p:cNvPr id="5" name="Title 2"/>
          <p:cNvSpPr txBox="1">
            <a:spLocks/>
          </p:cNvSpPr>
          <p:nvPr/>
        </p:nvSpPr>
        <p:spPr bwMode="auto">
          <a:xfrm>
            <a:off x="3200400" y="12192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a</a:t>
            </a:r>
            <a:endParaRPr lang="en-US" sz="4400" kern="0" dirty="0">
              <a:solidFill>
                <a:srgbClr val="FFFFFF"/>
              </a:solidFill>
              <a:latin typeface="Trebuchet MS"/>
              <a:ea typeface="Osaka"/>
              <a:cs typeface="Osaka"/>
            </a:endParaRPr>
          </a:p>
        </p:txBody>
      </p:sp>
      <p:sp>
        <p:nvSpPr>
          <p:cNvPr id="6" name="Title 2"/>
          <p:cNvSpPr txBox="1">
            <a:spLocks/>
          </p:cNvSpPr>
          <p:nvPr/>
        </p:nvSpPr>
        <p:spPr bwMode="auto">
          <a:xfrm>
            <a:off x="3733800" y="1524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i</a:t>
            </a:r>
            <a:endParaRPr lang="en-US" sz="4400" kern="0" dirty="0">
              <a:solidFill>
                <a:srgbClr val="FFFFFF"/>
              </a:solidFill>
              <a:latin typeface="Trebuchet MS"/>
              <a:ea typeface="Osaka"/>
              <a:cs typeface="Osaka"/>
            </a:endParaRPr>
          </a:p>
        </p:txBody>
      </p:sp>
      <p:sp>
        <p:nvSpPr>
          <p:cNvPr id="8" name="Title 2"/>
          <p:cNvSpPr txBox="1">
            <a:spLocks/>
          </p:cNvSpPr>
          <p:nvPr/>
        </p:nvSpPr>
        <p:spPr bwMode="auto">
          <a:xfrm>
            <a:off x="4267200" y="2286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l</a:t>
            </a:r>
            <a:endParaRPr lang="en-US" sz="4400" kern="0" dirty="0">
              <a:solidFill>
                <a:srgbClr val="FFFFFF"/>
              </a:solidFill>
              <a:latin typeface="Trebuchet MS"/>
              <a:ea typeface="Osaka"/>
              <a:cs typeface="Osaka"/>
            </a:endParaRPr>
          </a:p>
        </p:txBody>
      </p:sp>
      <p:sp>
        <p:nvSpPr>
          <p:cNvPr id="11" name="Title 2"/>
          <p:cNvSpPr txBox="1">
            <a:spLocks/>
          </p:cNvSpPr>
          <p:nvPr/>
        </p:nvSpPr>
        <p:spPr bwMode="auto">
          <a:xfrm>
            <a:off x="4648200" y="28194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u</a:t>
            </a:r>
            <a:endParaRPr lang="en-US" sz="4400" kern="0" dirty="0">
              <a:solidFill>
                <a:srgbClr val="FFFFFF"/>
              </a:solidFill>
              <a:latin typeface="Trebuchet MS"/>
              <a:ea typeface="Osaka"/>
              <a:cs typeface="Osaka"/>
            </a:endParaRPr>
          </a:p>
        </p:txBody>
      </p:sp>
      <p:sp>
        <p:nvSpPr>
          <p:cNvPr id="12" name="Title 2"/>
          <p:cNvSpPr txBox="1">
            <a:spLocks/>
          </p:cNvSpPr>
          <p:nvPr/>
        </p:nvSpPr>
        <p:spPr bwMode="auto">
          <a:xfrm>
            <a:off x="5029200" y="40386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r</a:t>
            </a:r>
            <a:endParaRPr lang="en-US" sz="4400" kern="0" dirty="0">
              <a:solidFill>
                <a:srgbClr val="FFFFFF"/>
              </a:solidFill>
              <a:latin typeface="Trebuchet MS"/>
              <a:ea typeface="Osaka"/>
              <a:cs typeface="Osaka"/>
            </a:endParaRPr>
          </a:p>
        </p:txBody>
      </p:sp>
      <p:sp>
        <p:nvSpPr>
          <p:cNvPr id="13" name="Title 2"/>
          <p:cNvSpPr txBox="1">
            <a:spLocks/>
          </p:cNvSpPr>
          <p:nvPr/>
        </p:nvSpPr>
        <p:spPr bwMode="auto">
          <a:xfrm>
            <a:off x="6324600" y="4953000"/>
            <a:ext cx="13716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a:solidFill>
                  <a:srgbClr val="FFFFFF"/>
                </a:solidFill>
                <a:latin typeface="Trebuchet MS"/>
                <a:ea typeface="Osaka"/>
                <a:cs typeface="Osaka"/>
              </a:rPr>
              <a:t>e</a:t>
            </a:r>
          </a:p>
        </p:txBody>
      </p:sp>
      <p:sp>
        <p:nvSpPr>
          <p:cNvPr id="14" name="Title 2"/>
          <p:cNvSpPr txBox="1">
            <a:spLocks/>
          </p:cNvSpPr>
          <p:nvPr/>
        </p:nvSpPr>
        <p:spPr bwMode="auto">
          <a:xfrm>
            <a:off x="7620000" y="5638800"/>
            <a:ext cx="1295400" cy="9906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en-US" sz="4400" kern="0" dirty="0" err="1">
                <a:solidFill>
                  <a:srgbClr val="FFFFFF"/>
                </a:solidFill>
                <a:latin typeface="Trebuchet MS"/>
                <a:ea typeface="Osaka"/>
                <a:cs typeface="Osaka"/>
              </a:rPr>
              <a:t>?</a:t>
            </a:r>
            <a:endParaRPr lang="en-US" sz="4400" kern="0" dirty="0">
              <a:solidFill>
                <a:srgbClr val="FFFFFF"/>
              </a:solidFill>
              <a:latin typeface="Trebuchet MS"/>
              <a:ea typeface="Osaka"/>
              <a:cs typeface="Osaka"/>
            </a:endParaRPr>
          </a:p>
        </p:txBody>
      </p:sp>
      <p:pic>
        <p:nvPicPr>
          <p:cNvPr id="728075" name="Picture 14" descr="failureshi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27300"/>
            <a:ext cx="2509838"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nodeType="afterGroup">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1" grpId="0"/>
      <p:bldP spid="12" grpId="0"/>
      <p:bldP spid="13" grpId="0"/>
      <p:bldP spid="1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3"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4"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en-US">
                <a:latin typeface="Arial" charset="0"/>
                <a:ea typeface="ＭＳ Ｐゴシック" charset="0"/>
                <a:cs typeface="ＭＳ Ｐゴシック" charset="0"/>
              </a:rPr>
              <a:t>Many Fear Evangelism!</a:t>
            </a:r>
          </a:p>
        </p:txBody>
      </p:sp>
      <p:sp>
        <p:nvSpPr>
          <p:cNvPr id="730115" name="Text Box 8"/>
          <p:cNvSpPr txBox="1">
            <a:spLocks noChangeArrowheads="1"/>
          </p:cNvSpPr>
          <p:nvPr/>
        </p:nvSpPr>
        <p:spPr bwMode="auto">
          <a:xfrm>
            <a:off x="34925" y="4751388"/>
            <a:ext cx="8569325" cy="20621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3200" b="1" i="1" dirty="0">
                <a:solidFill>
                  <a:srgbClr val="000000"/>
                </a:solidFill>
                <a:latin typeface="Arial" charset="0"/>
                <a:ea typeface="ＭＳ Ｐゴシック" charset="0"/>
                <a:cs typeface="ＭＳ Ｐゴシック" charset="0"/>
              </a:rPr>
              <a:t>"When I was a kid I would go up to someone</a:t>
            </a:r>
            <a:r>
              <a:rPr lang="fr-FR" sz="3200" b="1" i="1" dirty="0">
                <a:solidFill>
                  <a:srgbClr val="000000"/>
                </a:solidFill>
                <a:latin typeface="Arial" charset="0"/>
                <a:ea typeface="ＭＳ Ｐゴシック" charset="0"/>
                <a:cs typeface="ＭＳ Ｐゴシック" charset="0"/>
              </a:rPr>
              <a:t>'</a:t>
            </a:r>
            <a:r>
              <a:rPr lang="en-US" sz="3200" b="1" i="1" dirty="0">
                <a:solidFill>
                  <a:srgbClr val="000000"/>
                </a:solidFill>
                <a:latin typeface="Arial" charset="0"/>
                <a:ea typeface="ＭＳ Ｐゴシック" charset="0"/>
                <a:cs typeface="ＭＳ Ｐゴシック" charset="0"/>
              </a:rPr>
              <a:t>s porch, ring the doorbell, and run like the dickens.  I still do it, except now our church calls it </a:t>
            </a:r>
            <a:r>
              <a:rPr lang="fr-FR" sz="3200" b="1" i="1" dirty="0">
                <a:solidFill>
                  <a:srgbClr val="000000"/>
                </a:solidFill>
                <a:latin typeface="Arial" charset="0"/>
                <a:ea typeface="ＭＳ Ｐゴシック" charset="0"/>
                <a:cs typeface="ＭＳ Ｐゴシック" charset="0"/>
              </a:rPr>
              <a:t>'</a:t>
            </a:r>
            <a:r>
              <a:rPr lang="en-US" sz="3200" b="1" i="1" dirty="0">
                <a:solidFill>
                  <a:srgbClr val="000000"/>
                </a:solidFill>
                <a:latin typeface="Arial" charset="0"/>
                <a:ea typeface="ＭＳ Ｐゴシック" charset="0"/>
                <a:cs typeface="ＭＳ Ｐゴシック" charset="0"/>
              </a:rPr>
              <a:t>outreach training.</a:t>
            </a:r>
            <a:r>
              <a:rPr lang="fr-FR" sz="3200" b="1" i="1" dirty="0">
                <a:solidFill>
                  <a:srgbClr val="000000"/>
                </a:solidFill>
                <a:latin typeface="Arial" charset="0"/>
                <a:ea typeface="ＭＳ Ｐゴシック" charset="0"/>
                <a:cs typeface="ＭＳ Ｐゴシック" charset="0"/>
              </a:rPr>
              <a:t>'"</a:t>
            </a:r>
            <a:endParaRPr lang="en-US" sz="3200" b="1" i="1" dirty="0">
              <a:solidFill>
                <a:srgbClr val="000000"/>
              </a:solidFill>
              <a:latin typeface="Arial" charset="0"/>
              <a:ea typeface="ＭＳ Ｐゴシック" charset="0"/>
              <a:cs typeface="ＭＳ Ｐゴシック"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idx="4294967295"/>
          </p:nvPr>
        </p:nvSpPr>
        <p:spPr>
          <a:xfrm>
            <a:off x="533400" y="1676400"/>
            <a:ext cx="7924800" cy="3352800"/>
          </a:xfrm>
        </p:spPr>
        <p:txBody>
          <a:bodyPr/>
          <a:lstStyle/>
          <a:p>
            <a:pPr algn="r" eaLnBrk="1" hangingPunct="1">
              <a:defRPr/>
            </a:pPr>
            <a:r>
              <a:rPr lang="en-US" sz="5400" b="1" dirty="0"/>
              <a:t>How does God look at failure–especially in evangelism?</a:t>
            </a:r>
            <a:endParaRPr lang="en-US" b="1" dirty="0"/>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6"/>
          <p:cNvSpPr>
            <a:spLocks noChangeArrowheads="1"/>
          </p:cNvSpPr>
          <p:nvPr/>
        </p:nvSpPr>
        <p:spPr bwMode="auto">
          <a:xfrm>
            <a:off x="0" y="0"/>
            <a:ext cx="23622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734210" name="Rectangle 2"/>
          <p:cNvSpPr>
            <a:spLocks noGrp="1" noChangeArrowheads="1"/>
          </p:cNvSpPr>
          <p:nvPr>
            <p:ph type="ctrTitle" idx="4294967295"/>
          </p:nvPr>
        </p:nvSpPr>
        <p:spPr>
          <a:xfrm>
            <a:off x="107950" y="619125"/>
            <a:ext cx="2133600" cy="5257800"/>
          </a:xfrm>
        </p:spPr>
        <p:txBody>
          <a:bodyPr anchorCtr="1"/>
          <a:lstStyle/>
          <a:p>
            <a:pPr algn="ctr" eaLnBrk="1" hangingPunct="1"/>
            <a:r>
              <a:rPr lang="en-US" sz="5000" b="1">
                <a:latin typeface="Arial" charset="0"/>
                <a:ea typeface="ＭＳ Ｐゴシック" charset="0"/>
                <a:cs typeface="Arial" charset="0"/>
              </a:rPr>
              <a:t>Jonah failed to go</a:t>
            </a:r>
            <a:endParaRPr lang="en-US" sz="6200" b="1">
              <a:latin typeface="Arial" charset="0"/>
              <a:ea typeface="ＭＳ Ｐゴシック" charset="0"/>
              <a:cs typeface="Arial" charset="0"/>
            </a:endParaRPr>
          </a:p>
        </p:txBody>
      </p:sp>
      <p:pic>
        <p:nvPicPr>
          <p:cNvPr id="7342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34389"/>
          <a:stretch>
            <a:fillRect/>
          </a:stretch>
        </p:blipFill>
        <p:spPr bwMode="auto">
          <a:xfrm>
            <a:off x="2351088" y="0"/>
            <a:ext cx="67929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8451" name="Group 3"/>
          <p:cNvGraphicFramePr>
            <a:graphicFrameLocks noGrp="1"/>
          </p:cNvGraphicFramePr>
          <p:nvPr/>
        </p:nvGraphicFramePr>
        <p:xfrm>
          <a:off x="0" y="0"/>
          <a:ext cx="8458200" cy="6859589"/>
        </p:xfrm>
        <a:graphic>
          <a:graphicData uri="http://schemas.openxmlformats.org/drawingml/2006/table">
            <a:tbl>
              <a:tblPr/>
              <a:tblGrid>
                <a:gridCol w="1382713">
                  <a:extLst>
                    <a:ext uri="{9D8B030D-6E8A-4147-A177-3AD203B41FA5}">
                      <a16:colId xmlns:a16="http://schemas.microsoft.com/office/drawing/2014/main" val="20000"/>
                    </a:ext>
                  </a:extLst>
                </a:gridCol>
                <a:gridCol w="1284287">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11300">
                  <a:extLst>
                    <a:ext uri="{9D8B030D-6E8A-4147-A177-3AD203B41FA5}">
                      <a16:colId xmlns:a16="http://schemas.microsoft.com/office/drawing/2014/main" val="20004"/>
                    </a:ext>
                  </a:extLst>
                </a:gridCol>
                <a:gridCol w="1033463">
                  <a:extLst>
                    <a:ext uri="{9D8B030D-6E8A-4147-A177-3AD203B41FA5}">
                      <a16:colId xmlns:a16="http://schemas.microsoft.com/office/drawing/2014/main" val="20005"/>
                    </a:ext>
                  </a:extLst>
                </a:gridCol>
                <a:gridCol w="1493837">
                  <a:extLst>
                    <a:ext uri="{9D8B030D-6E8A-4147-A177-3AD203B41FA5}">
                      <a16:colId xmlns:a16="http://schemas.microsoft.com/office/drawing/2014/main" val="20006"/>
                    </a:ext>
                  </a:extLst>
                </a:gridCol>
              </a:tblGrid>
              <a:tr h="617538">
                <a:tc gridSpan="7">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900" b="1" i="0" u="none" strike="noStrike" cap="none" normalizeH="0" baseline="0" dirty="0">
                          <a:ln>
                            <a:noFill/>
                          </a:ln>
                          <a:solidFill>
                            <a:srgbClr val="FFFFFF"/>
                          </a:solidFill>
                          <a:effectLst/>
                          <a:latin typeface="Arial" charset="0"/>
                          <a:ea typeface="Osaka" charset="0"/>
                          <a:cs typeface="Arial" charset="0"/>
                        </a:rPr>
                        <a:t>God</a:t>
                      </a:r>
                      <a:r>
                        <a:rPr kumimoji="0" lang="fr-FR" altLang="zh-CN" sz="2900" b="1" i="0" u="none" strike="noStrike" cap="none" normalizeH="0" baseline="0" dirty="0">
                          <a:ln>
                            <a:noFill/>
                          </a:ln>
                          <a:solidFill>
                            <a:srgbClr val="FFFFFF"/>
                          </a:solidFill>
                          <a:effectLst/>
                          <a:latin typeface="Arial" charset="0"/>
                          <a:ea typeface="Osaka" charset="0"/>
                          <a:cs typeface="Arial" charset="0"/>
                        </a:rPr>
                        <a:t>'</a:t>
                      </a:r>
                      <a:r>
                        <a:rPr kumimoji="0" lang="en-US" altLang="zh-CN" sz="2900" b="1" i="0" u="none" strike="noStrike" cap="none" normalizeH="0" baseline="0" dirty="0">
                          <a:ln>
                            <a:noFill/>
                          </a:ln>
                          <a:solidFill>
                            <a:srgbClr val="FFFFFF"/>
                          </a:solidFill>
                          <a:effectLst/>
                          <a:latin typeface="Arial" charset="0"/>
                          <a:ea typeface="Osaka" charset="0"/>
                          <a:cs typeface="Arial" charset="0"/>
                        </a:rPr>
                        <a:t>s Compassion on Gentiles</a:t>
                      </a:r>
                      <a:endParaRPr kumimoji="0" lang="en-US" altLang="zh-CN" sz="2400" b="0" i="0" u="none" strike="noStrike" cap="none" normalizeH="0" baseline="0" dirty="0">
                        <a:ln>
                          <a:noFill/>
                        </a:ln>
                        <a:solidFill>
                          <a:srgbClr val="FFFFFF"/>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3020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6250">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Osaka" charset="0"/>
                          <a:cs typeface="Arial" charset="0"/>
                        </a:rPr>
                        <a:t>Disobeys Missionary Mandate </a:t>
                      </a:r>
                      <a:endParaRPr kumimoji="0" lang="en-US" altLang="zh-CN" sz="4400" b="0"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Osaka" charset="0"/>
                          <a:cs typeface="Arial" charset="0"/>
                        </a:rPr>
                        <a:t>Obeys Missionary Mandate</a:t>
                      </a:r>
                      <a:endParaRPr kumimoji="0" lang="en-US" altLang="zh-CN" sz="2000" b="0"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6250">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Osaka" charset="0"/>
                          <a:cs typeface="Arial" charset="0"/>
                        </a:rPr>
                        <a:t>Chapters 1—2</a:t>
                      </a:r>
                      <a:endParaRPr kumimoji="0" lang="en-US" altLang="zh-CN" sz="4400" b="0"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Osaka" charset="0"/>
                          <a:cs typeface="Arial" charset="0"/>
                        </a:rPr>
                        <a:t>Chapters 3—4</a:t>
                      </a:r>
                      <a:endParaRPr kumimoji="0" lang="en-US" altLang="zh-CN" sz="2000" b="0"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6250">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God</a:t>
                      </a:r>
                      <a:r>
                        <a:rPr kumimoji="0" lang="fr-FR" altLang="zh-CN" sz="2100" b="1" i="0" u="none" strike="noStrike" cap="none" normalizeH="0" baseline="0" dirty="0">
                          <a:ln>
                            <a:noFill/>
                          </a:ln>
                          <a:solidFill>
                            <a:schemeClr val="tx1"/>
                          </a:solidFill>
                          <a:effectLst/>
                          <a:latin typeface="Arial" charset="0"/>
                          <a:ea typeface="Osaka" charset="0"/>
                          <a:cs typeface="Arial" charset="0"/>
                        </a:rPr>
                        <a:t>'</a:t>
                      </a:r>
                      <a:r>
                        <a:rPr kumimoji="0" lang="en-US" altLang="zh-CN" sz="2100" b="1" i="0" u="none" strike="noStrike" cap="none" normalizeH="0" baseline="0" dirty="0">
                          <a:ln>
                            <a:noFill/>
                          </a:ln>
                          <a:solidFill>
                            <a:schemeClr val="tx1"/>
                          </a:solidFill>
                          <a:effectLst/>
                          <a:latin typeface="Arial" charset="0"/>
                          <a:ea typeface="Osaka" charset="0"/>
                          <a:cs typeface="Arial" charset="0"/>
                        </a:rPr>
                        <a:t>s Mercy on Jonah </a:t>
                      </a:r>
                      <a:endParaRPr kumimoji="0" lang="en-US" altLang="zh-CN" sz="4400" b="0"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God</a:t>
                      </a:r>
                      <a:r>
                        <a:rPr kumimoji="0" lang="fr-FR" altLang="zh-CN" sz="2100" b="1" i="0" u="none" strike="noStrike" cap="none" normalizeH="0" baseline="0" dirty="0">
                          <a:ln>
                            <a:noFill/>
                          </a:ln>
                          <a:solidFill>
                            <a:schemeClr val="tx1"/>
                          </a:solidFill>
                          <a:effectLst/>
                          <a:latin typeface="Arial" charset="0"/>
                          <a:ea typeface="Osaka" charset="0"/>
                          <a:cs typeface="Arial" charset="0"/>
                        </a:rPr>
                        <a:t>'</a:t>
                      </a:r>
                      <a:r>
                        <a:rPr kumimoji="0" lang="en-US" altLang="zh-CN" sz="2100" b="1" i="0" u="none" strike="noStrike" cap="none" normalizeH="0" baseline="0" dirty="0">
                          <a:ln>
                            <a:noFill/>
                          </a:ln>
                          <a:solidFill>
                            <a:schemeClr val="tx1"/>
                          </a:solidFill>
                          <a:effectLst/>
                          <a:latin typeface="Arial" charset="0"/>
                          <a:ea typeface="Osaka" charset="0"/>
                          <a:cs typeface="Arial" charset="0"/>
                        </a:rPr>
                        <a:t>s Mercy on Nineveh </a:t>
                      </a:r>
                      <a:endParaRPr kumimoji="0" lang="en-US" altLang="zh-CN" sz="2000" b="0"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6250">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Osaka" charset="0"/>
                          <a:cs typeface="Arial" charset="0"/>
                        </a:rPr>
                        <a:t>The Great Sea </a:t>
                      </a:r>
                      <a:endParaRPr kumimoji="0" lang="en-US" altLang="zh-CN" sz="4400" b="0"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Osaka" charset="0"/>
                          <a:cs typeface="Arial" charset="0"/>
                        </a:rPr>
                        <a:t>The Great City </a:t>
                      </a:r>
                      <a:endParaRPr kumimoji="0" lang="en-US" altLang="zh-CN" sz="2000" b="0"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5160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Commis-sioning</a:t>
                      </a:r>
                      <a:endParaRPr kumimoji="0" lang="en-US" altLang="zh-CN" sz="24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1:1-2</a:t>
                      </a:r>
                      <a:endParaRPr kumimoji="0" lang="en-US" altLang="zh-CN" sz="24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 </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Diso-bedience</a:t>
                      </a:r>
                      <a:endParaRPr kumimoji="0" lang="en-US" altLang="zh-CN" sz="24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1:3 </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Conse-quences</a:t>
                      </a:r>
                      <a:endParaRPr kumimoji="0" lang="en-US" altLang="zh-CN" sz="24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1:4–2:10</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Recommis-sioning</a:t>
                      </a:r>
                      <a:endParaRPr kumimoji="0" lang="en-US" altLang="zh-CN" sz="24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3:1-2</a:t>
                      </a:r>
                      <a:endParaRPr kumimoji="0" lang="en-US" altLang="zh-CN" sz="24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 </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Obed-ience</a:t>
                      </a:r>
                      <a:endParaRPr kumimoji="0" lang="en-US" altLang="zh-CN" sz="24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3:3-4</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Conse-quences</a:t>
                      </a:r>
                      <a:endParaRPr kumimoji="0" lang="en-US" altLang="zh-CN" sz="24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Osaka" charset="0"/>
                          <a:cs typeface="Arial" charset="0"/>
                        </a:rPr>
                        <a:t>3:5–4:10 </a:t>
                      </a:r>
                      <a:endParaRPr kumimoji="0" lang="en-US" altLang="zh-CN" sz="24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636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"Go!"</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 </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"No!" </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"So Row!"</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"Lo!"</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"Go!"</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 </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a:t>
                      </a:r>
                      <a:r>
                        <a:rPr kumimoji="0" lang="en-US" altLang="zh-CN" sz="2000" b="1" i="0" u="none" strike="noStrike" cap="none" normalizeH="0" baseline="0" dirty="0" err="1">
                          <a:ln>
                            <a:noFill/>
                          </a:ln>
                          <a:solidFill>
                            <a:schemeClr val="tx1"/>
                          </a:solidFill>
                          <a:effectLst/>
                          <a:latin typeface="Arial" charset="0"/>
                          <a:ea typeface="Osaka" charset="0"/>
                          <a:cs typeface="Arial" charset="0"/>
                        </a:rPr>
                        <a:t>Yo</a:t>
                      </a:r>
                      <a:r>
                        <a:rPr kumimoji="0" lang="en-US" altLang="zh-CN" sz="2000" b="1" i="0" u="none" strike="noStrike" cap="none" normalizeH="0" baseline="0" dirty="0">
                          <a:ln>
                            <a:noFill/>
                          </a:ln>
                          <a:solidFill>
                            <a:schemeClr val="tx1"/>
                          </a:solidFill>
                          <a:effectLst/>
                          <a:latin typeface="Arial" charset="0"/>
                          <a:ea typeface="Osaka" charset="0"/>
                          <a:cs typeface="Arial" charset="0"/>
                        </a:rPr>
                        <a:t>!" </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"Whoa!"</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"Oh, No!" </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216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Jonah</a:t>
                      </a:r>
                      <a:r>
                        <a:rPr kumimoji="0" lang="fr-FR" altLang="zh-CN" sz="2100" b="1" i="0" u="none" strike="noStrike" cap="none" normalizeH="0" baseline="0" dirty="0">
                          <a:ln>
                            <a:noFill/>
                          </a:ln>
                          <a:solidFill>
                            <a:schemeClr val="tx1"/>
                          </a:solidFill>
                          <a:effectLst/>
                          <a:latin typeface="Arial" charset="0"/>
                          <a:ea typeface="Osaka" charset="0"/>
                          <a:cs typeface="Arial" charset="0"/>
                        </a:rPr>
                        <a:t>'</a:t>
                      </a:r>
                      <a:r>
                        <a:rPr kumimoji="0" lang="en-US" altLang="zh-CN" sz="2100" b="1" i="0" u="none" strike="noStrike" cap="none" normalizeH="0" baseline="0" dirty="0">
                          <a:ln>
                            <a:noFill/>
                          </a:ln>
                          <a:solidFill>
                            <a:schemeClr val="tx1"/>
                          </a:solidFill>
                          <a:effectLst/>
                          <a:latin typeface="Arial" charset="0"/>
                          <a:ea typeface="Osaka" charset="0"/>
                          <a:cs typeface="Arial" charset="0"/>
                        </a:rPr>
                        <a:t>s</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Perversity</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Chapter 1</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Jonah</a:t>
                      </a:r>
                      <a:r>
                        <a:rPr kumimoji="0" lang="fr-FR" altLang="zh-CN" sz="2100" b="1" i="0" u="none" strike="noStrike" cap="none" normalizeH="0" baseline="0" dirty="0">
                          <a:ln>
                            <a:noFill/>
                          </a:ln>
                          <a:solidFill>
                            <a:schemeClr val="tx1"/>
                          </a:solidFill>
                          <a:effectLst/>
                          <a:latin typeface="Arial" charset="0"/>
                          <a:ea typeface="Osaka" charset="0"/>
                          <a:cs typeface="Arial" charset="0"/>
                        </a:rPr>
                        <a:t>'</a:t>
                      </a:r>
                      <a:r>
                        <a:rPr kumimoji="0" lang="en-US" altLang="zh-CN" sz="2100" b="1" i="0" u="none" strike="noStrike" cap="none" normalizeH="0" baseline="0" dirty="0">
                          <a:ln>
                            <a:noFill/>
                          </a:ln>
                          <a:solidFill>
                            <a:schemeClr val="tx1"/>
                          </a:solidFill>
                          <a:effectLst/>
                          <a:latin typeface="Arial" charset="0"/>
                          <a:ea typeface="Osaka" charset="0"/>
                          <a:cs typeface="Arial" charset="0"/>
                        </a:rPr>
                        <a:t>s </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Prayer</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Chapter 2</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Jonah</a:t>
                      </a:r>
                      <a:r>
                        <a:rPr kumimoji="0" lang="fr-FR" altLang="zh-CN" sz="2100" b="1" i="0" u="none" strike="noStrike" cap="none" normalizeH="0" baseline="0" dirty="0">
                          <a:ln>
                            <a:noFill/>
                          </a:ln>
                          <a:solidFill>
                            <a:schemeClr val="tx1"/>
                          </a:solidFill>
                          <a:effectLst/>
                          <a:latin typeface="Arial" charset="0"/>
                          <a:ea typeface="Osaka" charset="0"/>
                          <a:cs typeface="Arial" charset="0"/>
                        </a:rPr>
                        <a:t>'</a:t>
                      </a:r>
                      <a:r>
                        <a:rPr kumimoji="0" lang="en-US" altLang="zh-CN" sz="2100" b="1" i="0" u="none" strike="noStrike" cap="none" normalizeH="0" baseline="0" dirty="0">
                          <a:ln>
                            <a:noFill/>
                          </a:ln>
                          <a:solidFill>
                            <a:schemeClr val="tx1"/>
                          </a:solidFill>
                          <a:effectLst/>
                          <a:latin typeface="Arial" charset="0"/>
                          <a:ea typeface="Osaka" charset="0"/>
                          <a:cs typeface="Arial" charset="0"/>
                        </a:rPr>
                        <a:t>s </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Preaching</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Chapter 3</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Jonah</a:t>
                      </a:r>
                      <a:r>
                        <a:rPr kumimoji="0" lang="fr-FR" altLang="zh-CN" sz="2100" b="1" i="0" u="none" strike="noStrike" cap="none" normalizeH="0" baseline="0" dirty="0">
                          <a:ln>
                            <a:noFill/>
                          </a:ln>
                          <a:solidFill>
                            <a:schemeClr val="tx1"/>
                          </a:solidFill>
                          <a:effectLst/>
                          <a:latin typeface="Arial" charset="0"/>
                          <a:ea typeface="Osaka" charset="0"/>
                          <a:cs typeface="Arial" charset="0"/>
                        </a:rPr>
                        <a:t>'</a:t>
                      </a:r>
                      <a:r>
                        <a:rPr kumimoji="0" lang="en-US" altLang="zh-CN" sz="2100" b="1" i="0" u="none" strike="noStrike" cap="none" normalizeH="0" baseline="0" dirty="0">
                          <a:ln>
                            <a:noFill/>
                          </a:ln>
                          <a:solidFill>
                            <a:schemeClr val="tx1"/>
                          </a:solidFill>
                          <a:effectLst/>
                          <a:latin typeface="Arial" charset="0"/>
                          <a:ea typeface="Osaka" charset="0"/>
                          <a:cs typeface="Arial" charset="0"/>
                        </a:rPr>
                        <a:t>s </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Pouting</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Osaka" charset="0"/>
                          <a:cs typeface="Arial" charset="0"/>
                        </a:rPr>
                        <a:t>Chapter 4</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1325">
                <a:tc gridSpan="7">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900" b="1" i="0" u="none" strike="noStrike" cap="none" normalizeH="0" baseline="0">
                          <a:ln>
                            <a:noFill/>
                          </a:ln>
                          <a:solidFill>
                            <a:schemeClr val="tx1"/>
                          </a:solidFill>
                          <a:effectLst/>
                          <a:latin typeface="Arial" charset="0"/>
                          <a:ea typeface="Osaka" charset="0"/>
                          <a:cs typeface="Arial" charset="0"/>
                        </a:rPr>
                        <a:t>about 760 </a:t>
                      </a:r>
                      <a:r>
                        <a:rPr kumimoji="0" lang="en-US" altLang="zh-CN" sz="1600" b="1" i="0" u="none" strike="noStrike" cap="none" normalizeH="0" baseline="0">
                          <a:ln>
                            <a:noFill/>
                          </a:ln>
                          <a:solidFill>
                            <a:schemeClr val="tx1"/>
                          </a:solidFill>
                          <a:effectLst/>
                          <a:latin typeface="Arial" charset="0"/>
                          <a:ea typeface="Osaka" charset="0"/>
                          <a:cs typeface="Arial" charset="0"/>
                        </a:rPr>
                        <a:t>BC</a:t>
                      </a:r>
                      <a:endParaRPr kumimoji="0" lang="en-US" altLang="zh-CN" sz="1800" b="0"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736302" name="Rectangle 2"/>
          <p:cNvSpPr>
            <a:spLocks noGrp="1" noChangeArrowheads="1"/>
          </p:cNvSpPr>
          <p:nvPr>
            <p:ph type="title" idx="4294967295"/>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736303" name="Rectangle 60"/>
          <p:cNvSpPr>
            <a:spLocks noChangeArrowheads="1"/>
          </p:cNvSpPr>
          <p:nvPr/>
        </p:nvSpPr>
        <p:spPr bwMode="auto">
          <a:xfrm>
            <a:off x="0" y="53911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l"/>
            <a:endParaRPr lang="en-US">
              <a:solidFill>
                <a:srgbClr val="000000"/>
              </a:solidFill>
            </a:endParaRPr>
          </a:p>
        </p:txBody>
      </p:sp>
      <p:sp>
        <p:nvSpPr>
          <p:cNvPr id="736304" name="Text Box 61"/>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000000"/>
                </a:solidFill>
                <a:latin typeface="Arial" charset="0"/>
                <a:ea typeface="ＭＳ Ｐゴシック" charset="0"/>
                <a:cs typeface="ＭＳ Ｐゴシック" charset="0"/>
              </a:rPr>
              <a:t>599</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idx="4294967295"/>
          </p:nvPr>
        </p:nvSpPr>
        <p:spPr>
          <a:xfrm>
            <a:off x="5257800" y="533400"/>
            <a:ext cx="3657600" cy="990600"/>
          </a:xfrm>
          <a:solidFill>
            <a:srgbClr val="000000"/>
          </a:solidFill>
        </p:spPr>
        <p:txBody>
          <a:bodyPr/>
          <a:lstStyle/>
          <a:p>
            <a:pPr algn="l" eaLnBrk="1" hangingPunct="1">
              <a:defRPr/>
            </a:pPr>
            <a:r>
              <a:rPr kumimoji="1" lang="en-US" dirty="0">
                <a:ea typeface="ＭＳ Ｐゴシック" pitchFamily="-112" charset="-128"/>
                <a:cs typeface="ＭＳ Ｐゴシック" pitchFamily="-112" charset="-128"/>
              </a:rPr>
              <a:t>Jonah 3: Go!</a:t>
            </a:r>
          </a:p>
        </p:txBody>
      </p:sp>
      <p:pic>
        <p:nvPicPr>
          <p:cNvPr id="73830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1175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5571" name="Rectangle 3"/>
          <p:cNvSpPr>
            <a:spLocks noChangeArrowheads="1"/>
          </p:cNvSpPr>
          <p:nvPr/>
        </p:nvSpPr>
        <p:spPr bwMode="auto">
          <a:xfrm>
            <a:off x="5257800" y="1828800"/>
            <a:ext cx="3733800" cy="43434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27063" indent="-627063" algn="l" eaLnBrk="1" hangingPunct="1">
              <a:spcBef>
                <a:spcPct val="20000"/>
              </a:spcBef>
              <a:buClr>
                <a:srgbClr val="00CCFF"/>
              </a:buClr>
              <a:buSzPct val="65000"/>
              <a:buFont typeface="Arial" pitchFamily="-128" charset="0"/>
              <a:buAutoNum type="romanUcPeriod"/>
              <a:defRPr/>
            </a:pPr>
            <a:r>
              <a:rPr kumimoji="1" lang="en-US" sz="3200" b="1" u="sng" kern="0" dirty="0">
                <a:solidFill>
                  <a:srgbClr val="FFFFFF"/>
                </a:solidFill>
                <a:latin typeface="Arial"/>
                <a:ea typeface="ＭＳ Ｐゴシック" pitchFamily="-112" charset="-128"/>
                <a:cs typeface="ＭＳ Ｐゴシック" pitchFamily="-112" charset="-128"/>
              </a:rPr>
              <a:t>GO!</a:t>
            </a:r>
            <a:r>
              <a:rPr kumimoji="1" lang="en-US" sz="3200" b="1" kern="0" dirty="0">
                <a:solidFill>
                  <a:srgbClr val="FFFFFF"/>
                </a:solidFill>
                <a:latin typeface="Arial"/>
                <a:ea typeface="ＭＳ Ｐゴシック" pitchFamily="-112" charset="-128"/>
                <a:cs typeface="ＭＳ Ｐゴシック" pitchFamily="-112" charset="-128"/>
              </a:rPr>
              <a:t>  God is the God of the </a:t>
            </a:r>
            <a:r>
              <a:rPr kumimoji="1" lang="en-US" sz="3200" b="1" kern="0" dirty="0">
                <a:solidFill>
                  <a:srgbClr val="FFFF00"/>
                </a:solidFill>
                <a:latin typeface="Arial"/>
                <a:ea typeface="ＭＳ Ｐゴシック" pitchFamily="-112" charset="-128"/>
                <a:cs typeface="ＭＳ Ｐゴシック" pitchFamily="-112" charset="-128"/>
              </a:rPr>
              <a:t>second chance</a:t>
            </a:r>
            <a:r>
              <a:rPr kumimoji="1" lang="en-US" sz="3200" b="1" kern="0" dirty="0">
                <a:solidFill>
                  <a:srgbClr val="FFFFFF"/>
                </a:solidFill>
                <a:latin typeface="Arial"/>
                <a:ea typeface="ＭＳ Ｐゴシック" pitchFamily="-112" charset="-128"/>
                <a:cs typeface="ＭＳ Ｐゴシック" pitchFamily="-112" charset="-128"/>
              </a:rPr>
              <a:t> for unfaithful messengers (1-2).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605186" name="Picture 1" descr="jonah getting swallowed.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296" y="0"/>
            <a:ext cx="9123363" cy="6878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3"/>
          <p:cNvSpPr>
            <a:spLocks noGrp="1" noChangeArrowheads="1"/>
          </p:cNvSpPr>
          <p:nvPr>
            <p:ph type="title" idx="4294967295"/>
          </p:nvPr>
        </p:nvSpPr>
        <p:spPr>
          <a:xfrm>
            <a:off x="0" y="3744913"/>
            <a:ext cx="9144000" cy="3068637"/>
          </a:xfrm>
          <a:effectLst/>
        </p:spPr>
        <p:txBody>
          <a:bodyPr/>
          <a:lstStyle/>
          <a:p>
            <a:pPr algn="ctr" eaLnBrk="1" hangingPunct="1">
              <a:defRPr/>
            </a:pPr>
            <a:r>
              <a:rPr lang="mr-IN" altLang="ja-JP" sz="8000" b="1" dirty="0">
                <a:solidFill>
                  <a:srgbClr val="FFFFFF"/>
                </a:solidFill>
                <a:effectLst>
                  <a:outerShdw blurRad="38100" dist="38100" dir="2700000" algn="tl">
                    <a:srgbClr val="000000">
                      <a:alpha val="43137"/>
                    </a:srgbClr>
                  </a:outerShdw>
                </a:effectLst>
                <a:latin typeface="Arial"/>
                <a:ea typeface="Osaka" charset="0"/>
                <a:cs typeface="Arial"/>
              </a:rPr>
              <a:t>"</a:t>
            </a:r>
            <a:r>
              <a:rPr lang="en-US" sz="8000" b="1" dirty="0">
                <a:solidFill>
                  <a:srgbClr val="FFFFFF"/>
                </a:solidFill>
                <a:effectLst>
                  <a:outerShdw blurRad="38100" dist="38100" dir="2700000" algn="tl">
                    <a:srgbClr val="000000">
                      <a:alpha val="43137"/>
                    </a:srgbClr>
                  </a:outerShdw>
                </a:effectLst>
                <a:latin typeface="Arial"/>
                <a:ea typeface="Osaka" charset="0"/>
                <a:cs typeface="Arial"/>
              </a:rPr>
              <a:t>Lo!</a:t>
            </a:r>
            <a:r>
              <a:rPr lang="mr-IN" altLang="ja-JP" sz="8000" b="1" dirty="0">
                <a:solidFill>
                  <a:srgbClr val="FFFFFF"/>
                </a:solidFill>
                <a:effectLst>
                  <a:outerShdw blurRad="38100" dist="38100" dir="2700000" algn="tl">
                    <a:srgbClr val="000000">
                      <a:alpha val="43137"/>
                    </a:srgbClr>
                  </a:outerShdw>
                </a:effectLst>
                <a:latin typeface="Arial"/>
                <a:ea typeface="Osaka" charset="0"/>
                <a:cs typeface="Arial"/>
              </a:rPr>
              <a:t>"</a:t>
            </a:r>
            <a:r>
              <a:rPr lang="en-US" sz="8000" b="1" dirty="0">
                <a:solidFill>
                  <a:srgbClr val="FFFFFF"/>
                </a:solidFill>
                <a:effectLst>
                  <a:outerShdw blurRad="38100" dist="38100" dir="2700000" algn="tl">
                    <a:srgbClr val="000000">
                      <a:alpha val="43137"/>
                    </a:srgbClr>
                  </a:outerShdw>
                </a:effectLst>
                <a:latin typeface="Arial"/>
                <a:ea typeface="Osaka" charset="0"/>
                <a:cs typeface="Arial"/>
              </a:rPr>
              <a:t> Jonah 2</a:t>
            </a:r>
            <a:endParaRPr lang="en-US" sz="8000" b="1" dirty="0">
              <a:effectLst>
                <a:outerShdw blurRad="38100" dist="38100" dir="2700000" algn="tl">
                  <a:srgbClr val="000000">
                    <a:alpha val="43137"/>
                  </a:srgbClr>
                </a:outerShdw>
              </a:effectLst>
              <a:latin typeface="Arial"/>
              <a:ea typeface="Osaka" charset="0"/>
              <a:cs typeface="Arial"/>
            </a:endParaRPr>
          </a:p>
        </p:txBody>
      </p:sp>
      <p:sp>
        <p:nvSpPr>
          <p:cNvPr id="7"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1200" cap="none" spc="0" normalizeH="0" baseline="0" noProof="0" dirty="0">
                <a:ln>
                  <a:noFill/>
                </a:ln>
                <a:solidFill>
                  <a:srgbClr val="FFFF00"/>
                </a:solidFill>
                <a:effectLst>
                  <a:glow rad="355600">
                    <a:srgbClr val="000000"/>
                  </a:glow>
                </a:effectLst>
                <a:uLnTx/>
                <a:uFillTx/>
                <a:latin typeface="Arial"/>
                <a:ea typeface="Osaka" charset="0"/>
                <a:cs typeface="Arial"/>
              </a:rPr>
              <a:t>Thank</a:t>
            </a:r>
            <a:r>
              <a:rPr kumimoji="0" lang="en-US" altLang="ja-JP" sz="4800" b="1" i="1" u="none" strike="noStrike" kern="1200" cap="none" spc="0" normalizeH="0" baseline="0" noProof="0" dirty="0">
                <a:ln>
                  <a:noFill/>
                </a:ln>
                <a:solidFill>
                  <a:srgbClr val="FFFFFF"/>
                </a:solidFill>
                <a:effectLst>
                  <a:glow rad="355600">
                    <a:srgbClr val="000000"/>
                  </a:glow>
                </a:effectLst>
                <a:uLnTx/>
                <a:uFillTx/>
                <a:latin typeface="Arial"/>
                <a:ea typeface="Osaka" charset="0"/>
                <a:cs typeface="Arial"/>
              </a:rPr>
              <a:t> God for His compassion on you—despite your sin.</a:t>
            </a:r>
            <a:endParaRPr kumimoji="0" lang="en-US" sz="4800" b="1" i="1" u="none" strike="noStrike" kern="1200" cap="none" spc="0" normalizeH="0" baseline="0" noProof="0" dirty="0">
              <a:ln>
                <a:noFill/>
              </a:ln>
              <a:solidFill>
                <a:srgbClr val="000000"/>
              </a:solidFill>
              <a:effectLst>
                <a:glow rad="355600">
                  <a:srgbClr val="000000"/>
                </a:glow>
              </a:effectLst>
              <a:uLnTx/>
              <a:uFillTx/>
              <a:latin typeface="Arial"/>
              <a:ea typeface="Osaka" charset="0"/>
              <a:cs typeface="Arial"/>
            </a:endParaRPr>
          </a:p>
        </p:txBody>
      </p:sp>
    </p:spTree>
    <p:extLst>
      <p:ext uri="{BB962C8B-B14F-4D97-AF65-F5344CB8AC3E}">
        <p14:creationId xmlns:p14="http://schemas.microsoft.com/office/powerpoint/2010/main" val="6861976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idx="4294967295"/>
          </p:nvPr>
        </p:nvSpPr>
        <p:spPr>
          <a:xfrm>
            <a:off x="1476375" y="1828800"/>
            <a:ext cx="7286625" cy="2895600"/>
          </a:xfrm>
          <a:effectLst>
            <a:outerShdw blurRad="63500" dist="25400" dir="5100098" algn="ctr" rotWithShape="0">
              <a:srgbClr val="FFFFFF">
                <a:alpha val="75000"/>
              </a:srgbClr>
            </a:outerShdw>
          </a:effectLst>
        </p:spPr>
        <p:txBody>
          <a:bodyPr/>
          <a:lstStyle/>
          <a:p>
            <a:pPr eaLnBrk="1" hangingPunct="1">
              <a:defRPr/>
            </a:pPr>
            <a:r>
              <a:rPr lang="en-US" altLang="ja-JP" b="1" dirty="0"/>
              <a:t>"</a:t>
            </a:r>
            <a:r>
              <a:rPr lang="en-US" b="1" dirty="0"/>
              <a:t>You cannot find a single place in Scripture where a man was ever sent to do a work in which he failed</a:t>
            </a:r>
            <a:r>
              <a:rPr lang="en-US" altLang="ja-JP" b="1" dirty="0"/>
              <a:t>"</a:t>
            </a:r>
            <a:endParaRPr lang="en-US" b="1" dirty="0"/>
          </a:p>
        </p:txBody>
      </p:sp>
      <p:sp>
        <p:nvSpPr>
          <p:cNvPr id="375811" name="Rectangle 3"/>
          <p:cNvSpPr>
            <a:spLocks noGrp="1" noChangeArrowheads="1"/>
          </p:cNvSpPr>
          <p:nvPr>
            <p:ph type="subTitle" idx="4294967295"/>
          </p:nvPr>
        </p:nvSpPr>
        <p:spPr>
          <a:xfrm>
            <a:off x="4500563" y="4724400"/>
            <a:ext cx="4262437" cy="1128713"/>
          </a:xfrm>
          <a:effectLst>
            <a:outerShdw blurRad="45720" dist="12699" dir="5100221" algn="ctr" rotWithShape="0">
              <a:srgbClr val="FFFFFF">
                <a:alpha val="75000"/>
              </a:srgbClr>
            </a:outerShdw>
          </a:effectLst>
        </p:spPr>
        <p:txBody>
          <a:bodyPr/>
          <a:lstStyle/>
          <a:p>
            <a:pPr marL="0" indent="0" algn="ctr" eaLnBrk="1" hangingPunct="1">
              <a:buFont typeface="Times" pitchFamily="-112" charset="0"/>
              <a:buNone/>
              <a:defRPr/>
            </a:pPr>
            <a:r>
              <a:rPr lang="en-US" b="1" i="1" dirty="0">
                <a:latin typeface="Arial"/>
                <a:cs typeface="Arial"/>
              </a:rPr>
              <a:t>––D. L. Moody</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5" descr="Acclaim_Images_comp_0355-0609-2315-483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7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4572000"/>
            <a:ext cx="9144000" cy="2286000"/>
          </a:xfrm>
          <a:solidFill>
            <a:schemeClr val="tx1"/>
          </a:solidFill>
        </p:spPr>
        <p:txBody>
          <a:bodyPr/>
          <a:lstStyle/>
          <a:p>
            <a:pPr>
              <a:defRPr/>
            </a:pPr>
            <a:r>
              <a:rPr lang="en-US" altLang="ja-JP" sz="3600" b="1" dirty="0">
                <a:solidFill>
                  <a:srgbClr val="FFFFFF"/>
                </a:solidFill>
              </a:rPr>
              <a:t>"</a:t>
            </a:r>
            <a:r>
              <a:rPr lang="en-US" sz="3600" b="1" dirty="0">
                <a:solidFill>
                  <a:srgbClr val="FFFFFF"/>
                </a:solidFill>
              </a:rPr>
              <a:t>Experience is a wonderful thing.  </a:t>
            </a:r>
            <a:br>
              <a:rPr lang="en-US" sz="3600" b="1" dirty="0">
                <a:solidFill>
                  <a:srgbClr val="FFFFFF"/>
                </a:solidFill>
              </a:rPr>
            </a:br>
            <a:r>
              <a:rPr lang="en-US" sz="3600" dirty="0">
                <a:solidFill>
                  <a:srgbClr val="FFFFFF"/>
                </a:solidFill>
              </a:rPr>
              <a:t>	It enables you to recognize a mistake when you make it again.</a:t>
            </a:r>
            <a:r>
              <a:rPr lang="en-US" altLang="ja-JP" sz="3600" dirty="0">
                <a:solidFill>
                  <a:srgbClr val="FFFFFF"/>
                </a:solidFill>
              </a:rPr>
              <a:t>"</a:t>
            </a:r>
            <a:endParaRPr lang="en-US" sz="3600" dirty="0">
              <a:solidFill>
                <a:srgbClr val="FFFFFF"/>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5" name="Picture 3" descr="sunshore04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2425" y="-76200"/>
            <a:ext cx="9648825"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4800" y="-76200"/>
            <a:ext cx="9601200" cy="1143000"/>
          </a:xfrm>
          <a:effectLst/>
        </p:spPr>
        <p:txBody>
          <a:bodyPr/>
          <a:lstStyle/>
          <a:p>
            <a:pPr>
              <a:defRPr/>
            </a:pPr>
            <a:r>
              <a:rPr lang="en-US" sz="4800" dirty="0">
                <a:solidFill>
                  <a:schemeClr val="bg1">
                    <a:lumMod val="20000"/>
                    <a:lumOff val="80000"/>
                  </a:schemeClr>
                </a:solidFill>
                <a:effectLst>
                  <a:glow rad="152400">
                    <a:schemeClr val="tx1"/>
                  </a:glow>
                </a:effectLst>
              </a:rPr>
              <a:t>The God of the </a:t>
            </a:r>
            <a:r>
              <a:rPr lang="en-US" altLang="ja-JP" sz="4800" dirty="0">
                <a:solidFill>
                  <a:schemeClr val="bg1">
                    <a:lumMod val="20000"/>
                    <a:lumOff val="80000"/>
                  </a:schemeClr>
                </a:solidFill>
                <a:effectLst>
                  <a:glow rad="152400">
                    <a:schemeClr val="tx1"/>
                  </a:glow>
                </a:effectLst>
              </a:rPr>
              <a:t>"</a:t>
            </a:r>
            <a:r>
              <a:rPr lang="en-US" sz="4800" dirty="0">
                <a:solidFill>
                  <a:schemeClr val="bg1">
                    <a:lumMod val="20000"/>
                    <a:lumOff val="80000"/>
                  </a:schemeClr>
                </a:solidFill>
                <a:effectLst>
                  <a:glow rad="152400">
                    <a:schemeClr val="tx1"/>
                  </a:glow>
                </a:effectLst>
              </a:rPr>
              <a:t>Second Chance</a:t>
            </a:r>
            <a:r>
              <a:rPr lang="en-US" altLang="ja-JP" sz="4800" dirty="0">
                <a:solidFill>
                  <a:schemeClr val="bg1">
                    <a:lumMod val="20000"/>
                    <a:lumOff val="80000"/>
                  </a:schemeClr>
                </a:solidFill>
                <a:effectLst>
                  <a:glow rad="152400">
                    <a:schemeClr val="tx1"/>
                  </a:glow>
                </a:effectLst>
              </a:rPr>
              <a:t>"</a:t>
            </a:r>
            <a:endParaRPr lang="en-US" sz="4800" dirty="0">
              <a:solidFill>
                <a:schemeClr val="bg1">
                  <a:lumMod val="20000"/>
                  <a:lumOff val="80000"/>
                </a:schemeClr>
              </a:solidFill>
              <a:effectLst>
                <a:glow rad="152400">
                  <a:schemeClr val="tx1"/>
                </a:glow>
              </a:effectLst>
            </a:endParaRPr>
          </a:p>
        </p:txBody>
      </p:sp>
      <p:sp>
        <p:nvSpPr>
          <p:cNvPr id="5" name="Content Placeholder 2"/>
          <p:cNvSpPr txBox="1">
            <a:spLocks/>
          </p:cNvSpPr>
          <p:nvPr/>
        </p:nvSpPr>
        <p:spPr bwMode="auto">
          <a:xfrm>
            <a:off x="838200" y="1905000"/>
            <a:ext cx="8305800" cy="43434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Abraham</a:t>
            </a:r>
          </a:p>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Moses</a:t>
            </a:r>
          </a:p>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David</a:t>
            </a:r>
          </a:p>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Paul</a:t>
            </a:r>
          </a:p>
          <a:p>
            <a:pPr marL="342900" indent="-342900" algn="l">
              <a:spcBef>
                <a:spcPct val="20000"/>
              </a:spcBef>
              <a:buFont typeface="Times" pitchFamily="-112" charset="0"/>
              <a:buChar char="•"/>
              <a:defRPr/>
            </a:pPr>
            <a:r>
              <a:rPr lang="en-US" sz="4800" kern="0" dirty="0">
                <a:solidFill>
                  <a:srgbClr val="FFFFFF"/>
                </a:solidFill>
                <a:latin typeface="Trebuchet MS"/>
                <a:ea typeface="Osaka"/>
                <a:cs typeface="Osaka"/>
              </a:rPr>
              <a:t>John Mark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3" name="Title 2"/>
          <p:cNvSpPr>
            <a:spLocks noGrp="1"/>
          </p:cNvSpPr>
          <p:nvPr>
            <p:ph type="title" idx="4294967295"/>
          </p:nvPr>
        </p:nvSpPr>
        <p:spPr>
          <a:xfrm>
            <a:off x="0" y="0"/>
            <a:ext cx="9144000" cy="3733800"/>
          </a:xfrm>
        </p:spPr>
        <p:txBody>
          <a:bodyPr/>
          <a:lstStyle/>
          <a:p>
            <a:pPr>
              <a:defRPr/>
            </a:pPr>
            <a:r>
              <a:rPr lang="en-US" dirty="0">
                <a:solidFill>
                  <a:srgbClr val="FFFFFF"/>
                </a:solidFill>
              </a:rPr>
              <a:t>Failure is an event—Not a person</a:t>
            </a:r>
          </a:p>
        </p:txBody>
      </p:sp>
      <p:pic>
        <p:nvPicPr>
          <p:cNvPr id="744451" name="Picture 3" descr="system-fail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7175" y="4098925"/>
            <a:ext cx="3679825"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609600" y="533400"/>
            <a:ext cx="7772400" cy="990600"/>
          </a:xfrm>
          <a:solidFill>
            <a:srgbClr val="000000"/>
          </a:solidFill>
        </p:spPr>
        <p:txBody>
          <a:bodyPr/>
          <a:lstStyle/>
          <a:p>
            <a:pPr eaLnBrk="1" hangingPunct="1">
              <a:defRPr/>
            </a:pPr>
            <a:r>
              <a:rPr kumimoji="1" lang="en-US" dirty="0">
                <a:ea typeface="ＭＳ Ｐゴシック" pitchFamily="-112" charset="-128"/>
                <a:cs typeface="ＭＳ Ｐゴシック" pitchFamily="-112" charset="-128"/>
              </a:rPr>
              <a:t>Jonah 3: Go!  Yo!</a:t>
            </a:r>
          </a:p>
        </p:txBody>
      </p:sp>
      <p:sp>
        <p:nvSpPr>
          <p:cNvPr id="4" name="Rectangle 3"/>
          <p:cNvSpPr txBox="1">
            <a:spLocks noChangeArrowheads="1"/>
          </p:cNvSpPr>
          <p:nvPr/>
        </p:nvSpPr>
        <p:spPr bwMode="auto">
          <a:xfrm>
            <a:off x="228600" y="1828800"/>
            <a:ext cx="8534400" cy="43434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l" eaLnBrk="1" hangingPunct="1">
              <a:spcBef>
                <a:spcPct val="20000"/>
              </a:spcBef>
              <a:buClr>
                <a:srgbClr val="00CCFF"/>
              </a:buClr>
              <a:buSzPct val="65000"/>
              <a:buFont typeface="Arial" pitchFamily="-128" charset="0"/>
              <a:buAutoNum type="romanUcPeriod"/>
              <a:defRPr/>
            </a:pPr>
            <a:r>
              <a:rPr kumimoji="1" lang="en-US" sz="3200" u="sng" kern="0" dirty="0">
                <a:solidFill>
                  <a:srgbClr val="FFFFFF"/>
                </a:solidFill>
                <a:latin typeface="Arial"/>
                <a:ea typeface="ＭＳ Ｐゴシック" pitchFamily="-112" charset="-128"/>
                <a:cs typeface="ＭＳ Ｐゴシック" pitchFamily="-112" charset="-128"/>
              </a:rPr>
              <a:t>GO!</a:t>
            </a:r>
            <a:r>
              <a:rPr kumimoji="1" lang="en-US" sz="3200" kern="0" dirty="0">
                <a:solidFill>
                  <a:srgbClr val="FFFFFF"/>
                </a:solidFill>
                <a:latin typeface="Arial"/>
                <a:ea typeface="ＭＳ Ｐゴシック" pitchFamily="-112" charset="-128"/>
                <a:cs typeface="ＭＳ Ｐゴシック" pitchFamily="-112" charset="-128"/>
              </a:rPr>
              <a:t>  God is the God of the </a:t>
            </a:r>
            <a:r>
              <a:rPr kumimoji="1" lang="en-US" sz="3200" kern="0" dirty="0">
                <a:solidFill>
                  <a:srgbClr val="FFFF00"/>
                </a:solidFill>
                <a:latin typeface="Arial"/>
                <a:ea typeface="ＭＳ Ｐゴシック" pitchFamily="-112" charset="-128"/>
                <a:cs typeface="ＭＳ Ｐゴシック" pitchFamily="-112" charset="-128"/>
              </a:rPr>
              <a:t>second chance</a:t>
            </a:r>
            <a:r>
              <a:rPr kumimoji="1" lang="en-US" sz="3200" kern="0" dirty="0">
                <a:solidFill>
                  <a:srgbClr val="FFFFFF"/>
                </a:solidFill>
                <a:latin typeface="Arial"/>
                <a:ea typeface="ＭＳ Ｐゴシック" pitchFamily="-112" charset="-128"/>
                <a:cs typeface="ＭＳ Ｐゴシック" pitchFamily="-112" charset="-128"/>
              </a:rPr>
              <a:t> for unfaithful messengers (1-2).</a:t>
            </a:r>
          </a:p>
          <a:p>
            <a:pPr marL="627063" indent="-627063" algn="l" eaLnBrk="1" hangingPunct="1">
              <a:spcBef>
                <a:spcPct val="20000"/>
              </a:spcBef>
              <a:buClr>
                <a:srgbClr val="00CCFF"/>
              </a:buClr>
              <a:buSzPct val="65000"/>
              <a:buFont typeface="Arial" pitchFamily="-128" charset="0"/>
              <a:buAutoNum type="romanUcPeriod"/>
              <a:defRPr/>
            </a:pPr>
            <a:r>
              <a:rPr kumimoji="1" lang="en-US" sz="3200" u="sng" kern="0" dirty="0">
                <a:solidFill>
                  <a:srgbClr val="FFFFFF"/>
                </a:solidFill>
                <a:latin typeface="Arial"/>
                <a:ea typeface="ＭＳ Ｐゴシック" pitchFamily="-112" charset="-128"/>
                <a:cs typeface="ＭＳ Ｐゴシック" pitchFamily="-112" charset="-128"/>
              </a:rPr>
              <a:t>YO!</a:t>
            </a:r>
            <a:r>
              <a:rPr kumimoji="1" lang="en-US" sz="3200" kern="0" dirty="0">
                <a:solidFill>
                  <a:srgbClr val="FFFFFF"/>
                </a:solidFill>
                <a:latin typeface="Arial"/>
                <a:ea typeface="ＭＳ Ｐゴシック" pitchFamily="-112" charset="-128"/>
                <a:cs typeface="ＭＳ Ｐゴシック" pitchFamily="-112" charset="-128"/>
              </a:rPr>
              <a:t>  God</a:t>
            </a:r>
            <a:r>
              <a:rPr kumimoji="1" lang="fr-FR" sz="3200" kern="0" dirty="0">
                <a:solidFill>
                  <a:srgbClr val="FFFFFF"/>
                </a:solidFill>
                <a:latin typeface="Arial"/>
                <a:ea typeface="ＭＳ Ｐゴシック" pitchFamily="-112" charset="-128"/>
                <a:cs typeface="ＭＳ Ｐゴシック" pitchFamily="-112" charset="-128"/>
              </a:rPr>
              <a:t>'</a:t>
            </a:r>
            <a:r>
              <a:rPr kumimoji="1" lang="en-US" sz="3200" kern="0" dirty="0">
                <a:solidFill>
                  <a:srgbClr val="FFFFFF"/>
                </a:solidFill>
                <a:latin typeface="Arial"/>
                <a:ea typeface="ＭＳ Ｐゴシック" pitchFamily="-112" charset="-128"/>
                <a:cs typeface="ＭＳ Ｐゴシック" pitchFamily="-112" charset="-128"/>
              </a:rPr>
              <a:t>s people especially need to declare His message to those who have never </a:t>
            </a:r>
            <a:r>
              <a:rPr kumimoji="1" lang="en-US" sz="3200" kern="0" dirty="0">
                <a:solidFill>
                  <a:srgbClr val="FFFF00"/>
                </a:solidFill>
                <a:latin typeface="Arial"/>
                <a:ea typeface="ＭＳ Ｐゴシック" pitchFamily="-112" charset="-128"/>
                <a:cs typeface="ＭＳ Ｐゴシック" pitchFamily="-112" charset="-128"/>
              </a:rPr>
              <a:t>heard</a:t>
            </a:r>
            <a:r>
              <a:rPr kumimoji="1" lang="en-US" sz="3200" kern="0" dirty="0">
                <a:solidFill>
                  <a:srgbClr val="FFFFFF"/>
                </a:solidFill>
                <a:latin typeface="Arial"/>
                <a:ea typeface="ＭＳ Ｐゴシック" pitchFamily="-112" charset="-128"/>
                <a:cs typeface="ＭＳ Ｐゴシック" pitchFamily="-112" charset="-128"/>
              </a:rPr>
              <a:t> (3-4).</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t>Black</a:t>
            </a:r>
          </a:p>
        </p:txBody>
      </p:sp>
      <p:sp>
        <p:nvSpPr>
          <p:cNvPr id="74854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lang="en-US" b="1">
                <a:solidFill>
                  <a:srgbClr val="000000"/>
                </a:solidFill>
                <a:latin typeface="Times New Roman" pitchFamily="-128" charset="0"/>
                <a:ea typeface="Osaka"/>
                <a:cs typeface="Osaka"/>
              </a:rPr>
              <a:t>Resen</a:t>
            </a: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lang="en-US" b="1">
                <a:solidFill>
                  <a:srgbClr val="000000"/>
                </a:solidFill>
                <a:latin typeface="Times New Roman" pitchFamily="-128" charset="0"/>
                <a:ea typeface="Osaka"/>
                <a:cs typeface="Osaka"/>
              </a:rPr>
              <a:t>Rehoboth Ir</a:t>
            </a:r>
          </a:p>
        </p:txBody>
      </p:sp>
      <p:grpSp>
        <p:nvGrpSpPr>
          <p:cNvPr id="2" name="Group 12"/>
          <p:cNvGrpSpPr>
            <a:grpSpLocks/>
          </p:cNvGrpSpPr>
          <p:nvPr/>
        </p:nvGrpSpPr>
        <p:grpSpPr bwMode="auto">
          <a:xfrm>
            <a:off x="1905000" y="838200"/>
            <a:ext cx="3048000" cy="5429250"/>
            <a:chOff x="816" y="528"/>
            <a:chExt cx="1920" cy="3420"/>
          </a:xfrm>
        </p:grpSpPr>
        <p:sp>
          <p:nvSpPr>
            <p:cNvPr id="750620"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50621"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50622"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750597"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grpSp>
        <p:nvGrpSpPr>
          <p:cNvPr id="750601" name="Group 22"/>
          <p:cNvGrpSpPr>
            <a:grpSpLocks/>
          </p:cNvGrpSpPr>
          <p:nvPr/>
        </p:nvGrpSpPr>
        <p:grpSpPr bwMode="auto">
          <a:xfrm>
            <a:off x="-120650" y="454025"/>
            <a:ext cx="10093325" cy="6772275"/>
            <a:chOff x="-76" y="286"/>
            <a:chExt cx="6358" cy="4266"/>
          </a:xfrm>
        </p:grpSpPr>
        <p:sp>
          <p:nvSpPr>
            <p:cNvPr id="750617"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0618"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0619"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grpSp>
      <p:sp>
        <p:nvSpPr>
          <p:cNvPr id="337923" name="Rectangle 3"/>
          <p:cNvSpPr>
            <a:spLocks noGrp="1" noChangeArrowheads="1"/>
          </p:cNvSpPr>
          <p:nvPr>
            <p:ph type="body" idx="4294967295"/>
          </p:nvPr>
        </p:nvSpPr>
        <p:spPr>
          <a:xfrm>
            <a:off x="152400" y="1981200"/>
            <a:ext cx="1981200" cy="990600"/>
          </a:xfrm>
        </p:spPr>
        <p:txBody>
          <a:bodyPr/>
          <a:lstStyle/>
          <a:p>
            <a:pPr marL="0" indent="0" eaLnBrk="1" hangingPunct="1">
              <a:lnSpc>
                <a:spcPct val="90000"/>
              </a:lnSpc>
              <a:buFont typeface="Times" pitchFamily="-112" charset="0"/>
              <a:buNone/>
              <a:defRPr/>
            </a:pPr>
            <a:r>
              <a:rPr lang="en-US" b="1" dirty="0"/>
              <a:t>Nineveh Proper</a:t>
            </a:r>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lang="en-US" b="1">
                <a:solidFill>
                  <a:srgbClr val="000000"/>
                </a:solidFill>
                <a:latin typeface="Times New Roman" pitchFamily="-128" charset="0"/>
                <a:ea typeface="Osaka"/>
                <a:cs typeface="Osaka"/>
              </a:rPr>
              <a:t>Calah</a:t>
            </a:r>
          </a:p>
        </p:txBody>
      </p:sp>
      <p:sp>
        <p:nvSpPr>
          <p:cNvPr id="337922" name="Rectangle 2" descr="Purple mesh"/>
          <p:cNvSpPr>
            <a:spLocks noGrp="1" noChangeArrowheads="1"/>
          </p:cNvSpPr>
          <p:nvPr>
            <p:ph type="title" idx="4294967295"/>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en-US" b="1" dirty="0">
                <a:solidFill>
                  <a:srgbClr val="FFFF00"/>
                </a:solidFill>
              </a:rPr>
              <a:t>The Nineveh Metropolis</a:t>
            </a:r>
          </a:p>
        </p:txBody>
      </p:sp>
      <p:sp>
        <p:nvSpPr>
          <p:cNvPr id="750605" name="Text Box 23"/>
          <p:cNvSpPr txBox="1">
            <a:spLocks noChangeArrowheads="1"/>
          </p:cNvSpPr>
          <p:nvPr/>
        </p:nvSpPr>
        <p:spPr bwMode="auto">
          <a:xfrm>
            <a:off x="76200" y="6324600"/>
            <a:ext cx="2360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i="1">
                <a:solidFill>
                  <a:srgbClr val="000000"/>
                </a:solidFill>
              </a:rPr>
              <a:t>Genesis 10:11-12</a:t>
            </a:r>
          </a:p>
        </p:txBody>
      </p:sp>
      <p:sp>
        <p:nvSpPr>
          <p:cNvPr id="750606" name="Text Box 24"/>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solidFill>
                  <a:srgbClr val="000000"/>
                </a:solidFill>
              </a:rPr>
              <a:t>602</a:t>
            </a:r>
            <a:endParaRPr lang="en-US">
              <a:solidFill>
                <a:srgbClr val="000000"/>
              </a:solidFill>
            </a:endParaRPr>
          </a:p>
        </p:txBody>
      </p:sp>
      <p:grpSp>
        <p:nvGrpSpPr>
          <p:cNvPr id="4" name="Group 28"/>
          <p:cNvGrpSpPr>
            <a:grpSpLocks/>
          </p:cNvGrpSpPr>
          <p:nvPr/>
        </p:nvGrpSpPr>
        <p:grpSpPr bwMode="auto">
          <a:xfrm>
            <a:off x="333375" y="612775"/>
            <a:ext cx="7770813" cy="5419725"/>
            <a:chOff x="210" y="386"/>
            <a:chExt cx="4895" cy="3414"/>
          </a:xfrm>
        </p:grpSpPr>
        <p:sp>
          <p:nvSpPr>
            <p:cNvPr id="750614"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0615"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0616"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grpSp>
      <p:sp>
        <p:nvSpPr>
          <p:cNvPr id="337949" name="Text Box 29"/>
          <p:cNvSpPr txBox="1">
            <a:spLocks noChangeArrowheads="1"/>
          </p:cNvSpPr>
          <p:nvPr/>
        </p:nvSpPr>
        <p:spPr bwMode="auto">
          <a:xfrm>
            <a:off x="5265738" y="852488"/>
            <a:ext cx="2811462"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a:solidFill>
                  <a:srgbClr val="FF0000"/>
                </a:solidFill>
              </a:rPr>
              <a:t>Size of Singapore</a:t>
            </a:r>
          </a:p>
        </p:txBody>
      </p:sp>
      <p:cxnSp>
        <p:nvCxnSpPr>
          <p:cNvPr id="750609"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750610" name="Text Box 23"/>
          <p:cNvSpPr txBox="1">
            <a:spLocks noChangeArrowheads="1"/>
          </p:cNvSpPr>
          <p:nvPr/>
        </p:nvSpPr>
        <p:spPr bwMode="auto">
          <a:xfrm>
            <a:off x="54102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solidFill>
                  <a:srgbClr val="000000"/>
                </a:solidFill>
              </a:rPr>
              <a:t>0</a:t>
            </a:r>
          </a:p>
        </p:txBody>
      </p:sp>
      <p:sp>
        <p:nvSpPr>
          <p:cNvPr id="750611" name="Text Box 23"/>
          <p:cNvSpPr txBox="1">
            <a:spLocks noChangeArrowheads="1"/>
          </p:cNvSpPr>
          <p:nvPr/>
        </p:nvSpPr>
        <p:spPr bwMode="auto">
          <a:xfrm>
            <a:off x="79248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solidFill>
                  <a:srgbClr val="000000"/>
                </a:solidFill>
              </a:rPr>
              <a:t>20</a:t>
            </a:r>
          </a:p>
        </p:txBody>
      </p:sp>
      <p:sp>
        <p:nvSpPr>
          <p:cNvPr id="750612" name="Text Box 23"/>
          <p:cNvSpPr txBox="1">
            <a:spLocks noChangeArrowheads="1"/>
          </p:cNvSpPr>
          <p:nvPr/>
        </p:nvSpPr>
        <p:spPr bwMode="auto">
          <a:xfrm>
            <a:off x="5943600" y="6324600"/>
            <a:ext cx="2133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a:solidFill>
                  <a:srgbClr val="000000"/>
                </a:solidFill>
              </a:rPr>
              <a:t>kilometers</a:t>
            </a: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Times" charset="0"/>
              <a:buNone/>
              <a:defRPr/>
            </a:pPr>
            <a:r>
              <a:rPr lang="en-US" sz="3200" b="1">
                <a:solidFill>
                  <a:srgbClr val="FFFFFF"/>
                </a:solidFill>
                <a:effectLst>
                  <a:outerShdw blurRad="38100" dist="38100" dir="2700000" algn="tl">
                    <a:srgbClr val="000000"/>
                  </a:outerShdw>
                </a:effectLst>
                <a:latin typeface="Trebuchet MS" charset="0"/>
                <a:ea typeface="Osaka" charset="0"/>
                <a:cs typeface="Osaka" charset="0"/>
              </a:rPr>
              <a:t>The Great City of Nineveh</a:t>
            </a:r>
          </a:p>
        </p:txBody>
      </p:sp>
    </p:spTree>
    <p:extLst>
      <p:ext uri="{BB962C8B-B14F-4D97-AF65-F5344CB8AC3E}">
        <p14:creationId xmlns:p14="http://schemas.microsoft.com/office/powerpoint/2010/main" val="1429936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64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idx="4294967295"/>
          </p:nvPr>
        </p:nvSpPr>
        <p:spPr>
          <a:xfrm>
            <a:off x="4343400" y="0"/>
            <a:ext cx="4800600" cy="5486400"/>
          </a:xfrm>
          <a:solidFill>
            <a:srgbClr val="000000"/>
          </a:solidFill>
          <a:effectLst>
            <a:outerShdw blurRad="63500" dist="71842" dir="2700000" algn="ctr" rotWithShape="0">
              <a:srgbClr val="030201">
                <a:alpha val="75000"/>
              </a:srgbClr>
            </a:outerShdw>
          </a:effectLst>
        </p:spPr>
        <p:txBody>
          <a:bodyPr/>
          <a:lstStyle/>
          <a:p>
            <a:pPr eaLnBrk="1" hangingPunct="1">
              <a:defRPr/>
            </a:pPr>
            <a:r>
              <a:rPr kumimoji="1" lang="en-US" altLang="ja-JP" sz="4800" b="1" dirty="0">
                <a:solidFill>
                  <a:srgbClr val="FFFFFF"/>
                </a:solidFill>
              </a:rPr>
              <a:t>"</a:t>
            </a:r>
            <a:r>
              <a:rPr kumimoji="1" lang="en-US" sz="4800" b="1" dirty="0">
                <a:solidFill>
                  <a:srgbClr val="FFFFFF"/>
                </a:solidFill>
              </a:rPr>
              <a:t>Now 40 days and Nineveh overturned!</a:t>
            </a:r>
            <a:r>
              <a:rPr kumimoji="1" lang="en-US" altLang="ja-JP" sz="4800" b="1" dirty="0">
                <a:solidFill>
                  <a:srgbClr val="FFFFFF"/>
                </a:solidFill>
              </a:rPr>
              <a:t>"</a:t>
            </a:r>
            <a:r>
              <a:rPr kumimoji="1" lang="en-US" sz="4800" b="1" dirty="0">
                <a:solidFill>
                  <a:srgbClr val="FFFFFF"/>
                </a:solidFill>
              </a:rPr>
              <a:t> </a:t>
            </a:r>
            <a:br>
              <a:rPr kumimoji="1" lang="en-US" sz="4800" b="1" dirty="0">
                <a:solidFill>
                  <a:srgbClr val="FFFFFF"/>
                </a:solidFill>
              </a:rPr>
            </a:br>
            <a:r>
              <a:rPr kumimoji="1" lang="en-US" sz="3600" b="1" dirty="0">
                <a:solidFill>
                  <a:srgbClr val="FFFFFF"/>
                </a:solidFill>
              </a:rPr>
              <a:t>(Hebrew message in 5 words)</a:t>
            </a:r>
            <a:endParaRPr kumimoji="1" lang="en-US" sz="4800" dirty="0">
              <a:solidFill>
                <a:srgbClr val="FFFFFF"/>
              </a:solidFill>
            </a:endParaRPr>
          </a:p>
        </p:txBody>
      </p:sp>
      <p:pic>
        <p:nvPicPr>
          <p:cNvPr id="5" name="Picture 4" descr="Screen Shot 2017-01-15 at 3.07.39 PM.png">
            <a:extLst>
              <a:ext uri="{FF2B5EF4-FFF2-40B4-BE49-F238E27FC236}">
                <a16:creationId xmlns:a16="http://schemas.microsoft.com/office/drawing/2014/main" id="{A400DC86-5FDE-B463-3A74-5B183D081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5517232"/>
            <a:ext cx="9361849" cy="1368152"/>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eaLnBrk="1" hangingPunct="1"/>
            <a:endParaRPr lang="en-US">
              <a:solidFill>
                <a:srgbClr val="000000"/>
              </a:solidFill>
              <a:ea typeface="ＭＳ Ｐゴシック" charset="0"/>
              <a:cs typeface="ＭＳ Ｐゴシック" charset="0"/>
            </a:endParaRPr>
          </a:p>
        </p:txBody>
      </p:sp>
      <p:sp>
        <p:nvSpPr>
          <p:cNvPr id="2" name="Title 1"/>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en-US" dirty="0">
                <a:solidFill>
                  <a:srgbClr val="FFFFFF"/>
                </a:solidFill>
                <a:effectLst>
                  <a:outerShdw blurRad="38100" dist="38100" dir="2700000" algn="tl">
                    <a:srgbClr val="000000"/>
                  </a:outerShdw>
                </a:effectLst>
                <a:latin typeface="Arial" charset="0"/>
                <a:cs typeface="Arial" charset="0"/>
              </a:rPr>
              <a:t>What</a:t>
            </a:r>
            <a:r>
              <a:rPr lang="fr-FR" altLang="ja-JP" dirty="0">
                <a:solidFill>
                  <a:srgbClr val="FFFFFF"/>
                </a:solidFill>
                <a:effectLst>
                  <a:outerShdw blurRad="38100" dist="38100" dir="2700000" algn="tl">
                    <a:srgbClr val="000000"/>
                  </a:outerShdw>
                </a:effectLst>
                <a:latin typeface="Arial" charset="0"/>
                <a:cs typeface="Arial" charset="0"/>
              </a:rPr>
              <a:t>'</a:t>
            </a:r>
            <a:r>
              <a:rPr lang="en-US" dirty="0">
                <a:solidFill>
                  <a:srgbClr val="FFFFFF"/>
                </a:solidFill>
                <a:effectLst>
                  <a:outerShdw blurRad="38100" dist="38100" dir="2700000" algn="tl">
                    <a:srgbClr val="000000"/>
                  </a:outerShdw>
                </a:effectLst>
                <a:latin typeface="Arial" charset="0"/>
                <a:cs typeface="Arial" charset="0"/>
              </a:rPr>
              <a:t>s Most Important?</a:t>
            </a:r>
          </a:p>
        </p:txBody>
      </p:sp>
      <p:sp>
        <p:nvSpPr>
          <p:cNvPr id="6" name="Content Placeholder 2"/>
          <p:cNvSpPr txBox="1">
            <a:spLocks/>
          </p:cNvSpPr>
          <p:nvPr/>
        </p:nvSpPr>
        <p:spPr bwMode="auto">
          <a:xfrm>
            <a:off x="152400" y="4876800"/>
            <a:ext cx="88392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pPr>
            <a:r>
              <a:rPr lang="en-US" sz="3600" baseline="30000" dirty="0">
                <a:solidFill>
                  <a:srgbClr val="FFFFFF"/>
                </a:solidFill>
                <a:latin typeface="Arial" charset="0"/>
                <a:ea typeface="ＭＳ Ｐゴシック" charset="0"/>
                <a:cs typeface="ＭＳ Ｐゴシック" charset="0"/>
              </a:rPr>
              <a:t>31 </a:t>
            </a:r>
            <a:r>
              <a:rPr lang="en-US" sz="3600" dirty="0">
                <a:solidFill>
                  <a:srgbClr val="FFFFFF"/>
                </a:solidFill>
                <a:latin typeface="Arial" charset="0"/>
                <a:ea typeface="ＭＳ Ｐゴシック" charset="0"/>
                <a:cs typeface="ＭＳ Ｐゴシック" charset="0"/>
              </a:rPr>
              <a:t>The second is equally important: </a:t>
            </a:r>
            <a:br>
              <a:rPr lang="en-US" sz="3600" dirty="0">
                <a:solidFill>
                  <a:srgbClr val="FFFFFF"/>
                </a:solidFill>
                <a:latin typeface="Arial" charset="0"/>
                <a:ea typeface="ＭＳ Ｐゴシック" charset="0"/>
                <a:cs typeface="ＭＳ Ｐゴシック" charset="0"/>
              </a:rPr>
            </a:br>
            <a:r>
              <a:rPr lang="fr-FR" altLang="ja-JP" sz="3600" dirty="0">
                <a:solidFill>
                  <a:srgbClr val="FFFFFF"/>
                </a:solidFill>
                <a:latin typeface="Arial" charset="0"/>
                <a:cs typeface="Arial" charset="0"/>
              </a:rPr>
              <a:t>'</a:t>
            </a:r>
            <a:r>
              <a:rPr lang="en-US" sz="3600" dirty="0">
                <a:solidFill>
                  <a:srgbClr val="FFFF00"/>
                </a:solidFill>
                <a:latin typeface="Arial" charset="0"/>
                <a:cs typeface="Arial" charset="0"/>
              </a:rPr>
              <a:t>Love your neighbor </a:t>
            </a:r>
            <a:r>
              <a:rPr lang="en-US" sz="3600" dirty="0">
                <a:solidFill>
                  <a:srgbClr val="FFFFFF"/>
                </a:solidFill>
                <a:latin typeface="Arial" charset="0"/>
                <a:cs typeface="Arial" charset="0"/>
              </a:rPr>
              <a:t>as yourself.</a:t>
            </a:r>
            <a:r>
              <a:rPr lang="fr-FR" altLang="ja-JP" sz="3600" dirty="0">
                <a:solidFill>
                  <a:srgbClr val="FFFFFF"/>
                </a:solidFill>
                <a:latin typeface="Arial" charset="0"/>
                <a:cs typeface="Arial" charset="0"/>
              </a:rPr>
              <a:t>'</a:t>
            </a:r>
            <a:r>
              <a:rPr lang="en-US" sz="3600" dirty="0">
                <a:solidFill>
                  <a:srgbClr val="FFFFFF"/>
                </a:solidFill>
                <a:latin typeface="Arial" charset="0"/>
                <a:cs typeface="Arial" charset="0"/>
              </a:rPr>
              <a:t> No other commandment is greater than these.</a:t>
            </a:r>
            <a:r>
              <a:rPr lang="en-US" altLang="ja-JP" sz="3600" dirty="0">
                <a:solidFill>
                  <a:srgbClr val="FFFFFF"/>
                </a:solidFill>
                <a:latin typeface="Arial" charset="0"/>
                <a:ea typeface="ＭＳ Ｐゴシック" charset="0"/>
                <a:cs typeface="ＭＳ Ｐゴシック" charset="0"/>
              </a:rPr>
              <a:t>"</a:t>
            </a:r>
            <a:endParaRPr lang="en-US" sz="3600" dirty="0">
              <a:solidFill>
                <a:srgbClr val="FFFFFF"/>
              </a:solidFill>
              <a:latin typeface="Arial" charset="0"/>
              <a:ea typeface="ＭＳ Ｐゴシック" charset="0"/>
              <a:cs typeface="ＭＳ Ｐゴシック" charset="0"/>
            </a:endParaRPr>
          </a:p>
        </p:txBody>
      </p:sp>
      <p:pic>
        <p:nvPicPr>
          <p:cNvPr id="754692" name="Picture 6" descr="190520_light_bulb_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2400" y="0"/>
            <a:ext cx="914400" cy="1217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4693" name="Content Placeholder 2"/>
          <p:cNvSpPr txBox="1">
            <a:spLocks/>
          </p:cNvSpPr>
          <p:nvPr/>
        </p:nvSpPr>
        <p:spPr bwMode="auto">
          <a:xfrm>
            <a:off x="152400" y="1371600"/>
            <a:ext cx="89916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pPr>
            <a:r>
              <a:rPr lang="en-US" sz="3600" dirty="0">
                <a:solidFill>
                  <a:srgbClr val="FFFFFF"/>
                </a:solidFill>
                <a:latin typeface="Arial" charset="0"/>
                <a:ea typeface="ＭＳ Ｐゴシック" charset="0"/>
                <a:cs typeface="ＭＳ Ｐゴシック" charset="0"/>
              </a:rPr>
              <a:t>Mark 12:29-31 -- Jesus replied, </a:t>
            </a:r>
            <a:r>
              <a:rPr lang="en-US" altLang="ja-JP" sz="3600" dirty="0">
                <a:solidFill>
                  <a:srgbClr val="FFFFFF"/>
                </a:solidFill>
                <a:latin typeface="Arial" charset="0"/>
                <a:ea typeface="ＭＳ Ｐゴシック" charset="0"/>
                <a:cs typeface="ＭＳ Ｐゴシック" charset="0"/>
              </a:rPr>
              <a:t>"</a:t>
            </a:r>
            <a:r>
              <a:rPr lang="en-US" altLang="ja-JP" sz="3600" dirty="0">
                <a:solidFill>
                  <a:srgbClr val="FFFFFF"/>
                </a:solidFill>
                <a:latin typeface="Arial" charset="0"/>
                <a:cs typeface="Arial" charset="0"/>
              </a:rPr>
              <a:t>The most important commandment is this: </a:t>
            </a:r>
            <a:r>
              <a:rPr lang="fr-FR" altLang="ja-JP" sz="3600" dirty="0">
                <a:solidFill>
                  <a:srgbClr val="FFFFFF"/>
                </a:solidFill>
                <a:latin typeface="Arial" charset="0"/>
                <a:cs typeface="Arial" charset="0"/>
              </a:rPr>
              <a:t>'</a:t>
            </a:r>
            <a:r>
              <a:rPr lang="en-US" altLang="ja-JP" sz="3600" dirty="0">
                <a:solidFill>
                  <a:srgbClr val="FFFFFF"/>
                </a:solidFill>
                <a:latin typeface="Arial" charset="0"/>
                <a:cs typeface="Arial" charset="0"/>
              </a:rPr>
              <a:t>Listen, O Israel! The Lord our God is the one and only Lord. </a:t>
            </a:r>
            <a:r>
              <a:rPr lang="en-US" altLang="ja-JP" sz="3600" baseline="30000" dirty="0">
                <a:solidFill>
                  <a:srgbClr val="FFFFFF"/>
                </a:solidFill>
                <a:latin typeface="Arial" charset="0"/>
                <a:cs typeface="Arial" charset="0"/>
              </a:rPr>
              <a:t>30 </a:t>
            </a:r>
            <a:r>
              <a:rPr lang="en-US" altLang="ja-JP" sz="3600" dirty="0">
                <a:solidFill>
                  <a:srgbClr val="FFFFFF"/>
                </a:solidFill>
                <a:latin typeface="Arial" charset="0"/>
                <a:cs typeface="Arial" charset="0"/>
              </a:rPr>
              <a:t>And you must </a:t>
            </a:r>
            <a:r>
              <a:rPr lang="en-US" altLang="ja-JP" sz="3600" dirty="0">
                <a:solidFill>
                  <a:srgbClr val="FFFF00"/>
                </a:solidFill>
                <a:latin typeface="Arial" charset="0"/>
                <a:cs typeface="Arial" charset="0"/>
              </a:rPr>
              <a:t>love the Lord </a:t>
            </a:r>
            <a:r>
              <a:rPr lang="en-US" altLang="ja-JP" sz="3600" dirty="0">
                <a:solidFill>
                  <a:srgbClr val="FFFFFF"/>
                </a:solidFill>
                <a:latin typeface="Arial" charset="0"/>
                <a:cs typeface="Arial" charset="0"/>
              </a:rPr>
              <a:t>your God with all your heart, all your soul, all your mind, and all your strength.</a:t>
            </a:r>
            <a:r>
              <a:rPr lang="fr-FR" altLang="ja-JP" sz="3600" dirty="0">
                <a:solidFill>
                  <a:srgbClr val="FFFFFF"/>
                </a:solidFill>
                <a:latin typeface="Arial" charset="0"/>
                <a:cs typeface="Arial" charset="0"/>
              </a:rPr>
              <a:t>'</a:t>
            </a:r>
            <a:endParaRPr lang="en-US" sz="3600"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eaLnBrk="1" hangingPunct="1"/>
            <a:endParaRPr lang="en-US">
              <a:solidFill>
                <a:srgbClr val="000000"/>
              </a:solidFill>
              <a:ea typeface="ＭＳ Ｐゴシック" charset="0"/>
              <a:cs typeface="ＭＳ Ｐゴシック" charset="0"/>
            </a:endParaRPr>
          </a:p>
        </p:txBody>
      </p:sp>
      <p:sp>
        <p:nvSpPr>
          <p:cNvPr id="756738" name="Title 1"/>
          <p:cNvSpPr>
            <a:spLocks noGrp="1"/>
          </p:cNvSpPr>
          <p:nvPr>
            <p:ph type="title" idx="4294967295"/>
          </p:nvPr>
        </p:nvSpPr>
        <p:spPr>
          <a:xfrm>
            <a:off x="1676400" y="228600"/>
            <a:ext cx="5791200" cy="533400"/>
          </a:xfrm>
        </p:spPr>
        <p:txBody>
          <a:bodyPr/>
          <a:lstStyle/>
          <a:p>
            <a:pPr algn="l" eaLnBrk="1" hangingPunct="1"/>
            <a:r>
              <a:rPr lang="en-US" sz="3200" b="1" i="1">
                <a:solidFill>
                  <a:srgbClr val="800000"/>
                </a:solidFill>
                <a:latin typeface="Arial" charset="0"/>
                <a:ea typeface="ＭＳ Ｐゴシック" charset="0"/>
                <a:cs typeface="Arial" charset="0"/>
              </a:rPr>
              <a:t>Our Vision is to…</a:t>
            </a:r>
          </a:p>
        </p:txBody>
      </p:sp>
      <p:pic>
        <p:nvPicPr>
          <p:cNvPr id="756739"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756749"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eaLnBrk="1" hangingPunct="1">
                <a:defRPr/>
              </a:pPr>
              <a:r>
                <a:rPr lang="en-US" sz="4400" b="1" kern="0" dirty="0">
                  <a:solidFill>
                    <a:srgbClr val="800000"/>
                  </a:solidFill>
                  <a:latin typeface="Arial"/>
                  <a:ea typeface="ＭＳ Ｐゴシック"/>
                  <a:cs typeface="Arial"/>
                </a:rPr>
                <a:t>Love God</a:t>
              </a: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eaLnBrk="1" hangingPunct="1">
              <a:defRPr/>
            </a:pPr>
            <a:r>
              <a:rPr lang="en-US" sz="4400" b="1" kern="0" dirty="0">
                <a:solidFill>
                  <a:srgbClr val="800000"/>
                </a:solidFill>
                <a:latin typeface="Arial"/>
                <a:ea typeface="ＭＳ Ｐゴシック"/>
                <a:cs typeface="Arial"/>
              </a:rPr>
              <a:t>Love the Nations</a:t>
            </a: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eaLnBrk="1" hangingPunct="1">
                <a:defRPr/>
              </a:pPr>
              <a:r>
                <a:rPr lang="en-US" sz="4400" b="1" kern="0" dirty="0">
                  <a:solidFill>
                    <a:srgbClr val="800000"/>
                  </a:solidFill>
                  <a:latin typeface="Arial"/>
                  <a:ea typeface="ＭＳ Ｐゴシック"/>
                  <a:cs typeface="Arial"/>
                </a:rPr>
                <a:t>Love the Church</a:t>
              </a:r>
            </a:p>
          </p:txBody>
        </p:sp>
        <p:pic>
          <p:nvPicPr>
            <p:cNvPr id="756748"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a typeface="ＭＳ Ｐゴシック" charset="0"/>
              <a:cs typeface="ＭＳ Ｐゴシック" charset="0"/>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a typeface="ＭＳ Ｐゴシック" charset="0"/>
              <a:cs typeface="ＭＳ Ｐゴシック" charset="0"/>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eaLnBrk="1" hangingPunct="1"/>
            <a:endParaRPr lang="en-US">
              <a:solidFill>
                <a:srgbClr val="800000"/>
              </a:solidFill>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179512" y="2971800"/>
            <a:ext cx="8763000" cy="3886200"/>
          </a:xfrm>
        </p:spPr>
        <p:txBody>
          <a:bodyPr/>
          <a:lstStyle/>
          <a:p>
            <a:pPr algn="ctr" eaLnBrk="1" hangingPunct="1">
              <a:defRPr/>
            </a:pPr>
            <a:r>
              <a:rPr lang="mr-IN" altLang="ja-JP" sz="8000" dirty="0">
                <a:solidFill>
                  <a:srgbClr val="FFFFFF"/>
                </a:solidFill>
                <a:latin typeface="Arial"/>
                <a:ea typeface="ＭＳ Ｐゴシック" charset="0"/>
                <a:cs typeface="Arial"/>
              </a:rPr>
              <a:t>"</a:t>
            </a:r>
            <a:r>
              <a:rPr lang="en-US" sz="8000" dirty="0">
                <a:solidFill>
                  <a:srgbClr val="FFFFFF"/>
                </a:solidFill>
                <a:latin typeface="Arial"/>
                <a:ea typeface="ＭＳ Ｐゴシック" charset="0"/>
                <a:cs typeface="Arial"/>
              </a:rPr>
              <a:t>Go! </a:t>
            </a:r>
            <a:r>
              <a:rPr lang="en-US" sz="8000" dirty="0" err="1">
                <a:solidFill>
                  <a:srgbClr val="FFFFFF"/>
                </a:solidFill>
                <a:latin typeface="Arial"/>
                <a:ea typeface="ＭＳ Ｐゴシック" charset="0"/>
                <a:cs typeface="Arial"/>
              </a:rPr>
              <a:t>Yo</a:t>
            </a:r>
            <a:r>
              <a:rPr lang="en-US" sz="8000" dirty="0">
                <a:solidFill>
                  <a:srgbClr val="FFFFFF"/>
                </a:solidFill>
                <a:latin typeface="Arial"/>
                <a:ea typeface="ＭＳ Ｐゴシック" charset="0"/>
                <a:cs typeface="Arial"/>
              </a:rPr>
              <a:t>! Whoa!</a:t>
            </a:r>
            <a:r>
              <a:rPr lang="mr-IN" altLang="ja-JP" sz="8000" dirty="0">
                <a:solidFill>
                  <a:srgbClr val="FFFFFF"/>
                </a:solidFill>
                <a:latin typeface="Arial"/>
                <a:ea typeface="ＭＳ Ｐゴシック" charset="0"/>
                <a:cs typeface="Arial"/>
              </a:rPr>
              <a:t>"</a:t>
            </a:r>
            <a:r>
              <a:rPr lang="en-US" sz="8000" dirty="0">
                <a:solidFill>
                  <a:srgbClr val="FFFFFF"/>
                </a:solidFill>
                <a:latin typeface="Arial"/>
                <a:ea typeface="ＭＳ Ｐゴシック" charset="0"/>
                <a:cs typeface="Arial"/>
              </a:rPr>
              <a:t>  </a:t>
            </a:r>
            <a:br>
              <a:rPr lang="en-US" sz="8000" dirty="0">
                <a:solidFill>
                  <a:srgbClr val="FFFFFF"/>
                </a:solidFill>
                <a:latin typeface="Arial"/>
                <a:ea typeface="ＭＳ Ｐゴシック" charset="0"/>
                <a:cs typeface="Arial"/>
              </a:rPr>
            </a:br>
            <a:r>
              <a:rPr lang="en-US" sz="8000" dirty="0">
                <a:solidFill>
                  <a:srgbClr val="FFFFFF"/>
                </a:solidFill>
                <a:latin typeface="Arial"/>
                <a:ea typeface="ＭＳ Ｐゴシック" charset="0"/>
                <a:cs typeface="Arial"/>
              </a:rPr>
              <a:t>Jonah 3</a:t>
            </a:r>
            <a:endParaRPr lang="en-US" sz="8000" dirty="0">
              <a:latin typeface="Arial"/>
              <a:ea typeface="ＭＳ Ｐゴシック" charset="0"/>
              <a:cs typeface="Arial"/>
            </a:endParaRPr>
          </a:p>
        </p:txBody>
      </p:sp>
      <p:sp>
        <p:nvSpPr>
          <p:cNvPr id="5" name="Rectangle 3"/>
          <p:cNvSpPr txBox="1">
            <a:spLocks noChangeArrowheads="1"/>
          </p:cNvSpPr>
          <p:nvPr/>
        </p:nvSpPr>
        <p:spPr bwMode="auto">
          <a:xfrm>
            <a:off x="0" y="0"/>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Share God</a:t>
            </a:r>
            <a:r>
              <a:rPr kumimoji="0" lang="mr-IN"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a:t>
            </a: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s message since people are </a:t>
            </a:r>
            <a:r>
              <a:rPr kumimoji="0" lang="en-US" altLang="ja-JP"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responsive</a:t>
            </a: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a:t>
            </a:r>
            <a:endParaRPr kumimoji="0" lang="en-US" sz="4800" b="1" i="1" u="none" strike="noStrike" kern="0" cap="none" spc="0" normalizeH="0" baseline="0" noProof="0" dirty="0">
              <a:ln>
                <a:noFill/>
              </a:ln>
              <a:solidFill>
                <a:srgbClr val="000000"/>
              </a:solidFill>
              <a:effectLst>
                <a:glow rad="355600">
                  <a:srgbClr val="000000"/>
                </a:glow>
              </a:effectLst>
              <a:uLnTx/>
              <a:uFillTx/>
              <a:latin typeface="Arial"/>
              <a:ea typeface="Osaka" charset="0"/>
              <a:cs typeface="Arial"/>
            </a:endParaRPr>
          </a:p>
        </p:txBody>
      </p:sp>
    </p:spTree>
    <p:extLst>
      <p:ext uri="{BB962C8B-B14F-4D97-AF65-F5344CB8AC3E}">
        <p14:creationId xmlns:p14="http://schemas.microsoft.com/office/powerpoint/2010/main" val="127017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3"/>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eaLnBrk="1" hangingPunct="1"/>
            <a:r>
              <a:rPr lang="en-US" sz="1200">
                <a:solidFill>
                  <a:srgbClr val="000000"/>
                </a:solidFill>
                <a:ea typeface="ＭＳ Ｐゴシック" charset="0"/>
                <a:cs typeface="ＭＳ Ｐゴシック" charset="0"/>
              </a:rPr>
              <a:t>Judgment for Exploitation</a:t>
            </a:r>
            <a:r>
              <a:rPr lang="en-US" sz="1400">
                <a:solidFill>
                  <a:srgbClr val="000000"/>
                </a:solidFill>
                <a:ea typeface="ＭＳ Ｐゴシック" charset="0"/>
                <a:cs typeface="ＭＳ Ｐゴシック" charset="0"/>
              </a:rPr>
              <a:t> </a:t>
            </a:r>
            <a:endParaRPr lang="en-US">
              <a:solidFill>
                <a:srgbClr val="000000"/>
              </a:solidFill>
              <a:ea typeface="ＭＳ Ｐゴシック" charset="0"/>
              <a:cs typeface="ＭＳ Ｐゴシック" charset="0"/>
            </a:endParaRPr>
          </a:p>
        </p:txBody>
      </p:sp>
      <p:sp>
        <p:nvSpPr>
          <p:cNvPr id="758786" name="Rectangle 4"/>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eaLnBrk="1" hangingPunct="1"/>
            <a:r>
              <a:rPr lang="en-US" sz="1200">
                <a:solidFill>
                  <a:srgbClr val="000000"/>
                </a:solidFill>
                <a:ea typeface="ＭＳ Ｐゴシック" charset="0"/>
                <a:cs typeface="ＭＳ Ｐゴシック" charset="0"/>
              </a:rPr>
              <a:t>Judgment for Exploitation</a:t>
            </a:r>
            <a:r>
              <a:rPr lang="en-US" sz="1400">
                <a:solidFill>
                  <a:srgbClr val="000000"/>
                </a:solidFill>
                <a:ea typeface="ＭＳ Ｐゴシック" charset="0"/>
                <a:cs typeface="ＭＳ Ｐゴシック" charset="0"/>
              </a:rPr>
              <a:t> </a:t>
            </a:r>
            <a:endParaRPr lang="en-US">
              <a:solidFill>
                <a:srgbClr val="000000"/>
              </a:solidFill>
              <a:ea typeface="ＭＳ Ｐゴシック" charset="0"/>
              <a:cs typeface="ＭＳ Ｐゴシック" charset="0"/>
            </a:endParaRPr>
          </a:p>
        </p:txBody>
      </p:sp>
      <p:pic>
        <p:nvPicPr>
          <p:cNvPr id="758787" name="Picture 6" descr="candle"/>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351338" y="4457700"/>
            <a:ext cx="519112"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8" name="Rectangle 9"/>
          <p:cNvSpPr>
            <a:spLocks noGrp="1" noChangeArrowheads="1"/>
          </p:cNvSpPr>
          <p:nvPr>
            <p:ph type="title" idx="4294967295"/>
          </p:nvPr>
        </p:nvSpPr>
        <p:spPr>
          <a:xfrm>
            <a:off x="609600" y="5791200"/>
            <a:ext cx="8001000" cy="914400"/>
          </a:xfrm>
        </p:spPr>
        <p:txBody>
          <a:bodyPr/>
          <a:lstStyle/>
          <a:p>
            <a:pPr eaLnBrk="1" hangingPunct="1"/>
            <a:r>
              <a:rPr lang="en-US">
                <a:solidFill>
                  <a:schemeClr val="bg1"/>
                </a:solidFill>
                <a:latin typeface="Times New Roman" charset="0"/>
                <a:ea typeface="ＭＳ Ｐゴシック" charset="0"/>
                <a:cs typeface="ＭＳ Ｐゴシック" charset="0"/>
              </a:rPr>
              <a:t>The Candle</a:t>
            </a:r>
            <a:endParaRPr lang="en-US" sz="1600">
              <a:latin typeface="Times New Roman" charset="0"/>
              <a:ea typeface="ＭＳ Ｐゴシック" charset="0"/>
              <a:cs typeface="ＭＳ Ｐゴシック" charset="0"/>
            </a:endParaRPr>
          </a:p>
        </p:txBody>
      </p:sp>
    </p:spTree>
  </p:cSld>
  <p:clrMapOvr>
    <a:masterClrMapping/>
  </p:clrMapOvr>
  <p:transition>
    <p:fade thruBlk="1"/>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61442" name="Title 2"/>
          <p:cNvSpPr>
            <a:spLocks noGrp="1"/>
          </p:cNvSpPr>
          <p:nvPr>
            <p:ph type="title" idx="4294967295"/>
          </p:nvPr>
        </p:nvSpPr>
        <p:spPr>
          <a:xfrm>
            <a:off x="0" y="0"/>
            <a:ext cx="7924800" cy="1905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solidFill>
                  <a:srgbClr val="FFFFFF"/>
                </a:solidFill>
                <a:latin typeface="Trebuchet MS" charset="0"/>
                <a:ea typeface="Osaka" charset="0"/>
                <a:cs typeface="Osaka" charset="0"/>
              </a:rPr>
              <a:t>And the best evangelist is…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609600" y="533400"/>
            <a:ext cx="7772400" cy="990600"/>
          </a:xfrm>
          <a:solidFill>
            <a:srgbClr val="000000"/>
          </a:solidFill>
        </p:spPr>
        <p:txBody>
          <a:bodyPr/>
          <a:lstStyle/>
          <a:p>
            <a:pPr eaLnBrk="1" hangingPunct="1">
              <a:defRPr/>
            </a:pPr>
            <a:r>
              <a:rPr kumimoji="1" lang="en-US" dirty="0">
                <a:ea typeface="ＭＳ Ｐゴシック" pitchFamily="-112" charset="-128"/>
                <a:cs typeface="ＭＳ Ｐゴシック" pitchFamily="-112" charset="-128"/>
              </a:rPr>
              <a:t>Jonah 3: Go!  Yo!  Whoa!</a:t>
            </a:r>
          </a:p>
        </p:txBody>
      </p:sp>
      <p:sp>
        <p:nvSpPr>
          <p:cNvPr id="4" name="Rectangle 3"/>
          <p:cNvSpPr txBox="1">
            <a:spLocks noChangeArrowheads="1"/>
          </p:cNvSpPr>
          <p:nvPr/>
        </p:nvSpPr>
        <p:spPr bwMode="auto">
          <a:xfrm>
            <a:off x="228600" y="1752600"/>
            <a:ext cx="8610600" cy="43434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l" eaLnBrk="1" hangingPunct="1">
              <a:spcBef>
                <a:spcPct val="20000"/>
              </a:spcBef>
              <a:buClr>
                <a:srgbClr val="00CCFF"/>
              </a:buClr>
              <a:buSzPct val="65000"/>
              <a:buFont typeface="Arial" pitchFamily="-128" charset="0"/>
              <a:buAutoNum type="romanUcPeriod"/>
              <a:defRPr/>
            </a:pPr>
            <a:r>
              <a:rPr kumimoji="1" lang="en-US" sz="3200" u="sng" kern="0" dirty="0">
                <a:solidFill>
                  <a:srgbClr val="FFFFFF"/>
                </a:solidFill>
                <a:latin typeface="Arial"/>
                <a:ea typeface="ＭＳ Ｐゴシック" pitchFamily="-112" charset="-128"/>
                <a:cs typeface="ＭＳ Ｐゴシック" pitchFamily="-112" charset="-128"/>
              </a:rPr>
              <a:t>GO!</a:t>
            </a:r>
            <a:r>
              <a:rPr kumimoji="1" lang="en-US" sz="3200" kern="0" dirty="0">
                <a:solidFill>
                  <a:srgbClr val="FFFFFF"/>
                </a:solidFill>
                <a:latin typeface="Arial"/>
                <a:ea typeface="ＭＳ Ｐゴシック" pitchFamily="-112" charset="-128"/>
                <a:cs typeface="ＭＳ Ｐゴシック" pitchFamily="-112" charset="-128"/>
              </a:rPr>
              <a:t>  God is the God of the </a:t>
            </a:r>
            <a:r>
              <a:rPr kumimoji="1" lang="en-US" sz="3200" kern="0" dirty="0">
                <a:solidFill>
                  <a:srgbClr val="FFFF00"/>
                </a:solidFill>
                <a:latin typeface="Arial"/>
                <a:ea typeface="ＭＳ Ｐゴシック" pitchFamily="-112" charset="-128"/>
                <a:cs typeface="ＭＳ Ｐゴシック" pitchFamily="-112" charset="-128"/>
              </a:rPr>
              <a:t>second chance</a:t>
            </a:r>
            <a:r>
              <a:rPr kumimoji="1" lang="en-US" sz="3200" kern="0" dirty="0">
                <a:solidFill>
                  <a:srgbClr val="FFFFFF"/>
                </a:solidFill>
                <a:latin typeface="Arial"/>
                <a:ea typeface="ＭＳ Ｐゴシック" pitchFamily="-112" charset="-128"/>
                <a:cs typeface="ＭＳ Ｐゴシック" pitchFamily="-112" charset="-128"/>
              </a:rPr>
              <a:t> for unfaithful messengers (1-2).</a:t>
            </a:r>
          </a:p>
          <a:p>
            <a:pPr marL="627063" indent="-627063" algn="l" eaLnBrk="1" hangingPunct="1">
              <a:spcBef>
                <a:spcPct val="20000"/>
              </a:spcBef>
              <a:buClr>
                <a:srgbClr val="00CCFF"/>
              </a:buClr>
              <a:buSzPct val="65000"/>
              <a:buFont typeface="Arial" pitchFamily="-128" charset="0"/>
              <a:buAutoNum type="romanUcPeriod"/>
              <a:defRPr/>
            </a:pPr>
            <a:r>
              <a:rPr kumimoji="1" lang="en-US" sz="3200" u="sng" kern="0" dirty="0">
                <a:solidFill>
                  <a:srgbClr val="FFFFFF"/>
                </a:solidFill>
                <a:latin typeface="Arial"/>
                <a:ea typeface="ＭＳ Ｐゴシック" pitchFamily="-112" charset="-128"/>
                <a:cs typeface="ＭＳ Ｐゴシック" pitchFamily="-112" charset="-128"/>
              </a:rPr>
              <a:t>YO!</a:t>
            </a:r>
            <a:r>
              <a:rPr kumimoji="1" lang="en-US" sz="3200" kern="0" dirty="0">
                <a:solidFill>
                  <a:srgbClr val="FFFFFF"/>
                </a:solidFill>
                <a:latin typeface="Arial"/>
                <a:ea typeface="ＭＳ Ｐゴシック" pitchFamily="-112" charset="-128"/>
                <a:cs typeface="ＭＳ Ｐゴシック" pitchFamily="-112" charset="-128"/>
              </a:rPr>
              <a:t>  God</a:t>
            </a:r>
            <a:r>
              <a:rPr kumimoji="1" lang="fr-FR" sz="3200" kern="0" dirty="0">
                <a:solidFill>
                  <a:srgbClr val="FFFFFF"/>
                </a:solidFill>
                <a:latin typeface="Arial"/>
                <a:ea typeface="ＭＳ Ｐゴシック" pitchFamily="-112" charset="-128"/>
                <a:cs typeface="ＭＳ Ｐゴシック" pitchFamily="-112" charset="-128"/>
              </a:rPr>
              <a:t>'</a:t>
            </a:r>
            <a:r>
              <a:rPr kumimoji="1" lang="en-US" sz="3200" kern="0" dirty="0">
                <a:solidFill>
                  <a:srgbClr val="FFFFFF"/>
                </a:solidFill>
                <a:latin typeface="Arial"/>
                <a:ea typeface="ＭＳ Ｐゴシック" pitchFamily="-112" charset="-128"/>
                <a:cs typeface="ＭＳ Ｐゴシック" pitchFamily="-112" charset="-128"/>
              </a:rPr>
              <a:t>s people especially need to declare His message to those who have never </a:t>
            </a:r>
            <a:r>
              <a:rPr kumimoji="1" lang="en-US" sz="3200" kern="0" dirty="0">
                <a:solidFill>
                  <a:srgbClr val="FFFF00"/>
                </a:solidFill>
                <a:latin typeface="Arial"/>
                <a:ea typeface="ＭＳ Ｐゴシック" pitchFamily="-112" charset="-128"/>
                <a:cs typeface="ＭＳ Ｐゴシック" pitchFamily="-112" charset="-128"/>
              </a:rPr>
              <a:t>heard</a:t>
            </a:r>
            <a:r>
              <a:rPr kumimoji="1" lang="en-US" sz="3200" kern="0" dirty="0">
                <a:solidFill>
                  <a:srgbClr val="FFFFFF"/>
                </a:solidFill>
                <a:latin typeface="Arial"/>
                <a:ea typeface="ＭＳ Ｐゴシック" pitchFamily="-112" charset="-128"/>
                <a:cs typeface="ＭＳ Ｐゴシック" pitchFamily="-112" charset="-128"/>
              </a:rPr>
              <a:t> (3-4).</a:t>
            </a:r>
          </a:p>
          <a:p>
            <a:pPr marL="627063" indent="-627063" algn="l" eaLnBrk="1" hangingPunct="1">
              <a:spcBef>
                <a:spcPct val="20000"/>
              </a:spcBef>
              <a:buClr>
                <a:srgbClr val="00CCFF"/>
              </a:buClr>
              <a:buSzPct val="65000"/>
              <a:buFont typeface="Arial" pitchFamily="-128" charset="0"/>
              <a:buAutoNum type="romanUcPeriod"/>
              <a:defRPr/>
            </a:pPr>
            <a:r>
              <a:rPr kumimoji="1" lang="en-US" sz="3200" u="sng" kern="0" dirty="0">
                <a:solidFill>
                  <a:srgbClr val="FFFFFF"/>
                </a:solidFill>
                <a:latin typeface="Arial"/>
                <a:ea typeface="ＭＳ Ｐゴシック" pitchFamily="-112" charset="-128"/>
                <a:cs typeface="ＭＳ Ｐゴシック" pitchFamily="-112" charset="-128"/>
              </a:rPr>
              <a:t>WHOA!</a:t>
            </a:r>
            <a:r>
              <a:rPr kumimoji="1" lang="en-US" sz="3200" kern="0" dirty="0">
                <a:solidFill>
                  <a:srgbClr val="FFFFFF"/>
                </a:solidFill>
                <a:latin typeface="Arial"/>
                <a:ea typeface="ＭＳ Ｐゴシック" pitchFamily="-112" charset="-128"/>
                <a:cs typeface="ＭＳ Ｐゴシック" pitchFamily="-112" charset="-128"/>
              </a:rPr>
              <a:t>  The results of sharing about God are often surprisingly </a:t>
            </a:r>
            <a:r>
              <a:rPr kumimoji="1" lang="en-US" sz="3200" kern="0" dirty="0">
                <a:solidFill>
                  <a:srgbClr val="FFFF00"/>
                </a:solidFill>
                <a:latin typeface="Arial"/>
                <a:ea typeface="ＭＳ Ｐゴシック" pitchFamily="-112" charset="-128"/>
                <a:cs typeface="ＭＳ Ｐゴシック" pitchFamily="-112" charset="-128"/>
              </a:rPr>
              <a:t>positive </a:t>
            </a:r>
            <a:r>
              <a:rPr kumimoji="1" lang="en-US" sz="3200" kern="0" dirty="0">
                <a:solidFill>
                  <a:srgbClr val="FFFFFF"/>
                </a:solidFill>
                <a:latin typeface="Arial"/>
                <a:ea typeface="ＭＳ Ｐゴシック" pitchFamily="-112" charset="-128"/>
                <a:cs typeface="ＭＳ Ｐゴシック" pitchFamily="-112" charset="-128"/>
              </a:rPr>
              <a:t>(5-10).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9" descr="074J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2819400"/>
            <a:ext cx="3252788" cy="284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idx="4294967295"/>
          </p:nvPr>
        </p:nvSpPr>
        <p:spPr>
          <a:xfrm>
            <a:off x="5715000" y="5562600"/>
            <a:ext cx="2819400" cy="838200"/>
          </a:xfrm>
        </p:spPr>
        <p:txBody>
          <a:bodyPr/>
          <a:lstStyle/>
          <a:p>
            <a:pPr>
              <a:defRPr/>
            </a:pPr>
            <a:r>
              <a:rPr lang="en-US">
                <a:latin typeface="Times New Roman" charset="0"/>
                <a:ea typeface="ＭＳ Ｐゴシック" charset="0"/>
                <a:cs typeface="ＭＳ Ｐゴシック" charset="0"/>
              </a:rPr>
              <a:t>Historicity</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pic>
        <p:nvPicPr>
          <p:cNvPr id="4" name="Picture 3" descr="c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524000"/>
            <a:ext cx="34036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63907" name="Group 8"/>
          <p:cNvGrpSpPr>
            <a:grpSpLocks/>
          </p:cNvGrpSpPr>
          <p:nvPr/>
        </p:nvGrpSpPr>
        <p:grpSpPr bwMode="auto">
          <a:xfrm>
            <a:off x="5181600" y="3048000"/>
            <a:ext cx="3733800" cy="3733800"/>
            <a:chOff x="5181600" y="2971800"/>
            <a:chExt cx="3733800" cy="3733800"/>
          </a:xfrm>
        </p:grpSpPr>
        <p:pic>
          <p:nvPicPr>
            <p:cNvPr id="763912" name="Picture 6" descr="sackclot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1600" y="2971800"/>
              <a:ext cx="3733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3913" name="Picture 7" descr="sackclt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43600" y="3657600"/>
              <a:ext cx="2135187" cy="2513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Cloud Callout 4"/>
          <p:cNvSpPr/>
          <p:nvPr/>
        </p:nvSpPr>
        <p:spPr bwMode="auto">
          <a:xfrm>
            <a:off x="3429000" y="304800"/>
            <a:ext cx="5715000" cy="3048000"/>
          </a:xfrm>
          <a:prstGeom prst="cloudCallout">
            <a:avLst>
              <a:gd name="adj1" fmla="val -62758"/>
              <a:gd name="adj2" fmla="val 24284"/>
            </a:avLst>
          </a:prstGeom>
          <a:solidFill>
            <a:schemeClr val="accent4">
              <a:lumMod val="2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
        <p:nvSpPr>
          <p:cNvPr id="123907" name="Rectangle 3"/>
          <p:cNvSpPr>
            <a:spLocks noGrp="1" noChangeArrowheads="1"/>
          </p:cNvSpPr>
          <p:nvPr>
            <p:ph type="title" idx="4294967295"/>
          </p:nvPr>
        </p:nvSpPr>
        <p:spPr>
          <a:xfrm>
            <a:off x="3810000" y="304800"/>
            <a:ext cx="5105400" cy="2133600"/>
          </a:xfrm>
        </p:spPr>
        <p:txBody>
          <a:bodyPr/>
          <a:lstStyle/>
          <a:p>
            <a:pPr eaLnBrk="1" hangingPunct="1">
              <a:defRPr/>
            </a:pPr>
            <a:r>
              <a:rPr lang="en-US" altLang="ja-JP" sz="4800" dirty="0">
                <a:solidFill>
                  <a:srgbClr val="FFFFFF"/>
                </a:solidFill>
              </a:rPr>
              <a:t>"</a:t>
            </a:r>
            <a:r>
              <a:rPr lang="en-US" sz="4800" dirty="0">
                <a:solidFill>
                  <a:srgbClr val="FFFFFF"/>
                </a:solidFill>
              </a:rPr>
              <a:t>What did </a:t>
            </a:r>
            <a:r>
              <a:rPr lang="en-US" sz="9600" dirty="0">
                <a:solidFill>
                  <a:srgbClr val="FFFF00"/>
                </a:solidFill>
              </a:rPr>
              <a:t>I</a:t>
            </a:r>
            <a:r>
              <a:rPr lang="en-US" sz="4800" dirty="0">
                <a:solidFill>
                  <a:srgbClr val="FFFFFF"/>
                </a:solidFill>
              </a:rPr>
              <a:t> do?</a:t>
            </a:r>
            <a:r>
              <a:rPr lang="en-US" altLang="ja-JP" sz="4800" dirty="0">
                <a:solidFill>
                  <a:srgbClr val="FFFFFF"/>
                </a:solidFill>
              </a:rPr>
              <a:t>"</a:t>
            </a:r>
            <a:endParaRPr lang="en-US" sz="4800" dirty="0"/>
          </a:p>
        </p:txBody>
      </p:sp>
      <p:pic>
        <p:nvPicPr>
          <p:cNvPr id="6" name="Picture 5" descr="sackclothPatch6-08Ck.30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1000" y="304800"/>
            <a:ext cx="2071688"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5181600" y="6172200"/>
            <a:ext cx="3505200" cy="685800"/>
          </a:xfrm>
          <a:prstGeom prst="rect">
            <a:avLst/>
          </a:prstGeom>
          <a:noFill/>
          <a:ln w="9525">
            <a:noFill/>
            <a:miter lim="800000"/>
            <a:headEnd/>
            <a:tailEnd/>
          </a:ln>
          <a:effectLst>
            <a:outerShdw blurRad="63500" dist="35907" dir="16979964" algn="ctr" rotWithShape="0">
              <a:srgbClr val="000000">
                <a:alpha val="75000"/>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i="1" dirty="0">
                <a:solidFill>
                  <a:srgbClr val="FFFFFF"/>
                </a:solidFill>
              </a:rPr>
              <a:t>Jonah 3:5-10</a:t>
            </a:r>
            <a:endParaRPr lang="en-US" sz="4000" i="1" dirty="0">
              <a:solidFill>
                <a:srgbClr val="E5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2390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3907" grpId="0"/>
      <p:bldP spid="10"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4113" y="0"/>
            <a:ext cx="5449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idx="4294967295"/>
          </p:nvPr>
        </p:nvSpPr>
        <p:spPr>
          <a:xfrm>
            <a:off x="0" y="0"/>
            <a:ext cx="5638800" cy="2209800"/>
          </a:xfrm>
          <a:solidFill>
            <a:srgbClr val="000000"/>
          </a:solidFill>
          <a:effectLst>
            <a:outerShdw blurRad="63500" dist="71842" dir="2700000" algn="ctr" rotWithShape="0">
              <a:srgbClr val="030201">
                <a:alpha val="75000"/>
              </a:srgbClr>
            </a:outerShdw>
          </a:effectLst>
        </p:spPr>
        <p:txBody>
          <a:bodyPr/>
          <a:lstStyle/>
          <a:p>
            <a:pPr eaLnBrk="1" hangingPunct="1">
              <a:defRPr/>
            </a:pPr>
            <a:r>
              <a:rPr kumimoji="1" lang="en-US" sz="4800" b="1">
                <a:solidFill>
                  <a:srgbClr val="FFFFFF"/>
                </a:solidFill>
              </a:rPr>
              <a:t>Jonah in Wonderland?</a:t>
            </a:r>
            <a:endParaRPr kumimoji="1" lang="en-US" sz="4800">
              <a:solidFill>
                <a:srgbClr val="FFFFFF"/>
              </a:solidFill>
            </a:endParaRPr>
          </a:p>
        </p:txBody>
      </p:sp>
      <p:sp>
        <p:nvSpPr>
          <p:cNvPr id="7" name="Rectangle 2"/>
          <p:cNvSpPr txBox="1">
            <a:spLocks noChangeArrowheads="1"/>
          </p:cNvSpPr>
          <p:nvPr/>
        </p:nvSpPr>
        <p:spPr bwMode="auto">
          <a:xfrm>
            <a:off x="0" y="2057400"/>
            <a:ext cx="5638800" cy="4800600"/>
          </a:xfrm>
          <a:prstGeom prst="rect">
            <a:avLst/>
          </a:prstGeom>
          <a:solidFill>
            <a:srgbClr val="000000"/>
          </a:solidFill>
          <a:ln w="9525">
            <a:noFill/>
            <a:miter lim="800000"/>
            <a:headEnd/>
            <a:tailEnd/>
          </a:ln>
          <a:effectLst>
            <a:outerShdw blurRad="63500" dist="71842" dir="2700000" algn="ctr" rotWithShape="0">
              <a:srgbClr val="030201">
                <a:alpha val="75000"/>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ja-JP" dirty="0">
                <a:solidFill>
                  <a:srgbClr val="FFFFFF"/>
                </a:solidFill>
                <a:cs typeface="Arial" charset="0"/>
              </a:rPr>
              <a:t>"</a:t>
            </a:r>
            <a:r>
              <a:rPr lang="en-US" dirty="0">
                <a:solidFill>
                  <a:srgbClr val="FFFFFF"/>
                </a:solidFill>
                <a:cs typeface="Arial" charset="0"/>
              </a:rPr>
              <a:t>And what a wonderful result followed his preaching!  The greatest prophets in Israel had not been able to accomplish anything like this… We are in wonderland!  Surely this is not the record of actual historical events nor was it ever intended as such.  It is a sin against the author to treat as literal prose what he intended as poetry</a:t>
            </a:r>
            <a:r>
              <a:rPr lang="en-US" altLang="ja-JP" dirty="0">
                <a:solidFill>
                  <a:srgbClr val="FFFFFF"/>
                </a:solidFill>
                <a:cs typeface="Arial" charset="0"/>
              </a:rPr>
              <a:t>"</a:t>
            </a:r>
            <a:r>
              <a:rPr lang="en-US" dirty="0">
                <a:solidFill>
                  <a:srgbClr val="FFFFFF"/>
                </a:solidFill>
                <a:cs typeface="Arial" charset="0"/>
              </a:rPr>
              <a:t> </a:t>
            </a:r>
          </a:p>
          <a:p>
            <a:pPr eaLnBrk="1" hangingPunct="1">
              <a:defRPr/>
            </a:pPr>
            <a:endParaRPr lang="en-US" sz="2000" dirty="0">
              <a:solidFill>
                <a:srgbClr val="FFFFFF"/>
              </a:solidFill>
              <a:cs typeface="Arial" charset="0"/>
            </a:endParaRPr>
          </a:p>
          <a:p>
            <a:pPr eaLnBrk="1" hangingPunct="1">
              <a:defRPr/>
            </a:pPr>
            <a:r>
              <a:rPr lang="en-US" sz="2000" dirty="0">
                <a:solidFill>
                  <a:srgbClr val="FFFFFF"/>
                </a:solidFill>
                <a:cs typeface="Arial" charset="0"/>
              </a:rPr>
              <a:t>(Julius A. </a:t>
            </a:r>
            <a:r>
              <a:rPr lang="en-US" sz="2000" dirty="0" err="1">
                <a:solidFill>
                  <a:srgbClr val="FFFFFF"/>
                </a:solidFill>
                <a:cs typeface="Arial" charset="0"/>
              </a:rPr>
              <a:t>Bewer</a:t>
            </a:r>
            <a:r>
              <a:rPr lang="en-US" sz="2000" dirty="0">
                <a:solidFill>
                  <a:srgbClr val="FFFFFF"/>
                </a:solidFill>
                <a:cs typeface="Arial" charset="0"/>
              </a:rPr>
              <a:t>, </a:t>
            </a:r>
            <a:r>
              <a:rPr lang="en-US" sz="2000" i="1" dirty="0">
                <a:solidFill>
                  <a:srgbClr val="FFFFFF"/>
                </a:solidFill>
                <a:cs typeface="Arial" charset="0"/>
              </a:rPr>
              <a:t>A Critical and Exegetical Commentary on Jonah</a:t>
            </a:r>
            <a:r>
              <a:rPr lang="en-US" sz="2000" dirty="0">
                <a:solidFill>
                  <a:srgbClr val="FFFFFF"/>
                </a:solidFill>
                <a:cs typeface="Arial" charset="0"/>
              </a:rPr>
              <a:t>, ICC, 3-4). </a:t>
            </a:r>
            <a:endParaRPr kumimoji="1" lang="en-US" dirty="0">
              <a:solidFill>
                <a:srgbClr val="FFFFFF"/>
              </a:solidFill>
              <a:cs typeface="Arial" charset="0"/>
            </a:endParaRPr>
          </a:p>
        </p:txBody>
      </p:sp>
      <p:cxnSp>
        <p:nvCxnSpPr>
          <p:cNvPr id="765956" name="Straight Connector 8"/>
          <p:cNvCxnSpPr>
            <a:cxnSpLocks noChangeShapeType="1"/>
          </p:cNvCxnSpPr>
          <p:nvPr/>
        </p:nvCxnSpPr>
        <p:spPr bwMode="auto">
          <a:xfrm>
            <a:off x="762000" y="2133600"/>
            <a:ext cx="3733800" cy="1588"/>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cxn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95288" y="198438"/>
            <a:ext cx="7772400" cy="1143000"/>
          </a:xfrm>
        </p:spPr>
        <p:txBody>
          <a:bodyPr/>
          <a:lstStyle/>
          <a:p>
            <a:pPr eaLnBrk="1" hangingPunct="1">
              <a:defRPr/>
            </a:pPr>
            <a:r>
              <a:rPr kumimoji="1" lang="en-US" b="1" dirty="0">
                <a:latin typeface="Arial"/>
                <a:cs typeface="Arial"/>
              </a:rPr>
              <a:t>Preparation for Repentance?</a:t>
            </a:r>
            <a:endParaRPr kumimoji="1" lang="en-US" dirty="0">
              <a:latin typeface="Arial"/>
              <a:cs typeface="Arial"/>
            </a:endParaRPr>
          </a:p>
        </p:txBody>
      </p:sp>
      <p:sp>
        <p:nvSpPr>
          <p:cNvPr id="18437" name="Text Box 5"/>
          <p:cNvSpPr txBox="1">
            <a:spLocks noChangeArrowheads="1"/>
          </p:cNvSpPr>
          <p:nvPr/>
        </p:nvSpPr>
        <p:spPr bwMode="auto">
          <a:xfrm>
            <a:off x="1066800" y="1905000"/>
            <a:ext cx="7983538" cy="415448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altLang="zh-CN" b="1" dirty="0">
                <a:solidFill>
                  <a:srgbClr val="FFFFFF"/>
                </a:solidFill>
                <a:latin typeface="Arial" charset="0"/>
                <a:cs typeface="Arial" charset="0"/>
              </a:rPr>
              <a:t>Events Leading to Nineveh</a:t>
            </a:r>
            <a:r>
              <a:rPr lang="fr-FR"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Repentance in 758 BC:</a:t>
            </a:r>
          </a:p>
          <a:p>
            <a:pPr algn="l"/>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787	Monotheistic worship of </a:t>
            </a:r>
            <a:r>
              <a:rPr lang="en-US" altLang="zh-CN" b="1" dirty="0" err="1">
                <a:solidFill>
                  <a:srgbClr val="FFFFFF"/>
                </a:solidFill>
                <a:latin typeface="Arial" charset="0"/>
                <a:cs typeface="Arial" charset="0"/>
              </a:rPr>
              <a:t>Nabu</a:t>
            </a:r>
            <a:r>
              <a:rPr lang="en-US" altLang="zh-CN" b="1" dirty="0">
                <a:solidFill>
                  <a:srgbClr val="FFFFFF"/>
                </a:solidFill>
                <a:latin typeface="Arial" charset="0"/>
                <a:cs typeface="Arial" charset="0"/>
              </a:rPr>
              <a:t> started</a:t>
            </a:r>
          </a:p>
          <a:p>
            <a:pPr algn="l"/>
            <a:r>
              <a:rPr lang="en-US" altLang="zh-CN" b="1" dirty="0">
                <a:solidFill>
                  <a:srgbClr val="FFFFFF"/>
                </a:solidFill>
                <a:latin typeface="Arial" charset="0"/>
                <a:cs typeface="Arial" charset="0"/>
              </a:rPr>
              <a:t>765	Plague throughout Assyria</a:t>
            </a:r>
          </a:p>
          <a:p>
            <a:pPr algn="l"/>
            <a:r>
              <a:rPr lang="en-US" altLang="zh-CN" b="1" dirty="0">
                <a:solidFill>
                  <a:srgbClr val="FFFFFF"/>
                </a:solidFill>
                <a:latin typeface="Arial" charset="0"/>
                <a:cs typeface="Arial" charset="0"/>
              </a:rPr>
              <a:t>763	Revolt in the city of </a:t>
            </a:r>
            <a:r>
              <a:rPr lang="en-US" altLang="zh-CN" b="1" dirty="0" err="1">
                <a:solidFill>
                  <a:srgbClr val="FFFFFF"/>
                </a:solidFill>
                <a:latin typeface="Arial" charset="0"/>
                <a:cs typeface="Arial" charset="0"/>
              </a:rPr>
              <a:t>Asshur</a:t>
            </a:r>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763	Eclipse of the sun</a:t>
            </a:r>
          </a:p>
          <a:p>
            <a:pPr algn="l"/>
            <a:r>
              <a:rPr lang="en-US" altLang="zh-CN" b="1" dirty="0">
                <a:solidFill>
                  <a:srgbClr val="FFFFFF"/>
                </a:solidFill>
                <a:latin typeface="Arial" charset="0"/>
                <a:cs typeface="Arial" charset="0"/>
              </a:rPr>
              <a:t>762	Revolt in the city of </a:t>
            </a:r>
            <a:r>
              <a:rPr lang="en-US" altLang="zh-CN" b="1" dirty="0" err="1">
                <a:solidFill>
                  <a:srgbClr val="FFFFFF"/>
                </a:solidFill>
                <a:latin typeface="Arial" charset="0"/>
                <a:cs typeface="Arial" charset="0"/>
              </a:rPr>
              <a:t>Asshur</a:t>
            </a:r>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761	Revolt in the city of </a:t>
            </a:r>
            <a:r>
              <a:rPr lang="en-US" altLang="zh-CN" b="1" dirty="0" err="1">
                <a:solidFill>
                  <a:srgbClr val="FFFFFF"/>
                </a:solidFill>
                <a:latin typeface="Arial" charset="0"/>
                <a:cs typeface="Arial" charset="0"/>
              </a:rPr>
              <a:t>Arrapha</a:t>
            </a:r>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760	Revolt in the city of </a:t>
            </a:r>
            <a:r>
              <a:rPr lang="en-US" altLang="zh-CN" b="1" dirty="0" err="1">
                <a:solidFill>
                  <a:srgbClr val="FFFFFF"/>
                </a:solidFill>
                <a:latin typeface="Arial" charset="0"/>
                <a:cs typeface="Arial" charset="0"/>
              </a:rPr>
              <a:t>Arrapha</a:t>
            </a:r>
            <a:endParaRPr lang="en-US" altLang="zh-CN" b="1" dirty="0">
              <a:solidFill>
                <a:srgbClr val="FFFFFF"/>
              </a:solidFill>
              <a:latin typeface="Arial" charset="0"/>
              <a:cs typeface="Arial" charset="0"/>
            </a:endParaRPr>
          </a:p>
          <a:p>
            <a:pPr algn="l"/>
            <a:r>
              <a:rPr lang="en-US" altLang="zh-CN" b="1" dirty="0">
                <a:solidFill>
                  <a:srgbClr val="FFFFFF"/>
                </a:solidFill>
                <a:latin typeface="Arial" charset="0"/>
                <a:cs typeface="Arial" charset="0"/>
              </a:rPr>
              <a:t>759	Another plague</a:t>
            </a:r>
          </a:p>
          <a:p>
            <a:pPr algn="l"/>
            <a:r>
              <a:rPr lang="en-US" altLang="zh-CN" b="1" dirty="0">
                <a:solidFill>
                  <a:srgbClr val="FFFFFF"/>
                </a:solidFill>
                <a:latin typeface="Arial" charset="0"/>
                <a:cs typeface="Arial" charset="0"/>
              </a:rPr>
              <a:t>758	"Peace in the land" (repentance under Jonah?)</a:t>
            </a:r>
            <a:endParaRPr lang="en-US" b="1" dirty="0">
              <a:solidFill>
                <a:srgbClr val="FFFFFF"/>
              </a:solidFill>
              <a:latin typeface="Arial" charset="0"/>
              <a:cs typeface="Arial" charset="0"/>
            </a:endParaRPr>
          </a:p>
        </p:txBody>
      </p:sp>
      <p:sp>
        <p:nvSpPr>
          <p:cNvPr id="768003" name="Text Box 6"/>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ea typeface="ヒラギノ角ゴ Pro W3" charset="0"/>
                <a:cs typeface="ＭＳ Ｐゴシック" charset="0"/>
              </a:rPr>
              <a:t>605</a:t>
            </a:r>
          </a:p>
        </p:txBody>
      </p:sp>
      <p:sp>
        <p:nvSpPr>
          <p:cNvPr id="18439" name="AutoShape 7"/>
          <p:cNvSpPr>
            <a:spLocks noChangeArrowheads="1"/>
          </p:cNvSpPr>
          <p:nvPr/>
        </p:nvSpPr>
        <p:spPr bwMode="auto">
          <a:xfrm>
            <a:off x="533400" y="5562600"/>
            <a:ext cx="609600" cy="533400"/>
          </a:xfrm>
          <a:prstGeom prst="smileyFace">
            <a:avLst>
              <a:gd name="adj" fmla="val 4653"/>
            </a:avLst>
          </a:prstGeom>
          <a:solidFill>
            <a:srgbClr val="00FFFF"/>
          </a:solidFill>
          <a:ln w="9525">
            <a:solidFill>
              <a:schemeClr val="tx1"/>
            </a:solidFill>
            <a:round/>
            <a:headEnd/>
            <a:tailEnd/>
          </a:ln>
        </p:spPr>
        <p:txBody>
          <a:bodyPr wrap="none" anchor="ctr"/>
          <a:lstStyle/>
          <a:p>
            <a:endParaRPr lang="en-US">
              <a:solidFill>
                <a:srgbClr val="000000"/>
              </a:solidFill>
              <a:latin typeface="Arial" charset="0"/>
              <a:ea typeface="ヒラギノ角ゴ Pro W3"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8437">
                                            <p:bg/>
                                          </p:spTgt>
                                        </p:tgtEl>
                                        <p:attrNameLst>
                                          <p:attrName>style.visibility</p:attrName>
                                        </p:attrNameLst>
                                      </p:cBhvr>
                                      <p:to>
                                        <p:strVal val="visible"/>
                                      </p:to>
                                    </p:set>
                                    <p:animEffect transition="in" filter="fade">
                                      <p:cBhvr>
                                        <p:cTn id="7" dur="400" decel="100000"/>
                                        <p:tgtEl>
                                          <p:spTgt spid="18437">
                                            <p:bg/>
                                          </p:spTgt>
                                        </p:tgtEl>
                                      </p:cBhvr>
                                    </p:animEffect>
                                    <p:anim calcmode="lin" valueType="num">
                                      <p:cBhvr>
                                        <p:cTn id="8" dur="400" decel="100000" fill="hold"/>
                                        <p:tgtEl>
                                          <p:spTgt spid="18437">
                                            <p:bg/>
                                          </p:spTgt>
                                        </p:tgtEl>
                                        <p:attrNameLst>
                                          <p:attrName>style.rotation</p:attrName>
                                        </p:attrNameLst>
                                      </p:cBhvr>
                                      <p:tavLst>
                                        <p:tav tm="0">
                                          <p:val>
                                            <p:fltVal val="-90"/>
                                          </p:val>
                                        </p:tav>
                                        <p:tav tm="100000">
                                          <p:val>
                                            <p:fltVal val="0"/>
                                          </p:val>
                                        </p:tav>
                                      </p:tavLst>
                                    </p:anim>
                                    <p:anim calcmode="lin" valueType="num">
                                      <p:cBhvr>
                                        <p:cTn id="9" dur="400" decel="100000" fill="hold"/>
                                        <p:tgtEl>
                                          <p:spTgt spid="18437">
                                            <p:bg/>
                                          </p:spTgt>
                                        </p:tgtEl>
                                        <p:attrNameLst>
                                          <p:attrName>ppt_x</p:attrName>
                                        </p:attrNameLst>
                                      </p:cBhvr>
                                      <p:tavLst>
                                        <p:tav tm="0">
                                          <p:val>
                                            <p:strVal val="#ppt_x+0.4"/>
                                          </p:val>
                                        </p:tav>
                                        <p:tav tm="100000">
                                          <p:val>
                                            <p:strVal val="#ppt_x-0.05"/>
                                          </p:val>
                                        </p:tav>
                                      </p:tavLst>
                                    </p:anim>
                                    <p:anim calcmode="lin" valueType="num">
                                      <p:cBhvr>
                                        <p:cTn id="10" dur="400" decel="100000" fill="hold"/>
                                        <p:tgtEl>
                                          <p:spTgt spid="18437">
                                            <p:bg/>
                                          </p:spTgt>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8437">
                                            <p:bg/>
                                          </p:spTgt>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8437">
                                            <p:bg/>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8437">
                                            <p:txEl>
                                              <p:pRg st="0" end="0"/>
                                            </p:txEl>
                                          </p:spTgt>
                                        </p:tgtEl>
                                        <p:attrNameLst>
                                          <p:attrName>style.visibility</p:attrName>
                                        </p:attrNameLst>
                                      </p:cBhvr>
                                      <p:to>
                                        <p:strVal val="visible"/>
                                      </p:to>
                                    </p:set>
                                    <p:animEffect transition="in" filter="fade">
                                      <p:cBhvr>
                                        <p:cTn id="17" dur="800" decel="100000"/>
                                        <p:tgtEl>
                                          <p:spTgt spid="18437">
                                            <p:txEl>
                                              <p:pRg st="0" end="0"/>
                                            </p:txEl>
                                          </p:spTgt>
                                        </p:tgtEl>
                                      </p:cBhvr>
                                    </p:animEffect>
                                    <p:anim calcmode="lin" valueType="num">
                                      <p:cBhvr>
                                        <p:cTn id="18" dur="800" decel="100000" fill="hold"/>
                                        <p:tgtEl>
                                          <p:spTgt spid="1843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843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843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43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4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437">
                                            <p:txEl>
                                              <p:pRg st="2" end="2"/>
                                            </p:txEl>
                                          </p:spTgt>
                                        </p:tgtEl>
                                        <p:attrNameLst>
                                          <p:attrName>style.visibility</p:attrName>
                                        </p:attrNameLst>
                                      </p:cBhvr>
                                      <p:to>
                                        <p:strVal val="visible"/>
                                      </p:to>
                                    </p:set>
                                    <p:animEffect transition="in" filter="fade">
                                      <p:cBhvr>
                                        <p:cTn id="27" dur="800" decel="100000"/>
                                        <p:tgtEl>
                                          <p:spTgt spid="18437">
                                            <p:txEl>
                                              <p:pRg st="2" end="2"/>
                                            </p:txEl>
                                          </p:spTgt>
                                        </p:tgtEl>
                                      </p:cBhvr>
                                    </p:animEffect>
                                    <p:anim calcmode="lin" valueType="num">
                                      <p:cBhvr>
                                        <p:cTn id="28" dur="800" decel="100000" fill="hold"/>
                                        <p:tgtEl>
                                          <p:spTgt spid="1843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843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843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43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43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8437">
                                            <p:txEl>
                                              <p:pRg st="3" end="3"/>
                                            </p:txEl>
                                          </p:spTgt>
                                        </p:tgtEl>
                                        <p:attrNameLst>
                                          <p:attrName>style.visibility</p:attrName>
                                        </p:attrNameLst>
                                      </p:cBhvr>
                                      <p:to>
                                        <p:strVal val="visible"/>
                                      </p:to>
                                    </p:set>
                                    <p:animEffect transition="in" filter="fade">
                                      <p:cBhvr>
                                        <p:cTn id="37" dur="800" decel="100000"/>
                                        <p:tgtEl>
                                          <p:spTgt spid="18437">
                                            <p:txEl>
                                              <p:pRg st="3" end="3"/>
                                            </p:txEl>
                                          </p:spTgt>
                                        </p:tgtEl>
                                      </p:cBhvr>
                                    </p:animEffect>
                                    <p:anim calcmode="lin" valueType="num">
                                      <p:cBhvr>
                                        <p:cTn id="38" dur="800" decel="100000" fill="hold"/>
                                        <p:tgtEl>
                                          <p:spTgt spid="18437">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8437">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8437">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8437">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843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8437">
                                            <p:txEl>
                                              <p:pRg st="4" end="4"/>
                                            </p:txEl>
                                          </p:spTgt>
                                        </p:tgtEl>
                                        <p:attrNameLst>
                                          <p:attrName>style.visibility</p:attrName>
                                        </p:attrNameLst>
                                      </p:cBhvr>
                                      <p:to>
                                        <p:strVal val="visible"/>
                                      </p:to>
                                    </p:set>
                                    <p:animEffect transition="in" filter="fade">
                                      <p:cBhvr>
                                        <p:cTn id="47" dur="800" decel="100000"/>
                                        <p:tgtEl>
                                          <p:spTgt spid="18437">
                                            <p:txEl>
                                              <p:pRg st="4" end="4"/>
                                            </p:txEl>
                                          </p:spTgt>
                                        </p:tgtEl>
                                      </p:cBhvr>
                                    </p:animEffect>
                                    <p:anim calcmode="lin" valueType="num">
                                      <p:cBhvr>
                                        <p:cTn id="48" dur="800" decel="100000" fill="hold"/>
                                        <p:tgtEl>
                                          <p:spTgt spid="18437">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8437">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8437">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8437">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8437">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8437">
                                            <p:txEl>
                                              <p:pRg st="5" end="5"/>
                                            </p:txEl>
                                          </p:spTgt>
                                        </p:tgtEl>
                                        <p:attrNameLst>
                                          <p:attrName>style.visibility</p:attrName>
                                        </p:attrNameLst>
                                      </p:cBhvr>
                                      <p:to>
                                        <p:strVal val="visible"/>
                                      </p:to>
                                    </p:set>
                                    <p:animEffect transition="in" filter="fade">
                                      <p:cBhvr>
                                        <p:cTn id="57" dur="800" decel="100000"/>
                                        <p:tgtEl>
                                          <p:spTgt spid="18437">
                                            <p:txEl>
                                              <p:pRg st="5" end="5"/>
                                            </p:txEl>
                                          </p:spTgt>
                                        </p:tgtEl>
                                      </p:cBhvr>
                                    </p:animEffect>
                                    <p:anim calcmode="lin" valueType="num">
                                      <p:cBhvr>
                                        <p:cTn id="58" dur="800" decel="100000" fill="hold"/>
                                        <p:tgtEl>
                                          <p:spTgt spid="18437">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8437">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8437">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8437">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8437">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8437">
                                            <p:txEl>
                                              <p:pRg st="6" end="6"/>
                                            </p:txEl>
                                          </p:spTgt>
                                        </p:tgtEl>
                                        <p:attrNameLst>
                                          <p:attrName>style.visibility</p:attrName>
                                        </p:attrNameLst>
                                      </p:cBhvr>
                                      <p:to>
                                        <p:strVal val="visible"/>
                                      </p:to>
                                    </p:set>
                                    <p:animEffect transition="in" filter="fade">
                                      <p:cBhvr>
                                        <p:cTn id="67" dur="800" decel="100000"/>
                                        <p:tgtEl>
                                          <p:spTgt spid="18437">
                                            <p:txEl>
                                              <p:pRg st="6" end="6"/>
                                            </p:txEl>
                                          </p:spTgt>
                                        </p:tgtEl>
                                      </p:cBhvr>
                                    </p:animEffect>
                                    <p:anim calcmode="lin" valueType="num">
                                      <p:cBhvr>
                                        <p:cTn id="68" dur="800" decel="100000" fill="hold"/>
                                        <p:tgtEl>
                                          <p:spTgt spid="18437">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8437">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8437">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8437">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8437">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8437">
                                            <p:txEl>
                                              <p:pRg st="7" end="7"/>
                                            </p:txEl>
                                          </p:spTgt>
                                        </p:tgtEl>
                                        <p:attrNameLst>
                                          <p:attrName>style.visibility</p:attrName>
                                        </p:attrNameLst>
                                      </p:cBhvr>
                                      <p:to>
                                        <p:strVal val="visible"/>
                                      </p:to>
                                    </p:set>
                                    <p:animEffect transition="in" filter="fade">
                                      <p:cBhvr>
                                        <p:cTn id="77" dur="800" decel="100000"/>
                                        <p:tgtEl>
                                          <p:spTgt spid="18437">
                                            <p:txEl>
                                              <p:pRg st="7" end="7"/>
                                            </p:txEl>
                                          </p:spTgt>
                                        </p:tgtEl>
                                      </p:cBhvr>
                                    </p:animEffect>
                                    <p:anim calcmode="lin" valueType="num">
                                      <p:cBhvr>
                                        <p:cTn id="78" dur="800" decel="100000" fill="hold"/>
                                        <p:tgtEl>
                                          <p:spTgt spid="18437">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8437">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8437">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8437">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8437">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8437">
                                            <p:txEl>
                                              <p:pRg st="8" end="8"/>
                                            </p:txEl>
                                          </p:spTgt>
                                        </p:tgtEl>
                                        <p:attrNameLst>
                                          <p:attrName>style.visibility</p:attrName>
                                        </p:attrNameLst>
                                      </p:cBhvr>
                                      <p:to>
                                        <p:strVal val="visible"/>
                                      </p:to>
                                    </p:set>
                                    <p:animEffect transition="in" filter="fade">
                                      <p:cBhvr>
                                        <p:cTn id="87" dur="800" decel="100000"/>
                                        <p:tgtEl>
                                          <p:spTgt spid="18437">
                                            <p:txEl>
                                              <p:pRg st="8" end="8"/>
                                            </p:txEl>
                                          </p:spTgt>
                                        </p:tgtEl>
                                      </p:cBhvr>
                                    </p:animEffect>
                                    <p:anim calcmode="lin" valueType="num">
                                      <p:cBhvr>
                                        <p:cTn id="88" dur="800" decel="100000" fill="hold"/>
                                        <p:tgtEl>
                                          <p:spTgt spid="18437">
                                            <p:txEl>
                                              <p:pRg st="8" end="8"/>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8437">
                                            <p:txEl>
                                              <p:pRg st="8" end="8"/>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8437">
                                            <p:txEl>
                                              <p:pRg st="8" end="8"/>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8437">
                                            <p:txEl>
                                              <p:pRg st="8" end="8"/>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8437">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18437">
                                            <p:txEl>
                                              <p:pRg st="9" end="9"/>
                                            </p:txEl>
                                          </p:spTgt>
                                        </p:tgtEl>
                                        <p:attrNameLst>
                                          <p:attrName>style.visibility</p:attrName>
                                        </p:attrNameLst>
                                      </p:cBhvr>
                                      <p:to>
                                        <p:strVal val="visible"/>
                                      </p:to>
                                    </p:set>
                                    <p:animEffect transition="in" filter="fade">
                                      <p:cBhvr>
                                        <p:cTn id="97" dur="800" decel="100000"/>
                                        <p:tgtEl>
                                          <p:spTgt spid="18437">
                                            <p:txEl>
                                              <p:pRg st="9" end="9"/>
                                            </p:txEl>
                                          </p:spTgt>
                                        </p:tgtEl>
                                      </p:cBhvr>
                                    </p:animEffect>
                                    <p:anim calcmode="lin" valueType="num">
                                      <p:cBhvr>
                                        <p:cTn id="98" dur="800" decel="100000" fill="hold"/>
                                        <p:tgtEl>
                                          <p:spTgt spid="18437">
                                            <p:txEl>
                                              <p:pRg st="9" end="9"/>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8437">
                                            <p:txEl>
                                              <p:pRg st="9" end="9"/>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8437">
                                            <p:txEl>
                                              <p:pRg st="9" end="9"/>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8437">
                                            <p:txEl>
                                              <p:pRg st="9" end="9"/>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8437">
                                            <p:txEl>
                                              <p:pRg st="9" end="9"/>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0" presetClass="entr" presetSubtype="0" fill="hold" grpId="0" nodeType="clickEffect">
                                  <p:stCondLst>
                                    <p:cond delay="0"/>
                                  </p:stCondLst>
                                  <p:childTnLst>
                                    <p:set>
                                      <p:cBhvr>
                                        <p:cTn id="106" dur="1" fill="hold">
                                          <p:stCondLst>
                                            <p:cond delay="0"/>
                                          </p:stCondLst>
                                        </p:cTn>
                                        <p:tgtEl>
                                          <p:spTgt spid="18437">
                                            <p:txEl>
                                              <p:pRg st="10" end="10"/>
                                            </p:txEl>
                                          </p:spTgt>
                                        </p:tgtEl>
                                        <p:attrNameLst>
                                          <p:attrName>style.visibility</p:attrName>
                                        </p:attrNameLst>
                                      </p:cBhvr>
                                      <p:to>
                                        <p:strVal val="visible"/>
                                      </p:to>
                                    </p:set>
                                    <p:animEffect transition="in" filter="fade">
                                      <p:cBhvr>
                                        <p:cTn id="107" dur="800" decel="100000"/>
                                        <p:tgtEl>
                                          <p:spTgt spid="18437">
                                            <p:txEl>
                                              <p:pRg st="10" end="10"/>
                                            </p:txEl>
                                          </p:spTgt>
                                        </p:tgtEl>
                                      </p:cBhvr>
                                    </p:animEffect>
                                    <p:anim calcmode="lin" valueType="num">
                                      <p:cBhvr>
                                        <p:cTn id="108" dur="800" decel="100000" fill="hold"/>
                                        <p:tgtEl>
                                          <p:spTgt spid="18437">
                                            <p:txEl>
                                              <p:pRg st="10" end="10"/>
                                            </p:txEl>
                                          </p:spTgt>
                                        </p:tgtEl>
                                        <p:attrNameLst>
                                          <p:attrName>style.rotation</p:attrName>
                                        </p:attrNameLst>
                                      </p:cBhvr>
                                      <p:tavLst>
                                        <p:tav tm="0">
                                          <p:val>
                                            <p:fltVal val="-90"/>
                                          </p:val>
                                        </p:tav>
                                        <p:tav tm="100000">
                                          <p:val>
                                            <p:fltVal val="0"/>
                                          </p:val>
                                        </p:tav>
                                      </p:tavLst>
                                    </p:anim>
                                    <p:anim calcmode="lin" valueType="num">
                                      <p:cBhvr>
                                        <p:cTn id="109" dur="800" decel="100000" fill="hold"/>
                                        <p:tgtEl>
                                          <p:spTgt spid="18437">
                                            <p:txEl>
                                              <p:pRg st="10" end="10"/>
                                            </p:txEl>
                                          </p:spTgt>
                                        </p:tgtEl>
                                        <p:attrNameLst>
                                          <p:attrName>ppt_x</p:attrName>
                                        </p:attrNameLst>
                                      </p:cBhvr>
                                      <p:tavLst>
                                        <p:tav tm="0">
                                          <p:val>
                                            <p:strVal val="#ppt_x+0.4"/>
                                          </p:val>
                                        </p:tav>
                                        <p:tav tm="100000">
                                          <p:val>
                                            <p:strVal val="#ppt_x-0.05"/>
                                          </p:val>
                                        </p:tav>
                                      </p:tavLst>
                                    </p:anim>
                                    <p:anim calcmode="lin" valueType="num">
                                      <p:cBhvr>
                                        <p:cTn id="110" dur="800" decel="100000" fill="hold"/>
                                        <p:tgtEl>
                                          <p:spTgt spid="18437">
                                            <p:txEl>
                                              <p:pRg st="10" end="10"/>
                                            </p:txEl>
                                          </p:spTgt>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8437">
                                            <p:txEl>
                                              <p:pRg st="10" end="10"/>
                                            </p:txEl>
                                          </p:spTgt>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8437">
                                            <p:txEl>
                                              <p:pRg st="10" end="10"/>
                                            </p:txEl>
                                          </p:spTgt>
                                        </p:tgtEl>
                                        <p:attrNameLst>
                                          <p:attrName>ppt_y</p:attrName>
                                        </p:attrNameLst>
                                      </p:cBhvr>
                                      <p:tavLst>
                                        <p:tav tm="0">
                                          <p:val>
                                            <p:strVal val="#ppt_y+0.1"/>
                                          </p:val>
                                        </p:tav>
                                        <p:tav tm="100000">
                                          <p:val>
                                            <p:strVal val="#ppt_y"/>
                                          </p:val>
                                        </p:tav>
                                      </p:tavLst>
                                    </p:anim>
                                  </p:childTnLst>
                                </p:cTn>
                              </p:par>
                            </p:childTnLst>
                          </p:cTn>
                        </p:par>
                        <p:par>
                          <p:cTn id="113" fill="hold" nodeType="afterGroup">
                            <p:stCondLst>
                              <p:cond delay="1000"/>
                            </p:stCondLst>
                            <p:childTnLst>
                              <p:par>
                                <p:cTn id="114" presetID="19" presetClass="entr" presetSubtype="10" fill="hold" grpId="0" nodeType="afterEffect">
                                  <p:stCondLst>
                                    <p:cond delay="0"/>
                                  </p:stCondLst>
                                  <p:childTnLst>
                                    <p:set>
                                      <p:cBhvr>
                                        <p:cTn id="115" dur="1" fill="hold">
                                          <p:stCondLst>
                                            <p:cond delay="0"/>
                                          </p:stCondLst>
                                        </p:cTn>
                                        <p:tgtEl>
                                          <p:spTgt spid="18439"/>
                                        </p:tgtEl>
                                        <p:attrNameLst>
                                          <p:attrName>style.visibility</p:attrName>
                                        </p:attrNameLst>
                                      </p:cBhvr>
                                      <p:to>
                                        <p:strVal val="visible"/>
                                      </p:to>
                                    </p:set>
                                    <p:anim calcmode="lin" valueType="num">
                                      <p:cBhvr>
                                        <p:cTn id="116" dur="5000" fill="hold"/>
                                        <p:tgtEl>
                                          <p:spTgt spid="18439"/>
                                        </p:tgtEl>
                                        <p:attrNameLst>
                                          <p:attrName>ppt_w</p:attrName>
                                        </p:attrNameLst>
                                      </p:cBhvr>
                                      <p:tavLst>
                                        <p:tav tm="0" fmla="#ppt_w*sin(2.5*pi*$)">
                                          <p:val>
                                            <p:fltVal val="0"/>
                                          </p:val>
                                        </p:tav>
                                        <p:tav tm="100000">
                                          <p:val>
                                            <p:fltVal val="1"/>
                                          </p:val>
                                        </p:tav>
                                      </p:tavLst>
                                    </p:anim>
                                    <p:anim calcmode="lin" valueType="num">
                                      <p:cBhvr>
                                        <p:cTn id="117" dur="5000" fill="hold"/>
                                        <p:tgtEl>
                                          <p:spTgt spid="184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animBg="1"/>
      <p:bldP spid="1843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txBox="1">
            <a:spLocks noGrp="1"/>
          </p:cNvSpPr>
          <p:nvPr/>
        </p:nvSpPr>
        <p:spPr bwMode="auto">
          <a:xfrm>
            <a:off x="685800" y="6248400"/>
            <a:ext cx="19050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algn="l">
              <a:defRPr/>
            </a:pPr>
            <a:endParaRPr lang="en-US" sz="1400">
              <a:solidFill>
                <a:srgbClr val="FFFF66"/>
              </a:solidFill>
              <a:latin typeface="Trebuchet MS" pitchFamily="-112" charset="0"/>
              <a:ea typeface="Osaka"/>
              <a:cs typeface="Osaka"/>
            </a:endParaRPr>
          </a:p>
        </p:txBody>
      </p:sp>
      <p:sp>
        <p:nvSpPr>
          <p:cNvPr id="5" name="Footer Placeholder 4"/>
          <p:cNvSpPr txBox="1">
            <a:spLocks noGrp="1"/>
          </p:cNvSpPr>
          <p:nvPr/>
        </p:nvSpPr>
        <p:spPr bwMode="auto">
          <a:xfrm>
            <a:off x="3124200" y="6248400"/>
            <a:ext cx="28956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a:defRPr/>
            </a:pPr>
            <a:endParaRPr lang="en-US" sz="1400">
              <a:solidFill>
                <a:srgbClr val="FFFF66"/>
              </a:solidFill>
              <a:latin typeface="Trebuchet MS" pitchFamily="-112" charset="0"/>
              <a:ea typeface="Osaka"/>
              <a:cs typeface="Osaka"/>
            </a:endParaRPr>
          </a:p>
        </p:txBody>
      </p:sp>
      <p:sp>
        <p:nvSpPr>
          <p:cNvPr id="37890" name="Rectangle 2"/>
          <p:cNvSpPr>
            <a:spLocks noGrp="1" noChangeArrowheads="1"/>
          </p:cNvSpPr>
          <p:nvPr>
            <p:ph type="title" idx="4294967295"/>
          </p:nvPr>
        </p:nvSpPr>
        <p:spPr>
          <a:xfrm>
            <a:off x="6019800" y="609600"/>
            <a:ext cx="2438400" cy="4495800"/>
          </a:xfrm>
          <a:effectLst>
            <a:outerShdw blurRad="38100" dist="38099" dir="2700000" algn="ctr" rotWithShape="0">
              <a:srgbClr val="030201">
                <a:alpha val="99962"/>
              </a:srgbClr>
            </a:outerShdw>
          </a:effectLst>
        </p:spPr>
        <p:txBody>
          <a:bodyPr/>
          <a:lstStyle/>
          <a:p>
            <a:pPr eaLnBrk="1" hangingPunct="1">
              <a:defRPr/>
            </a:pPr>
            <a:r>
              <a:rPr kumimoji="1" lang="en-US"/>
              <a:t>Jonah was a sign to Nineveh (Luke 11:30)</a:t>
            </a:r>
          </a:p>
        </p:txBody>
      </p:sp>
      <p:pic>
        <p:nvPicPr>
          <p:cNvPr id="770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1361" r="2614"/>
          <a:stretch>
            <a:fillRect/>
          </a:stretch>
        </p:blipFill>
        <p:spPr bwMode="auto">
          <a:xfrm>
            <a:off x="114300" y="762000"/>
            <a:ext cx="5676900" cy="552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7" name="Picture 3" descr="Water Surpr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2098" name="Title 2"/>
          <p:cNvSpPr>
            <a:spLocks noGrp="1"/>
          </p:cNvSpPr>
          <p:nvPr>
            <p:ph type="title" idx="4294967295"/>
          </p:nvPr>
        </p:nvSpPr>
        <p:spPr>
          <a:xfrm>
            <a:off x="0" y="0"/>
            <a:ext cx="4419600" cy="1905000"/>
          </a:xfrm>
        </p:spPr>
        <p:txBody>
          <a:bodyPr/>
          <a:lstStyle/>
          <a:p>
            <a:pPr algn="ctr"/>
            <a:r>
              <a:rPr lang="en-US" sz="4800">
                <a:solidFill>
                  <a:schemeClr val="tx1"/>
                </a:solidFill>
                <a:latin typeface="Arial" charset="0"/>
                <a:ea typeface="ＭＳ Ｐゴシック" charset="0"/>
                <a:cs typeface="Arial" charset="0"/>
              </a:rPr>
              <a:t>The God of Surprises!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7414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899592" y="2636912"/>
            <a:ext cx="7391400" cy="3886200"/>
          </a:xfrm>
        </p:spPr>
        <p:txBody>
          <a:bodyPr/>
          <a:lstStyle/>
          <a:p>
            <a:pPr eaLnBrk="1" hangingPunct="1">
              <a:defRPr/>
            </a:pPr>
            <a:r>
              <a:rPr lang="mr-IN" altLang="ja-JP" sz="8000" b="1" dirty="0">
                <a:solidFill>
                  <a:srgbClr val="FFFFFF"/>
                </a:solidFill>
                <a:latin typeface="Arial" charset="0"/>
                <a:ea typeface="ＭＳ Ｐゴシック" charset="0"/>
                <a:cs typeface="ＭＳ Ｐゴシック" charset="0"/>
              </a:rPr>
              <a:t>"</a:t>
            </a:r>
            <a:r>
              <a:rPr lang="en-US" sz="8000" b="1" dirty="0">
                <a:solidFill>
                  <a:srgbClr val="FFFFFF"/>
                </a:solidFill>
                <a:latin typeface="Arial" charset="0"/>
                <a:ea typeface="ＭＳ Ｐゴシック" charset="0"/>
                <a:cs typeface="ＭＳ Ｐゴシック" charset="0"/>
              </a:rPr>
              <a:t>Oh, No!</a:t>
            </a:r>
            <a:r>
              <a:rPr lang="mr-IN" altLang="ja-JP" sz="8000" b="1" dirty="0">
                <a:solidFill>
                  <a:srgbClr val="FFFFFF"/>
                </a:solidFill>
                <a:latin typeface="Arial" charset="0"/>
                <a:ea typeface="ＭＳ Ｐゴシック" charset="0"/>
                <a:cs typeface="ＭＳ Ｐゴシック" charset="0"/>
              </a:rPr>
              <a:t>"</a:t>
            </a:r>
            <a:r>
              <a:rPr lang="en-US" sz="8000" b="1" dirty="0">
                <a:solidFill>
                  <a:srgbClr val="FFFFFF"/>
                </a:solidFill>
                <a:latin typeface="Arial" charset="0"/>
                <a:ea typeface="ＭＳ Ｐゴシック" charset="0"/>
                <a:cs typeface="ＭＳ Ｐゴシック" charset="0"/>
              </a:rPr>
              <a:t> Jonah 4</a:t>
            </a:r>
            <a:endParaRPr lang="en-US" sz="8000" b="1"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0" y="3818"/>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Show greater compassion on </a:t>
            </a:r>
            <a:r>
              <a:rPr kumimoji="0" lang="en-US" altLang="ja-JP"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people</a:t>
            </a:r>
            <a:r>
              <a:rPr kumimoji="0" lang="en-US"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 than things</a:t>
            </a:r>
            <a:endParaRPr kumimoji="0" lang="en-US" sz="4800" b="1" i="1" u="none" strike="noStrike" kern="0" cap="none" spc="0" normalizeH="0" baseline="0" noProof="0" dirty="0">
              <a:ln>
                <a:noFill/>
              </a:ln>
              <a:solidFill>
                <a:srgbClr val="000000"/>
              </a:solidFill>
              <a:effectLst>
                <a:glow rad="355600">
                  <a:srgbClr val="000000"/>
                </a:glow>
              </a:effectLst>
              <a:uLnTx/>
              <a:uFillTx/>
              <a:latin typeface="Arial"/>
              <a:ea typeface="Osaka" charset="0"/>
              <a:cs typeface="Arial"/>
            </a:endParaRPr>
          </a:p>
        </p:txBody>
      </p:sp>
    </p:spTree>
    <p:extLst>
      <p:ext uri="{BB962C8B-B14F-4D97-AF65-F5344CB8AC3E}">
        <p14:creationId xmlns:p14="http://schemas.microsoft.com/office/powerpoint/2010/main" val="339797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ChangeArrowheads="1"/>
          </p:cNvSpPr>
          <p:nvPr>
            <p:ph type="ctrTitle" idx="4294967295"/>
          </p:nvPr>
        </p:nvSpPr>
        <p:spPr>
          <a:xfrm>
            <a:off x="2971800" y="304800"/>
            <a:ext cx="5791200" cy="4724400"/>
          </a:xfrm>
        </p:spPr>
        <p:txBody>
          <a:bodyPr/>
          <a:lstStyle/>
          <a:p>
            <a:pPr algn="r" eaLnBrk="1" hangingPunct="1"/>
            <a:r>
              <a:rPr lang="en-US" sz="6000">
                <a:latin typeface="Sand" charset="0"/>
                <a:ea typeface="ＭＳ Ｐゴシック" charset="0"/>
                <a:cs typeface="ＭＳ Ｐゴシック" charset="0"/>
              </a:rPr>
              <a:t>P</a:t>
            </a:r>
            <a:r>
              <a:rPr lang="en-US" sz="6000">
                <a:latin typeface="Lucida Grande" charset="0"/>
                <a:ea typeface="ＭＳ Ｐゴシック" charset="0"/>
                <a:cs typeface="ＭＳ Ｐゴシック" charset="0"/>
              </a:rPr>
              <a:t>eople</a:t>
            </a:r>
            <a:r>
              <a:rPr lang="en-US" sz="6000">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are</a:t>
            </a:r>
            <a:r>
              <a:rPr lang="en-US" sz="6000">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more</a:t>
            </a:r>
            <a:r>
              <a:rPr lang="en-US" sz="6000">
                <a:latin typeface="Sand" charset="0"/>
                <a:ea typeface="ＭＳ Ｐゴシック" charset="0"/>
                <a:cs typeface="ＭＳ Ｐゴシック" charset="0"/>
              </a:rPr>
              <a:t> </a:t>
            </a:r>
            <a:r>
              <a:rPr lang="en-US" sz="6000">
                <a:solidFill>
                  <a:srgbClr val="000000"/>
                </a:solidFill>
                <a:latin typeface="Lucida Grande" charset="0"/>
                <a:ea typeface="ＭＳ Ｐゴシック" charset="0"/>
                <a:cs typeface="ＭＳ Ｐゴシック" charset="0"/>
              </a:rPr>
              <a:t>responsive</a:t>
            </a:r>
            <a:r>
              <a:rPr lang="en-US" sz="6000">
                <a:solidFill>
                  <a:srgbClr val="000000"/>
                </a:solidFill>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than</a:t>
            </a:r>
            <a:r>
              <a:rPr lang="en-US" sz="6000">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you</a:t>
            </a:r>
            <a:r>
              <a:rPr lang="en-US" sz="6000">
                <a:latin typeface="Sand" charset="0"/>
                <a:ea typeface="ＭＳ Ｐゴシック" charset="0"/>
                <a:cs typeface="ＭＳ Ｐゴシック" charset="0"/>
              </a:rPr>
              <a:t> </a:t>
            </a:r>
            <a:r>
              <a:rPr lang="en-US" sz="6000">
                <a:latin typeface="Lucida Grande" charset="0"/>
                <a:ea typeface="ＭＳ Ｐゴシック" charset="0"/>
                <a:cs typeface="ＭＳ Ｐゴシック" charset="0"/>
              </a:rPr>
              <a:t>think</a:t>
            </a:r>
            <a:r>
              <a:rPr lang="en-US" sz="6000">
                <a:latin typeface="Sand" charset="0"/>
                <a:ea typeface="ＭＳ Ｐゴシック" charset="0"/>
                <a:cs typeface="ＭＳ Ｐゴシック" charset="0"/>
              </a:rPr>
              <a:t>!</a:t>
            </a:r>
            <a:endParaRPr lang="en-US">
              <a:latin typeface="Sand" charset="0"/>
              <a:ea typeface="ＭＳ Ｐゴシック" charset="0"/>
              <a:cs typeface="ＭＳ Ｐゴシック" charset="0"/>
            </a:endParaRPr>
          </a:p>
        </p:txBody>
      </p:sp>
      <p:sp>
        <p:nvSpPr>
          <p:cNvPr id="465923" name="Rectangle 3"/>
          <p:cNvSpPr>
            <a:spLocks noGrp="1" noChangeArrowheads="1"/>
          </p:cNvSpPr>
          <p:nvPr>
            <p:ph type="subTitle" idx="4294967295"/>
          </p:nvPr>
        </p:nvSpPr>
        <p:spPr>
          <a:xfrm>
            <a:off x="5410200" y="5181600"/>
            <a:ext cx="3276600" cy="1447800"/>
          </a:xfrm>
        </p:spPr>
        <p:txBody>
          <a:bodyPr lIns="92075" tIns="46038" rIns="92075" bIns="46038" anchor="ctr"/>
          <a:lstStyle/>
          <a:p>
            <a:pPr marL="0" indent="0" algn="r" eaLnBrk="1" hangingPunct="1">
              <a:buFont typeface="Wingdings" pitchFamily="-128" charset="0"/>
              <a:buNone/>
              <a:defRPr/>
            </a:pPr>
            <a:r>
              <a:rPr lang="en-US" sz="3400" b="1">
                <a:ea typeface="ＭＳ Ｐゴシック" pitchFamily="-112" charset="-128"/>
                <a:cs typeface="ＭＳ Ｐゴシック" pitchFamily="-112" charset="-128"/>
              </a:rPr>
              <a:t>The Main Idea of Jonah 3</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Title 1"/>
          <p:cNvSpPr>
            <a:spLocks noGrp="1"/>
          </p:cNvSpPr>
          <p:nvPr>
            <p:ph type="title" idx="4294967295"/>
          </p:nvPr>
        </p:nvSpPr>
        <p:spPr/>
        <p:txBody>
          <a:bodyPr/>
          <a:lstStyle/>
          <a:p>
            <a:r>
              <a:rPr lang="en-US">
                <a:latin typeface="Times New Roman" charset="0"/>
                <a:ea typeface="ＭＳ Ｐゴシック" charset="0"/>
                <a:cs typeface="ＭＳ Ｐゴシック" charset="0"/>
              </a:rPr>
              <a:t>Your failures do not define you</a:t>
            </a:r>
          </a:p>
        </p:txBody>
      </p:sp>
      <p:pic>
        <p:nvPicPr>
          <p:cNvPr id="4" name="Content Placeholder 3" descr="failuresdontdefineyou.jpg"/>
          <p:cNvPicPr>
            <a:picLocks noGrp="1" noChangeAspect="1"/>
          </p:cNvPicPr>
          <p:nvPr>
            <p:ph idx="4294967295"/>
          </p:nvPr>
        </p:nvPicPr>
        <p:blipFill>
          <a:blip r:embed="rId3" cstate="screen">
            <a:extLst>
              <a:ext uri="{28A0092B-C50C-407E-A947-70E740481C1C}">
                <a14:useLocalDpi xmlns:a14="http://schemas.microsoft.com/office/drawing/2010/main"/>
              </a:ext>
            </a:extLst>
          </a:blip>
          <a:srcRect l="-897"/>
          <a:stretch>
            <a:fillRect/>
          </a:stretch>
        </p:blipFill>
        <p:spPr>
          <a:xfrm>
            <a:off x="-152400" y="-228600"/>
            <a:ext cx="9491663" cy="7086600"/>
          </a:xfrm>
          <a:extLst>
            <a:ext uri="{FAA26D3D-D897-4be2-8F04-BA451C77F1D7}">
              <ma14:placeholderFlag xmlns="" xmlns:ma14="http://schemas.microsoft.com/office/mac/drawingml/2011/main" val="1"/>
            </a:ext>
          </a:extLst>
        </p:spPr>
      </p:pic>
      <p:sp>
        <p:nvSpPr>
          <p:cNvPr id="5" name="Rectangle 3"/>
          <p:cNvSpPr txBox="1">
            <a:spLocks noChangeArrowheads="1"/>
          </p:cNvSpPr>
          <p:nvPr/>
        </p:nvSpPr>
        <p:spPr bwMode="auto">
          <a:xfrm>
            <a:off x="-3708400" y="2933700"/>
            <a:ext cx="3600450" cy="3933825"/>
          </a:xfrm>
          <a:prstGeom prst="rect">
            <a:avLst/>
          </a:prstGeom>
          <a:solidFill>
            <a:schemeClr val="accent4">
              <a:lumMod val="95000"/>
              <a:lumOff val="5000"/>
            </a:schemeClr>
          </a:solidFill>
          <a:ln w="9525">
            <a:noFill/>
            <a:miter lim="800000"/>
            <a:headEnd/>
            <a:tailEnd/>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5400" b="1" dirty="0">
                <a:solidFill>
                  <a:srgbClr val="FFFFFF"/>
                </a:solidFill>
              </a:rPr>
              <a:t>Your Failures Do Not Define You</a:t>
            </a:r>
            <a:endParaRPr lang="en-US" sz="5400" b="1" dirty="0">
              <a:solidFill>
                <a:srgbClr val="643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7926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3" name="Titl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475" y="-19050"/>
            <a:ext cx="8594725"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295400"/>
            <a:ext cx="9144000" cy="5016500"/>
          </a:xfrm>
          <a:prstGeom prst="rect">
            <a:avLst/>
          </a:prstGeom>
          <a:noFill/>
        </p:spPr>
        <p:txBody>
          <a:bodyPr>
            <a:spAutoFit/>
          </a:bodyPr>
          <a:lstStyle>
            <a:lvl1pPr marL="449263" indent="-449263"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buFontTx/>
              <a:buAutoNum type="arabicPeriod"/>
              <a:defRPr/>
            </a:pPr>
            <a:r>
              <a:rPr lang="en-US" sz="3200" b="1" dirty="0">
                <a:solidFill>
                  <a:srgbClr val="FFFFFF"/>
                </a:solidFill>
                <a:effectLst>
                  <a:outerShdw blurRad="38100" dist="38100" dir="2700000" algn="tl">
                    <a:srgbClr val="000000"/>
                  </a:outerShdw>
                </a:effectLst>
                <a:cs typeface="Arial" charset="0"/>
              </a:rPr>
              <a:t>What non-Christian do you know whom you think won</a:t>
            </a:r>
            <a:r>
              <a:rPr lang="fr-FR" altLang="ja-JP" sz="3200" b="1" dirty="0">
                <a:solidFill>
                  <a:srgbClr val="FFFFFF"/>
                </a:solidFill>
                <a:effectLst>
                  <a:outerShdw blurRad="38100" dist="38100" dir="2700000" algn="tl">
                    <a:srgbClr val="000000"/>
                  </a:outerShdw>
                </a:effectLst>
                <a:cs typeface="Arial" charset="0"/>
              </a:rPr>
              <a:t>'</a:t>
            </a:r>
            <a:r>
              <a:rPr lang="en-US" sz="3200" b="1" dirty="0">
                <a:solidFill>
                  <a:srgbClr val="FFFFFF"/>
                </a:solidFill>
                <a:effectLst>
                  <a:outerShdw blurRad="38100" dist="38100" dir="2700000" algn="tl">
                    <a:srgbClr val="000000"/>
                  </a:outerShdw>
                </a:effectLst>
                <a:cs typeface="Arial" charset="0"/>
              </a:rPr>
              <a:t>t respond positively to the gospel, so you haven</a:t>
            </a:r>
            <a:r>
              <a:rPr lang="fr-FR" altLang="ja-JP" sz="3200" b="1" dirty="0">
                <a:solidFill>
                  <a:srgbClr val="FFFFFF"/>
                </a:solidFill>
                <a:effectLst>
                  <a:outerShdw blurRad="38100" dist="38100" dir="2700000" algn="tl">
                    <a:srgbClr val="000000"/>
                  </a:outerShdw>
                </a:effectLst>
                <a:cs typeface="Arial" charset="0"/>
              </a:rPr>
              <a:t>'</a:t>
            </a:r>
            <a:r>
              <a:rPr lang="en-US" sz="3200" b="1" dirty="0">
                <a:solidFill>
                  <a:srgbClr val="FFFFFF"/>
                </a:solidFill>
                <a:effectLst>
                  <a:outerShdw blurRad="38100" dist="38100" dir="2700000" algn="tl">
                    <a:srgbClr val="000000"/>
                  </a:outerShdw>
                </a:effectLst>
                <a:cs typeface="Arial" charset="0"/>
              </a:rPr>
              <a:t>t yet shared Christ with this person?  </a:t>
            </a:r>
          </a:p>
          <a:p>
            <a:pPr algn="l">
              <a:buFontTx/>
              <a:buAutoNum type="arabicPeriod"/>
              <a:defRPr/>
            </a:pPr>
            <a:endParaRPr lang="en-US" sz="3200" b="1" dirty="0">
              <a:solidFill>
                <a:srgbClr val="FFFFFF"/>
              </a:solidFill>
              <a:effectLst>
                <a:outerShdw blurRad="38100" dist="38100" dir="2700000" algn="tl">
                  <a:srgbClr val="000000"/>
                </a:outerShdw>
              </a:effectLst>
              <a:cs typeface="Arial" charset="0"/>
            </a:endParaRPr>
          </a:p>
          <a:p>
            <a:pPr algn="l">
              <a:buFontTx/>
              <a:buAutoNum type="arabicPeriod"/>
              <a:defRPr/>
            </a:pPr>
            <a:r>
              <a:rPr lang="en-US" sz="3200" b="1" dirty="0">
                <a:solidFill>
                  <a:srgbClr val="FFFFFF"/>
                </a:solidFill>
                <a:effectLst>
                  <a:outerShdw blurRad="38100" dist="38100" dir="2700000" algn="tl">
                    <a:srgbClr val="000000"/>
                  </a:outerShdw>
                </a:effectLst>
                <a:cs typeface="Arial" charset="0"/>
              </a:rPr>
              <a:t>How could your reluctance to share with the above person show your God is too small?</a:t>
            </a:r>
          </a:p>
          <a:p>
            <a:pPr algn="l">
              <a:buFontTx/>
              <a:buAutoNum type="arabicPeriod"/>
              <a:defRPr/>
            </a:pPr>
            <a:endParaRPr lang="en-US" sz="3200" b="1" dirty="0">
              <a:solidFill>
                <a:srgbClr val="FFFFFF"/>
              </a:solidFill>
              <a:effectLst>
                <a:outerShdw blurRad="38100" dist="38100" dir="2700000" algn="tl">
                  <a:srgbClr val="000000"/>
                </a:outerShdw>
              </a:effectLst>
              <a:cs typeface="Arial" charset="0"/>
            </a:endParaRPr>
          </a:p>
          <a:p>
            <a:pPr algn="l">
              <a:buFontTx/>
              <a:buAutoNum type="arabicPeriod"/>
              <a:defRPr/>
            </a:pPr>
            <a:r>
              <a:rPr lang="en-US" sz="3200" b="1" dirty="0">
                <a:solidFill>
                  <a:srgbClr val="FFFFFF"/>
                </a:solidFill>
                <a:effectLst>
                  <a:outerShdw blurRad="38100" dist="38100" dir="2700000" algn="tl">
                    <a:srgbClr val="000000"/>
                  </a:outerShdw>
                </a:effectLst>
                <a:cs typeface="Arial" charset="0"/>
              </a:rPr>
              <a:t>How do you think that person will respond to your sharing about Christ?</a:t>
            </a:r>
          </a:p>
        </p:txBody>
      </p:sp>
      <p:sp>
        <p:nvSpPr>
          <p:cNvPr id="253956" name="Rectangle 4"/>
          <p:cNvSpPr>
            <a:spLocks noGrp="1" noChangeArrowheads="1"/>
          </p:cNvSpPr>
          <p:nvPr>
            <p:ph type="title" idx="4294967295"/>
          </p:nvPr>
        </p:nvSpPr>
        <p:spPr>
          <a:xfrm>
            <a:off x="457200" y="76200"/>
            <a:ext cx="8229600" cy="9144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sz="3600"/>
              <a:t>Jonah 3 Small Group Questions</a:t>
            </a:r>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8233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2"/>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Finally I understood</a:t>
            </a:r>
          </a:p>
        </p:txBody>
      </p:sp>
      <p:sp>
        <p:nvSpPr>
          <p:cNvPr id="785410" name="Rectangle 3"/>
          <p:cNvSpPr>
            <a:spLocks noGrp="1" noChangeArrowheads="1"/>
          </p:cNvSpPr>
          <p:nvPr>
            <p:ph type="body" idx="1"/>
          </p:nvPr>
        </p:nvSpPr>
        <p:spPr>
          <a:xfrm>
            <a:off x="1295400" y="4953000"/>
            <a:ext cx="6781800" cy="1219200"/>
          </a:xfrm>
        </p:spPr>
        <p:txBody>
          <a:bodyPr/>
          <a:lstStyle/>
          <a:p>
            <a:pPr eaLnBrk="1" hangingPunct="1"/>
            <a:r>
              <a:rPr lang="en-US" b="1" dirty="0">
                <a:latin typeface="Arial" charset="0"/>
                <a:ea typeface="ＭＳ Ｐゴシック" charset="0"/>
                <a:cs typeface="ＭＳ Ｐゴシック" charset="0"/>
              </a:rPr>
              <a:t>Grace set me free from trying to be </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good enough</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 for God!</a:t>
            </a:r>
          </a:p>
        </p:txBody>
      </p:sp>
      <p:sp>
        <p:nvSpPr>
          <p:cNvPr id="233476" name="WordArt 4"/>
          <p:cNvSpPr>
            <a:spLocks noChangeArrowheads="1" noChangeShapeType="1" noTextEdit="1"/>
          </p:cNvSpPr>
          <p:nvPr/>
        </p:nvSpPr>
        <p:spPr bwMode="auto">
          <a:xfrm>
            <a:off x="381000" y="838200"/>
            <a:ext cx="8153400" cy="4191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Grace</a:t>
            </a:r>
          </a:p>
        </p:txBody>
      </p:sp>
      <p:sp>
        <p:nvSpPr>
          <p:cNvPr id="233477" name="WordArt 5"/>
          <p:cNvSpPr>
            <a:spLocks noChangeArrowheads="1" noChangeShapeType="1" noTextEdit="1"/>
          </p:cNvSpPr>
          <p:nvPr/>
        </p:nvSpPr>
        <p:spPr bwMode="auto">
          <a:xfrm>
            <a:off x="5943600" y="3200400"/>
            <a:ext cx="2667000" cy="1295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to me</a:t>
            </a:r>
          </a:p>
        </p:txBody>
      </p:sp>
    </p:spTree>
  </p:cSld>
  <p:clrMapOvr>
    <a:masterClrMapping/>
  </p:clrMapOvr>
  <p:transition advClick="0" advTm="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233476"/>
                                        </p:tgtEl>
                                        <p:attrNameLst>
                                          <p:attrName>r</p:attrName>
                                        </p:attrNameLst>
                                      </p:cBhvr>
                                    </p:animRot>
                                  </p:childTnLst>
                                </p:cTn>
                              </p:par>
                            </p:childTnLst>
                          </p:cTn>
                        </p:par>
                        <p:par>
                          <p:cTn id="7" fill="hold" nodeType="afterGroup">
                            <p:stCondLst>
                              <p:cond delay="2000"/>
                            </p:stCondLst>
                            <p:childTnLst>
                              <p:par>
                                <p:cTn id="8" presetID="15" presetClass="entr" presetSubtype="0" fill="hold" grpId="0" nodeType="afterEffect">
                                  <p:stCondLst>
                                    <p:cond delay="0"/>
                                  </p:stCondLst>
                                  <p:childTnLst>
                                    <p:set>
                                      <p:cBhvr>
                                        <p:cTn id="9" dur="1" fill="hold">
                                          <p:stCondLst>
                                            <p:cond delay="0"/>
                                          </p:stCondLst>
                                        </p:cTn>
                                        <p:tgtEl>
                                          <p:spTgt spid="233477"/>
                                        </p:tgtEl>
                                        <p:attrNameLst>
                                          <p:attrName>style.visibility</p:attrName>
                                        </p:attrNameLst>
                                      </p:cBhvr>
                                      <p:to>
                                        <p:strVal val="visible"/>
                                      </p:to>
                                    </p:set>
                                    <p:anim calcmode="lin" valueType="num">
                                      <p:cBhvr>
                                        <p:cTn id="10" dur="1000" fill="hold"/>
                                        <p:tgtEl>
                                          <p:spTgt spid="233477"/>
                                        </p:tgtEl>
                                        <p:attrNameLst>
                                          <p:attrName>ppt_w</p:attrName>
                                        </p:attrNameLst>
                                      </p:cBhvr>
                                      <p:tavLst>
                                        <p:tav tm="0">
                                          <p:val>
                                            <p:fltVal val="0"/>
                                          </p:val>
                                        </p:tav>
                                        <p:tav tm="100000">
                                          <p:val>
                                            <p:strVal val="#ppt_w"/>
                                          </p:val>
                                        </p:tav>
                                      </p:tavLst>
                                    </p:anim>
                                    <p:anim calcmode="lin" valueType="num">
                                      <p:cBhvr>
                                        <p:cTn id="11" dur="1000" fill="hold"/>
                                        <p:tgtEl>
                                          <p:spTgt spid="233477"/>
                                        </p:tgtEl>
                                        <p:attrNameLst>
                                          <p:attrName>ppt_h</p:attrName>
                                        </p:attrNameLst>
                                      </p:cBhvr>
                                      <p:tavLst>
                                        <p:tav tm="0">
                                          <p:val>
                                            <p:fltVal val="0"/>
                                          </p:val>
                                        </p:tav>
                                        <p:tav tm="100000">
                                          <p:val>
                                            <p:strVal val="#ppt_h"/>
                                          </p:val>
                                        </p:tav>
                                      </p:tavLst>
                                    </p:anim>
                                    <p:anim calcmode="lin" valueType="num">
                                      <p:cBhvr>
                                        <p:cTn id="12" dur="1000" fill="hold"/>
                                        <p:tgtEl>
                                          <p:spTgt spid="233477"/>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3347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P spid="23347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2"/>
          <p:cNvSpPr>
            <a:spLocks noGrp="1" noChangeArrowheads="1"/>
          </p:cNvSpPr>
          <p:nvPr>
            <p:ph type="title"/>
          </p:nvPr>
        </p:nvSpPr>
        <p:spPr>
          <a:xfrm>
            <a:off x="188913" y="150813"/>
            <a:ext cx="8878887" cy="1266825"/>
          </a:xfrm>
        </p:spPr>
        <p:txBody>
          <a:bodyPr/>
          <a:lstStyle/>
          <a:p>
            <a:pPr eaLnBrk="1" hangingPunct="1"/>
            <a:r>
              <a:rPr lang="en-US" sz="4800" b="1">
                <a:latin typeface="Times New Roman" charset="0"/>
                <a:ea typeface="ＭＳ Ｐゴシック" charset="0"/>
                <a:cs typeface="ＭＳ Ｐゴシック" charset="0"/>
              </a:rPr>
              <a:t>The Big Move</a:t>
            </a:r>
          </a:p>
        </p:txBody>
      </p:sp>
      <p:sp>
        <p:nvSpPr>
          <p:cNvPr id="787458" name="Rectangle 3"/>
          <p:cNvSpPr>
            <a:spLocks noGrp="1" noChangeArrowheads="1"/>
          </p:cNvSpPr>
          <p:nvPr>
            <p:ph type="body" idx="1"/>
          </p:nvPr>
        </p:nvSpPr>
        <p:spPr>
          <a:xfrm>
            <a:off x="533400" y="5113338"/>
            <a:ext cx="3094038" cy="677862"/>
          </a:xfrm>
        </p:spPr>
        <p:txBody>
          <a:bodyPr/>
          <a:lstStyle/>
          <a:p>
            <a:pPr algn="ctr" eaLnBrk="1" hangingPunct="1">
              <a:buFont typeface="Wingdings" charset="0"/>
              <a:buNone/>
            </a:pPr>
            <a:r>
              <a:rPr lang="en-US" b="1">
                <a:latin typeface="Arial" charset="0"/>
                <a:ea typeface="ＭＳ Ｐゴシック" charset="0"/>
                <a:cs typeface="ＭＳ Ｐゴシック" charset="0"/>
              </a:rPr>
              <a:t>Castro Valley</a:t>
            </a:r>
          </a:p>
        </p:txBody>
      </p:sp>
      <p:pic>
        <p:nvPicPr>
          <p:cNvPr id="229380" name="Picture 4" descr="Hom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1981200"/>
            <a:ext cx="3124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7460" name="Picture 5" descr="Homes-CV &amp; Haywar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 y="1981200"/>
            <a:ext cx="288766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2" name="Rectangle 6"/>
          <p:cNvSpPr>
            <a:spLocks noChangeArrowheads="1"/>
          </p:cNvSpPr>
          <p:nvPr/>
        </p:nvSpPr>
        <p:spPr bwMode="auto">
          <a:xfrm>
            <a:off x="5486400" y="5029200"/>
            <a:ext cx="3124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600" b="1"/>
              <a:t>Hayward</a:t>
            </a:r>
          </a:p>
        </p:txBody>
      </p:sp>
      <p:sp>
        <p:nvSpPr>
          <p:cNvPr id="229383" name="AutoShape 7"/>
          <p:cNvSpPr>
            <a:spLocks noChangeArrowheads="1"/>
          </p:cNvSpPr>
          <p:nvPr/>
        </p:nvSpPr>
        <p:spPr bwMode="auto">
          <a:xfrm>
            <a:off x="3886200" y="3124200"/>
            <a:ext cx="1295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29383"/>
                                        </p:tgtEl>
                                        <p:attrNameLst>
                                          <p:attrName>style.visibility</p:attrName>
                                        </p:attrNameLst>
                                      </p:cBhvr>
                                      <p:to>
                                        <p:strVal val="visible"/>
                                      </p:to>
                                    </p:set>
                                    <p:animEffect transition="in" filter="wipe(left)">
                                      <p:cBhvr>
                                        <p:cTn id="7" dur="500"/>
                                        <p:tgtEl>
                                          <p:spTgt spid="229383"/>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229380"/>
                                        </p:tgtEl>
                                        <p:attrNameLst>
                                          <p:attrName>style.visibility</p:attrName>
                                        </p:attrNameLst>
                                      </p:cBhvr>
                                      <p:to>
                                        <p:strVal val="visible"/>
                                      </p:to>
                                    </p:set>
                                    <p:animEffect transition="in" filter="wipe(left)">
                                      <p:cBhvr>
                                        <p:cTn id="11" dur="500"/>
                                        <p:tgtEl>
                                          <p:spTgt spid="229380"/>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229382"/>
                                        </p:tgtEl>
                                        <p:attrNameLst>
                                          <p:attrName>style.visibility</p:attrName>
                                        </p:attrNameLst>
                                      </p:cBhvr>
                                      <p:to>
                                        <p:strVal val="visible"/>
                                      </p:to>
                                    </p:set>
                                    <p:animEffect transition="in" filter="wipe(left)">
                                      <p:cBhvr>
                                        <p:cTn id="15" dur="500"/>
                                        <p:tgtEl>
                                          <p:spTgt spid="229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2" grpId="0"/>
      <p:bldP spid="22938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2"/>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A New Start</a:t>
            </a:r>
          </a:p>
        </p:txBody>
      </p:sp>
      <p:pic>
        <p:nvPicPr>
          <p:cNvPr id="789506" name="Picture 4" descr="Terry &amp; Joh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676400"/>
            <a:ext cx="27178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9" name="WordArt 5"/>
          <p:cNvSpPr>
            <a:spLocks noChangeArrowheads="1" noChangeShapeType="1" noTextEdit="1"/>
          </p:cNvSpPr>
          <p:nvPr/>
        </p:nvSpPr>
        <p:spPr bwMode="auto">
          <a:xfrm>
            <a:off x="2133600" y="1524000"/>
            <a:ext cx="6705600" cy="3048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Grace</a:t>
            </a:r>
          </a:p>
        </p:txBody>
      </p:sp>
      <p:sp>
        <p:nvSpPr>
          <p:cNvPr id="231430" name="WordArt 6"/>
          <p:cNvSpPr>
            <a:spLocks noChangeArrowheads="1" noChangeShapeType="1" noTextEdit="1"/>
          </p:cNvSpPr>
          <p:nvPr/>
        </p:nvSpPr>
        <p:spPr bwMode="auto">
          <a:xfrm>
            <a:off x="6721475" y="3097213"/>
            <a:ext cx="2193925" cy="9413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to others</a:t>
            </a:r>
          </a:p>
        </p:txBody>
      </p:sp>
      <p:sp>
        <p:nvSpPr>
          <p:cNvPr id="789509" name="Rectangle 3"/>
          <p:cNvSpPr>
            <a:spLocks noChangeArrowheads="1"/>
          </p:cNvSpPr>
          <p:nvPr/>
        </p:nvSpPr>
        <p:spPr bwMode="auto">
          <a:xfrm>
            <a:off x="381000" y="5638800"/>
            <a:ext cx="2362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charset="0"/>
              <a:buNone/>
            </a:pPr>
            <a:r>
              <a:rPr lang="en-US" sz="3100">
                <a:latin typeface="Arial" charset="0"/>
                <a:ea typeface="ＭＳ Ｐゴシック" charset="0"/>
                <a:cs typeface="ＭＳ Ｐゴシック" charset="0"/>
              </a:rPr>
              <a:t>Dean</a:t>
            </a:r>
          </a:p>
        </p:txBody>
      </p:sp>
    </p:spTree>
  </p:cSld>
  <p:clrMapOvr>
    <a:masterClrMapping/>
  </p:clrMapOvr>
  <p:transition advClick="0" advTm="1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2000"/>
                                  </p:stCondLst>
                                  <p:childTnLst>
                                    <p:animRot by="21600000">
                                      <p:cBhvr>
                                        <p:cTn id="6" dur="2000" fill="hold"/>
                                        <p:tgtEl>
                                          <p:spTgt spid="231429"/>
                                        </p:tgtEl>
                                        <p:attrNameLst>
                                          <p:attrName>r</p:attrName>
                                        </p:attrNameLst>
                                      </p:cBhvr>
                                    </p:animRot>
                                  </p:childTnLst>
                                </p:cTn>
                              </p:par>
                            </p:childTnLst>
                          </p:cTn>
                        </p:par>
                        <p:par>
                          <p:cTn id="7" fill="hold" nodeType="afterGroup">
                            <p:stCondLst>
                              <p:cond delay="4000"/>
                            </p:stCondLst>
                            <p:childTnLst>
                              <p:par>
                                <p:cTn id="8" presetID="15" presetClass="entr" presetSubtype="0" fill="hold" grpId="0" nodeType="afterEffect">
                                  <p:stCondLst>
                                    <p:cond delay="2000"/>
                                  </p:stCondLst>
                                  <p:childTnLst>
                                    <p:set>
                                      <p:cBhvr>
                                        <p:cTn id="9" dur="1" fill="hold">
                                          <p:stCondLst>
                                            <p:cond delay="0"/>
                                          </p:stCondLst>
                                        </p:cTn>
                                        <p:tgtEl>
                                          <p:spTgt spid="231430"/>
                                        </p:tgtEl>
                                        <p:attrNameLst>
                                          <p:attrName>style.visibility</p:attrName>
                                        </p:attrNameLst>
                                      </p:cBhvr>
                                      <p:to>
                                        <p:strVal val="visible"/>
                                      </p:to>
                                    </p:set>
                                    <p:anim calcmode="lin" valueType="num">
                                      <p:cBhvr>
                                        <p:cTn id="10" dur="1000" fill="hold"/>
                                        <p:tgtEl>
                                          <p:spTgt spid="231430"/>
                                        </p:tgtEl>
                                        <p:attrNameLst>
                                          <p:attrName>ppt_w</p:attrName>
                                        </p:attrNameLst>
                                      </p:cBhvr>
                                      <p:tavLst>
                                        <p:tav tm="0">
                                          <p:val>
                                            <p:fltVal val="0"/>
                                          </p:val>
                                        </p:tav>
                                        <p:tav tm="100000">
                                          <p:val>
                                            <p:strVal val="#ppt_w"/>
                                          </p:val>
                                        </p:tav>
                                      </p:tavLst>
                                    </p:anim>
                                    <p:anim calcmode="lin" valueType="num">
                                      <p:cBhvr>
                                        <p:cTn id="11" dur="1000" fill="hold"/>
                                        <p:tgtEl>
                                          <p:spTgt spid="231430"/>
                                        </p:tgtEl>
                                        <p:attrNameLst>
                                          <p:attrName>ppt_h</p:attrName>
                                        </p:attrNameLst>
                                      </p:cBhvr>
                                      <p:tavLst>
                                        <p:tav tm="0">
                                          <p:val>
                                            <p:fltVal val="0"/>
                                          </p:val>
                                        </p:tav>
                                        <p:tav tm="100000">
                                          <p:val>
                                            <p:strVal val="#ppt_h"/>
                                          </p:val>
                                        </p:tav>
                                      </p:tavLst>
                                    </p:anim>
                                    <p:anim calcmode="lin" valueType="num">
                                      <p:cBhvr>
                                        <p:cTn id="12" dur="1000" fill="hold"/>
                                        <p:tgtEl>
                                          <p:spTgt spid="23143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31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9" grpId="0" animBg="1"/>
      <p:bldP spid="231430"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91554"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Title 10"/>
          <p:cNvSpPr>
            <a:spLocks noGrp="1"/>
          </p:cNvSpPr>
          <p:nvPr>
            <p:ph type="title" idx="4294967295"/>
          </p:nvPr>
        </p:nvSpPr>
        <p:spPr/>
        <p:txBody>
          <a:bodyPr/>
          <a:lstStyle/>
          <a:p>
            <a:r>
              <a:rPr lang="en-US">
                <a:solidFill>
                  <a:srgbClr val="FFFFFF"/>
                </a:solidFill>
                <a:latin typeface="Arial" charset="0"/>
                <a:ea typeface="Osaka" charset="0"/>
                <a:cs typeface="Osaka" charset="0"/>
              </a:rPr>
              <a:t>Unique Elements in Jonah</a:t>
            </a:r>
          </a:p>
        </p:txBody>
      </p:sp>
      <p:sp>
        <p:nvSpPr>
          <p:cNvPr id="4101" name="Text Box 5"/>
          <p:cNvSpPr txBox="1">
            <a:spLocks noChangeArrowheads="1"/>
          </p:cNvSpPr>
          <p:nvPr/>
        </p:nvSpPr>
        <p:spPr bwMode="auto">
          <a:xfrm>
            <a:off x="152400" y="1800225"/>
            <a:ext cx="891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a:pPr>
            <a:r>
              <a:rPr lang="en-US" sz="3200" b="1">
                <a:latin typeface="Arial" charset="0"/>
              </a:rPr>
              <a:t>Jonah speaks entirely through the </a:t>
            </a:r>
            <a:r>
              <a:rPr lang="en-US" sz="3200" b="1" i="1">
                <a:solidFill>
                  <a:srgbClr val="FF0000"/>
                </a:solidFill>
                <a:latin typeface="Arial" charset="0"/>
              </a:rPr>
              <a:t>experience </a:t>
            </a:r>
            <a:r>
              <a:rPr lang="en-US" sz="3200" b="1">
                <a:latin typeface="Arial" charset="0"/>
              </a:rPr>
              <a:t>of a prophet—not his words.</a:t>
            </a:r>
          </a:p>
        </p:txBody>
      </p:sp>
      <p:sp>
        <p:nvSpPr>
          <p:cNvPr id="793603" name="Text Box 6"/>
          <p:cNvSpPr txBox="1">
            <a:spLocks noChangeArrowheads="1"/>
          </p:cNvSpPr>
          <p:nvPr/>
        </p:nvSpPr>
        <p:spPr bwMode="auto">
          <a:xfrm>
            <a:off x="8213725" y="193675"/>
            <a:ext cx="608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sz="2000" b="1">
                <a:latin typeface="Arial" charset="0"/>
              </a:rPr>
              <a:t>600</a:t>
            </a:r>
          </a:p>
        </p:txBody>
      </p:sp>
      <p:sp>
        <p:nvSpPr>
          <p:cNvPr id="793604" name="WordArt 7"/>
          <p:cNvSpPr>
            <a:spLocks noChangeArrowheads="1" noChangeShapeType="1" noTextEdit="1"/>
          </p:cNvSpPr>
          <p:nvPr/>
        </p:nvSpPr>
        <p:spPr bwMode="auto">
          <a:xfrm>
            <a:off x="-381000" y="457200"/>
            <a:ext cx="7924800" cy="1143000"/>
          </a:xfrm>
          <a:prstGeom prst="rect">
            <a:avLst/>
          </a:prstGeom>
        </p:spPr>
        <p:txBody>
          <a:bodyPr wrap="none" fromWordArt="1">
            <a:prstTxWarp prst="textCascadeUp">
              <a:avLst>
                <a:gd name="adj" fmla="val 76333"/>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Unique Elements in Jonah</a:t>
            </a:r>
          </a:p>
        </p:txBody>
      </p:sp>
      <p:sp>
        <p:nvSpPr>
          <p:cNvPr id="8" name="Text Box 5"/>
          <p:cNvSpPr txBox="1">
            <a:spLocks noChangeArrowheads="1"/>
          </p:cNvSpPr>
          <p:nvPr/>
        </p:nvSpPr>
        <p:spPr bwMode="auto">
          <a:xfrm>
            <a:off x="152400" y="4332288"/>
            <a:ext cx="89154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startAt="3"/>
            </a:pPr>
            <a:r>
              <a:rPr lang="en-US" sz="3200" b="1" dirty="0">
                <a:latin typeface="Arial" charset="0"/>
              </a:rPr>
              <a:t>Jonah is the only entire biblical book on Israel</a:t>
            </a:r>
            <a:r>
              <a:rPr lang="fr-FR" altLang="ja-JP" sz="3200" b="1" dirty="0">
                <a:latin typeface="Arial" charset="0"/>
              </a:rPr>
              <a:t>'</a:t>
            </a:r>
            <a:r>
              <a:rPr lang="en-US" sz="3200" b="1" dirty="0">
                <a:latin typeface="Arial" charset="0"/>
              </a:rPr>
              <a:t>s response to the </a:t>
            </a:r>
            <a:r>
              <a:rPr lang="en-US" sz="3200" b="1" i="1" dirty="0">
                <a:solidFill>
                  <a:srgbClr val="FF0000"/>
                </a:solidFill>
                <a:latin typeface="Arial" charset="0"/>
              </a:rPr>
              <a:t>Gentile </a:t>
            </a:r>
            <a:r>
              <a:rPr lang="en-US" sz="3200" b="1" dirty="0">
                <a:latin typeface="Arial" charset="0"/>
              </a:rPr>
              <a:t>nations.</a:t>
            </a:r>
          </a:p>
        </p:txBody>
      </p:sp>
      <p:sp>
        <p:nvSpPr>
          <p:cNvPr id="9" name="Text Box 5"/>
          <p:cNvSpPr txBox="1">
            <a:spLocks noChangeArrowheads="1"/>
          </p:cNvSpPr>
          <p:nvPr/>
        </p:nvSpPr>
        <p:spPr bwMode="auto">
          <a:xfrm>
            <a:off x="152400" y="3067050"/>
            <a:ext cx="891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startAt="2"/>
            </a:pPr>
            <a:r>
              <a:rPr lang="en-US" sz="3200" b="1">
                <a:latin typeface="Arial" charset="0"/>
              </a:rPr>
              <a:t>Jonah is the only prophet in Scripture who </a:t>
            </a:r>
            <a:r>
              <a:rPr lang="en-US" sz="3200" b="1" i="1">
                <a:solidFill>
                  <a:srgbClr val="FF0000"/>
                </a:solidFill>
                <a:latin typeface="Arial" charset="0"/>
              </a:rPr>
              <a:t>tried to run </a:t>
            </a:r>
            <a:r>
              <a:rPr lang="en-US" sz="3200" b="1">
                <a:latin typeface="Arial" charset="0"/>
              </a:rPr>
              <a:t>from God.</a:t>
            </a:r>
          </a:p>
        </p:txBody>
      </p:sp>
      <p:sp>
        <p:nvSpPr>
          <p:cNvPr id="10" name="Text Box 5"/>
          <p:cNvSpPr txBox="1">
            <a:spLocks noChangeArrowheads="1"/>
          </p:cNvSpPr>
          <p:nvPr/>
        </p:nvSpPr>
        <p:spPr bwMode="auto">
          <a:xfrm>
            <a:off x="152400" y="5599113"/>
            <a:ext cx="891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r>
              <a:rPr lang="en-US" sz="3200" b="1">
                <a:latin typeface="Arial" charset="0"/>
              </a:rPr>
              <a:t>4.	The </a:t>
            </a:r>
            <a:r>
              <a:rPr lang="en-US" sz="3200" b="1" i="1">
                <a:solidFill>
                  <a:srgbClr val="FF0000"/>
                </a:solidFill>
                <a:latin typeface="Arial" charset="0"/>
              </a:rPr>
              <a:t>historicity </a:t>
            </a:r>
            <a:r>
              <a:rPr lang="en-US" sz="3200" b="1">
                <a:latin typeface="Arial" charset="0"/>
              </a:rPr>
              <a:t>of Jonah has been denied by many scholars.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Scale>
                                      <p:cBhvr>
                                        <p:cTn id="7" dur="1000" decel="50000" fill="hold">
                                          <p:stCondLst>
                                            <p:cond delay="0"/>
                                          </p:stCondLst>
                                        </p:cTn>
                                        <p:tgtEl>
                                          <p:spTgt spid="41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01">
                                            <p:txEl>
                                              <p:pRg st="0" end="0"/>
                                            </p:txEl>
                                          </p:spTgt>
                                        </p:tgtEl>
                                        <p:attrNameLst>
                                          <p:attrName>ppt_x</p:attrName>
                                          <p:attrName>ppt_y</p:attrName>
                                        </p:attrNameLst>
                                      </p:cBhvr>
                                    </p:animMotion>
                                    <p:animEffect transition="in" filter="fade">
                                      <p:cBhvr>
                                        <p:cTn id="9" dur="1000"/>
                                        <p:tgtEl>
                                          <p:spTgt spid="410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Scale>
                                      <p:cBhvr>
                                        <p:cTn id="14"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
                                            <p:txEl>
                                              <p:pRg st="0" end="0"/>
                                            </p:txEl>
                                          </p:spTgt>
                                        </p:tgtEl>
                                        <p:attrNameLst>
                                          <p:attrName>ppt_x</p:attrName>
                                          <p:attrName>ppt_y</p:attrName>
                                        </p:attrNameLst>
                                      </p:cBhvr>
                                    </p:animMotion>
                                    <p:animEffect transition="in" filter="fade">
                                      <p:cBhvr>
                                        <p:cTn id="16" dur="1000"/>
                                        <p:tgtEl>
                                          <p:spTgt spid="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Scale>
                                      <p:cBhvr>
                                        <p:cTn id="21"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xEl>
                                              <p:pRg st="0" end="0"/>
                                            </p:txEl>
                                          </p:spTgt>
                                        </p:tgtEl>
                                        <p:attrNameLst>
                                          <p:attrName>ppt_x</p:attrName>
                                          <p:attrName>ppt_y</p:attrName>
                                        </p:attrNameLst>
                                      </p:cBhvr>
                                    </p:animMotion>
                                    <p:animEffect transition="in" filter="fade">
                                      <p:cBhvr>
                                        <p:cTn id="23" dur="1000"/>
                                        <p:tgtEl>
                                          <p:spTgt spid="8">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Scale>
                                      <p:cBhvr>
                                        <p:cTn id="28"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
                                            <p:txEl>
                                              <p:pRg st="0" end="0"/>
                                            </p:txEl>
                                          </p:spTgt>
                                        </p:tgtEl>
                                        <p:attrNameLst>
                                          <p:attrName>ppt_x</p:attrName>
                                          <p:attrName>ppt_y</p:attrName>
                                        </p:attrNameLst>
                                      </p:cBhvr>
                                    </p:animMotion>
                                    <p:animEffect transition="in" filter="fade">
                                      <p:cBhvr>
                                        <p:cTn id="30"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59138" name="Picture 2" descr="http://seilaraustralia.com/icms/shop/pics/sM/peopl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0"/>
            <a:ext cx="5424488"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9139" name="Text Box 2"/>
          <p:cNvSpPr txBox="1">
            <a:spLocks noChangeArrowheads="1"/>
          </p:cNvSpPr>
          <p:nvPr/>
        </p:nvSpPr>
        <p:spPr bwMode="auto">
          <a:xfrm>
            <a:off x="1066800" y="3635375"/>
            <a:ext cx="7086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Make people the highest </a:t>
            </a:r>
            <a:r>
              <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priority </a:t>
            </a: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in your life.</a:t>
            </a:r>
          </a:p>
        </p:txBody>
      </p:sp>
      <p:sp>
        <p:nvSpPr>
          <p:cNvPr id="859140" name="Text Box 2"/>
          <p:cNvSpPr txBox="1">
            <a:spLocks noChangeArrowheads="1"/>
          </p:cNvSpPr>
          <p:nvPr/>
        </p:nvSpPr>
        <p:spPr bwMode="auto">
          <a:xfrm>
            <a:off x="1219200" y="5399088"/>
            <a:ext cx="70866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Responding to God</a:t>
            </a:r>
            <a:r>
              <a:rPr kumimoji="0" lang="mr-IN" altLang="ja-JP" sz="3200" b="1" i="1" u="none" strike="noStrike" kern="1200" cap="none" spc="0" normalizeH="0" baseline="0" noProof="0" dirty="0">
                <a:ln>
                  <a:noFill/>
                </a:ln>
                <a:solidFill>
                  <a:srgbClr val="FFFFFF"/>
                </a:solidFill>
                <a:effectLst/>
                <a:uLnTx/>
                <a:uFillTx/>
                <a:latin typeface="Arial" charset="0"/>
                <a:ea typeface="Osaka" charset="0"/>
                <a:cs typeface="Arial" charset="0"/>
              </a:rPr>
              <a:t>'</a:t>
            </a:r>
            <a:r>
              <a:rPr kumimoji="0" lang="en-US" sz="3200" b="1" i="1" u="none" strike="noStrike" kern="1200" cap="none" spc="0" normalizeH="0" baseline="0" noProof="0" dirty="0">
                <a:ln>
                  <a:noFill/>
                </a:ln>
                <a:solidFill>
                  <a:srgbClr val="FFFFFF"/>
                </a:solidFill>
                <a:effectLst/>
                <a:uLnTx/>
                <a:uFillTx/>
                <a:latin typeface="Arial" charset="0"/>
                <a:ea typeface="Osaka" charset="0"/>
                <a:cs typeface="Arial" charset="0"/>
              </a:rPr>
              <a:t>s heart means catching His heart for the lost.</a:t>
            </a:r>
          </a:p>
        </p:txBody>
      </p:sp>
      <p:sp>
        <p:nvSpPr>
          <p:cNvPr id="859141" name="Text Box 4"/>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5F5F2"/>
                </a:solidFill>
                <a:effectLst/>
                <a:uLnTx/>
                <a:uFillTx/>
                <a:latin typeface="Arial" charset="0"/>
                <a:ea typeface="ＭＳ Ｐゴシック" charset="0"/>
                <a:cs typeface="ＭＳ Ｐゴシック" charset="0"/>
              </a:rPr>
              <a:t>599</a:t>
            </a:r>
          </a:p>
        </p:txBody>
      </p:sp>
      <p:sp>
        <p:nvSpPr>
          <p:cNvPr id="839686" name="Title 6"/>
          <p:cNvSpPr>
            <a:spLocks noGrp="1"/>
          </p:cNvSpPr>
          <p:nvPr>
            <p:ph type="title" idx="4294967295"/>
          </p:nvPr>
        </p:nvSpPr>
        <p:spPr>
          <a:xfrm>
            <a:off x="685800" y="2286000"/>
            <a:ext cx="7772400" cy="1143000"/>
          </a:xfrm>
        </p:spPr>
        <p:txBody>
          <a:bodyPr/>
          <a:lstStyle/>
          <a:p>
            <a:pPr>
              <a:defRPr/>
            </a:pPr>
            <a:r>
              <a:rPr lang="en-US" sz="4000" b="1" dirty="0">
                <a:solidFill>
                  <a:schemeClr val="tx1"/>
                </a:solidFill>
                <a:effectLst>
                  <a:glow rad="152400">
                    <a:schemeClr val="bg1">
                      <a:alpha val="99000"/>
                    </a:schemeClr>
                  </a:glow>
                </a:effectLst>
                <a:latin typeface="Arial" charset="0"/>
                <a:ea typeface="ＭＳ Ｐゴシック" charset="0"/>
                <a:cs typeface="Arial" charset="0"/>
              </a:rPr>
              <a:t>The Point of Jonah:</a:t>
            </a:r>
            <a:r>
              <a:rPr lang="en-US" dirty="0">
                <a:solidFill>
                  <a:schemeClr val="tx1"/>
                </a:solidFill>
                <a:effectLst>
                  <a:glow rad="152400">
                    <a:schemeClr val="bg1">
                      <a:alpha val="99000"/>
                    </a:schemeClr>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925807106"/>
      </p:ext>
    </p:extLst>
  </p:cSld>
  <p:clrMapOvr>
    <a:overrideClrMapping bg1="lt1" tx1="dk1" bg2="lt2" tx2="dk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899592" y="2636912"/>
            <a:ext cx="7391400" cy="3886200"/>
          </a:xfrm>
        </p:spPr>
        <p:txBody>
          <a:bodyPr/>
          <a:lstStyle/>
          <a:p>
            <a:pPr eaLnBrk="1" hangingPunct="1">
              <a:defRPr/>
            </a:pPr>
            <a:r>
              <a:rPr lang="mr-IN" altLang="ja-JP" sz="8000" b="1" dirty="0">
                <a:solidFill>
                  <a:srgbClr val="FFFFFF"/>
                </a:solidFill>
                <a:latin typeface="Arial" charset="0"/>
                <a:ea typeface="ＭＳ Ｐゴシック" charset="0"/>
                <a:cs typeface="ＭＳ Ｐゴシック" charset="0"/>
              </a:rPr>
              <a:t>"</a:t>
            </a:r>
            <a:r>
              <a:rPr lang="en-US" sz="8000" b="1" dirty="0">
                <a:solidFill>
                  <a:srgbClr val="FFFFFF"/>
                </a:solidFill>
                <a:latin typeface="Arial" charset="0"/>
                <a:ea typeface="ＭＳ Ｐゴシック" charset="0"/>
                <a:cs typeface="ＭＳ Ｐゴシック" charset="0"/>
              </a:rPr>
              <a:t>Oh, No!</a:t>
            </a:r>
            <a:r>
              <a:rPr lang="mr-IN" altLang="ja-JP" sz="8000" b="1" dirty="0">
                <a:solidFill>
                  <a:srgbClr val="FFFFFF"/>
                </a:solidFill>
                <a:latin typeface="Arial" charset="0"/>
                <a:ea typeface="ＭＳ Ｐゴシック" charset="0"/>
                <a:cs typeface="ＭＳ Ｐゴシック" charset="0"/>
              </a:rPr>
              <a:t>"</a:t>
            </a:r>
            <a:r>
              <a:rPr lang="en-US" sz="8000" b="1" dirty="0">
                <a:solidFill>
                  <a:srgbClr val="FFFFFF"/>
                </a:solidFill>
                <a:latin typeface="Arial" charset="0"/>
                <a:ea typeface="ＭＳ Ｐゴシック" charset="0"/>
                <a:cs typeface="ＭＳ Ｐゴシック" charset="0"/>
              </a:rPr>
              <a:t> Jonah 4</a:t>
            </a:r>
            <a:endParaRPr lang="en-US" sz="8000" b="1"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0" y="3818"/>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sz="4800" b="1" i="1" kern="0" dirty="0">
                <a:solidFill>
                  <a:srgbClr val="FFFFFF"/>
                </a:solidFill>
                <a:effectLst>
                  <a:glow rad="355600">
                    <a:srgbClr val="000000"/>
                  </a:glow>
                </a:effectLst>
                <a:latin typeface="Arial"/>
                <a:ea typeface="Osaka" charset="0"/>
                <a:cs typeface="Arial"/>
              </a:rPr>
              <a:t>Show greater compassion on </a:t>
            </a:r>
            <a:r>
              <a:rPr lang="en-US" altLang="ja-JP" sz="4800" b="1" i="1" kern="0" dirty="0">
                <a:solidFill>
                  <a:srgbClr val="FFFF00"/>
                </a:solidFill>
                <a:effectLst>
                  <a:glow rad="355600">
                    <a:srgbClr val="000000"/>
                  </a:glow>
                </a:effectLst>
                <a:latin typeface="Arial"/>
                <a:ea typeface="Osaka" charset="0"/>
                <a:cs typeface="Arial"/>
              </a:rPr>
              <a:t>people</a:t>
            </a:r>
            <a:r>
              <a:rPr lang="en-US" altLang="ja-JP" sz="4800" b="1" i="1" kern="0" dirty="0">
                <a:solidFill>
                  <a:srgbClr val="FFFFFF"/>
                </a:solidFill>
                <a:effectLst>
                  <a:glow rad="355600">
                    <a:srgbClr val="000000"/>
                  </a:glow>
                </a:effectLst>
                <a:latin typeface="Arial"/>
                <a:ea typeface="Osaka" charset="0"/>
                <a:cs typeface="Arial"/>
              </a:rPr>
              <a:t> than things</a:t>
            </a:r>
            <a:endParaRPr lang="en-US" sz="4800" b="1" i="1" kern="0" dirty="0">
              <a:solidFill>
                <a:srgbClr val="000000"/>
              </a:solidFill>
              <a:effectLst>
                <a:glow rad="355600">
                  <a:srgbClr val="000000"/>
                </a:glow>
              </a:effectLst>
              <a:latin typeface="Arial"/>
              <a:ea typeface="Osaka" charset="0"/>
              <a:cs typeface="Arial"/>
            </a:endParaRPr>
          </a:p>
        </p:txBody>
      </p:sp>
    </p:spTree>
    <p:extLst>
      <p:ext uri="{BB962C8B-B14F-4D97-AF65-F5344CB8AC3E}">
        <p14:creationId xmlns:p14="http://schemas.microsoft.com/office/powerpoint/2010/main" val="314839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97698"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Title 1"/>
          <p:cNvSpPr>
            <a:spLocks noGrp="1"/>
          </p:cNvSpPr>
          <p:nvPr>
            <p:ph type="title" idx="4294967295"/>
          </p:nvPr>
        </p:nvSpPr>
        <p:spPr/>
        <p:txBody>
          <a:bodyPr/>
          <a:lstStyle/>
          <a:p>
            <a:pPr algn="ctr"/>
            <a:r>
              <a:rPr lang="en-US" i="1">
                <a:latin typeface="Times New Roman" charset="0"/>
                <a:ea typeface="ＭＳ Ｐゴシック" charset="0"/>
                <a:cs typeface="Times New Roman" charset="0"/>
              </a:rPr>
              <a:t>How can we show compassion?</a:t>
            </a:r>
            <a:endParaRPr lang="en-US" sz="13800">
              <a:latin typeface="Times New Roman" charset="0"/>
              <a:ea typeface="ＭＳ Ｐゴシック" charset="0"/>
              <a:cs typeface="ＭＳ Ｐゴシック" charset="0"/>
            </a:endParaRPr>
          </a:p>
        </p:txBody>
      </p:sp>
      <p:pic>
        <p:nvPicPr>
          <p:cNvPr id="799746" name="Picture 3" descr="compass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2438400"/>
            <a:ext cx="4267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181250"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rgbClr val="FFCC00"/>
              </a:solidFill>
              <a:effectLst>
                <a:outerShdw blurRad="38100" dist="38100" dir="2700000" algn="tl">
                  <a:srgbClr val="000000"/>
                </a:outerShdw>
              </a:effectLst>
              <a:latin typeface="Comic Sans MS" pitchFamily="-128" charset="0"/>
              <a:ea typeface="ＭＳ Ｐゴシック"/>
              <a:cs typeface="ＭＳ Ｐゴシック"/>
            </a:endParaRPr>
          </a:p>
        </p:txBody>
      </p:sp>
      <p:sp>
        <p:nvSpPr>
          <p:cNvPr id="181254"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rgbClr val="FFCC00"/>
              </a:solidFill>
              <a:effectLst>
                <a:outerShdw blurRad="38100" dist="38100" dir="2700000" algn="tl">
                  <a:srgbClr val="000000"/>
                </a:outerShdw>
              </a:effectLst>
              <a:latin typeface="Comic Sans MS" pitchFamily="-128" charset="0"/>
              <a:ea typeface="ＭＳ Ｐゴシック"/>
              <a:cs typeface="ＭＳ Ｐゴシック"/>
            </a:endParaRPr>
          </a:p>
        </p:txBody>
      </p:sp>
      <p:sp>
        <p:nvSpPr>
          <p:cNvPr id="181255"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grpSp>
        <p:nvGrpSpPr>
          <p:cNvPr id="801797" name="Group 8"/>
          <p:cNvGrpSpPr>
            <a:grpSpLocks/>
          </p:cNvGrpSpPr>
          <p:nvPr/>
        </p:nvGrpSpPr>
        <p:grpSpPr bwMode="auto">
          <a:xfrm>
            <a:off x="0" y="0"/>
            <a:ext cx="7848600" cy="6248400"/>
            <a:chOff x="-460" y="1244"/>
            <a:chExt cx="4312" cy="3350"/>
          </a:xfrm>
        </p:grpSpPr>
        <p:pic>
          <p:nvPicPr>
            <p:cNvPr id="181257" name="Picture 9"/>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452" y="1244"/>
              <a:ext cx="4288" cy="3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81258" name="Rectangle 10"/>
            <p:cNvSpPr>
              <a:spLocks noChangeArrowheads="1"/>
            </p:cNvSpPr>
            <p:nvPr/>
          </p:nvSpPr>
          <p:spPr bwMode="auto">
            <a:xfrm>
              <a:off x="-452" y="1246"/>
              <a:ext cx="495"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181259" name="Rectangle 11"/>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grpSp>
          <p:nvGrpSpPr>
            <p:cNvPr id="801807" name="Group 12"/>
            <p:cNvGrpSpPr>
              <a:grpSpLocks/>
            </p:cNvGrpSpPr>
            <p:nvPr/>
          </p:nvGrpSpPr>
          <p:grpSpPr bwMode="auto">
            <a:xfrm>
              <a:off x="-460" y="1252"/>
              <a:ext cx="4296" cy="3341"/>
              <a:chOff x="524" y="486"/>
              <a:chExt cx="4296" cy="3368"/>
            </a:xfrm>
          </p:grpSpPr>
          <p:grpSp>
            <p:nvGrpSpPr>
              <p:cNvPr id="801837" name="Group 13"/>
              <p:cNvGrpSpPr>
                <a:grpSpLocks/>
              </p:cNvGrpSpPr>
              <p:nvPr/>
            </p:nvGrpSpPr>
            <p:grpSpPr bwMode="auto">
              <a:xfrm>
                <a:off x="524" y="486"/>
                <a:ext cx="4296" cy="3368"/>
                <a:chOff x="392" y="1151"/>
                <a:chExt cx="4296" cy="3368"/>
              </a:xfrm>
            </p:grpSpPr>
            <p:sp>
              <p:nvSpPr>
                <p:cNvPr id="181262" name="Rectangle 14"/>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pic>
              <p:nvPicPr>
                <p:cNvPr id="181263" name="Picture 15"/>
                <p:cNvPicPr>
                  <a:picLocks noChangeAspect="1" noChangeArrowheads="1"/>
                </p:cNvPicPr>
                <p:nvPr/>
              </p:nvPicPr>
              <p:blipFill>
                <a:blip r:embed="rId4"/>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81264" name="Freeform 16"/>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181265" name="Freeform 17"/>
              <p:cNvSpPr>
                <a:spLocks/>
              </p:cNvSpPr>
              <p:nvPr/>
            </p:nvSpPr>
            <p:spPr bwMode="auto">
              <a:xfrm rot="-5219527">
                <a:off x="714" y="2356"/>
                <a:ext cx="1574" cy="1327"/>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181266" name="Freeform 18"/>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181267" name="Freeform 19"/>
              <p:cNvSpPr>
                <a:spLocks/>
              </p:cNvSpPr>
              <p:nvPr/>
            </p:nvSpPr>
            <p:spPr bwMode="auto">
              <a:xfrm>
                <a:off x="903" y="522"/>
                <a:ext cx="1497"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grpSp>
        <p:sp>
          <p:nvSpPr>
            <p:cNvPr id="181268"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pic>
          <p:nvPicPr>
            <p:cNvPr id="181269" name="Picture 2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 y="124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0"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 y="136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1" name="Picture 2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 y="1490"/>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2" name="Picture 2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6" y="161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3" name="Picture 2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6" y="1735"/>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4" name="Picture 2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6" y="185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5" name="Picture 2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 y="198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6" name="Picture 2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6" y="210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7" name="Picture 29"/>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 y="222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8" name="Picture 3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 y="234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9" name="Picture 3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6" y="247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0" name="Picture 3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 y="259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1" name="Picture 3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 y="271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2" name="Picture 3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6" y="284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3" name="Picture 35"/>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6" y="296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4" name="Picture 36"/>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6" y="3087"/>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5" name="Picture 37"/>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6" y="320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6" name="Picture 38"/>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6" y="3332"/>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7" name="Picture 39"/>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6" y="345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8" name="Picture 40"/>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6" y="357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9" name="Picture 41"/>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56" y="370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0" name="Picture 42"/>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56" y="3823"/>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1" name="Picture 43"/>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6" y="394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2" name="Picture 44"/>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56" y="406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3" name="Picture 45"/>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6" y="4192"/>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4" name="Picture 46"/>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56" y="431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5" name="Picture 47"/>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56" y="443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6" name="Picture 48"/>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56" y="4561"/>
              <a:ext cx="4302" cy="20"/>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801798"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ＭＳ Ｐゴシック" charset="0"/>
              <a:cs typeface="ＭＳ Ｐゴシック" charset="0"/>
            </a:endParaRPr>
          </a:p>
        </p:txBody>
      </p:sp>
      <p:sp>
        <p:nvSpPr>
          <p:cNvPr id="181305" name="Text Box 57"/>
          <p:cNvSpPr txBox="1">
            <a:spLocks noChangeArrowheads="1"/>
          </p:cNvSpPr>
          <p:nvPr/>
        </p:nvSpPr>
        <p:spPr bwMode="auto">
          <a:xfrm>
            <a:off x="6216650" y="3505200"/>
            <a:ext cx="292735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rPr>
              <a:t>Gath-Hepher</a:t>
            </a:r>
          </a:p>
        </p:txBody>
      </p:sp>
      <p:sp>
        <p:nvSpPr>
          <p:cNvPr id="181306" name="Text Box 58"/>
          <p:cNvSpPr txBox="1">
            <a:spLocks noChangeArrowheads="1"/>
          </p:cNvSpPr>
          <p:nvPr/>
        </p:nvSpPr>
        <p:spPr bwMode="auto">
          <a:xfrm>
            <a:off x="7234238" y="2590800"/>
            <a:ext cx="19859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rPr>
              <a:t>Nineveh</a:t>
            </a:r>
          </a:p>
        </p:txBody>
      </p:sp>
      <p:sp>
        <p:nvSpPr>
          <p:cNvPr id="181307" name="Text Box 59"/>
          <p:cNvSpPr txBox="1">
            <a:spLocks noChangeArrowheads="1"/>
          </p:cNvSpPr>
          <p:nvPr/>
        </p:nvSpPr>
        <p:spPr bwMode="auto">
          <a:xfrm>
            <a:off x="609600" y="2644775"/>
            <a:ext cx="1985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rPr>
              <a:t>Tarshish</a:t>
            </a:r>
          </a:p>
        </p:txBody>
      </p:sp>
      <p:sp>
        <p:nvSpPr>
          <p:cNvPr id="181308" name="Text Box 60"/>
          <p:cNvSpPr txBox="1">
            <a:spLocks noChangeArrowheads="1"/>
          </p:cNvSpPr>
          <p:nvPr/>
        </p:nvSpPr>
        <p:spPr bwMode="auto">
          <a:xfrm>
            <a:off x="6223000" y="4038600"/>
            <a:ext cx="15494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rPr>
              <a:t>Joppa</a:t>
            </a:r>
          </a:p>
        </p:txBody>
      </p:sp>
      <p:sp>
        <p:nvSpPr>
          <p:cNvPr id="59" name="Title 58"/>
          <p:cNvSpPr>
            <a:spLocks noGrp="1"/>
          </p:cNvSpPr>
          <p:nvPr>
            <p:ph type="title" idx="4294967295"/>
          </p:nvPr>
        </p:nvSpPr>
        <p:spPr>
          <a:xfrm>
            <a:off x="685800" y="609600"/>
            <a:ext cx="7772400" cy="762000"/>
          </a:xfrm>
          <a:solidFill>
            <a:srgbClr val="660066"/>
          </a:solidFill>
        </p:spPr>
        <p:txBody>
          <a:bodyPr/>
          <a:lstStyle/>
          <a:p>
            <a:pPr>
              <a:defRPr/>
            </a:pPr>
            <a:r>
              <a:rPr lang="en-US" sz="3200" i="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Where would Jonah go?</a:t>
            </a:r>
            <a:endParaRPr lang="en-US">
              <a:latin typeface="Arial" charset="0"/>
              <a:ea typeface="ＭＳ Ｐゴシック" charset="0"/>
              <a:cs typeface="ＭＳ Ｐゴシック"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1305"/>
                                        </p:tgtEl>
                                        <p:attrNameLst>
                                          <p:attrName>style.visibility</p:attrName>
                                        </p:attrNameLst>
                                      </p:cBhvr>
                                      <p:to>
                                        <p:strVal val="visible"/>
                                      </p:to>
                                    </p:set>
                                    <p:animEffect transition="in" filter="dissolve">
                                      <p:cBhvr>
                                        <p:cTn id="7" dur="1000"/>
                                        <p:tgtEl>
                                          <p:spTgt spid="181305"/>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81306"/>
                                        </p:tgtEl>
                                        <p:attrNameLst>
                                          <p:attrName>style.visibility</p:attrName>
                                        </p:attrNameLst>
                                      </p:cBhvr>
                                      <p:to>
                                        <p:strVal val="visible"/>
                                      </p:to>
                                    </p:set>
                                    <p:animEffect transition="in" filter="dissolve">
                                      <p:cBhvr>
                                        <p:cTn id="11" dur="1000"/>
                                        <p:tgtEl>
                                          <p:spTgt spid="181306"/>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81308"/>
                                        </p:tgtEl>
                                        <p:attrNameLst>
                                          <p:attrName>style.visibility</p:attrName>
                                        </p:attrNameLst>
                                      </p:cBhvr>
                                      <p:to>
                                        <p:strVal val="visible"/>
                                      </p:to>
                                    </p:set>
                                    <p:animEffect transition="in" filter="dissolve">
                                      <p:cBhvr>
                                        <p:cTn id="15" dur="1000"/>
                                        <p:tgtEl>
                                          <p:spTgt spid="181308"/>
                                        </p:tgtEl>
                                      </p:cBhvr>
                                    </p:animEffect>
                                  </p:childTnLst>
                                </p:cTn>
                              </p:par>
                            </p:childTnLst>
                          </p:cTn>
                        </p:par>
                        <p:par>
                          <p:cTn id="16" fill="hold" nodeType="afterGroup">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181307"/>
                                        </p:tgtEl>
                                        <p:attrNameLst>
                                          <p:attrName>style.visibility</p:attrName>
                                        </p:attrNameLst>
                                      </p:cBhvr>
                                      <p:to>
                                        <p:strVal val="visible"/>
                                      </p:to>
                                    </p:set>
                                    <p:animEffect transition="in" filter="dissolve">
                                      <p:cBhvr>
                                        <p:cTn id="19" dur="1000"/>
                                        <p:tgtEl>
                                          <p:spTgt spid="181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05" grpId="0" autoUpdateAnimBg="0"/>
      <p:bldP spid="181306" grpId="0" autoUpdateAnimBg="0"/>
      <p:bldP spid="181307" grpId="0" autoUpdateAnimBg="0"/>
      <p:bldP spid="181308"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en-US" sz="4800" b="1" dirty="0">
                <a:solidFill>
                  <a:srgbClr val="F5F5F2"/>
                </a:solidFill>
                <a:ea typeface="+mj-ea"/>
              </a:rPr>
              <a:t>Thanksgiving Psalm</a:t>
            </a: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pic>
        <p:nvPicPr>
          <p:cNvPr id="8038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S Pゴシック"/>
                <a:cs typeface="MS Pゴシック"/>
              </a:rPr>
              <a:t>Jonah 2</a:t>
            </a:r>
          </a:p>
        </p:txBody>
      </p:sp>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Prayer (1-2)</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Lament (3-7)</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Vow (8-9)</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774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80589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80589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0589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775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ER</a:t>
            </a:r>
          </a:p>
        </p:txBody>
      </p:sp>
      <p:sp>
        <p:nvSpPr>
          <p:cNvPr id="80589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775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PG</a:t>
            </a:r>
          </a:p>
        </p:txBody>
      </p:sp>
      <p:sp>
        <p:nvSpPr>
          <p:cNvPr id="80589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0589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0589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775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SG</a:t>
            </a:r>
          </a:p>
        </p:txBody>
      </p:sp>
      <p:sp>
        <p:nvSpPr>
          <p:cNvPr id="28775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RS</a:t>
            </a:r>
          </a:p>
        </p:txBody>
      </p:sp>
      <p:sp>
        <p:nvSpPr>
          <p:cNvPr id="28775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MS</a:t>
            </a:r>
          </a:p>
        </p:txBody>
      </p:sp>
      <p:sp>
        <p:nvSpPr>
          <p:cNvPr id="80590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80590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590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763" name="Rectangle 1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E5FFFF"/>
                </a:solidFill>
                <a:latin typeface="Times" pitchFamily="-112" charset="0"/>
                <a:ea typeface="ＭＳ Ｐゴシック"/>
                <a:cs typeface="ＭＳ Ｐゴシック"/>
              </a:rPr>
              <a:t> DRESSING</a:t>
            </a:r>
          </a:p>
          <a:p>
            <a:pPr algn="l">
              <a:defRPr/>
            </a:pPr>
            <a:r>
              <a:rPr lang="en-US" sz="2000" b="1">
                <a:solidFill>
                  <a:srgbClr val="E5FFFF"/>
                </a:solidFill>
                <a:latin typeface="Times" pitchFamily="-112" charset="0"/>
                <a:ea typeface="ＭＳ Ｐゴシック"/>
                <a:cs typeface="ＭＳ Ｐゴシック"/>
              </a:rPr>
              <a:t>        THE                                    </a:t>
            </a:r>
          </a:p>
          <a:p>
            <a:pPr algn="l">
              <a:defRPr/>
            </a:pPr>
            <a:r>
              <a:rPr lang="en-US" sz="2000" b="1">
                <a:solidFill>
                  <a:srgbClr val="E5FFFF"/>
                </a:solidFill>
                <a:latin typeface="Times" pitchFamily="-112" charset="0"/>
                <a:ea typeface="ＭＳ Ｐゴシック"/>
                <a:cs typeface="ＭＳ Ｐゴシック"/>
              </a:rPr>
              <a:t>   STAGE</a:t>
            </a:r>
          </a:p>
        </p:txBody>
      </p:sp>
      <p:sp>
        <p:nvSpPr>
          <p:cNvPr id="28776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DS</a:t>
            </a:r>
          </a:p>
        </p:txBody>
      </p:sp>
      <p:sp>
        <p:nvSpPr>
          <p:cNvPr id="28776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
        <p:nvSpPr>
          <p:cNvPr id="287766"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80591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ＭＳ Ｐゴシック" charset="0"/>
              <a:cs typeface="ＭＳ Ｐゴシック" charset="0"/>
            </a:endParaRPr>
          </a:p>
        </p:txBody>
      </p:sp>
      <p:sp>
        <p:nvSpPr>
          <p:cNvPr id="287768"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ja-JP" sz="6000" b="1" i="1" dirty="0">
                <a:solidFill>
                  <a:srgbClr val="FFFF00"/>
                </a:solidFill>
                <a:effectLst>
                  <a:outerShdw blurRad="38100" dist="38100" dir="2700000" algn="tl">
                    <a:srgbClr val="000000"/>
                  </a:outerShdw>
                </a:effectLst>
              </a:rPr>
              <a:t>"</a:t>
            </a:r>
            <a:r>
              <a:rPr lang="en-US" sz="6000" b="1" i="1" dirty="0">
                <a:solidFill>
                  <a:srgbClr val="FFFF00"/>
                </a:solidFill>
                <a:effectLst>
                  <a:outerShdw blurRad="38100" dist="38100" dir="2700000" algn="tl">
                    <a:srgbClr val="000000"/>
                  </a:outerShdw>
                </a:effectLst>
              </a:rPr>
              <a:t>THE LAND</a:t>
            </a:r>
            <a:r>
              <a:rPr lang="en-US" altLang="ja-JP" sz="6000" b="1" i="1" dirty="0">
                <a:solidFill>
                  <a:srgbClr val="FFFF00"/>
                </a:solidFill>
                <a:effectLst>
                  <a:outerShdw blurRad="38100" dist="38100" dir="2700000" algn="tl">
                    <a:srgbClr val="000000"/>
                  </a:outerShdw>
                </a:effectLst>
              </a:rPr>
              <a:t>"</a:t>
            </a:r>
            <a:endParaRPr lang="en-US" sz="6000" b="1" i="1" dirty="0">
              <a:solidFill>
                <a:srgbClr val="FFFF00"/>
              </a:solidFill>
              <a:effectLst>
                <a:outerShdw blurRad="38100" dist="38100" dir="2700000" algn="tl">
                  <a:srgbClr val="000000"/>
                </a:outerShdw>
              </a:effectLst>
            </a:endParaRPr>
          </a:p>
        </p:txBody>
      </p:sp>
      <p:sp>
        <p:nvSpPr>
          <p:cNvPr id="287769" name="Rectangle 2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805913"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sz="1200" b="1">
                <a:solidFill>
                  <a:srgbClr val="FFFFFF"/>
                </a:solidFill>
                <a:latin typeface="Arial" charset="0"/>
                <a:ea typeface="ＭＳ Ｐゴシック" charset="0"/>
                <a:cs typeface="ＭＳ Ｐゴシック" charset="0"/>
              </a:rPr>
              <a:t>  </a:t>
            </a:r>
          </a:p>
        </p:txBody>
      </p:sp>
      <p:sp>
        <p:nvSpPr>
          <p:cNvPr id="805914"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a:solidFill>
                  <a:srgbClr val="FFFFFF"/>
                </a:solidFill>
                <a:latin typeface="Arial" charset="0"/>
                <a:ea typeface="ＭＳ Ｐゴシック" charset="0"/>
                <a:cs typeface="ＭＳ Ｐゴシック" charset="0"/>
              </a:rPr>
              <a:t>Handbook pg. 15-16</a:t>
            </a:r>
          </a:p>
        </p:txBody>
      </p:sp>
      <p:pic>
        <p:nvPicPr>
          <p:cNvPr id="805915" name="Picture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805916" name="Text Box 29"/>
          <p:cNvSpPr txBox="1">
            <a:spLocks noChangeArrowheads="1"/>
          </p:cNvSpPr>
          <p:nvPr/>
        </p:nvSpPr>
        <p:spPr bwMode="auto">
          <a:xfrm>
            <a:off x="8791575" y="6411913"/>
            <a:ext cx="1857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FFFF"/>
              </a:solidFill>
              <a:latin typeface="Arial" charset="0"/>
              <a:ea typeface="ＭＳ Ｐゴシック" charset="0"/>
              <a:cs typeface="ＭＳ Ｐゴシック" charset="0"/>
            </a:endParaRPr>
          </a:p>
        </p:txBody>
      </p:sp>
      <p:sp>
        <p:nvSpPr>
          <p:cNvPr id="30" name="Title 29"/>
          <p:cNvSpPr>
            <a:spLocks noGrp="1"/>
          </p:cNvSpPr>
          <p:nvPr>
            <p:ph type="title" idx="4294967295"/>
          </p:nvPr>
        </p:nvSpPr>
        <p:spPr>
          <a:xfrm>
            <a:off x="-36513" y="-15875"/>
            <a:ext cx="9288463" cy="1371600"/>
          </a:xfrm>
          <a:effectLst/>
        </p:spPr>
        <p:txBody>
          <a:bodyPr/>
          <a:lstStyle/>
          <a:p>
            <a:pPr>
              <a:defRPr/>
            </a:pPr>
            <a:r>
              <a:rPr lang="en-US" sz="4800" b="1" dirty="0">
                <a:effectLst>
                  <a:outerShdw blurRad="38100" dist="38100" dir="2700000" algn="tl">
                    <a:srgbClr val="000000">
                      <a:alpha val="43137"/>
                    </a:srgbClr>
                  </a:outerShdw>
                </a:effectLst>
                <a:ea typeface="ＭＳ Ｐゴシック" pitchFamily="-112" charset="-128"/>
                <a:cs typeface="ＭＳ Ｐゴシック" pitchFamily="-112" charset="-128"/>
              </a:rPr>
              <a:t>The Result?  Jonah Vomited</a:t>
            </a:r>
          </a:p>
        </p:txBody>
      </p:sp>
      <p:pic>
        <p:nvPicPr>
          <p:cNvPr id="2" name="Picture 1" descr="jonah-and-the-whale-vrl-185371-6155669-m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5375" y="1355725"/>
            <a:ext cx="5500688" cy="344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Striped Right Arrow 31"/>
          <p:cNvSpPr/>
          <p:nvPr/>
        </p:nvSpPr>
        <p:spPr bwMode="auto">
          <a:xfrm>
            <a:off x="3276600" y="2492375"/>
            <a:ext cx="1651000" cy="1228725"/>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pic>
        <p:nvPicPr>
          <p:cNvPr id="4" name="Picture 3" descr="c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524000"/>
            <a:ext cx="34036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07939" name="Group 8"/>
          <p:cNvGrpSpPr>
            <a:grpSpLocks/>
          </p:cNvGrpSpPr>
          <p:nvPr/>
        </p:nvGrpSpPr>
        <p:grpSpPr bwMode="auto">
          <a:xfrm>
            <a:off x="5181600" y="3048000"/>
            <a:ext cx="3733800" cy="3733800"/>
            <a:chOff x="5181600" y="2971800"/>
            <a:chExt cx="3733800" cy="3733800"/>
          </a:xfrm>
        </p:grpSpPr>
        <p:pic>
          <p:nvPicPr>
            <p:cNvPr id="807944" name="Picture 6" descr="sackclot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1600" y="2971800"/>
              <a:ext cx="3733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7945" name="Picture 7" descr="sackclt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43600" y="3657600"/>
              <a:ext cx="2135187" cy="2513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Cloud Callout 4"/>
          <p:cNvSpPr/>
          <p:nvPr/>
        </p:nvSpPr>
        <p:spPr bwMode="auto">
          <a:xfrm>
            <a:off x="3429000" y="304800"/>
            <a:ext cx="5715000" cy="3048000"/>
          </a:xfrm>
          <a:prstGeom prst="cloudCallout">
            <a:avLst>
              <a:gd name="adj1" fmla="val -62758"/>
              <a:gd name="adj2" fmla="val 24284"/>
            </a:avLst>
          </a:prstGeom>
          <a:solidFill>
            <a:schemeClr val="accent4">
              <a:lumMod val="2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
        <p:nvSpPr>
          <p:cNvPr id="123907" name="Rectangle 3"/>
          <p:cNvSpPr>
            <a:spLocks noGrp="1" noChangeArrowheads="1"/>
          </p:cNvSpPr>
          <p:nvPr>
            <p:ph type="title" idx="4294967295"/>
          </p:nvPr>
        </p:nvSpPr>
        <p:spPr>
          <a:xfrm>
            <a:off x="3810000" y="304800"/>
            <a:ext cx="5105400" cy="2133600"/>
          </a:xfrm>
        </p:spPr>
        <p:txBody>
          <a:bodyPr/>
          <a:lstStyle/>
          <a:p>
            <a:pPr eaLnBrk="1" hangingPunct="1">
              <a:defRPr/>
            </a:pPr>
            <a:r>
              <a:rPr lang="en-US" altLang="ja-JP" sz="4800" dirty="0">
                <a:solidFill>
                  <a:srgbClr val="FFFFFF"/>
                </a:solidFill>
                <a:latin typeface="Arial" charset="0"/>
                <a:ea typeface="ＭＳ Ｐゴシック" charset="0"/>
                <a:cs typeface="ＭＳ Ｐゴシック" charset="0"/>
              </a:rPr>
              <a:t>"</a:t>
            </a:r>
            <a:r>
              <a:rPr lang="en-US" sz="4800" dirty="0">
                <a:solidFill>
                  <a:srgbClr val="FFFFFF"/>
                </a:solidFill>
                <a:latin typeface="Arial" charset="0"/>
                <a:ea typeface="ＭＳ Ｐゴシック" charset="0"/>
                <a:cs typeface="ＭＳ Ｐゴシック" charset="0"/>
              </a:rPr>
              <a:t>What did </a:t>
            </a:r>
            <a:r>
              <a:rPr lang="en-US" sz="9600" dirty="0">
                <a:solidFill>
                  <a:srgbClr val="FFFF00"/>
                </a:solidFill>
                <a:latin typeface="Arial" charset="0"/>
                <a:ea typeface="ＭＳ Ｐゴシック" charset="0"/>
                <a:cs typeface="ＭＳ Ｐゴシック" charset="0"/>
              </a:rPr>
              <a:t>I</a:t>
            </a:r>
            <a:r>
              <a:rPr lang="en-US" sz="4800" dirty="0">
                <a:solidFill>
                  <a:srgbClr val="FFFFFF"/>
                </a:solidFill>
                <a:latin typeface="Arial" charset="0"/>
                <a:ea typeface="ＭＳ Ｐゴシック" charset="0"/>
                <a:cs typeface="ＭＳ Ｐゴシック" charset="0"/>
              </a:rPr>
              <a:t> do?</a:t>
            </a:r>
            <a:r>
              <a:rPr lang="en-US" altLang="ja-JP" sz="4800" dirty="0">
                <a:solidFill>
                  <a:srgbClr val="FFFFFF"/>
                </a:solidFill>
                <a:latin typeface="Arial" charset="0"/>
                <a:ea typeface="ＭＳ Ｐゴシック" charset="0"/>
                <a:cs typeface="ＭＳ Ｐゴシック" charset="0"/>
              </a:rPr>
              <a:t>"</a:t>
            </a:r>
            <a:endParaRPr lang="en-US" sz="4800" dirty="0">
              <a:latin typeface="Arial" charset="0"/>
              <a:ea typeface="ＭＳ Ｐゴシック" charset="0"/>
              <a:cs typeface="ＭＳ Ｐゴシック" charset="0"/>
            </a:endParaRPr>
          </a:p>
        </p:txBody>
      </p:sp>
      <p:pic>
        <p:nvPicPr>
          <p:cNvPr id="6" name="Picture 5" descr="sackclothPatch6-08Ck.30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1000" y="304800"/>
            <a:ext cx="2071688"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5181600" y="6172200"/>
            <a:ext cx="3505200" cy="685800"/>
          </a:xfrm>
          <a:prstGeom prst="rect">
            <a:avLst/>
          </a:prstGeom>
          <a:noFill/>
          <a:ln w="9525">
            <a:noFill/>
            <a:miter lim="800000"/>
            <a:headEnd/>
            <a:tailEnd/>
          </a:ln>
          <a:effectLst>
            <a:outerShdw blurRad="63500" dist="35907" dir="16979964" algn="ctr" rotWithShape="0">
              <a:srgbClr val="000000">
                <a:alpha val="75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i="1">
                <a:solidFill>
                  <a:srgbClr val="FFFFFF"/>
                </a:solidFill>
              </a:rPr>
              <a:t>Jonah 3:5-10</a:t>
            </a:r>
            <a:endParaRPr lang="en-US" sz="4000" i="1">
              <a:solidFill>
                <a:srgbClr val="E5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2390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3907" grpId="0"/>
      <p:bldP spid="10"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rrowheads="1"/>
          </p:cNvSpPr>
          <p:nvPr/>
        </p:nvSpPr>
        <p:spPr bwMode="auto">
          <a:xfrm>
            <a:off x="6324600" y="3429000"/>
            <a:ext cx="2819400" cy="17526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8" name="Oval 7"/>
          <p:cNvSpPr>
            <a:spLocks noChangeArrowheads="1"/>
          </p:cNvSpPr>
          <p:nvPr/>
        </p:nvSpPr>
        <p:spPr bwMode="auto">
          <a:xfrm>
            <a:off x="4191000" y="3429000"/>
            <a:ext cx="2819400" cy="17526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7" name="Oval 6"/>
          <p:cNvSpPr>
            <a:spLocks noChangeArrowheads="1"/>
          </p:cNvSpPr>
          <p:nvPr/>
        </p:nvSpPr>
        <p:spPr bwMode="auto">
          <a:xfrm>
            <a:off x="2057400" y="3505200"/>
            <a:ext cx="2514600" cy="17526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6" name="Oval 5"/>
          <p:cNvSpPr>
            <a:spLocks noChangeArrowheads="1"/>
          </p:cNvSpPr>
          <p:nvPr/>
        </p:nvSpPr>
        <p:spPr bwMode="auto">
          <a:xfrm>
            <a:off x="0" y="3505200"/>
            <a:ext cx="2819400" cy="17526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809989" name="Rectangle 2"/>
          <p:cNvSpPr>
            <a:spLocks noGrp="1" noChangeArrowheads="1"/>
          </p:cNvSpPr>
          <p:nvPr>
            <p:ph type="title" idx="4294967295"/>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809990" name="Rectangle 60"/>
          <p:cNvSpPr>
            <a:spLocks noChangeArrowheads="1"/>
          </p:cNvSpPr>
          <p:nvPr/>
        </p:nvSpPr>
        <p:spPr bwMode="auto">
          <a:xfrm>
            <a:off x="0" y="53911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l"/>
            <a:endParaRPr lang="en-US">
              <a:solidFill>
                <a:srgbClr val="000000"/>
              </a:solidFill>
            </a:endParaRPr>
          </a:p>
        </p:txBody>
      </p:sp>
      <p:sp>
        <p:nvSpPr>
          <p:cNvPr id="809991" name="Text Box 61"/>
          <p:cNvSpPr txBox="1">
            <a:spLocks noChangeArrowheads="1"/>
          </p:cNvSpPr>
          <p:nvPr/>
        </p:nvSpPr>
        <p:spPr bwMode="auto">
          <a:xfrm>
            <a:off x="84582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000000"/>
                </a:solidFill>
                <a:latin typeface="Arial" charset="0"/>
                <a:ea typeface="ＭＳ Ｐゴシック" charset="0"/>
                <a:cs typeface="ＭＳ Ｐゴシック" charset="0"/>
              </a:rPr>
              <a:t>599</a:t>
            </a:r>
          </a:p>
        </p:txBody>
      </p:sp>
      <p:graphicFrame>
        <p:nvGraphicFramePr>
          <p:cNvPr id="225338" name="Group 58"/>
          <p:cNvGraphicFramePr>
            <a:graphicFrameLocks noGrp="1"/>
          </p:cNvGraphicFramePr>
          <p:nvPr/>
        </p:nvGraphicFramePr>
        <p:xfrm>
          <a:off x="0" y="0"/>
          <a:ext cx="8458200" cy="6529390"/>
        </p:xfrm>
        <a:graphic>
          <a:graphicData uri="http://schemas.openxmlformats.org/drawingml/2006/table">
            <a:tbl>
              <a:tblPr/>
              <a:tblGrid>
                <a:gridCol w="1382713">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677862">
                  <a:extLst>
                    <a:ext uri="{9D8B030D-6E8A-4147-A177-3AD203B41FA5}">
                      <a16:colId xmlns:a16="http://schemas.microsoft.com/office/drawing/2014/main" val="20002"/>
                    </a:ext>
                  </a:extLst>
                </a:gridCol>
                <a:gridCol w="1482725">
                  <a:extLst>
                    <a:ext uri="{9D8B030D-6E8A-4147-A177-3AD203B41FA5}">
                      <a16:colId xmlns:a16="http://schemas.microsoft.com/office/drawing/2014/main" val="20003"/>
                    </a:ext>
                  </a:extLst>
                </a:gridCol>
                <a:gridCol w="1651000">
                  <a:extLst>
                    <a:ext uri="{9D8B030D-6E8A-4147-A177-3AD203B41FA5}">
                      <a16:colId xmlns:a16="http://schemas.microsoft.com/office/drawing/2014/main" val="20004"/>
                    </a:ext>
                  </a:extLst>
                </a:gridCol>
                <a:gridCol w="336550">
                  <a:extLst>
                    <a:ext uri="{9D8B030D-6E8A-4147-A177-3AD203B41FA5}">
                      <a16:colId xmlns:a16="http://schemas.microsoft.com/office/drawing/2014/main" val="20005"/>
                    </a:ext>
                  </a:extLst>
                </a:gridCol>
                <a:gridCol w="696913">
                  <a:extLst>
                    <a:ext uri="{9D8B030D-6E8A-4147-A177-3AD203B41FA5}">
                      <a16:colId xmlns:a16="http://schemas.microsoft.com/office/drawing/2014/main" val="20006"/>
                    </a:ext>
                  </a:extLst>
                </a:gridCol>
                <a:gridCol w="1493837">
                  <a:extLst>
                    <a:ext uri="{9D8B030D-6E8A-4147-A177-3AD203B41FA5}">
                      <a16:colId xmlns:a16="http://schemas.microsoft.com/office/drawing/2014/main" val="20007"/>
                    </a:ext>
                  </a:extLst>
                </a:gridCol>
              </a:tblGrid>
              <a:tr h="617468">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900" b="1" i="0" u="none" strike="noStrike" cap="none" normalizeH="0" baseline="0" dirty="0">
                          <a:ln>
                            <a:noFill/>
                          </a:ln>
                          <a:solidFill>
                            <a:srgbClr val="FFFFFF"/>
                          </a:solidFill>
                          <a:effectLst/>
                          <a:latin typeface="Arial" charset="0"/>
                          <a:ea typeface="ＭＳ Ｐゴシック" charset="0"/>
                          <a:cs typeface="Arial" charset="0"/>
                        </a:rPr>
                        <a:t>God</a:t>
                      </a:r>
                      <a:r>
                        <a:rPr kumimoji="0" lang="fr-FR" altLang="zh-CN" sz="29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900" b="1" i="0" u="none" strike="noStrike" cap="none" normalizeH="0" baseline="0" dirty="0">
                          <a:ln>
                            <a:noFill/>
                          </a:ln>
                          <a:solidFill>
                            <a:srgbClr val="FFFFFF"/>
                          </a:solidFill>
                          <a:effectLst/>
                          <a:latin typeface="Arial" charset="0"/>
                          <a:ea typeface="ＭＳ Ｐゴシック" charset="0"/>
                          <a:cs typeface="Arial" charset="0"/>
                        </a:rPr>
                        <a:t>s Compassion on Gentiles</a:t>
                      </a:r>
                      <a:endParaRPr kumimoji="0" lang="en-US" altLang="zh-CN" sz="2400" b="0" i="0" u="none" strike="noStrike" cap="none" normalizeH="0" baseline="0" dirty="0">
                        <a:ln>
                          <a:noFill/>
                        </a:ln>
                        <a:solidFill>
                          <a:srgbClr val="FFFFFF"/>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3020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6196">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Disobeys Missionary Mandate </a:t>
                      </a:r>
                      <a:endParaRPr kumimoji="0" lang="en-US" altLang="zh-CN" sz="44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Obeys Missionary Mandate</a:t>
                      </a:r>
                      <a:endParaRPr kumimoji="0" lang="en-US" altLang="zh-CN" sz="20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6196">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altLang="zh-CN" sz="44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Chapters 3—4</a:t>
                      </a:r>
                      <a:endParaRPr kumimoji="0" lang="en-US" altLang="zh-CN" sz="20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6196">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Mercy on Jonah </a:t>
                      </a:r>
                      <a:endParaRPr kumimoji="0" lang="en-US" altLang="zh-CN" sz="4400" b="0"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Mercy on Nineveh </a:t>
                      </a:r>
                      <a:endParaRPr kumimoji="0" lang="en-US" altLang="zh-CN" sz="2000" b="0"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6196">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The Great Sea </a:t>
                      </a:r>
                      <a:endParaRPr kumimoji="0" lang="en-US" altLang="zh-CN" sz="44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a:ln>
                            <a:noFill/>
                          </a:ln>
                          <a:solidFill>
                            <a:schemeClr val="tx1"/>
                          </a:solidFill>
                          <a:effectLst/>
                          <a:latin typeface="Arial" charset="0"/>
                          <a:ea typeface="ＭＳ Ｐゴシック" charset="0"/>
                          <a:cs typeface="Arial" charset="0"/>
                        </a:rPr>
                        <a:t>The Great City </a:t>
                      </a:r>
                      <a:endParaRPr kumimoji="0" lang="en-US" altLang="zh-CN" sz="20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5158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Commis-sioning</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1:1-2</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Disobed-ience</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1:3 </a:t>
                      </a:r>
                      <a:endParaRPr kumimoji="0" lang="en-US" altLang="zh-CN" sz="48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Conse-quences</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1:4–2:10</a:t>
                      </a:r>
                      <a:endParaRPr kumimoji="0" lang="en-US" altLang="zh-CN" sz="48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Recommis-sioning</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3:1-2</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Obed-ience</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3:3-4</a:t>
                      </a:r>
                      <a:endParaRPr kumimoji="0" lang="en-US" altLang="zh-CN" sz="48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Conse-quences</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3:5–4:10 </a:t>
                      </a:r>
                      <a:endParaRPr kumimoji="0" lang="en-US" altLang="zh-CN" sz="24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9842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"So Row!"</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"Lo!"</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Yo</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4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"Whoa!"</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"Oh No!" </a:t>
                      </a:r>
                      <a:endParaRPr kumimoji="0" lang="en-US" altLang="zh-CN" sz="24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0515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Jonah</a:t>
                      </a:r>
                      <a:r>
                        <a:rPr kumimoji="0" lang="fr-FR"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Perversity</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Chapter 1</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Jonah</a:t>
                      </a:r>
                      <a:r>
                        <a:rPr kumimoji="0" lang="fr-FR"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Prayer</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Chapter 2</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Jonah</a:t>
                      </a:r>
                      <a:r>
                        <a:rPr kumimoji="0" lang="fr-FR"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Preaching</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Chapter 3</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Jonah</a:t>
                      </a:r>
                      <a:r>
                        <a:rPr kumimoji="0" lang="fr-FR" altLang="zh-CN" sz="21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s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Pouting</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100" b="1" i="0" u="none" strike="noStrike" cap="none" normalizeH="0" baseline="0" dirty="0">
                          <a:ln>
                            <a:noFill/>
                          </a:ln>
                          <a:solidFill>
                            <a:schemeClr val="tx1"/>
                          </a:solidFill>
                          <a:effectLst/>
                          <a:latin typeface="Arial" charset="0"/>
                          <a:ea typeface="ＭＳ Ｐゴシック" charset="0"/>
                          <a:cs typeface="Arial" charset="0"/>
                        </a:rPr>
                        <a:t>Chapter 4</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44127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900" b="1" i="0" u="none" strike="noStrike" cap="none" normalizeH="0" baseline="0">
                          <a:ln>
                            <a:noFill/>
                          </a:ln>
                          <a:solidFill>
                            <a:schemeClr val="tx1"/>
                          </a:solidFill>
                          <a:effectLst/>
                          <a:latin typeface="Arial" charset="0"/>
                          <a:ea typeface="ＭＳ Ｐゴシック" charset="0"/>
                          <a:cs typeface="Arial" charset="0"/>
                        </a:rPr>
                        <a:t>about 760 </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BC</a:t>
                      </a:r>
                      <a:endParaRPr kumimoji="0" lang="en-US" altLang="zh-CN" sz="1800" b="0"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6"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2034" name="Rectangle 2"/>
          <p:cNvSpPr>
            <a:spLocks noGrp="1" noChangeArrowheads="1"/>
          </p:cNvSpPr>
          <p:nvPr>
            <p:ph type="title" idx="4294967295"/>
          </p:nvPr>
        </p:nvSpPr>
        <p:spPr>
          <a:xfrm>
            <a:off x="762000" y="152400"/>
            <a:ext cx="8153400" cy="669925"/>
          </a:xfrm>
        </p:spPr>
        <p:txBody>
          <a:bodyPr/>
          <a:lstStyle/>
          <a:p>
            <a:pPr eaLnBrk="1" hangingPunct="1"/>
            <a:r>
              <a:rPr kumimoji="1" lang="en-US" sz="4000" dirty="0">
                <a:solidFill>
                  <a:schemeClr val="accent2"/>
                </a:solidFill>
                <a:latin typeface="Arial" charset="0"/>
                <a:ea typeface="ＭＳ Ｐゴシック" charset="0"/>
                <a:cs typeface="ＭＳ Ｐゴシック" charset="0"/>
              </a:rPr>
              <a:t>Jonah</a:t>
            </a:r>
            <a:r>
              <a:rPr kumimoji="1" lang="fr-FR" altLang="ja-JP" sz="4000" dirty="0">
                <a:solidFill>
                  <a:schemeClr val="accent2"/>
                </a:solidFill>
                <a:latin typeface="Arial" charset="0"/>
                <a:ea typeface="ＭＳ Ｐゴシック" charset="0"/>
                <a:cs typeface="ＭＳ Ｐゴシック" charset="0"/>
              </a:rPr>
              <a:t>'</a:t>
            </a:r>
            <a:r>
              <a:rPr kumimoji="1" lang="en-US" sz="4000" dirty="0">
                <a:solidFill>
                  <a:schemeClr val="accent2"/>
                </a:solidFill>
                <a:latin typeface="Arial" charset="0"/>
                <a:ea typeface="ＭＳ Ｐゴシック" charset="0"/>
                <a:cs typeface="ＭＳ Ｐゴシック" charset="0"/>
              </a:rPr>
              <a:t>s Prophet Priorities Problem</a:t>
            </a:r>
            <a:endParaRPr kumimoji="1" lang="en-US" dirty="0">
              <a:solidFill>
                <a:schemeClr val="accent2"/>
              </a:solidFill>
              <a:latin typeface="Times New Roman" charset="0"/>
              <a:ea typeface="ＭＳ Ｐゴシック" charset="0"/>
              <a:cs typeface="ＭＳ Ｐゴシック" charset="0"/>
            </a:endParaRPr>
          </a:p>
        </p:txBody>
      </p:sp>
      <p:sp>
        <p:nvSpPr>
          <p:cNvPr id="812035" name="Rectangle 3"/>
          <p:cNvSpPr>
            <a:spLocks noChangeArrowheads="1"/>
          </p:cNvSpPr>
          <p:nvPr/>
        </p:nvSpPr>
        <p:spPr bwMode="auto">
          <a:xfrm>
            <a:off x="4572000" y="4495800"/>
            <a:ext cx="4572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eaLnBrk="1" hangingPunct="1">
              <a:spcBef>
                <a:spcPct val="20000"/>
              </a:spcBef>
              <a:buClr>
                <a:srgbClr val="990000"/>
              </a:buClr>
              <a:buSzPct val="75000"/>
              <a:buFont typeface="Wingdings" charset="0"/>
              <a:buNone/>
            </a:pPr>
            <a:r>
              <a:rPr kumimoji="1" lang="en-US" b="1">
                <a:solidFill>
                  <a:srgbClr val="990000"/>
                </a:solidFill>
                <a:latin typeface="Arial" charset="0"/>
                <a:ea typeface="ＭＳ Ｐゴシック" charset="0"/>
                <a:cs typeface="ＭＳ Ｐゴシック" charset="0"/>
              </a:rPr>
              <a:t>How important was Nineveh?</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Grp="1" noChangeArrowheads="1"/>
          </p:cNvSpPr>
          <p:nvPr>
            <p:ph type="ctrTitle" idx="4294967295"/>
          </p:nvPr>
        </p:nvSpPr>
        <p:spPr>
          <a:xfrm>
            <a:off x="838200" y="381000"/>
            <a:ext cx="7467600" cy="3276600"/>
          </a:xfrm>
        </p:spPr>
        <p:txBody>
          <a:bodyPr/>
          <a:lstStyle/>
          <a:p>
            <a:pPr eaLnBrk="1" hangingPunct="1"/>
            <a:r>
              <a:rPr lang="en-US">
                <a:latin typeface="Lucida Grande" charset="0"/>
                <a:ea typeface="ＭＳ Ｐゴシック" charset="0"/>
                <a:cs typeface="ＭＳ Ｐゴシック" charset="0"/>
              </a:rPr>
              <a:t>Jonah got uptight about things and forgot about </a:t>
            </a:r>
            <a:r>
              <a:rPr lang="en-US" u="sng">
                <a:solidFill>
                  <a:schemeClr val="accent2"/>
                </a:solidFill>
                <a:latin typeface="Lucida Grande" charset="0"/>
                <a:ea typeface="ＭＳ Ｐゴシック" charset="0"/>
                <a:cs typeface="ＭＳ Ｐゴシック" charset="0"/>
              </a:rPr>
              <a:t>people</a:t>
            </a:r>
            <a:r>
              <a:rPr lang="en-US">
                <a:latin typeface="Lucida Grande" charset="0"/>
                <a:ea typeface="ＭＳ Ｐゴシック" charset="0"/>
                <a:cs typeface="ＭＳ Ｐゴシック" charset="0"/>
              </a:rPr>
              <a:t> (4:1-9).</a:t>
            </a:r>
          </a:p>
        </p:txBody>
      </p:sp>
      <p:pic>
        <p:nvPicPr>
          <p:cNvPr id="81408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191000"/>
            <a:ext cx="2590800"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348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65281" name="Rectangle 2"/>
          <p:cNvSpPr>
            <a:spLocks noGrp="1" noChangeArrowheads="1"/>
          </p:cNvSpPr>
          <p:nvPr>
            <p:ph type="title" idx="4294967295"/>
          </p:nvPr>
        </p:nvSpPr>
        <p:spPr>
          <a:xfrm>
            <a:off x="533400" y="188640"/>
            <a:ext cx="8153400" cy="1143000"/>
          </a:xfrm>
        </p:spPr>
        <p:txBody>
          <a:bodyPr/>
          <a:lstStyle/>
          <a:p>
            <a:pPr eaLnBrk="1" hangingPunct="1"/>
            <a:r>
              <a:rPr kumimoji="1" lang="en-US" sz="4800" b="1">
                <a:effectLst>
                  <a:glow rad="355600">
                    <a:schemeClr val="bg1"/>
                  </a:glow>
                </a:effectLst>
                <a:latin typeface="Arial" charset="0"/>
                <a:ea typeface="ＭＳ Ｐゴシック" charset="0"/>
                <a:cs typeface="Arial" charset="0"/>
              </a:rPr>
              <a:t>Thought Questions</a:t>
            </a:r>
          </a:p>
        </p:txBody>
      </p:sp>
      <p:sp>
        <p:nvSpPr>
          <p:cNvPr id="865282" name="Text Box 4"/>
          <p:cNvSpPr txBox="1">
            <a:spLocks noChangeArrowheads="1"/>
          </p:cNvSpPr>
          <p:nvPr/>
        </p:nvSpPr>
        <p:spPr bwMode="auto">
          <a:xfrm>
            <a:off x="8213725" y="2286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effectLst>
                  <a:glow rad="355600">
                    <a:srgbClr val="000000"/>
                  </a:glow>
                </a:effectLst>
                <a:latin typeface="Arial" charset="0"/>
                <a:ea typeface="ＭＳ Ｐゴシック" charset="0"/>
                <a:cs typeface="ＭＳ Ｐゴシック" charset="0"/>
              </a:rPr>
              <a:t>599</a:t>
            </a:r>
          </a:p>
        </p:txBody>
      </p:sp>
      <p:sp>
        <p:nvSpPr>
          <p:cNvPr id="865284" name="Rectangle 6"/>
          <p:cNvSpPr>
            <a:spLocks noChangeArrowheads="1"/>
          </p:cNvSpPr>
          <p:nvPr/>
        </p:nvSpPr>
        <p:spPr bwMode="auto">
          <a:xfrm>
            <a:off x="685800" y="3284984"/>
            <a:ext cx="800100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3200" b="1">
                <a:solidFill>
                  <a:srgbClr val="FFFFFF"/>
                </a:solidFill>
                <a:effectLst>
                  <a:glow rad="355600">
                    <a:srgbClr val="000000"/>
                  </a:glow>
                </a:effectLst>
                <a:latin typeface="Arial" charset="0"/>
                <a:ea typeface="ＭＳ Ｐゴシック" charset="0"/>
                <a:cs typeface="ＭＳ Ｐゴシック" charset="0"/>
              </a:rPr>
              <a:t>What causes Christians—especially older ones—to lose their compassion for the lost?</a:t>
            </a:r>
          </a:p>
        </p:txBody>
      </p:sp>
      <p:sp>
        <p:nvSpPr>
          <p:cNvPr id="865285" name="Rectangle 3"/>
          <p:cNvSpPr>
            <a:spLocks noChangeArrowheads="1"/>
          </p:cNvSpPr>
          <p:nvPr/>
        </p:nvSpPr>
        <p:spPr bwMode="auto">
          <a:xfrm>
            <a:off x="685800" y="1828800"/>
            <a:ext cx="8134672"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3200" b="1">
                <a:solidFill>
                  <a:srgbClr val="FFFFFF"/>
                </a:solidFill>
                <a:effectLst>
                  <a:glow rad="355600">
                    <a:srgbClr val="000000"/>
                  </a:glow>
                </a:effectLst>
                <a:latin typeface="Arial" charset="0"/>
                <a:ea typeface="ＭＳ Ｐゴシック" charset="0"/>
                <a:cs typeface="ＭＳ Ｐゴシック" charset="0"/>
              </a:rPr>
              <a:t>What parallels do you see between your life and Jonah?</a:t>
            </a:r>
          </a:p>
        </p:txBody>
      </p:sp>
      <p:sp>
        <p:nvSpPr>
          <p:cNvPr id="8" name="Rectangle 6"/>
          <p:cNvSpPr>
            <a:spLocks noChangeArrowheads="1"/>
          </p:cNvSpPr>
          <p:nvPr/>
        </p:nvSpPr>
        <p:spPr bwMode="auto">
          <a:xfrm>
            <a:off x="685800" y="5013176"/>
            <a:ext cx="8001000" cy="1844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3200" b="1">
                <a:solidFill>
                  <a:srgbClr val="FFFFFF"/>
                </a:solidFill>
                <a:effectLst>
                  <a:glow rad="355600">
                    <a:srgbClr val="000000"/>
                  </a:glow>
                </a:effectLst>
                <a:latin typeface="Arial" charset="0"/>
                <a:ea typeface="ＭＳ Ｐゴシック" charset="0"/>
                <a:cs typeface="ＭＳ Ｐゴシック" charset="0"/>
              </a:rPr>
              <a:t>What practices have you found helpful to maintain your compassion for unbelievers?</a:t>
            </a:r>
          </a:p>
        </p:txBody>
      </p:sp>
    </p:spTree>
    <p:extLst>
      <p:ext uri="{BB962C8B-B14F-4D97-AF65-F5344CB8AC3E}">
        <p14:creationId xmlns:p14="http://schemas.microsoft.com/office/powerpoint/2010/main" val="281734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4" grpId="0"/>
      <p:bldP spid="865285" grpId="0"/>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ext Box 7"/>
          <p:cNvSpPr txBox="1">
            <a:spLocks noChangeArrowheads="1"/>
          </p:cNvSpPr>
          <p:nvPr/>
        </p:nvSpPr>
        <p:spPr bwMode="auto">
          <a:xfrm rot="-770923">
            <a:off x="1109663" y="2389188"/>
            <a:ext cx="7178675" cy="3630612"/>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zh-CN" sz="2800" b="1" dirty="0">
                <a:solidFill>
                  <a:srgbClr val="FFFFFF"/>
                </a:solidFill>
                <a:latin typeface="Arial" charset="0"/>
                <a:cs typeface="Arial" charset="0"/>
              </a:rPr>
              <a:t>Key Verse</a:t>
            </a:r>
          </a:p>
          <a:p>
            <a:pPr algn="l"/>
            <a:endParaRPr lang="en-US" altLang="zh-CN" sz="800" b="1" dirty="0">
              <a:solidFill>
                <a:srgbClr val="FFFFFF"/>
              </a:solidFill>
              <a:latin typeface="Arial" charset="0"/>
              <a:cs typeface="Arial" charset="0"/>
            </a:endParaRPr>
          </a:p>
          <a:p>
            <a:pPr algn="l"/>
            <a:r>
              <a:rPr lang="mr-IN"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[Jonah] prayed to the L</a:t>
            </a:r>
            <a:r>
              <a:rPr lang="en-US" altLang="zh-CN" b="1" dirty="0">
                <a:solidFill>
                  <a:srgbClr val="FFFFFF"/>
                </a:solidFill>
                <a:latin typeface="Arial" charset="0"/>
                <a:cs typeface="Arial" charset="0"/>
              </a:rPr>
              <a:t>ORD</a:t>
            </a:r>
            <a:r>
              <a:rPr lang="en-US" altLang="zh-CN" sz="2800" b="1" dirty="0">
                <a:solidFill>
                  <a:srgbClr val="FFFFFF"/>
                </a:solidFill>
                <a:latin typeface="Arial" charset="0"/>
                <a:cs typeface="Arial" charset="0"/>
              </a:rPr>
              <a:t>, </a:t>
            </a:r>
            <a:r>
              <a:rPr lang="mr-IN"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O L</a:t>
            </a:r>
            <a:r>
              <a:rPr lang="en-US" altLang="zh-CN" b="1" dirty="0">
                <a:solidFill>
                  <a:srgbClr val="FFFFFF"/>
                </a:solidFill>
                <a:latin typeface="Arial" charset="0"/>
                <a:cs typeface="Arial" charset="0"/>
              </a:rPr>
              <a:t>ORD</a:t>
            </a:r>
            <a:r>
              <a:rPr lang="en-US" altLang="zh-CN" sz="2800" b="1" dirty="0">
                <a:solidFill>
                  <a:srgbClr val="FFFFFF"/>
                </a:solidFill>
                <a:latin typeface="Arial" charset="0"/>
                <a:cs typeface="Arial" charset="0"/>
              </a:rPr>
              <a:t>, is this not what I said when I was still at home?  That is why I was so quick to flee to Tarshish.  I knew that you are a gracious and compassionate God, slow to anger and abounding in love, a God who relents from sending calamity</a:t>
            </a:r>
            <a:r>
              <a:rPr lang="mr-IN"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 (4:2) </a:t>
            </a:r>
            <a:endParaRPr lang="en-US" sz="2800" b="1" dirty="0">
              <a:solidFill>
                <a:srgbClr val="FFFFFF"/>
              </a:solidFill>
              <a:latin typeface="Arial" charset="0"/>
              <a:cs typeface="Arial" charset="0"/>
            </a:endParaRPr>
          </a:p>
        </p:txBody>
      </p:sp>
      <p:sp>
        <p:nvSpPr>
          <p:cNvPr id="816130" name="Text Box 8"/>
          <p:cNvSpPr txBox="1">
            <a:spLocks noChangeArrowheads="1"/>
          </p:cNvSpPr>
          <p:nvPr/>
        </p:nvSpPr>
        <p:spPr bwMode="auto">
          <a:xfrm>
            <a:off x="8061325" y="269875"/>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ea typeface="ＭＳ Ｐゴシック" charset="0"/>
                <a:cs typeface="ＭＳ Ｐゴシック" charset="0"/>
              </a:rPr>
              <a:t>603</a:t>
            </a:r>
          </a:p>
        </p:txBody>
      </p:sp>
      <p:sp>
        <p:nvSpPr>
          <p:cNvPr id="816131" name="Title 4"/>
          <p:cNvSpPr>
            <a:spLocks noGrp="1"/>
          </p:cNvSpPr>
          <p:nvPr>
            <p:ph type="title" idx="4294967295"/>
          </p:nvPr>
        </p:nvSpPr>
        <p:spPr>
          <a:xfrm>
            <a:off x="313184" y="609600"/>
            <a:ext cx="8579296" cy="1524000"/>
          </a:xfrm>
        </p:spPr>
        <p:txBody>
          <a:bodyPr/>
          <a:lstStyle/>
          <a:p>
            <a:pPr marL="717550" indent="-717550"/>
            <a:r>
              <a:rPr lang="en-US" sz="3600" b="1" dirty="0">
                <a:solidFill>
                  <a:schemeClr val="tx1"/>
                </a:solidFill>
                <a:latin typeface="Arial" charset="0"/>
                <a:ea typeface="ＭＳ Ｐゴシック" charset="0"/>
                <a:cs typeface="Arial" charset="0"/>
              </a:rPr>
              <a:t>A.  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concern was for </a:t>
            </a:r>
            <a:r>
              <a:rPr lang="en-US" sz="3600" b="1" dirty="0">
                <a:solidFill>
                  <a:srgbClr val="FFFF00"/>
                </a:solidFill>
                <a:latin typeface="Arial" charset="0"/>
                <a:ea typeface="ＭＳ Ｐゴシック" charset="0"/>
                <a:cs typeface="Arial" charset="0"/>
              </a:rPr>
              <a:t>Nineveh</a:t>
            </a:r>
            <a:r>
              <a:rPr lang="en-US" sz="3600" b="1" dirty="0">
                <a:solidFill>
                  <a:schemeClr val="tx1"/>
                </a:solidFill>
                <a:latin typeface="Arial" charset="0"/>
                <a:ea typeface="ＭＳ Ｐゴシック" charset="0"/>
                <a:cs typeface="Arial" charset="0"/>
              </a:rPr>
              <a:t>, but its salvation made Jonah angry (4:1-4).</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4202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ChangeArrowheads="1"/>
          </p:cNvSpPr>
          <p:nvPr/>
        </p:nvSpPr>
        <p:spPr bwMode="auto">
          <a:xfrm>
            <a:off x="-36513" y="-144463"/>
            <a:ext cx="9251951" cy="7029451"/>
          </a:xfrm>
          <a:prstGeom prst="rect">
            <a:avLst/>
          </a:prstGeom>
          <a:solidFill>
            <a:srgbClr val="030201"/>
          </a:solidFill>
          <a:ln w="9525">
            <a:solidFill>
              <a:schemeClr val="tx1"/>
            </a:solidFill>
            <a:miter lim="800000"/>
            <a:headEnd/>
            <a:tailEnd/>
          </a:ln>
        </p:spPr>
        <p:txBody>
          <a:bodyPr wrap="none" anchor="ctr"/>
          <a:lstStyle/>
          <a:p>
            <a:endParaRPr lang="en-US">
              <a:solidFill>
                <a:srgbClr val="FFFFFF"/>
              </a:solidFill>
              <a:ea typeface="ＭＳ Ｐゴシック" charset="0"/>
              <a:cs typeface="ＭＳ Ｐゴシック" charset="0"/>
            </a:endParaRPr>
          </a:p>
        </p:txBody>
      </p:sp>
      <p:pic>
        <p:nvPicPr>
          <p:cNvPr id="818178" name="Content Placeholder 3" descr="pic27756.jpg"/>
          <p:cNvPicPr>
            <a:picLocks noGrp="1" noChangeAspect="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6513" y="1081088"/>
            <a:ext cx="4702176" cy="4892675"/>
          </a:xfrm>
        </p:spPr>
      </p:pic>
      <p:sp>
        <p:nvSpPr>
          <p:cNvPr id="818179" name="Title 1"/>
          <p:cNvSpPr>
            <a:spLocks noGrp="1"/>
          </p:cNvSpPr>
          <p:nvPr>
            <p:ph type="title" idx="4294967295"/>
          </p:nvPr>
        </p:nvSpPr>
        <p:spPr>
          <a:xfrm>
            <a:off x="0" y="260350"/>
            <a:ext cx="9036050" cy="720725"/>
          </a:xfrm>
          <a:solidFill>
            <a:srgbClr val="000000"/>
          </a:solidFill>
        </p:spPr>
        <p:txBody>
          <a:bodyPr anchor="ctr"/>
          <a:lstStyle/>
          <a:p>
            <a:pPr algn="ctr"/>
            <a:r>
              <a:rPr lang="en-US" sz="4000" b="1">
                <a:solidFill>
                  <a:srgbClr val="FFFFFF"/>
                </a:solidFill>
                <a:latin typeface="Arial" charset="0"/>
                <a:ea typeface="ＭＳ Ｐゴシック" charset="0"/>
                <a:cs typeface="Arial" charset="0"/>
              </a:rPr>
              <a:t>Dear God, I beg you!</a:t>
            </a:r>
          </a:p>
        </p:txBody>
      </p:sp>
      <p:sp>
        <p:nvSpPr>
          <p:cNvPr id="5" name="Title 1"/>
          <p:cNvSpPr txBox="1">
            <a:spLocks/>
          </p:cNvSpPr>
          <p:nvPr/>
        </p:nvSpPr>
        <p:spPr bwMode="auto">
          <a:xfrm>
            <a:off x="4908550" y="1125538"/>
            <a:ext cx="4211638" cy="7191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Give me the Wisdom </a:t>
            </a:r>
          </a:p>
          <a:p>
            <a:pPr algn="l">
              <a:lnSpc>
                <a:spcPct val="80000"/>
              </a:lnSpc>
            </a:pPr>
            <a:r>
              <a:rPr lang="en-US" b="1">
                <a:solidFill>
                  <a:srgbClr val="FFFFFF"/>
                </a:solidFill>
                <a:latin typeface="Arial" charset="0"/>
                <a:ea typeface="ＭＳ Ｐゴシック" charset="0"/>
                <a:cs typeface="ＭＳ Ｐゴシック" charset="0"/>
              </a:rPr>
              <a:t>to understand my boss.</a:t>
            </a:r>
          </a:p>
        </p:txBody>
      </p:sp>
      <p:sp>
        <p:nvSpPr>
          <p:cNvPr id="6" name="Title 1"/>
          <p:cNvSpPr txBox="1">
            <a:spLocks/>
          </p:cNvSpPr>
          <p:nvPr/>
        </p:nvSpPr>
        <p:spPr bwMode="auto">
          <a:xfrm>
            <a:off x="4908550" y="2089150"/>
            <a:ext cx="42116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Give me the Love</a:t>
            </a:r>
          </a:p>
          <a:p>
            <a:pPr algn="l">
              <a:lnSpc>
                <a:spcPct val="80000"/>
              </a:lnSpc>
            </a:pPr>
            <a:r>
              <a:rPr lang="en-US" b="1">
                <a:solidFill>
                  <a:srgbClr val="FFFFFF"/>
                </a:solidFill>
                <a:latin typeface="Arial" charset="0"/>
                <a:ea typeface="ＭＳ Ｐゴシック" charset="0"/>
                <a:cs typeface="ＭＳ Ｐゴシック" charset="0"/>
              </a:rPr>
              <a:t>to forgive him.</a:t>
            </a:r>
          </a:p>
        </p:txBody>
      </p:sp>
      <p:sp>
        <p:nvSpPr>
          <p:cNvPr id="7" name="Title 1"/>
          <p:cNvSpPr txBox="1">
            <a:spLocks/>
          </p:cNvSpPr>
          <p:nvPr/>
        </p:nvSpPr>
        <p:spPr bwMode="auto">
          <a:xfrm>
            <a:off x="4908550" y="3054350"/>
            <a:ext cx="42116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Give me the Patience</a:t>
            </a:r>
          </a:p>
          <a:p>
            <a:pPr algn="l">
              <a:lnSpc>
                <a:spcPct val="80000"/>
              </a:lnSpc>
            </a:pPr>
            <a:r>
              <a:rPr lang="en-US" b="1">
                <a:solidFill>
                  <a:srgbClr val="FFFFFF"/>
                </a:solidFill>
                <a:latin typeface="Arial" charset="0"/>
                <a:ea typeface="ＭＳ Ｐゴシック" charset="0"/>
                <a:cs typeface="ＭＳ Ｐゴシック" charset="0"/>
              </a:rPr>
              <a:t>to understand his deeds.</a:t>
            </a:r>
          </a:p>
        </p:txBody>
      </p:sp>
      <p:sp>
        <p:nvSpPr>
          <p:cNvPr id="8" name="Title 1"/>
          <p:cNvSpPr txBox="1">
            <a:spLocks/>
          </p:cNvSpPr>
          <p:nvPr/>
        </p:nvSpPr>
        <p:spPr bwMode="auto">
          <a:xfrm>
            <a:off x="4908550" y="4019550"/>
            <a:ext cx="42116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dirty="0">
                <a:solidFill>
                  <a:srgbClr val="FFFFFF"/>
                </a:solidFill>
                <a:latin typeface="Arial" charset="0"/>
                <a:ea typeface="ＭＳ Ｐゴシック" charset="0"/>
                <a:cs typeface="ＭＳ Ｐゴシック" charset="0"/>
              </a:rPr>
              <a:t>But Dearest God,</a:t>
            </a:r>
          </a:p>
          <a:p>
            <a:pPr algn="l">
              <a:lnSpc>
                <a:spcPct val="80000"/>
              </a:lnSpc>
            </a:pPr>
            <a:r>
              <a:rPr lang="en-US" b="1" dirty="0">
                <a:solidFill>
                  <a:srgbClr val="FFFFFF"/>
                </a:solidFill>
                <a:latin typeface="Arial" charset="0"/>
                <a:ea typeface="ＭＳ Ｐゴシック" charset="0"/>
                <a:cs typeface="ＭＳ Ｐゴシック" charset="0"/>
              </a:rPr>
              <a:t>Don</a:t>
            </a:r>
            <a:r>
              <a:rPr lang="mr-IN"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t give me the Power.</a:t>
            </a:r>
          </a:p>
        </p:txBody>
      </p:sp>
      <p:sp>
        <p:nvSpPr>
          <p:cNvPr id="9" name="Title 1"/>
          <p:cNvSpPr txBox="1">
            <a:spLocks/>
          </p:cNvSpPr>
          <p:nvPr/>
        </p:nvSpPr>
        <p:spPr bwMode="auto">
          <a:xfrm>
            <a:off x="4908550" y="4984750"/>
            <a:ext cx="4211638" cy="719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b="1">
                <a:solidFill>
                  <a:srgbClr val="FFFFFF"/>
                </a:solidFill>
                <a:latin typeface="Arial" charset="0"/>
                <a:ea typeface="ＭＳ Ｐゴシック" charset="0"/>
                <a:cs typeface="ＭＳ Ｐゴシック" charset="0"/>
              </a:rPr>
              <a:t>Because if you give me the Power…</a:t>
            </a:r>
          </a:p>
        </p:txBody>
      </p:sp>
      <p:sp>
        <p:nvSpPr>
          <p:cNvPr id="10" name="Title 1"/>
          <p:cNvSpPr txBox="1">
            <a:spLocks/>
          </p:cNvSpPr>
          <p:nvPr/>
        </p:nvSpPr>
        <p:spPr bwMode="auto">
          <a:xfrm>
            <a:off x="4908550" y="5949950"/>
            <a:ext cx="4211638" cy="719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pPr>
            <a:r>
              <a:rPr lang="en-US" sz="3600" b="1" dirty="0">
                <a:solidFill>
                  <a:srgbClr val="FFFFFF"/>
                </a:solidFill>
                <a:latin typeface="Arial" charset="0"/>
                <a:ea typeface="ＭＳ Ｐゴシック" charset="0"/>
                <a:cs typeface="ＭＳ Ｐゴシック" charset="0"/>
              </a:rPr>
              <a:t>I</a:t>
            </a:r>
            <a:r>
              <a:rPr lang="mr-IN" sz="3600" b="1" dirty="0">
                <a:solidFill>
                  <a:srgbClr val="FFFFFF"/>
                </a:solidFill>
                <a:latin typeface="Arial" charset="0"/>
                <a:ea typeface="ＭＳ Ｐゴシック" charset="0"/>
                <a:cs typeface="ＭＳ Ｐゴシック" charset="0"/>
              </a:rPr>
              <a:t>'</a:t>
            </a:r>
            <a:r>
              <a:rPr lang="en-US" sz="3600" b="1" dirty="0" err="1">
                <a:solidFill>
                  <a:srgbClr val="FFFFFF"/>
                </a:solidFill>
                <a:latin typeface="Arial" charset="0"/>
                <a:ea typeface="ＭＳ Ｐゴシック" charset="0"/>
                <a:cs typeface="ＭＳ Ｐゴシック" charset="0"/>
              </a:rPr>
              <a:t>ll</a:t>
            </a:r>
            <a:r>
              <a:rPr lang="en-US" sz="3600" b="1" dirty="0">
                <a:solidFill>
                  <a:srgbClr val="FFFFFF"/>
                </a:solidFill>
                <a:latin typeface="Arial" charset="0"/>
                <a:ea typeface="ＭＳ Ｐゴシック" charset="0"/>
                <a:cs typeface="ＭＳ Ｐゴシック" charset="0"/>
              </a:rPr>
              <a:t> break his head</a:t>
            </a:r>
          </a:p>
        </p:txBody>
      </p:sp>
    </p:spTree>
    <p:extLst>
      <p:ext uri="{BB962C8B-B14F-4D97-AF65-F5344CB8AC3E}">
        <p14:creationId xmlns:p14="http://schemas.microsoft.com/office/powerpoint/2010/main" val="3343250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2" name="Picture 1"/>
          <p:cNvPicPr>
            <a:picLocks noChangeAspect="1"/>
          </p:cNvPicPr>
          <p:nvPr/>
        </p:nvPicPr>
        <p:blipFill>
          <a:blip r:embed="rId3"/>
          <a:stretch>
            <a:fillRect/>
          </a:stretch>
        </p:blipFill>
        <p:spPr>
          <a:xfrm>
            <a:off x="0" y="774700"/>
            <a:ext cx="9144000" cy="5284519"/>
          </a:xfrm>
          <a:prstGeom prst="rect">
            <a:avLst/>
          </a:prstGeom>
        </p:spPr>
      </p:pic>
      <p:sp>
        <p:nvSpPr>
          <p:cNvPr id="867329" name="Title 2"/>
          <p:cNvSpPr>
            <a:spLocks noGrp="1"/>
          </p:cNvSpPr>
          <p:nvPr>
            <p:ph type="title" idx="4294967295"/>
          </p:nvPr>
        </p:nvSpPr>
        <p:spPr>
          <a:xfrm>
            <a:off x="0" y="0"/>
            <a:ext cx="2987824" cy="2852936"/>
          </a:xfrm>
        </p:spPr>
        <p:txBody>
          <a:bodyPr/>
          <a:lstStyle/>
          <a:p>
            <a:r>
              <a:rPr lang="en-US" b="1">
                <a:solidFill>
                  <a:schemeClr val="tx1"/>
                </a:solidFill>
                <a:latin typeface="Arial" charset="0"/>
                <a:ea typeface="ＭＳ Ｐゴシック" charset="0"/>
                <a:cs typeface="ＭＳ Ｐゴシック" charset="0"/>
              </a:rPr>
              <a:t>Hudson Taylor</a:t>
            </a:r>
          </a:p>
        </p:txBody>
      </p:sp>
    </p:spTree>
    <p:extLst>
      <p:ext uri="{BB962C8B-B14F-4D97-AF65-F5344CB8AC3E}">
        <p14:creationId xmlns:p14="http://schemas.microsoft.com/office/powerpoint/2010/main" val="18924069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ctrTitle" idx="4294967295"/>
          </p:nvPr>
        </p:nvSpPr>
        <p:spPr>
          <a:xfrm>
            <a:off x="4038600" y="5562600"/>
            <a:ext cx="5029200" cy="914400"/>
          </a:xfrm>
        </p:spPr>
        <p:txBody>
          <a:bodyPr/>
          <a:lstStyle/>
          <a:p>
            <a:pPr eaLnBrk="1" hangingPunct="1">
              <a:defRPr/>
            </a:pPr>
            <a:r>
              <a:rPr lang="en-US" sz="5400" b="1" dirty="0">
                <a:ea typeface="+mj-ea"/>
              </a:rPr>
              <a:t>Jonah Pouted</a:t>
            </a:r>
          </a:p>
        </p:txBody>
      </p:sp>
      <p:sp>
        <p:nvSpPr>
          <p:cNvPr id="822274" name="Rectangle 11"/>
          <p:cNvSpPr>
            <a:spLocks noChangeArrowheads="1"/>
          </p:cNvSpPr>
          <p:nvPr/>
        </p:nvSpPr>
        <p:spPr bwMode="auto">
          <a:xfrm>
            <a:off x="533400" y="762000"/>
            <a:ext cx="82296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5400" b="1" dirty="0">
                <a:solidFill>
                  <a:srgbClr val="000000"/>
                </a:solidFill>
                <a:latin typeface="Copperplate Gothic Light" charset="0"/>
                <a:ea typeface="MS Pゴシック" charset="0"/>
                <a:cs typeface="MS Pゴシック" charset="0"/>
              </a:rPr>
              <a:t>Jonah</a:t>
            </a:r>
            <a:r>
              <a:rPr lang="mr-IN" altLang="ja-JP" sz="5400" b="1" dirty="0">
                <a:solidFill>
                  <a:srgbClr val="000000"/>
                </a:solidFill>
                <a:latin typeface="Copperplate Gothic Light" charset="0"/>
                <a:ea typeface="MS Pゴシック" charset="0"/>
                <a:cs typeface="MS Pゴシック" charset="0"/>
              </a:rPr>
              <a:t>'</a:t>
            </a:r>
            <a:r>
              <a:rPr lang="en-US" sz="5400" b="1" dirty="0">
                <a:solidFill>
                  <a:srgbClr val="000000"/>
                </a:solidFill>
                <a:latin typeface="Copperplate Gothic Light" charset="0"/>
                <a:ea typeface="MS Pゴシック" charset="0"/>
                <a:cs typeface="MS Pゴシック" charset="0"/>
              </a:rPr>
              <a:t>s concern was for a </a:t>
            </a:r>
            <a:r>
              <a:rPr lang="en-US" sz="5400" b="1" dirty="0">
                <a:solidFill>
                  <a:srgbClr val="006600"/>
                </a:solidFill>
                <a:latin typeface="Copperplate Gothic Light" charset="0"/>
                <a:ea typeface="MS Pゴシック" charset="0"/>
                <a:cs typeface="MS Pゴシック" charset="0"/>
              </a:rPr>
              <a:t>plant</a:t>
            </a:r>
            <a:r>
              <a:rPr lang="en-US" sz="5400" b="1" dirty="0">
                <a:solidFill>
                  <a:srgbClr val="000000"/>
                </a:solidFill>
                <a:latin typeface="Copperplate Gothic Light" charset="0"/>
                <a:ea typeface="MS Pゴシック" charset="0"/>
                <a:cs typeface="MS Pゴシック" charset="0"/>
              </a:rPr>
              <a:t>, so its destruction made him angry (4:5-9)</a:t>
            </a:r>
          </a:p>
        </p:txBody>
      </p:sp>
      <p:pic>
        <p:nvPicPr>
          <p:cNvPr id="822275"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267200"/>
            <a:ext cx="3657600" cy="237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01513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824323" name="Rectangle 2"/>
          <p:cNvSpPr>
            <a:spLocks noGrp="1" noChangeArrowheads="1"/>
          </p:cNvSpPr>
          <p:nvPr>
            <p:ph type="title" idx="4294967295"/>
          </p:nvPr>
        </p:nvSpPr>
        <p:spPr>
          <a:xfrm>
            <a:off x="304800" y="609600"/>
            <a:ext cx="2438400" cy="5867400"/>
          </a:xfrm>
        </p:spPr>
        <p:txBody>
          <a:bodyPr/>
          <a:lstStyle/>
          <a:p>
            <a:pPr eaLnBrk="1" hangingPunct="1"/>
            <a:r>
              <a:rPr kumimoji="1" lang="en-US">
                <a:solidFill>
                  <a:srgbClr val="FFFFFF"/>
                </a:solidFill>
                <a:latin typeface="Arial" charset="0"/>
                <a:ea typeface="ＭＳ Ｐゴシック" charset="0"/>
                <a:cs typeface="ＭＳ Ｐゴシック" charset="0"/>
              </a:rPr>
              <a:t>Jonah went to the east of the city</a:t>
            </a:r>
            <a:endParaRPr kumimoji="1" lang="en-US">
              <a:latin typeface="Arial" charset="0"/>
              <a:ea typeface="ＭＳ Ｐゴシック" charset="0"/>
              <a:cs typeface="ＭＳ Ｐゴシック" charset="0"/>
            </a:endParaRPr>
          </a:p>
        </p:txBody>
      </p:sp>
      <p:pic>
        <p:nvPicPr>
          <p:cNvPr id="8243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5600" y="1219200"/>
            <a:ext cx="6019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802546"/>
      </p:ext>
    </p:extLst>
  </p:cSld>
  <p:clrMapOvr>
    <a:overrideClrMapping bg1="lt1" tx1="dk1" bg2="lt2" tx2="dk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pic>
        <p:nvPicPr>
          <p:cNvPr id="8263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6371"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ea typeface="ＭＳ Ｐゴシック" charset="0"/>
                <a:cs typeface="ＭＳ Ｐゴシック" charset="0"/>
              </a:rPr>
              <a:t>607</a:t>
            </a:r>
          </a:p>
        </p:txBody>
      </p:sp>
      <p:sp>
        <p:nvSpPr>
          <p:cNvPr id="177160" name="Freeform 8"/>
          <p:cNvSpPr>
            <a:spLocks/>
          </p:cNvSpPr>
          <p:nvPr/>
        </p:nvSpPr>
        <p:spPr bwMode="auto">
          <a:xfrm rot="629745">
            <a:off x="3200400" y="1985963"/>
            <a:ext cx="2362200" cy="2281237"/>
          </a:xfrm>
          <a:custGeom>
            <a:avLst/>
            <a:gdLst/>
            <a:ahLst/>
            <a:cxnLst>
              <a:cxn ang="0">
                <a:pos x="0" y="1437"/>
              </a:cxn>
              <a:cxn ang="0">
                <a:pos x="80" y="1323"/>
              </a:cxn>
              <a:cxn ang="0">
                <a:pos x="69" y="1277"/>
              </a:cxn>
              <a:cxn ang="0">
                <a:pos x="46" y="1209"/>
              </a:cxn>
              <a:cxn ang="0">
                <a:pos x="69" y="1117"/>
              </a:cxn>
              <a:cxn ang="0">
                <a:pos x="149" y="1095"/>
              </a:cxn>
              <a:cxn ang="0">
                <a:pos x="172" y="1026"/>
              </a:cxn>
              <a:cxn ang="0">
                <a:pos x="46" y="797"/>
              </a:cxn>
              <a:cxn ang="0">
                <a:pos x="126" y="752"/>
              </a:cxn>
              <a:cxn ang="0">
                <a:pos x="137" y="717"/>
              </a:cxn>
              <a:cxn ang="0">
                <a:pos x="217" y="695"/>
              </a:cxn>
              <a:cxn ang="0">
                <a:pos x="172" y="649"/>
              </a:cxn>
              <a:cxn ang="0">
                <a:pos x="172" y="649"/>
              </a:cxn>
              <a:cxn ang="0">
                <a:pos x="240" y="660"/>
              </a:cxn>
              <a:cxn ang="0">
                <a:pos x="263" y="557"/>
              </a:cxn>
              <a:cxn ang="0">
                <a:pos x="297" y="546"/>
              </a:cxn>
              <a:cxn ang="0">
                <a:pos x="354" y="523"/>
              </a:cxn>
              <a:cxn ang="0">
                <a:pos x="389" y="420"/>
              </a:cxn>
              <a:cxn ang="0">
                <a:pos x="457" y="249"/>
              </a:cxn>
              <a:cxn ang="0">
                <a:pos x="549" y="340"/>
              </a:cxn>
              <a:cxn ang="0">
                <a:pos x="537" y="100"/>
              </a:cxn>
              <a:cxn ang="0">
                <a:pos x="526" y="43"/>
              </a:cxn>
              <a:cxn ang="0">
                <a:pos x="514" y="9"/>
              </a:cxn>
              <a:cxn ang="0">
                <a:pos x="583" y="20"/>
              </a:cxn>
              <a:cxn ang="0">
                <a:pos x="732" y="9"/>
              </a:cxn>
              <a:cxn ang="0">
                <a:pos x="880" y="112"/>
              </a:cxn>
              <a:cxn ang="0">
                <a:pos x="1017" y="215"/>
              </a:cxn>
              <a:cxn ang="0">
                <a:pos x="1086" y="157"/>
              </a:cxn>
              <a:cxn ang="0">
                <a:pos x="1189" y="226"/>
              </a:cxn>
              <a:cxn ang="0">
                <a:pos x="1234" y="157"/>
              </a:cxn>
              <a:cxn ang="0">
                <a:pos x="1269" y="169"/>
              </a:cxn>
              <a:cxn ang="0">
                <a:pos x="1314" y="157"/>
              </a:cxn>
              <a:cxn ang="0">
                <a:pos x="1326" y="112"/>
              </a:cxn>
              <a:cxn ang="0">
                <a:pos x="1383" y="180"/>
              </a:cxn>
              <a:cxn ang="0">
                <a:pos x="1509" y="215"/>
              </a:cxn>
              <a:cxn ang="0">
                <a:pos x="1612" y="203"/>
              </a:cxn>
              <a:cxn ang="0">
                <a:pos x="1646" y="192"/>
              </a:cxn>
              <a:cxn ang="0">
                <a:pos x="1680" y="203"/>
              </a:cxn>
            </a:cxnLst>
            <a:rect l="0" t="0" r="r" b="b"/>
            <a:pathLst>
              <a:path w="1680" h="1437">
                <a:moveTo>
                  <a:pt x="0" y="1437"/>
                </a:moveTo>
                <a:cubicBezTo>
                  <a:pt x="16" y="1357"/>
                  <a:pt x="26" y="1376"/>
                  <a:pt x="80" y="1323"/>
                </a:cubicBezTo>
                <a:cubicBezTo>
                  <a:pt x="76" y="1307"/>
                  <a:pt x="73" y="1292"/>
                  <a:pt x="69" y="1277"/>
                </a:cubicBezTo>
                <a:cubicBezTo>
                  <a:pt x="62" y="1254"/>
                  <a:pt x="46" y="1209"/>
                  <a:pt x="46" y="1209"/>
                </a:cubicBezTo>
                <a:cubicBezTo>
                  <a:pt x="55" y="1178"/>
                  <a:pt x="51" y="1143"/>
                  <a:pt x="69" y="1117"/>
                </a:cubicBezTo>
                <a:cubicBezTo>
                  <a:pt x="72" y="1112"/>
                  <a:pt x="137" y="1097"/>
                  <a:pt x="149" y="1095"/>
                </a:cubicBezTo>
                <a:cubicBezTo>
                  <a:pt x="156" y="1072"/>
                  <a:pt x="172" y="1050"/>
                  <a:pt x="172" y="1026"/>
                </a:cubicBezTo>
                <a:cubicBezTo>
                  <a:pt x="172" y="937"/>
                  <a:pt x="103" y="855"/>
                  <a:pt x="46" y="797"/>
                </a:cubicBezTo>
                <a:cubicBezTo>
                  <a:pt x="19" y="722"/>
                  <a:pt x="32" y="793"/>
                  <a:pt x="126" y="752"/>
                </a:cubicBezTo>
                <a:cubicBezTo>
                  <a:pt x="137" y="747"/>
                  <a:pt x="127" y="724"/>
                  <a:pt x="137" y="717"/>
                </a:cubicBezTo>
                <a:cubicBezTo>
                  <a:pt x="158" y="699"/>
                  <a:pt x="190" y="703"/>
                  <a:pt x="217" y="695"/>
                </a:cubicBezTo>
                <a:lnTo>
                  <a:pt x="172" y="649"/>
                </a:lnTo>
                <a:cubicBezTo>
                  <a:pt x="172" y="649"/>
                  <a:pt x="172" y="649"/>
                  <a:pt x="172" y="649"/>
                </a:cubicBezTo>
                <a:cubicBezTo>
                  <a:pt x="194" y="652"/>
                  <a:pt x="217" y="656"/>
                  <a:pt x="240" y="660"/>
                </a:cubicBezTo>
                <a:cubicBezTo>
                  <a:pt x="247" y="625"/>
                  <a:pt x="241" y="584"/>
                  <a:pt x="263" y="557"/>
                </a:cubicBezTo>
                <a:cubicBezTo>
                  <a:pt x="270" y="547"/>
                  <a:pt x="285" y="550"/>
                  <a:pt x="297" y="546"/>
                </a:cubicBezTo>
                <a:cubicBezTo>
                  <a:pt x="316" y="538"/>
                  <a:pt x="335" y="530"/>
                  <a:pt x="354" y="523"/>
                </a:cubicBezTo>
                <a:cubicBezTo>
                  <a:pt x="365" y="488"/>
                  <a:pt x="381" y="455"/>
                  <a:pt x="389" y="420"/>
                </a:cubicBezTo>
                <a:cubicBezTo>
                  <a:pt x="428" y="241"/>
                  <a:pt x="355" y="273"/>
                  <a:pt x="457" y="249"/>
                </a:cubicBezTo>
                <a:cubicBezTo>
                  <a:pt x="496" y="275"/>
                  <a:pt x="522" y="300"/>
                  <a:pt x="549" y="340"/>
                </a:cubicBezTo>
                <a:cubicBezTo>
                  <a:pt x="545" y="260"/>
                  <a:pt x="543" y="179"/>
                  <a:pt x="537" y="100"/>
                </a:cubicBezTo>
                <a:cubicBezTo>
                  <a:pt x="535" y="80"/>
                  <a:pt x="530" y="61"/>
                  <a:pt x="526" y="43"/>
                </a:cubicBezTo>
                <a:cubicBezTo>
                  <a:pt x="523" y="31"/>
                  <a:pt x="502" y="13"/>
                  <a:pt x="514" y="9"/>
                </a:cubicBezTo>
                <a:cubicBezTo>
                  <a:pt x="535" y="0"/>
                  <a:pt x="560" y="16"/>
                  <a:pt x="583" y="20"/>
                </a:cubicBezTo>
                <a:cubicBezTo>
                  <a:pt x="635" y="38"/>
                  <a:pt x="680" y="25"/>
                  <a:pt x="732" y="9"/>
                </a:cubicBezTo>
                <a:cubicBezTo>
                  <a:pt x="768" y="65"/>
                  <a:pt x="823" y="82"/>
                  <a:pt x="880" y="112"/>
                </a:cubicBezTo>
                <a:cubicBezTo>
                  <a:pt x="932" y="138"/>
                  <a:pt x="976" y="173"/>
                  <a:pt x="1017" y="215"/>
                </a:cubicBezTo>
                <a:cubicBezTo>
                  <a:pt x="1026" y="205"/>
                  <a:pt x="1067" y="159"/>
                  <a:pt x="1086" y="157"/>
                </a:cubicBezTo>
                <a:cubicBezTo>
                  <a:pt x="1121" y="151"/>
                  <a:pt x="1168" y="206"/>
                  <a:pt x="1189" y="226"/>
                </a:cubicBezTo>
                <a:cubicBezTo>
                  <a:pt x="1197" y="200"/>
                  <a:pt x="1202" y="167"/>
                  <a:pt x="1234" y="157"/>
                </a:cubicBezTo>
                <a:cubicBezTo>
                  <a:pt x="1245" y="153"/>
                  <a:pt x="1257" y="165"/>
                  <a:pt x="1269" y="169"/>
                </a:cubicBezTo>
                <a:cubicBezTo>
                  <a:pt x="1284" y="165"/>
                  <a:pt x="1303" y="167"/>
                  <a:pt x="1314" y="157"/>
                </a:cubicBezTo>
                <a:cubicBezTo>
                  <a:pt x="1324" y="146"/>
                  <a:pt x="1310" y="115"/>
                  <a:pt x="1326" y="112"/>
                </a:cubicBezTo>
                <a:cubicBezTo>
                  <a:pt x="1340" y="108"/>
                  <a:pt x="1375" y="172"/>
                  <a:pt x="1383" y="180"/>
                </a:cubicBezTo>
                <a:cubicBezTo>
                  <a:pt x="1420" y="217"/>
                  <a:pt x="1453" y="207"/>
                  <a:pt x="1509" y="215"/>
                </a:cubicBezTo>
                <a:cubicBezTo>
                  <a:pt x="1543" y="211"/>
                  <a:pt x="1577" y="208"/>
                  <a:pt x="1612" y="203"/>
                </a:cubicBezTo>
                <a:cubicBezTo>
                  <a:pt x="1623" y="201"/>
                  <a:pt x="1634" y="192"/>
                  <a:pt x="1646" y="192"/>
                </a:cubicBezTo>
                <a:cubicBezTo>
                  <a:pt x="1657" y="192"/>
                  <a:pt x="1680" y="203"/>
                  <a:pt x="1680" y="203"/>
                </a:cubicBezTo>
              </a:path>
            </a:pathLst>
          </a:custGeom>
          <a:noFill/>
          <a:ln w="76200" cap="flat" cmpd="sng">
            <a:solidFill>
              <a:schemeClr val="tx1"/>
            </a:solidFill>
            <a:prstDash val="solid"/>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177161" name="Text Box 9"/>
          <p:cNvSpPr txBox="1">
            <a:spLocks noChangeArrowheads="1"/>
          </p:cNvSpPr>
          <p:nvPr/>
        </p:nvSpPr>
        <p:spPr bwMode="auto">
          <a:xfrm>
            <a:off x="0" y="5943600"/>
            <a:ext cx="9144000" cy="831850"/>
          </a:xfrm>
          <a:prstGeom prst="rect">
            <a:avLst/>
          </a:prstGeom>
          <a:solidFill>
            <a:srgbClr val="FF0000"/>
          </a:solidFill>
          <a:ln w="9525">
            <a:solidFill>
              <a:srgbClr val="030201"/>
            </a:solid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b="1" dirty="0">
                <a:solidFill>
                  <a:srgbClr val="FFFFFF"/>
                </a:solidFill>
                <a:effectLst>
                  <a:outerShdw blurRad="38100" dist="38100" dir="2700000" algn="tl">
                    <a:srgbClr val="000000"/>
                  </a:outerShdw>
                </a:effectLst>
                <a:cs typeface="Arial" charset="0"/>
              </a:rPr>
              <a:t>Perhaps he thought God</a:t>
            </a:r>
            <a:r>
              <a:rPr kumimoji="1" lang="mr-IN" altLang="ja-JP" b="1" dirty="0">
                <a:solidFill>
                  <a:srgbClr val="FFFFFF"/>
                </a:solidFill>
                <a:effectLst>
                  <a:outerShdw blurRad="38100" dist="38100" dir="2700000" algn="tl">
                    <a:srgbClr val="000000"/>
                  </a:outerShdw>
                </a:effectLst>
                <a:cs typeface="Arial" charset="0"/>
              </a:rPr>
              <a:t>'</a:t>
            </a:r>
            <a:r>
              <a:rPr kumimoji="1" lang="en-US" b="1" dirty="0">
                <a:solidFill>
                  <a:srgbClr val="FFFFFF"/>
                </a:solidFill>
                <a:effectLst>
                  <a:outerShdw blurRad="38100" dist="38100" dir="2700000" algn="tl">
                    <a:srgbClr val="000000"/>
                  </a:outerShdw>
                </a:effectLst>
                <a:cs typeface="Arial" charset="0"/>
              </a:rPr>
              <a:t>s judgment was going to come from Jerusalem on the west and he </a:t>
            </a:r>
            <a:r>
              <a:rPr kumimoji="1" lang="en-US" b="1" dirty="0" err="1">
                <a:solidFill>
                  <a:srgbClr val="FFFFFF"/>
                </a:solidFill>
                <a:effectLst>
                  <a:outerShdw blurRad="38100" dist="38100" dir="2700000" algn="tl">
                    <a:srgbClr val="000000"/>
                  </a:outerShdw>
                </a:effectLst>
                <a:cs typeface="Arial" charset="0"/>
              </a:rPr>
              <a:t>didn</a:t>
            </a:r>
            <a:r>
              <a:rPr kumimoji="1" lang="mr-IN" altLang="ja-JP" b="1" dirty="0">
                <a:solidFill>
                  <a:srgbClr val="FFFFFF"/>
                </a:solidFill>
                <a:effectLst>
                  <a:outerShdw blurRad="38100" dist="38100" dir="2700000" algn="tl">
                    <a:srgbClr val="000000"/>
                  </a:outerShdw>
                </a:effectLst>
                <a:cs typeface="Arial" charset="0"/>
              </a:rPr>
              <a:t>'</a:t>
            </a:r>
            <a:r>
              <a:rPr kumimoji="1" lang="en-US" b="1" dirty="0">
                <a:solidFill>
                  <a:srgbClr val="FFFFFF"/>
                </a:solidFill>
                <a:effectLst>
                  <a:outerShdw blurRad="38100" dist="38100" dir="2700000" algn="tl">
                    <a:srgbClr val="000000"/>
                  </a:outerShdw>
                </a:effectLst>
                <a:cs typeface="Arial" charset="0"/>
              </a:rPr>
              <a:t>t want to be in the way!</a:t>
            </a:r>
          </a:p>
        </p:txBody>
      </p:sp>
      <p:sp>
        <p:nvSpPr>
          <p:cNvPr id="826374" name="Title 6"/>
          <p:cNvSpPr>
            <a:spLocks noGrp="1"/>
          </p:cNvSpPr>
          <p:nvPr>
            <p:ph type="title" idx="4294967295"/>
          </p:nvPr>
        </p:nvSpPr>
        <p:spPr>
          <a:xfrm>
            <a:off x="4343400" y="4740275"/>
            <a:ext cx="4800600" cy="1050925"/>
          </a:xfrm>
          <a:solidFill>
            <a:srgbClr val="000000"/>
          </a:solidFill>
        </p:spPr>
        <p:txBody>
          <a:bodyPr/>
          <a:lstStyle/>
          <a:p>
            <a:pPr algn="ctr"/>
            <a:r>
              <a:rPr lang="en-US" sz="3600" b="1">
                <a:solidFill>
                  <a:schemeClr val="tx1"/>
                </a:solidFill>
                <a:latin typeface="Arial" charset="0"/>
                <a:ea typeface="ＭＳ Ｐゴシック" charset="0"/>
                <a:cs typeface="Arial" charset="0"/>
              </a:rPr>
              <a:t>Why did Jonah sit east of the city?</a:t>
            </a:r>
            <a:endParaRPr lang="en-US" sz="360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339408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7160"/>
                                        </p:tgtEl>
                                        <p:attrNameLst>
                                          <p:attrName>style.visibility</p:attrName>
                                        </p:attrNameLst>
                                      </p:cBhvr>
                                      <p:to>
                                        <p:strVal val="visible"/>
                                      </p:to>
                                    </p:set>
                                    <p:animEffect transition="in" filter="wipe(down)">
                                      <p:cBhvr>
                                        <p:cTn id="7" dur="500"/>
                                        <p:tgtEl>
                                          <p:spTgt spid="17716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7161"/>
                                        </p:tgtEl>
                                        <p:attrNameLst>
                                          <p:attrName>style.visibility</p:attrName>
                                        </p:attrNameLst>
                                      </p:cBhvr>
                                      <p:to>
                                        <p:strVal val="visible"/>
                                      </p:to>
                                    </p:set>
                                    <p:animEffect transition="in" filter="box(in)">
                                      <p:cBhvr>
                                        <p:cTn id="10" dur="500"/>
                                        <p:tgtEl>
                                          <p:spTgt spid="177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1"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idx="4294967295"/>
          </p:nvPr>
        </p:nvSpPr>
        <p:spPr>
          <a:xfrm>
            <a:off x="0" y="115888"/>
            <a:ext cx="9144000" cy="1143000"/>
          </a:xfrm>
        </p:spPr>
        <p:txBody>
          <a:bodyPr/>
          <a:lstStyle/>
          <a:p>
            <a:pPr eaLnBrk="1" hangingPunct="1">
              <a:defRPr/>
            </a:pPr>
            <a:r>
              <a:rPr lang="en-US"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Feast of Tabernacles (Shelters)</a:t>
            </a:r>
          </a:p>
        </p:txBody>
      </p:sp>
      <p:pic>
        <p:nvPicPr>
          <p:cNvPr id="828418" name="Picture 3" descr="Tabernac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553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20494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4" descr="jonah4angry.jpg"/>
          <p:cNvPicPr>
            <a:picLocks noChangeAspect="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4800" y="152400"/>
            <a:ext cx="2514600" cy="1524000"/>
          </a:xfrm>
        </p:spPr>
        <p:txBody>
          <a:bodyPr/>
          <a:lstStyle/>
          <a:p>
            <a:pPr algn="l">
              <a:defRPr/>
            </a:pPr>
            <a:r>
              <a:rPr lang="en-US" sz="5400">
                <a:solidFill>
                  <a:srgbClr val="FF0000"/>
                </a:solidFill>
                <a:effectLst>
                  <a:outerShdw blurRad="38100" dist="38100" dir="2700000" algn="tl">
                    <a:srgbClr val="000000"/>
                  </a:outerShdw>
                </a:effectLst>
                <a:latin typeface="Olivia Brush" charset="0"/>
                <a:ea typeface="ＭＳ Ｐゴシック" charset="0"/>
                <a:cs typeface="Olivia Brush" charset="0"/>
              </a:rPr>
              <a:t>Attack &amp; Burn</a:t>
            </a:r>
          </a:p>
        </p:txBody>
      </p:sp>
    </p:spTree>
    <p:extLst>
      <p:ext uri="{BB962C8B-B14F-4D97-AF65-F5344CB8AC3E}">
        <p14:creationId xmlns:p14="http://schemas.microsoft.com/office/powerpoint/2010/main" val="41359238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4" descr="jonah4angry.jpg"/>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715000" y="4800600"/>
            <a:ext cx="3276600" cy="2057400"/>
          </a:xfrm>
        </p:spPr>
        <p:txBody>
          <a:bodyPr/>
          <a:lstStyle/>
          <a:p>
            <a:pPr algn="r">
              <a:defRPr/>
            </a:pPr>
            <a:r>
              <a:rPr lang="en-US" sz="4800" b="1">
                <a:solidFill>
                  <a:srgbClr val="1A2E00"/>
                </a:solidFill>
                <a:effectLst>
                  <a:outerShdw blurRad="47625" dist="76200" dir="2700000" algn="tl" rotWithShape="0">
                    <a:schemeClr val="tx1"/>
                  </a:outerShdw>
                </a:effectLst>
                <a:latin typeface="Olivia Brush" charset="0"/>
                <a:ea typeface="ＭＳ Ｐゴシック" charset="0"/>
                <a:cs typeface="Olivia Brush" charset="0"/>
              </a:rPr>
              <a:t>A play on words</a:t>
            </a:r>
          </a:p>
        </p:txBody>
      </p:sp>
      <p:sp>
        <p:nvSpPr>
          <p:cNvPr id="4" name="Title 1"/>
          <p:cNvSpPr txBox="1">
            <a:spLocks/>
          </p:cNvSpPr>
          <p:nvPr/>
        </p:nvSpPr>
        <p:spPr bwMode="auto">
          <a:xfrm>
            <a:off x="0" y="0"/>
            <a:ext cx="2514600" cy="9144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4800" b="1">
                <a:solidFill>
                  <a:srgbClr val="1A2E00"/>
                </a:solidFill>
                <a:effectLst>
                  <a:outerShdw blurRad="47625" dist="76200" dir="2700000" algn="tl" rotWithShape="0">
                    <a:srgbClr val="FFFFFF"/>
                  </a:outerShdw>
                </a:effectLst>
                <a:latin typeface="Olivia Brush" charset="0"/>
                <a:ea typeface="ＭＳ Ｐゴシック" charset="0"/>
              </a:rPr>
              <a:t>God...</a:t>
            </a:r>
          </a:p>
        </p:txBody>
      </p:sp>
      <p:sp>
        <p:nvSpPr>
          <p:cNvPr id="5" name="Title 1"/>
          <p:cNvSpPr txBox="1">
            <a:spLocks/>
          </p:cNvSpPr>
          <p:nvPr/>
        </p:nvSpPr>
        <p:spPr bwMode="auto">
          <a:xfrm>
            <a:off x="0" y="1295400"/>
            <a:ext cx="8686800" cy="28956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a:t>
            </a:r>
            <a:r>
              <a:rPr lang="mr-IN" altLang="ja-JP" sz="4800" b="1" dirty="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a:solidFill>
                  <a:srgbClr val="800000"/>
                </a:solidFill>
                <a:effectLst>
                  <a:outerShdw blurRad="47625" dist="76200" dir="2700000" algn="tl" rotWithShape="0">
                    <a:srgbClr val="FFFFFF"/>
                  </a:outerShdw>
                </a:effectLst>
                <a:latin typeface="Olivia Brush" charset="0"/>
                <a:ea typeface="ＭＳ Ｐゴシック" charset="0"/>
              </a:rPr>
              <a:t>appointed</a:t>
            </a: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a fish</a:t>
            </a:r>
            <a:r>
              <a:rPr lang="mr-IN" altLang="ja-JP" sz="4800" b="1" dirty="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(1:17)</a:t>
            </a:r>
          </a:p>
          <a:p>
            <a:pPr algn="l">
              <a:defRPr/>
            </a:pP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a:t>
            </a:r>
            <a:r>
              <a:rPr lang="mr-IN" altLang="ja-JP" sz="4800" b="1" dirty="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a:solidFill>
                  <a:srgbClr val="800000"/>
                </a:solidFill>
                <a:effectLst>
                  <a:outerShdw blurRad="47625" dist="76200" dir="2700000" algn="tl" rotWithShape="0">
                    <a:srgbClr val="FFFFFF"/>
                  </a:outerShdw>
                </a:effectLst>
                <a:latin typeface="Olivia Brush" charset="0"/>
                <a:ea typeface="ＭＳ Ｐゴシック" charset="0"/>
              </a:rPr>
              <a:t>appointed</a:t>
            </a: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a plant</a:t>
            </a:r>
            <a:r>
              <a:rPr lang="mr-IN" altLang="ja-JP" sz="4800" b="1" dirty="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(4:6)</a:t>
            </a:r>
          </a:p>
          <a:p>
            <a:pPr algn="l">
              <a:defRPr/>
            </a:pP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a:t>
            </a:r>
            <a:r>
              <a:rPr lang="mr-IN" altLang="ja-JP" sz="4800" b="1" dirty="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a:solidFill>
                  <a:srgbClr val="800000"/>
                </a:solidFill>
                <a:effectLst>
                  <a:outerShdw blurRad="47625" dist="76200" dir="2700000" algn="tl" rotWithShape="0">
                    <a:srgbClr val="FFFFFF"/>
                  </a:outerShdw>
                </a:effectLst>
                <a:latin typeface="Olivia Brush" charset="0"/>
                <a:ea typeface="ＭＳ Ｐゴシック" charset="0"/>
              </a:rPr>
              <a:t>appointed</a:t>
            </a: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a worm</a:t>
            </a:r>
            <a:r>
              <a:rPr lang="mr-IN" altLang="ja-JP" sz="4800" b="1" dirty="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(4:7)</a:t>
            </a:r>
          </a:p>
          <a:p>
            <a:pPr algn="l">
              <a:defRPr/>
            </a:pP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a:t>
            </a:r>
            <a:r>
              <a:rPr lang="mr-IN" altLang="ja-JP" sz="4800" b="1" dirty="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a:solidFill>
                  <a:srgbClr val="800000"/>
                </a:solidFill>
                <a:effectLst>
                  <a:outerShdw blurRad="47625" dist="76200" dir="2700000" algn="tl" rotWithShape="0">
                    <a:srgbClr val="FFFFFF"/>
                  </a:outerShdw>
                </a:effectLst>
                <a:latin typeface="Olivia Brush" charset="0"/>
                <a:ea typeface="ＭＳ Ｐゴシック" charset="0"/>
              </a:rPr>
              <a:t>appointed</a:t>
            </a: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a wind</a:t>
            </a:r>
            <a:r>
              <a:rPr lang="mr-IN" altLang="ja-JP" sz="4800" b="1" dirty="0">
                <a:solidFill>
                  <a:srgbClr val="1A2E00"/>
                </a:solidFill>
                <a:effectLst>
                  <a:outerShdw blurRad="47625" dist="76200" dir="2700000" algn="tl" rotWithShape="0">
                    <a:srgbClr val="FFFFFF"/>
                  </a:outerShdw>
                </a:effectLst>
                <a:latin typeface="Olivia Brush" charset="0"/>
                <a:ea typeface="ＭＳ Ｐゴシック" charset="0"/>
              </a:rPr>
              <a:t>"</a:t>
            </a:r>
            <a:r>
              <a:rPr lang="en-US" sz="4800" b="1" dirty="0">
                <a:solidFill>
                  <a:srgbClr val="1A2E00"/>
                </a:solidFill>
                <a:effectLst>
                  <a:outerShdw blurRad="47625" dist="76200" dir="2700000" algn="tl" rotWithShape="0">
                    <a:srgbClr val="FFFFFF"/>
                  </a:outerShdw>
                </a:effectLst>
                <a:latin typeface="Olivia Brush" charset="0"/>
                <a:ea typeface="ＭＳ Ｐゴシック" charset="0"/>
              </a:rPr>
              <a:t> (4:8)</a:t>
            </a:r>
          </a:p>
        </p:txBody>
      </p:sp>
      <p:sp>
        <p:nvSpPr>
          <p:cNvPr id="605189" name="Text Box 6"/>
          <p:cNvSpPr txBox="1">
            <a:spLocks noChangeArrowheads="1"/>
          </p:cNvSpPr>
          <p:nvPr/>
        </p:nvSpPr>
        <p:spPr bwMode="auto">
          <a:xfrm>
            <a:off x="8375650" y="76200"/>
            <a:ext cx="612775" cy="400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2000" b="1">
                <a:solidFill>
                  <a:srgbClr val="1A2E00"/>
                </a:solidFill>
                <a:effectLst>
                  <a:outerShdw blurRad="47625" dist="76200" dir="2700000" algn="tl" rotWithShape="0">
                    <a:srgbClr val="FFFFFF"/>
                  </a:outerShdw>
                </a:effectLst>
                <a:latin typeface="Arial" charset="0"/>
                <a:ea typeface="ＭＳ Ｐゴシック" charset="0"/>
                <a:cs typeface="ＭＳ Ｐゴシック" charset="0"/>
              </a:rPr>
              <a:t>612</a:t>
            </a:r>
          </a:p>
        </p:txBody>
      </p:sp>
    </p:spTree>
    <p:extLst>
      <p:ext uri="{BB962C8B-B14F-4D97-AF65-F5344CB8AC3E}">
        <p14:creationId xmlns:p14="http://schemas.microsoft.com/office/powerpoint/2010/main" val="1983740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onah4angry.jpg"/>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400800" y="4572000"/>
            <a:ext cx="2590800" cy="2057400"/>
          </a:xfrm>
        </p:spPr>
        <p:txBody>
          <a:bodyPr/>
          <a:lstStyle/>
          <a:p>
            <a:pPr algn="r">
              <a:defRPr/>
            </a:pPr>
            <a:r>
              <a:rPr lang="en-US" sz="5400" dirty="0">
                <a:solidFill>
                  <a:srgbClr val="FF0000"/>
                </a:solidFill>
                <a:effectLst>
                  <a:outerShdw blurRad="38100" dist="38100" dir="2700000" algn="tl">
                    <a:srgbClr val="000000"/>
                  </a:outerShdw>
                </a:effectLst>
                <a:latin typeface="Olivia Brush" charset="0"/>
                <a:ea typeface="ＭＳ Ｐゴシック" charset="0"/>
                <a:cs typeface="Olivia Brush" charset="0"/>
              </a:rPr>
              <a:t>Attack &amp; Burn!</a:t>
            </a:r>
          </a:p>
        </p:txBody>
      </p:sp>
      <p:sp>
        <p:nvSpPr>
          <p:cNvPr id="5" name="Title 1"/>
          <p:cNvSpPr txBox="1">
            <a:spLocks/>
          </p:cNvSpPr>
          <p:nvPr/>
        </p:nvSpPr>
        <p:spPr bwMode="auto">
          <a:xfrm>
            <a:off x="0" y="0"/>
            <a:ext cx="9144000" cy="2819400"/>
          </a:xfrm>
          <a:prstGeom prst="rect">
            <a:avLst/>
          </a:prstGeom>
          <a:noFill/>
          <a:ln w="9525">
            <a:noFill/>
            <a:miter lim="800000"/>
            <a:headEnd/>
            <a:tailEnd/>
          </a:ln>
          <a:effectLst/>
        </p:spPr>
        <p:txBody>
          <a:bodyPr anchor="ctr"/>
          <a:lstStyle>
            <a:defPPr>
              <a:defRPr lang="en-US"/>
            </a:defPPr>
            <a:lvl1pPr algn="l">
              <a:defRPr sz="4800" b="1">
                <a:solidFill>
                  <a:srgbClr val="1A2E00"/>
                </a:solidFill>
                <a:effectLst>
                  <a:outerShdw blurRad="47625" dist="76200" dir="2700000" algn="tl" rotWithShape="0">
                    <a:schemeClr val="tx1"/>
                  </a:outerShdw>
                </a:effectLst>
                <a:latin typeface="Olivia Brush" charset="0"/>
                <a:ea typeface="ＭＳ Ｐゴシック"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sz="4000" dirty="0">
                <a:effectLst>
                  <a:outerShdw blurRad="47625" dist="76200" dir="2700000" algn="tl" rotWithShape="0">
                    <a:srgbClr val="FFFFFF"/>
                  </a:outerShdw>
                </a:effectLst>
              </a:rPr>
              <a:t>• </a:t>
            </a:r>
            <a:r>
              <a:rPr lang="mr-IN" altLang="ja-JP" sz="4000" dirty="0">
                <a:effectLst>
                  <a:outerShdw blurRad="47625" dist="76200" dir="2700000" algn="tl" rotWithShape="0">
                    <a:srgbClr val="FFFFFF"/>
                  </a:outerShdw>
                </a:effectLst>
              </a:rPr>
              <a:t>"</a:t>
            </a:r>
            <a:r>
              <a:rPr lang="en-US" sz="4000" dirty="0">
                <a:effectLst>
                  <a:outerShdw blurRad="47625" dist="76200" dir="2700000" algn="tl" rotWithShape="0">
                    <a:srgbClr val="FFFFFF"/>
                  </a:outerShdw>
                </a:effectLst>
              </a:rPr>
              <a:t>the worm </a:t>
            </a:r>
            <a:r>
              <a:rPr lang="en-US" sz="4000" dirty="0">
                <a:solidFill>
                  <a:srgbClr val="800000"/>
                </a:solidFill>
                <a:effectLst>
                  <a:outerShdw blurRad="47625" dist="76200" dir="2700000" algn="tl" rotWithShape="0">
                    <a:srgbClr val="FFFFFF"/>
                  </a:outerShdw>
                </a:effectLst>
              </a:rPr>
              <a:t>attacked</a:t>
            </a:r>
            <a:r>
              <a:rPr lang="en-US" sz="4000" dirty="0">
                <a:effectLst>
                  <a:outerShdw blurRad="47625" dist="76200" dir="2700000" algn="tl" rotWithShape="0">
                    <a:srgbClr val="FFFFFF"/>
                  </a:outerShdw>
                </a:effectLst>
              </a:rPr>
              <a:t> the plant</a:t>
            </a:r>
            <a:r>
              <a:rPr lang="mr-IN" altLang="ja-JP" sz="4000" dirty="0">
                <a:effectLst>
                  <a:outerShdw blurRad="47625" dist="76200" dir="2700000" algn="tl" rotWithShape="0">
                    <a:srgbClr val="FFFFFF"/>
                  </a:outerShdw>
                </a:effectLst>
              </a:rPr>
              <a:t>"</a:t>
            </a:r>
            <a:r>
              <a:rPr lang="en-US" sz="4000" dirty="0">
                <a:effectLst>
                  <a:outerShdw blurRad="47625" dist="76200" dir="2700000" algn="tl" rotWithShape="0">
                    <a:srgbClr val="FFFFFF"/>
                  </a:outerShdw>
                </a:effectLst>
              </a:rPr>
              <a:t> (4:7)</a:t>
            </a:r>
          </a:p>
          <a:p>
            <a:pPr>
              <a:defRPr/>
            </a:pPr>
            <a:r>
              <a:rPr lang="en-US" sz="4000" dirty="0">
                <a:effectLst>
                  <a:outerShdw blurRad="47625" dist="76200" dir="2700000" algn="tl" rotWithShape="0">
                    <a:srgbClr val="FFFFFF"/>
                  </a:outerShdw>
                </a:effectLst>
              </a:rPr>
              <a:t>• </a:t>
            </a:r>
            <a:r>
              <a:rPr lang="mr-IN" altLang="ja-JP" sz="4000" dirty="0">
                <a:effectLst>
                  <a:outerShdw blurRad="47625" dist="76200" dir="2700000" algn="tl" rotWithShape="0">
                    <a:srgbClr val="FFFFFF"/>
                  </a:outerShdw>
                </a:effectLst>
              </a:rPr>
              <a:t>"</a:t>
            </a:r>
            <a:r>
              <a:rPr lang="en-US" sz="4000" dirty="0">
                <a:effectLst>
                  <a:outerShdw blurRad="47625" dist="76200" dir="2700000" algn="tl" rotWithShape="0">
                    <a:srgbClr val="FFFFFF"/>
                  </a:outerShdw>
                </a:effectLst>
              </a:rPr>
              <a:t>the sun </a:t>
            </a:r>
            <a:r>
              <a:rPr lang="en-US" sz="4000" dirty="0">
                <a:solidFill>
                  <a:srgbClr val="800000"/>
                </a:solidFill>
                <a:effectLst>
                  <a:outerShdw blurRad="47625" dist="76200" dir="2700000" algn="tl" rotWithShape="0">
                    <a:srgbClr val="FFFFFF"/>
                  </a:outerShdw>
                </a:effectLst>
              </a:rPr>
              <a:t>attacked</a:t>
            </a:r>
            <a:r>
              <a:rPr lang="en-US" sz="4000" dirty="0">
                <a:effectLst>
                  <a:outerShdw blurRad="47625" dist="76200" dir="2700000" algn="tl" rotWithShape="0">
                    <a:srgbClr val="FFFFFF"/>
                  </a:outerShdw>
                </a:effectLst>
              </a:rPr>
              <a:t> Jonah</a:t>
            </a:r>
            <a:r>
              <a:rPr lang="mr-IN" altLang="ja-JP" sz="4000" dirty="0">
                <a:effectLst>
                  <a:outerShdw blurRad="47625" dist="76200" dir="2700000" algn="tl" rotWithShape="0">
                    <a:srgbClr val="FFFFFF"/>
                  </a:outerShdw>
                </a:effectLst>
              </a:rPr>
              <a:t>'</a:t>
            </a:r>
            <a:r>
              <a:rPr lang="en-US" sz="4000" dirty="0">
                <a:effectLst>
                  <a:outerShdw blurRad="47625" dist="76200" dir="2700000" algn="tl" rotWithShape="0">
                    <a:srgbClr val="FFFFFF"/>
                  </a:outerShdw>
                </a:effectLst>
              </a:rPr>
              <a:t>s head</a:t>
            </a:r>
            <a:r>
              <a:rPr lang="mr-IN" altLang="ja-JP" sz="4000" dirty="0">
                <a:effectLst>
                  <a:outerShdw blurRad="47625" dist="76200" dir="2700000" algn="tl" rotWithShape="0">
                    <a:srgbClr val="FFFFFF"/>
                  </a:outerShdw>
                </a:effectLst>
              </a:rPr>
              <a:t>"</a:t>
            </a:r>
            <a:r>
              <a:rPr lang="en-US" sz="4000" dirty="0">
                <a:effectLst>
                  <a:outerShdw blurRad="47625" dist="76200" dir="2700000" algn="tl" rotWithShape="0">
                    <a:srgbClr val="FFFFFF"/>
                  </a:outerShdw>
                </a:effectLst>
              </a:rPr>
              <a:t> (4:8)</a:t>
            </a:r>
          </a:p>
        </p:txBody>
      </p:sp>
    </p:spTree>
    <p:extLst>
      <p:ext uri="{BB962C8B-B14F-4D97-AF65-F5344CB8AC3E}">
        <p14:creationId xmlns:p14="http://schemas.microsoft.com/office/powerpoint/2010/main" val="2538504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251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Compassion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599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653822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Title 2"/>
          <p:cNvSpPr>
            <a:spLocks noGrp="1"/>
          </p:cNvSpPr>
          <p:nvPr>
            <p:ph type="title" idx="4294967295"/>
          </p:nvPr>
        </p:nvSpPr>
        <p:spPr>
          <a:xfrm>
            <a:off x="0" y="0"/>
            <a:ext cx="2057400" cy="1143000"/>
          </a:xfrm>
        </p:spPr>
        <p:txBody>
          <a:bodyPr/>
          <a:lstStyle/>
          <a:p>
            <a:r>
              <a:rPr lang="en-US">
                <a:latin typeface="Arial" charset="0"/>
                <a:ea typeface="ＭＳ Ｐゴシック" charset="0"/>
                <a:cs typeface="ＭＳ Ｐゴシック" charset="0"/>
              </a:rPr>
              <a:t>Black</a:t>
            </a:r>
          </a:p>
        </p:txBody>
      </p:sp>
      <p:sp>
        <p:nvSpPr>
          <p:cNvPr id="8673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34993245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09" name="Picture 6" descr="Jonah_angry2-675x415.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26988" y="0"/>
            <a:ext cx="91709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9" name="Rectangle 3"/>
          <p:cNvSpPr>
            <a:spLocks noGrp="1" noChangeArrowheads="1"/>
          </p:cNvSpPr>
          <p:nvPr>
            <p:ph type="title" idx="4294967295"/>
          </p:nvPr>
        </p:nvSpPr>
        <p:spPr>
          <a:xfrm>
            <a:off x="0" y="152400"/>
            <a:ext cx="9144000" cy="941388"/>
          </a:xfrm>
        </p:spPr>
        <p:txBody>
          <a:bodyPr/>
          <a:lstStyle/>
          <a:p>
            <a:pPr algn="l" eaLnBrk="1" hangingPunct="1">
              <a:defRPr/>
            </a:pPr>
            <a:r>
              <a:rPr lang="en-US" i="1">
                <a:solidFill>
                  <a:schemeClr val="tx1"/>
                </a:solidFill>
                <a:effectLst>
                  <a:outerShdw blurRad="50800" dist="101600" dir="2700000" algn="tl" rotWithShape="0">
                    <a:srgbClr val="000000"/>
                  </a:outerShdw>
                </a:effectLst>
                <a:latin typeface="Arial" charset="0"/>
                <a:ea typeface="ＭＳ Ｐゴシック" charset="0"/>
                <a:cs typeface="ＭＳ Ｐゴシック" charset="0"/>
              </a:rPr>
              <a:t>What a turn of events…</a:t>
            </a:r>
          </a:p>
        </p:txBody>
      </p:sp>
      <p:sp>
        <p:nvSpPr>
          <p:cNvPr id="8" name="Rectangle 4"/>
          <p:cNvSpPr txBox="1">
            <a:spLocks noChangeArrowheads="1"/>
          </p:cNvSpPr>
          <p:nvPr/>
        </p:nvSpPr>
        <p:spPr bwMode="auto">
          <a:xfrm>
            <a:off x="304800" y="1447800"/>
            <a:ext cx="10210800" cy="518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buClr>
                <a:srgbClr val="FFFFCC"/>
              </a:buClr>
              <a:buSzPct val="75000"/>
              <a:buFont typeface="Wingdings" charset="0"/>
              <a:buNone/>
              <a:defRPr/>
            </a:pPr>
            <a:r>
              <a:rPr lang="en-US" sz="3600" b="1" u="sng" dirty="0">
                <a:solidFill>
                  <a:srgbClr val="FFFFFF"/>
                </a:solidFill>
                <a:effectLst>
                  <a:outerShdw blurRad="50800" dist="101600" dir="2700000" algn="tl" rotWithShape="0">
                    <a:srgbClr val="000000"/>
                  </a:outerShdw>
                </a:effectLst>
              </a:rPr>
              <a:t>Chapter 1: Jonah</a:t>
            </a:r>
            <a:r>
              <a:rPr lang="mr-IN" altLang="ja-JP" sz="3600" b="1" u="sng" dirty="0">
                <a:solidFill>
                  <a:srgbClr val="FFFFFF"/>
                </a:solidFill>
                <a:effectLst>
                  <a:outerShdw blurRad="50800" dist="101600" dir="2700000" algn="tl" rotWithShape="0">
                    <a:srgbClr val="000000"/>
                  </a:outerShdw>
                </a:effectLst>
              </a:rPr>
              <a:t>'</a:t>
            </a:r>
            <a:r>
              <a:rPr lang="en-US" sz="3600" b="1" u="sng" dirty="0">
                <a:solidFill>
                  <a:srgbClr val="FFFFFF"/>
                </a:solidFill>
                <a:effectLst>
                  <a:outerShdw blurRad="50800" dist="101600" dir="2700000" algn="tl" rotWithShape="0">
                    <a:srgbClr val="000000"/>
                  </a:outerShdw>
                </a:effectLst>
              </a:rPr>
              <a:t>s message…</a:t>
            </a:r>
          </a:p>
          <a:p>
            <a:pPr algn="l" eaLnBrk="1" hangingPunct="1">
              <a:spcBef>
                <a:spcPct val="20000"/>
              </a:spcBef>
              <a:buClr>
                <a:srgbClr val="FFFFCC"/>
              </a:buClr>
              <a:buSzPct val="75000"/>
              <a:buFont typeface="Wingdings" charset="0"/>
              <a:buNone/>
              <a:defRPr/>
            </a:pP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Nineveh</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FF00"/>
                </a:solidFill>
                <a:effectLst>
                  <a:outerShdw blurRad="50800" dist="101600" dir="2700000" algn="tl" rotWithShape="0">
                    <a:srgbClr val="000000"/>
                  </a:outerShdw>
                </a:effectLst>
              </a:rPr>
              <a:t>bad</a:t>
            </a:r>
            <a:r>
              <a:rPr lang="en-US" sz="3600" b="1" dirty="0">
                <a:solidFill>
                  <a:srgbClr val="FFFFFF"/>
                </a:solidFill>
                <a:effectLst>
                  <a:outerShdw blurRad="50800" dist="101600" dir="2700000" algn="tl" rotWithShape="0">
                    <a:srgbClr val="000000"/>
                  </a:outerShdw>
                </a:effectLst>
              </a:rPr>
              <a:t> and God</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FF00"/>
                </a:solidFill>
                <a:effectLst>
                  <a:outerShdw blurRad="50800" dist="101600" dir="2700000" algn="tl" rotWithShape="0">
                    <a:srgbClr val="000000"/>
                  </a:outerShdw>
                </a:effectLst>
              </a:rPr>
              <a:t>mad</a:t>
            </a:r>
            <a:r>
              <a:rPr lang="en-US" sz="3600" b="1" dirty="0">
                <a:solidFill>
                  <a:srgbClr val="FFFFFF"/>
                </a:solidFill>
                <a:effectLst>
                  <a:outerShdw blurRad="50800" dist="101600" dir="2700000" algn="tl" rotWithShape="0">
                    <a:srgbClr val="000000"/>
                  </a:outerShdw>
                </a:effectLst>
              </a:rPr>
              <a:t>!</a:t>
            </a:r>
          </a:p>
          <a:p>
            <a:pPr algn="l" eaLnBrk="1" hangingPunct="1">
              <a:spcBef>
                <a:spcPct val="20000"/>
              </a:spcBef>
              <a:buClr>
                <a:srgbClr val="FFFFCC"/>
              </a:buClr>
              <a:buSzPct val="75000"/>
              <a:buFont typeface="Wingdings" charset="0"/>
              <a:buNone/>
              <a:defRPr/>
            </a:pPr>
            <a:r>
              <a:rPr lang="en-US" sz="3600" b="1" dirty="0">
                <a:solidFill>
                  <a:srgbClr val="FFFFFF"/>
                </a:solidFill>
                <a:effectLst>
                  <a:outerShdw blurRad="50800" dist="101600" dir="2700000" algn="tl" rotWithShape="0">
                    <a:srgbClr val="000000"/>
                  </a:outerShdw>
                </a:effectLst>
              </a:rPr>
              <a:t>You better </a:t>
            </a:r>
            <a:r>
              <a:rPr lang="en-US" sz="3600" b="1" dirty="0">
                <a:solidFill>
                  <a:srgbClr val="FFCC66"/>
                </a:solidFill>
                <a:effectLst>
                  <a:outerShdw blurRad="50800" dist="101600" dir="2700000" algn="tl" rotWithShape="0">
                    <a:srgbClr val="000000"/>
                  </a:outerShdw>
                </a:effectLst>
              </a:rPr>
              <a:t>turn</a:t>
            </a:r>
            <a:r>
              <a:rPr lang="en-US" sz="3600" b="1" dirty="0">
                <a:solidFill>
                  <a:srgbClr val="FFFFFF"/>
                </a:solidFill>
                <a:effectLst>
                  <a:outerShdw blurRad="50800" dist="101600" dir="2700000" algn="tl" rotWithShape="0">
                    <a:srgbClr val="000000"/>
                  </a:outerShdw>
                </a:effectLst>
              </a:rPr>
              <a:t> or you</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re </a:t>
            </a:r>
            <a:r>
              <a:rPr lang="en-US" sz="3600" b="1" dirty="0" err="1">
                <a:solidFill>
                  <a:srgbClr val="FFFFFF"/>
                </a:solidFill>
                <a:effectLst>
                  <a:outerShdw blurRad="50800" dist="101600" dir="2700000" algn="tl" rotWithShape="0">
                    <a:srgbClr val="000000"/>
                  </a:outerShdw>
                </a:effectLst>
              </a:rPr>
              <a:t>gonna</a:t>
            </a:r>
            <a:r>
              <a:rPr lang="en-US" sz="3600" b="1" dirty="0">
                <a:solidFill>
                  <a:srgbClr val="FFFFFF"/>
                </a:solidFill>
                <a:effectLst>
                  <a:outerShdw blurRad="50800" dist="101600" dir="2700000" algn="tl" rotWithShape="0">
                    <a:srgbClr val="000000"/>
                  </a:outerShdw>
                </a:effectLst>
              </a:rPr>
              <a:t> </a:t>
            </a:r>
            <a:r>
              <a:rPr lang="en-US" sz="3600" b="1" dirty="0">
                <a:solidFill>
                  <a:srgbClr val="FFCC66"/>
                </a:solidFill>
                <a:effectLst>
                  <a:outerShdw blurRad="50800" dist="101600" dir="2700000" algn="tl" rotWithShape="0">
                    <a:srgbClr val="000000"/>
                  </a:outerShdw>
                </a:effectLst>
              </a:rPr>
              <a:t>burn</a:t>
            </a:r>
            <a:r>
              <a:rPr lang="en-US" sz="3600" b="1" dirty="0">
                <a:solidFill>
                  <a:srgbClr val="FFFFFF"/>
                </a:solidFill>
                <a:effectLst>
                  <a:outerShdw blurRad="50800" dist="101600" dir="2700000" algn="tl" rotWithShape="0">
                    <a:srgbClr val="000000"/>
                  </a:outerShdw>
                </a:effectLst>
              </a:rPr>
              <a:t>!</a:t>
            </a:r>
            <a:r>
              <a:rPr lang="mr-IN" altLang="ja-JP" sz="3600" b="1" dirty="0">
                <a:solidFill>
                  <a:srgbClr val="FFFFFF"/>
                </a:solidFill>
                <a:effectLst>
                  <a:outerShdw blurRad="50800" dist="101600" dir="2700000" algn="tl" rotWithShape="0">
                    <a:srgbClr val="000000"/>
                  </a:outerShdw>
                </a:effectLst>
              </a:rPr>
              <a:t>"</a:t>
            </a:r>
            <a:endParaRPr lang="en-US" sz="3600" b="1" dirty="0">
              <a:solidFill>
                <a:srgbClr val="FFFFFF"/>
              </a:solidFill>
              <a:effectLst>
                <a:outerShdw blurRad="50800" dist="101600" dir="2700000" algn="tl" rotWithShape="0">
                  <a:srgbClr val="000000"/>
                </a:outerShdw>
              </a:effectLst>
            </a:endParaRPr>
          </a:p>
          <a:p>
            <a:pPr algn="l" eaLnBrk="1" hangingPunct="1">
              <a:spcBef>
                <a:spcPct val="20000"/>
              </a:spcBef>
              <a:buClr>
                <a:srgbClr val="FFFFCC"/>
              </a:buClr>
              <a:buSzPct val="75000"/>
              <a:buFont typeface="Wingdings" charset="0"/>
              <a:buNone/>
              <a:defRPr/>
            </a:pPr>
            <a:endParaRPr lang="en-US" sz="3600" b="1" dirty="0">
              <a:solidFill>
                <a:srgbClr val="FFFFFF"/>
              </a:solidFill>
              <a:effectLst>
                <a:outerShdw blurRad="50800" dist="101600" dir="2700000" algn="tl" rotWithShape="0">
                  <a:srgbClr val="000000"/>
                </a:outerShdw>
              </a:effectLst>
            </a:endParaRPr>
          </a:p>
          <a:p>
            <a:pPr algn="l" eaLnBrk="1" hangingPunct="1">
              <a:spcBef>
                <a:spcPct val="20000"/>
              </a:spcBef>
              <a:buClr>
                <a:srgbClr val="FFFFCC"/>
              </a:buClr>
              <a:buSzPct val="75000"/>
              <a:buFont typeface="Wingdings" charset="0"/>
              <a:buNone/>
              <a:defRPr/>
            </a:pPr>
            <a:r>
              <a:rPr lang="en-US" sz="3600" b="1" u="sng" dirty="0">
                <a:solidFill>
                  <a:srgbClr val="FFFFFF"/>
                </a:solidFill>
                <a:effectLst>
                  <a:outerShdw blurRad="50800" dist="101600" dir="2700000" algn="tl" rotWithShape="0">
                    <a:srgbClr val="000000"/>
                  </a:outerShdw>
                </a:effectLst>
              </a:rPr>
              <a:t>Chapter 4: Jonah</a:t>
            </a:r>
            <a:r>
              <a:rPr lang="mr-IN" altLang="ja-JP" sz="3600" b="1" u="sng" dirty="0">
                <a:solidFill>
                  <a:srgbClr val="FFFFFF"/>
                </a:solidFill>
                <a:effectLst>
                  <a:outerShdw blurRad="50800" dist="101600" dir="2700000" algn="tl" rotWithShape="0">
                    <a:srgbClr val="000000"/>
                  </a:outerShdw>
                </a:effectLst>
              </a:rPr>
              <a:t>'</a:t>
            </a:r>
            <a:r>
              <a:rPr lang="en-US" sz="3600" b="1" u="sng" dirty="0">
                <a:solidFill>
                  <a:srgbClr val="FFFFFF"/>
                </a:solidFill>
                <a:effectLst>
                  <a:outerShdw blurRad="50800" dist="101600" dir="2700000" algn="tl" rotWithShape="0">
                    <a:srgbClr val="000000"/>
                  </a:outerShdw>
                </a:effectLst>
              </a:rPr>
              <a:t>s mean…</a:t>
            </a:r>
            <a:endParaRPr lang="en-US" sz="3600" b="1" dirty="0">
              <a:solidFill>
                <a:srgbClr val="FFFFFF"/>
              </a:solidFill>
              <a:effectLst>
                <a:outerShdw blurRad="50800" dist="101600" dir="2700000" algn="tl" rotWithShape="0">
                  <a:srgbClr val="000000"/>
                </a:outerShdw>
              </a:effectLst>
            </a:endParaRPr>
          </a:p>
          <a:p>
            <a:pPr algn="l" eaLnBrk="1" hangingPunct="1">
              <a:spcBef>
                <a:spcPct val="20000"/>
              </a:spcBef>
              <a:buClr>
                <a:srgbClr val="FFFFCC"/>
              </a:buClr>
              <a:buSzPct val="75000"/>
              <a:buFont typeface="Wingdings" charset="0"/>
              <a:buNone/>
              <a:defRPr/>
            </a:pP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God</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FF00"/>
                </a:solidFill>
                <a:effectLst>
                  <a:outerShdw blurRad="50800" dist="101600" dir="2700000" algn="tl" rotWithShape="0">
                    <a:srgbClr val="000000"/>
                  </a:outerShdw>
                </a:effectLst>
              </a:rPr>
              <a:t>glad</a:t>
            </a:r>
            <a:r>
              <a:rPr lang="en-US" sz="3600" b="1" dirty="0">
                <a:solidFill>
                  <a:srgbClr val="FFFFFF"/>
                </a:solidFill>
                <a:effectLst>
                  <a:outerShdw blurRad="50800" dist="101600" dir="2700000" algn="tl" rotWithShape="0">
                    <a:srgbClr val="000000"/>
                  </a:outerShdw>
                </a:effectLst>
              </a:rPr>
              <a:t> and Jonah</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FF00"/>
                </a:solidFill>
                <a:effectLst>
                  <a:outerShdw blurRad="50800" dist="101600" dir="2700000" algn="tl" rotWithShape="0">
                    <a:srgbClr val="000000"/>
                  </a:outerShdw>
                </a:effectLst>
              </a:rPr>
              <a:t>mad</a:t>
            </a:r>
            <a:r>
              <a:rPr lang="en-US" sz="3600" b="1" dirty="0">
                <a:solidFill>
                  <a:srgbClr val="FFFFFF"/>
                </a:solidFill>
                <a:effectLst>
                  <a:outerShdw blurRad="50800" dist="101600" dir="2700000" algn="tl" rotWithShape="0">
                    <a:srgbClr val="000000"/>
                  </a:outerShdw>
                </a:effectLst>
              </a:rPr>
              <a:t>!</a:t>
            </a:r>
          </a:p>
          <a:p>
            <a:pPr algn="l" eaLnBrk="1" hangingPunct="1">
              <a:spcBef>
                <a:spcPct val="20000"/>
              </a:spcBef>
              <a:buClr>
                <a:srgbClr val="FFFFCC"/>
              </a:buClr>
              <a:buSzPct val="75000"/>
              <a:buFont typeface="Wingdings" charset="0"/>
              <a:buNone/>
              <a:defRPr/>
            </a:pPr>
            <a:r>
              <a:rPr lang="en-US" sz="3600" b="1" dirty="0">
                <a:solidFill>
                  <a:srgbClr val="FFFFFF"/>
                </a:solidFill>
                <a:effectLst>
                  <a:outerShdw blurRad="50800" dist="101600" dir="2700000" algn="tl" rotWithShape="0">
                    <a:srgbClr val="000000"/>
                  </a:outerShdw>
                </a:effectLst>
              </a:rPr>
              <a:t>Nineveh </a:t>
            </a:r>
            <a:r>
              <a:rPr lang="en-US" sz="3600" b="1" i="1" dirty="0">
                <a:solidFill>
                  <a:srgbClr val="FFFFFF"/>
                </a:solidFill>
                <a:effectLst>
                  <a:outerShdw blurRad="50800" dist="101600" dir="2700000" algn="tl" rotWithShape="0">
                    <a:srgbClr val="000000"/>
                  </a:outerShdw>
                </a:effectLst>
              </a:rPr>
              <a:t>has</a:t>
            </a:r>
            <a:r>
              <a:rPr lang="en-US" sz="3600" b="1" dirty="0">
                <a:solidFill>
                  <a:srgbClr val="FFFFFF"/>
                </a:solidFill>
                <a:effectLst>
                  <a:outerShdw blurRad="50800" dist="101600" dir="2700000" algn="tl" rotWithShape="0">
                    <a:srgbClr val="000000"/>
                  </a:outerShdw>
                </a:effectLst>
              </a:rPr>
              <a:t> </a:t>
            </a:r>
            <a:r>
              <a:rPr lang="en-US" sz="3600" b="1" dirty="0">
                <a:solidFill>
                  <a:srgbClr val="FFCC66"/>
                </a:solidFill>
                <a:effectLst>
                  <a:outerShdw blurRad="50800" dist="101600" dir="2700000" algn="tl" rotWithShape="0">
                    <a:srgbClr val="000000"/>
                  </a:outerShdw>
                </a:effectLst>
              </a:rPr>
              <a:t>turned</a:t>
            </a:r>
            <a:r>
              <a:rPr lang="en-US" sz="3600" b="1" dirty="0">
                <a:solidFill>
                  <a:srgbClr val="FFFFFF"/>
                </a:solidFill>
                <a:effectLst>
                  <a:outerShdw blurRad="50800" dist="101600" dir="2700000" algn="tl" rotWithShape="0">
                    <a:srgbClr val="000000"/>
                  </a:outerShdw>
                </a:effectLst>
              </a:rPr>
              <a:t> &amp; Jonah</a:t>
            </a:r>
            <a:r>
              <a:rPr lang="mr-IN" altLang="ja-JP" sz="3600" b="1" dirty="0">
                <a:solidFill>
                  <a:srgbClr val="FFFFFF"/>
                </a:solidFill>
                <a:effectLst>
                  <a:outerShdw blurRad="50800" dist="101600" dir="2700000" algn="tl" rotWithShape="0">
                    <a:srgbClr val="000000"/>
                  </a:outerShdw>
                </a:effectLst>
              </a:rPr>
              <a:t>'</a:t>
            </a:r>
            <a:r>
              <a:rPr lang="en-US" sz="3600" b="1" dirty="0">
                <a:solidFill>
                  <a:srgbClr val="FFFFFF"/>
                </a:solidFill>
                <a:effectLst>
                  <a:outerShdw blurRad="50800" dist="101600" dir="2700000" algn="tl" rotWithShape="0">
                    <a:srgbClr val="000000"/>
                  </a:outerShdw>
                </a:effectLst>
              </a:rPr>
              <a:t>s </a:t>
            </a:r>
            <a:r>
              <a:rPr lang="en-US" sz="3600" b="1" dirty="0">
                <a:solidFill>
                  <a:srgbClr val="FFCC66"/>
                </a:solidFill>
                <a:effectLst>
                  <a:outerShdw blurRad="50800" dist="101600" dir="2700000" algn="tl" rotWithShape="0">
                    <a:srgbClr val="000000"/>
                  </a:outerShdw>
                </a:effectLst>
              </a:rPr>
              <a:t>burned</a:t>
            </a:r>
            <a:r>
              <a:rPr lang="en-US" sz="3600" b="1" dirty="0">
                <a:solidFill>
                  <a:srgbClr val="FFFFFF"/>
                </a:solidFill>
                <a:effectLst>
                  <a:outerShdw blurRad="50800" dist="101600" dir="2700000" algn="tl" rotWithShape="0">
                    <a:srgbClr val="000000"/>
                  </a:outerShdw>
                </a:effectLst>
              </a:rPr>
              <a:t>!</a:t>
            </a:r>
            <a:r>
              <a:rPr lang="mr-IN" altLang="ja-JP" sz="3600" b="1" dirty="0">
                <a:solidFill>
                  <a:srgbClr val="FFFFFF"/>
                </a:solidFill>
                <a:effectLst>
                  <a:outerShdw blurRad="50800" dist="101600" dir="2700000" algn="tl" rotWithShape="0">
                    <a:srgbClr val="000000"/>
                  </a:outerShdw>
                </a:effectLst>
              </a:rPr>
              <a:t>"</a:t>
            </a:r>
            <a:endParaRPr lang="en-US" sz="3600" b="1" dirty="0">
              <a:solidFill>
                <a:srgbClr val="FFFFFF"/>
              </a:solidFill>
              <a:effectLst>
                <a:outerShdw blurRad="50800" dist="101600" dir="2700000" algn="tl" rotWithShape="0">
                  <a:srgbClr val="000000"/>
                </a:outerShdw>
              </a:effectLst>
            </a:endParaRPr>
          </a:p>
        </p:txBody>
      </p:sp>
    </p:spTree>
    <p:extLst>
      <p:ext uri="{BB962C8B-B14F-4D97-AF65-F5344CB8AC3E}">
        <p14:creationId xmlns:p14="http://schemas.microsoft.com/office/powerpoint/2010/main" val="42919707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p:cTn id="2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p:cTn id="31"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p:cTn id="37"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5" name="Picture 2" descr="j01825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70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4206875"/>
            <a:ext cx="365760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4343400" y="4114800"/>
            <a:ext cx="4800600" cy="2743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Put </a:t>
            </a:r>
            <a:r>
              <a:rPr lang="en-US"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people </a:t>
            </a:r>
            <a:r>
              <a:rPr lang="en-US"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over things (4:10-11)</a:t>
            </a:r>
            <a:endParaRPr lang="en-US" sz="48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95843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275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7738" y="2009775"/>
            <a:ext cx="4978400" cy="355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1371600" y="914400"/>
            <a:ext cx="6553200" cy="838200"/>
          </a:xfrm>
        </p:spPr>
        <p:txBody>
          <a:bodyPr/>
          <a:lstStyle/>
          <a:p>
            <a:pPr>
              <a:defRPr/>
            </a:pPr>
            <a:r>
              <a:rPr lang="en-US" sz="5400">
                <a:solidFill>
                  <a:srgbClr val="FBDF53"/>
                </a:solidFill>
                <a:latin typeface="Arial" charset="0"/>
                <a:ea typeface="Osaka" charset="0"/>
                <a:cs typeface="Arial" charset="0"/>
              </a:rPr>
              <a:t>Things? or People?</a:t>
            </a:r>
            <a:endParaRPr lang="en-US">
              <a:latin typeface="Trebuchet MS" charset="0"/>
              <a:ea typeface="Osaka" charset="0"/>
              <a:cs typeface="Osaka" charset="0"/>
            </a:endParaRPr>
          </a:p>
        </p:txBody>
      </p:sp>
    </p:spTree>
    <p:extLst>
      <p:ext uri="{BB962C8B-B14F-4D97-AF65-F5344CB8AC3E}">
        <p14:creationId xmlns:p14="http://schemas.microsoft.com/office/powerpoint/2010/main" val="41622401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6850" name="Rectangle 4"/>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nchor="ctr"/>
          <a:lstStyle/>
          <a:p>
            <a:endParaRPr lang="en-US">
              <a:solidFill>
                <a:srgbClr val="000000"/>
              </a:solidFill>
            </a:endParaRPr>
          </a:p>
        </p:txBody>
      </p:sp>
      <p:sp>
        <p:nvSpPr>
          <p:cNvPr id="846851" name="Text Box 3"/>
          <p:cNvSpPr txBox="1">
            <a:spLocks noChangeArrowheads="1"/>
          </p:cNvSpPr>
          <p:nvPr/>
        </p:nvSpPr>
        <p:spPr bwMode="auto">
          <a:xfrm>
            <a:off x="1498600" y="304800"/>
            <a:ext cx="61309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5400">
                <a:solidFill>
                  <a:srgbClr val="1A2E00"/>
                </a:solidFill>
                <a:latin typeface="Arial" charset="0"/>
                <a:ea typeface="ＭＳ Ｐゴシック" charset="0"/>
                <a:cs typeface="ＭＳ Ｐゴシック" charset="0"/>
              </a:rPr>
              <a:t>Things? or People?</a:t>
            </a:r>
          </a:p>
        </p:txBody>
      </p:sp>
      <p:sp>
        <p:nvSpPr>
          <p:cNvPr id="846852" name="TextBox 3"/>
          <p:cNvSpPr txBox="1">
            <a:spLocks noChangeArrowheads="1"/>
          </p:cNvSpPr>
          <p:nvPr/>
        </p:nvSpPr>
        <p:spPr bwMode="auto">
          <a:xfrm>
            <a:off x="609600" y="5092700"/>
            <a:ext cx="7907338"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800" b="1" dirty="0">
                <a:solidFill>
                  <a:srgbClr val="1A2E00"/>
                </a:solidFill>
                <a:latin typeface="Arial" charset="0"/>
                <a:ea typeface="ＭＳ Ｐゴシック" charset="0"/>
                <a:cs typeface="ＭＳ Ｐゴシック" charset="0"/>
              </a:rPr>
              <a:t>Then the Lord said, </a:t>
            </a:r>
            <a:r>
              <a:rPr lang="mr-IN" altLang="ja-JP" sz="2800" b="1" dirty="0">
                <a:solidFill>
                  <a:srgbClr val="1A2E00"/>
                </a:solidFill>
                <a:latin typeface="Arial" charset="0"/>
                <a:ea typeface="ＭＳ Ｐゴシック" charset="0"/>
                <a:cs typeface="ＭＳ Ｐゴシック" charset="0"/>
              </a:rPr>
              <a:t>"</a:t>
            </a:r>
            <a:r>
              <a:rPr lang="en-US" altLang="ja-JP" sz="2800" b="1" dirty="0">
                <a:solidFill>
                  <a:srgbClr val="1A2E00"/>
                </a:solidFill>
                <a:latin typeface="Arial" charset="0"/>
                <a:cs typeface="Arial" charset="0"/>
              </a:rPr>
              <a:t>You feel sorry about the plant, though you did nothing to put it there. It came quickly and died quickly</a:t>
            </a:r>
            <a:r>
              <a:rPr lang="mr-IN" altLang="ja-JP" sz="2800" b="1" dirty="0">
                <a:solidFill>
                  <a:srgbClr val="1A2E00"/>
                </a:solidFill>
                <a:latin typeface="Arial" charset="0"/>
                <a:ea typeface="ＭＳ Ｐゴシック" charset="0"/>
                <a:cs typeface="ＭＳ Ｐゴシック" charset="0"/>
              </a:rPr>
              <a:t>"</a:t>
            </a:r>
            <a:r>
              <a:rPr lang="en-US" altLang="ja-JP" sz="2800" b="1" dirty="0">
                <a:solidFill>
                  <a:srgbClr val="1A2E00"/>
                </a:solidFill>
                <a:latin typeface="Arial" charset="0"/>
                <a:cs typeface="Arial" charset="0"/>
              </a:rPr>
              <a:t> (4:10 NLT).</a:t>
            </a:r>
            <a:endParaRPr lang="en-US" sz="2800" b="1" dirty="0">
              <a:solidFill>
                <a:srgbClr val="1A2E00"/>
              </a:solidFill>
              <a:latin typeface="Arial" charset="0"/>
              <a:cs typeface="Arial" charset="0"/>
            </a:endParaRPr>
          </a:p>
        </p:txBody>
      </p:sp>
      <p:pic>
        <p:nvPicPr>
          <p:cNvPr id="846853" name="Picture 5" descr="Jonah2.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38375" y="1371600"/>
            <a:ext cx="464820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6324600" y="1219200"/>
            <a:ext cx="3505200" cy="1066800"/>
          </a:xfrm>
        </p:spPr>
        <p:txBody>
          <a:bodyPr/>
          <a:lstStyle/>
          <a:p>
            <a:pPr>
              <a:defRPr/>
            </a:pPr>
            <a:r>
              <a:rPr lang="en-US" sz="3600" b="1">
                <a:solidFill>
                  <a:srgbClr val="FFFFFF"/>
                </a:solidFill>
                <a:latin typeface="Arial" charset="0"/>
                <a:ea typeface="Osaka" charset="0"/>
                <a:cs typeface="Arial" charset="0"/>
              </a:rPr>
              <a:t>4:10 NLT</a:t>
            </a:r>
            <a:r>
              <a:rPr lang="en-US" sz="5400">
                <a:solidFill>
                  <a:srgbClr val="FFFFFF"/>
                </a:solidFill>
                <a:latin typeface="Trebuchet MS" charset="0"/>
                <a:ea typeface="Osaka" charset="0"/>
                <a:cs typeface="Osaka" charset="0"/>
              </a:rPr>
              <a:t> </a:t>
            </a:r>
            <a:endParaRPr lang="en-US">
              <a:solidFill>
                <a:srgbClr val="FFFFFF"/>
              </a:solidFill>
              <a:latin typeface="Trebuchet MS" charset="0"/>
              <a:ea typeface="Osaka" charset="0"/>
              <a:cs typeface="Osaka" charset="0"/>
            </a:endParaRPr>
          </a:p>
        </p:txBody>
      </p:sp>
    </p:spTree>
    <p:extLst>
      <p:ext uri="{BB962C8B-B14F-4D97-AF65-F5344CB8AC3E}">
        <p14:creationId xmlns:p14="http://schemas.microsoft.com/office/powerpoint/2010/main" val="316804281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7668" name="Rectangle 4"/>
          <p:cNvSpPr>
            <a:spLocks noGrp="1" noChangeArrowheads="1"/>
          </p:cNvSpPr>
          <p:nvPr>
            <p:ph type="title" idx="4294967295"/>
          </p:nvPr>
        </p:nvSpPr>
        <p:spPr>
          <a:xfrm>
            <a:off x="0" y="277813"/>
            <a:ext cx="9144000" cy="1139825"/>
          </a:xfrm>
          <a:effectLst>
            <a:outerShdw blurRad="63500" dist="107763" dir="18900000" algn="ctr" rotWithShape="0">
              <a:schemeClr val="bg2">
                <a:alpha val="74998"/>
              </a:schemeClr>
            </a:outerShdw>
          </a:effectLst>
        </p:spPr>
        <p:txBody>
          <a:bodyPr/>
          <a:lstStyle/>
          <a:p>
            <a:pPr eaLnBrk="1" hangingPunct="1">
              <a:defRPr/>
            </a:pPr>
            <a:r>
              <a:rPr lang="en-US" b="1" dirty="0">
                <a:effectLst>
                  <a:outerShdw blurRad="38100" dist="38100" dir="2700000" algn="tl">
                    <a:srgbClr val="000000"/>
                  </a:outerShdw>
                </a:effectLst>
                <a:latin typeface="Arial" charset="0"/>
                <a:ea typeface="ＭＳ Ｐゴシック" charset="0"/>
                <a:cs typeface="ＭＳ Ｐゴシック" charset="0"/>
              </a:rPr>
              <a:t>Only Three Things are Eternal</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
        <p:nvSpPr>
          <p:cNvPr id="497669" name="Rectangle 5"/>
          <p:cNvSpPr>
            <a:spLocks noChangeArrowheads="1"/>
          </p:cNvSpPr>
          <p:nvPr/>
        </p:nvSpPr>
        <p:spPr bwMode="auto">
          <a:xfrm>
            <a:off x="5029200" y="5029200"/>
            <a:ext cx="4114800" cy="1676400"/>
          </a:xfrm>
          <a:prstGeom prst="rect">
            <a:avLst/>
          </a:prstGeom>
          <a:noFill/>
          <a:ln w="9525">
            <a:noFill/>
            <a:miter lim="800000"/>
            <a:headEnd/>
            <a:tailEnd/>
          </a:ln>
          <a:effectLst>
            <a:outerShdw blurRad="63500" dist="107763" dir="18900000" algn="ctr" rotWithShape="0">
              <a:srgbClr val="030201">
                <a:alpha val="74998"/>
              </a:srgbClr>
            </a:outerShdw>
          </a:effectLst>
        </p:spPr>
        <p:txBody>
          <a:bodyPr/>
          <a:lstStyle/>
          <a:p>
            <a:pPr eaLnBrk="1" hangingPunct="1">
              <a:lnSpc>
                <a:spcPct val="90000"/>
              </a:lnSpc>
              <a:spcBef>
                <a:spcPct val="20000"/>
              </a:spcBef>
              <a:buClr>
                <a:srgbClr val="FFFFCC"/>
              </a:buClr>
              <a:buSzPct val="75000"/>
              <a:buFont typeface="Arial" charset="0"/>
              <a:buNone/>
              <a:defRPr/>
            </a:pPr>
            <a:r>
              <a:rPr lang="en-US" sz="4000" b="1" i="1">
                <a:solidFill>
                  <a:srgbClr val="FFFFFF"/>
                </a:solidFill>
                <a:effectLst>
                  <a:outerShdw blurRad="38100" dist="38100" dir="2700000" algn="tl">
                    <a:srgbClr val="000000"/>
                  </a:outerShdw>
                </a:effectLst>
                <a:latin typeface="Arial" charset="0"/>
                <a:ea typeface="ＭＳ Ｐゴシック" charset="0"/>
                <a:cs typeface="ＭＳ Ｐゴシック" charset="0"/>
              </a:rPr>
              <a:t>So where should you invest your life?</a:t>
            </a:r>
          </a:p>
        </p:txBody>
      </p:sp>
      <p:sp>
        <p:nvSpPr>
          <p:cNvPr id="6" name="Rectangle 3"/>
          <p:cNvSpPr txBox="1">
            <a:spLocks noChangeArrowheads="1"/>
          </p:cNvSpPr>
          <p:nvPr/>
        </p:nvSpPr>
        <p:spPr bwMode="auto">
          <a:xfrm>
            <a:off x="2057400" y="1600200"/>
            <a:ext cx="6553200" cy="2438400"/>
          </a:xfrm>
          <a:prstGeom prst="rect">
            <a:avLst/>
          </a:prstGeom>
          <a:noFill/>
          <a:ln w="9525">
            <a:noFill/>
            <a:miter lim="800000"/>
            <a:headEnd/>
            <a:tailEnd/>
          </a:ln>
          <a:effectLst>
            <a:outerShdw blurRad="63500" dist="35921" dir="2700000" algn="ctr" rotWithShape="0">
              <a:schemeClr val="bg2">
                <a:alpha val="74997"/>
              </a:schemeClr>
            </a:outerShdw>
          </a:effectLst>
        </p:spPr>
        <p:txBody>
          <a:bodyPr/>
          <a:lstStyle/>
          <a:p>
            <a:pPr marL="609600" indent="-609600" algn="l" eaLnBrk="1" hangingPunct="1">
              <a:lnSpc>
                <a:spcPct val="90000"/>
              </a:lnSpc>
              <a:spcBef>
                <a:spcPct val="20000"/>
              </a:spcBef>
              <a:buClr>
                <a:srgbClr val="FFFFCC"/>
              </a:buClr>
              <a:buSzPct val="75000"/>
              <a:buFont typeface="Arial" pitchFamily="-112" charset="0"/>
              <a:buAutoNum type="arabicPeriod"/>
              <a:defRPr/>
            </a:pPr>
            <a:r>
              <a:rPr lang="en-US" sz="4800" b="1" dirty="0">
                <a:solidFill>
                  <a:srgbClr val="FFFFFF"/>
                </a:solidFill>
                <a:latin typeface="Arial" pitchFamily="-112" charset="0"/>
                <a:ea typeface="ＭＳ Ｐゴシック" pitchFamily="-112" charset="-128"/>
                <a:cs typeface="ＭＳ Ｐゴシック" pitchFamily="-112" charset="-128"/>
              </a:rPr>
              <a:t>God</a:t>
            </a:r>
          </a:p>
          <a:p>
            <a:pPr marL="609600" indent="-609600" algn="l" eaLnBrk="1" hangingPunct="1">
              <a:lnSpc>
                <a:spcPct val="90000"/>
              </a:lnSpc>
              <a:spcBef>
                <a:spcPct val="20000"/>
              </a:spcBef>
              <a:buClr>
                <a:srgbClr val="FFFFCC"/>
              </a:buClr>
              <a:buSzPct val="75000"/>
              <a:buFont typeface="Arial" pitchFamily="-112" charset="0"/>
              <a:buAutoNum type="arabicPeriod"/>
              <a:defRPr/>
            </a:pPr>
            <a:r>
              <a:rPr lang="en-US" sz="4800" b="1" dirty="0">
                <a:solidFill>
                  <a:srgbClr val="FFFFFF"/>
                </a:solidFill>
                <a:latin typeface="Arial" pitchFamily="-112" charset="0"/>
                <a:ea typeface="ＭＳ Ｐゴシック" pitchFamily="-112" charset="-128"/>
                <a:cs typeface="ＭＳ Ｐゴシック" pitchFamily="-112" charset="-128"/>
              </a:rPr>
              <a:t>God</a:t>
            </a:r>
            <a:r>
              <a:rPr lang="mr-IN" sz="4800" b="1" dirty="0">
                <a:solidFill>
                  <a:srgbClr val="FFFFFF"/>
                </a:solidFill>
                <a:latin typeface="Arial" pitchFamily="-112" charset="0"/>
                <a:ea typeface="ＭＳ Ｐゴシック" pitchFamily="-112" charset="-128"/>
                <a:cs typeface="ＭＳ Ｐゴシック" pitchFamily="-112" charset="-128"/>
              </a:rPr>
              <a:t>'</a:t>
            </a:r>
            <a:r>
              <a:rPr lang="en-US" sz="4800" b="1" dirty="0">
                <a:solidFill>
                  <a:srgbClr val="FFFFFF"/>
                </a:solidFill>
                <a:latin typeface="Arial" pitchFamily="-112" charset="0"/>
                <a:ea typeface="ＭＳ Ｐゴシック" pitchFamily="-112" charset="-128"/>
                <a:cs typeface="ＭＳ Ｐゴシック" pitchFamily="-112" charset="-128"/>
              </a:rPr>
              <a:t>s Word</a:t>
            </a:r>
          </a:p>
          <a:p>
            <a:pPr marL="609600" indent="-609600" algn="l" eaLnBrk="1" hangingPunct="1">
              <a:lnSpc>
                <a:spcPct val="90000"/>
              </a:lnSpc>
              <a:spcBef>
                <a:spcPct val="20000"/>
              </a:spcBef>
              <a:buClr>
                <a:srgbClr val="FFFFCC"/>
              </a:buClr>
              <a:buSzPct val="75000"/>
              <a:buFont typeface="Arial" pitchFamily="-112" charset="0"/>
              <a:buAutoNum type="arabicPeriod"/>
              <a:defRPr/>
            </a:pPr>
            <a:r>
              <a:rPr lang="en-US" sz="4800" b="1" dirty="0">
                <a:solidFill>
                  <a:srgbClr val="FFFFFF"/>
                </a:solidFill>
                <a:latin typeface="Arial" pitchFamily="-112" charset="0"/>
                <a:ea typeface="ＭＳ Ｐゴシック" pitchFamily="-112" charset="-128"/>
                <a:cs typeface="ＭＳ Ｐゴシック" pitchFamily="-112" charset="-128"/>
              </a:rPr>
              <a:t>People</a:t>
            </a:r>
          </a:p>
        </p:txBody>
      </p:sp>
    </p:spTree>
    <p:extLst>
      <p:ext uri="{BB962C8B-B14F-4D97-AF65-F5344CB8AC3E}">
        <p14:creationId xmlns:p14="http://schemas.microsoft.com/office/powerpoint/2010/main" val="19515710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3"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710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6" name="Rectangle 2"/>
          <p:cNvSpPr>
            <a:spLocks noGrp="1" noChangeArrowheads="1"/>
          </p:cNvSpPr>
          <p:nvPr>
            <p:ph type="title" idx="4294967295"/>
          </p:nvPr>
        </p:nvSpPr>
        <p:spPr>
          <a:xfrm>
            <a:off x="3962400" y="2703513"/>
            <a:ext cx="2819400" cy="2554287"/>
          </a:xfrm>
        </p:spPr>
        <p:txBody>
          <a:bodyPr>
            <a:spAutoFit/>
          </a:bodyPr>
          <a:lstStyle/>
          <a:p>
            <a:pPr>
              <a:defRPr/>
            </a:pPr>
            <a:r>
              <a:rPr lang="en-US" sz="3200" b="1" kern="1200" dirty="0" err="1">
                <a:solidFill>
                  <a:srgbClr val="FFFFFF"/>
                </a:solidFill>
                <a:ea typeface="Arial" pitchFamily="-112" charset="0"/>
                <a:cs typeface="Arial" pitchFamily="-112" charset="0"/>
              </a:rPr>
              <a:t>Shouldn</a:t>
            </a:r>
            <a:r>
              <a:rPr lang="mr-IN" sz="3200" b="1" kern="1200" dirty="0">
                <a:solidFill>
                  <a:srgbClr val="FFFFFF"/>
                </a:solidFill>
                <a:ea typeface="Arial" pitchFamily="-112" charset="0"/>
                <a:cs typeface="Arial" pitchFamily="-112" charset="0"/>
              </a:rPr>
              <a:t>'</a:t>
            </a:r>
            <a:r>
              <a:rPr lang="en-US" sz="3200" b="1" kern="1200" dirty="0">
                <a:solidFill>
                  <a:srgbClr val="FFFFFF"/>
                </a:solidFill>
                <a:ea typeface="Arial" pitchFamily="-112" charset="0"/>
                <a:cs typeface="Arial" pitchFamily="-112" charset="0"/>
              </a:rPr>
              <a:t>t I have pity on the 120,000 people of Nineveh?</a:t>
            </a:r>
          </a:p>
        </p:txBody>
      </p:sp>
      <p:sp>
        <p:nvSpPr>
          <p:cNvPr id="852995" name="Text Box 7"/>
          <p:cNvSpPr txBox="1">
            <a:spLocks noChangeArrowheads="1"/>
          </p:cNvSpPr>
          <p:nvPr/>
        </p:nvSpPr>
        <p:spPr bwMode="auto">
          <a:xfrm>
            <a:off x="3581400" y="1123504"/>
            <a:ext cx="3200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mr-IN" altLang="ja-JP" sz="3200" b="1" dirty="0">
                <a:solidFill>
                  <a:srgbClr val="FFFFFF"/>
                </a:solidFill>
                <a:latin typeface="Arial" charset="0"/>
                <a:ea typeface="ＭＳ Ｐゴシック" charset="0"/>
                <a:cs typeface="ＭＳ Ｐゴシック" charset="0"/>
              </a:rPr>
              <a:t>"</a:t>
            </a:r>
            <a:r>
              <a:rPr lang="en-US" altLang="ja-JP" sz="3200" b="1" dirty="0">
                <a:solidFill>
                  <a:srgbClr val="FFFFFF"/>
                </a:solidFill>
                <a:latin typeface="Arial" charset="0"/>
                <a:cs typeface="Arial" charset="0"/>
              </a:rPr>
              <a:t>You had pity on the plant…</a:t>
            </a:r>
            <a:endParaRPr lang="en-US" sz="3200" b="1" dirty="0">
              <a:solidFill>
                <a:srgbClr val="FFFFFF"/>
              </a:solidFill>
              <a:latin typeface="Arial" charset="0"/>
              <a:cs typeface="Arial" charset="0"/>
            </a:endParaRPr>
          </a:p>
        </p:txBody>
      </p:sp>
      <p:sp>
        <p:nvSpPr>
          <p:cNvPr id="852996" name="Text Box 10"/>
          <p:cNvSpPr txBox="1">
            <a:spLocks noChangeArrowheads="1"/>
          </p:cNvSpPr>
          <p:nvPr/>
        </p:nvSpPr>
        <p:spPr bwMode="auto">
          <a:xfrm>
            <a:off x="4114800" y="5724079"/>
            <a:ext cx="3657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dirty="0">
                <a:solidFill>
                  <a:srgbClr val="FFFFFF"/>
                </a:solidFill>
                <a:latin typeface="Arial" charset="0"/>
                <a:ea typeface="ＭＳ Ｐゴシック" charset="0"/>
                <a:cs typeface="ＭＳ Ｐゴシック" charset="0"/>
              </a:rPr>
              <a:t>… and the animals as well?</a:t>
            </a:r>
            <a:r>
              <a:rPr lang="mr-IN" altLang="ja-JP" sz="3200" b="1" dirty="0">
                <a:solidFill>
                  <a:srgbClr val="FFFFFF"/>
                </a:solidFill>
                <a:latin typeface="Arial" charset="0"/>
                <a:ea typeface="ＭＳ Ｐゴシック" charset="0"/>
                <a:cs typeface="ＭＳ Ｐゴシック" charset="0"/>
              </a:rPr>
              <a:t>"</a:t>
            </a:r>
            <a:endParaRPr lang="en-US" sz="3200" b="1" dirty="0">
              <a:solidFill>
                <a:srgbClr val="FFFFFF"/>
              </a:solidFill>
              <a:latin typeface="Arial" charset="0"/>
              <a:ea typeface="ＭＳ Ｐゴシック" charset="0"/>
              <a:cs typeface="ＭＳ Ｐゴシック" charset="0"/>
            </a:endParaRPr>
          </a:p>
        </p:txBody>
      </p:sp>
      <p:sp>
        <p:nvSpPr>
          <p:cNvPr id="7" name="TextBox 6"/>
          <p:cNvSpPr txBox="1">
            <a:spLocks noChangeArrowheads="1"/>
          </p:cNvSpPr>
          <p:nvPr/>
        </p:nvSpPr>
        <p:spPr bwMode="auto">
          <a:xfrm>
            <a:off x="885825" y="990600"/>
            <a:ext cx="208597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120,000 to judge</a:t>
            </a:r>
          </a:p>
        </p:txBody>
      </p:sp>
      <p:sp>
        <p:nvSpPr>
          <p:cNvPr id="8" name="TextBox 7"/>
          <p:cNvSpPr txBox="1">
            <a:spLocks noChangeArrowheads="1"/>
          </p:cNvSpPr>
          <p:nvPr/>
        </p:nvSpPr>
        <p:spPr bwMode="auto">
          <a:xfrm>
            <a:off x="885825" y="0"/>
            <a:ext cx="20859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u="sng">
                <a:solidFill>
                  <a:srgbClr val="000000"/>
                </a:solidFill>
                <a:latin typeface="Arial" charset="0"/>
                <a:ea typeface="ＭＳ Ｐゴシック" charset="0"/>
                <a:cs typeface="ＭＳ Ｐゴシック" charset="0"/>
              </a:rPr>
              <a:t>JONAH</a:t>
            </a:r>
          </a:p>
        </p:txBody>
      </p:sp>
      <p:sp>
        <p:nvSpPr>
          <p:cNvPr id="9" name="TextBox 8"/>
          <p:cNvSpPr txBox="1">
            <a:spLocks noChangeArrowheads="1"/>
          </p:cNvSpPr>
          <p:nvPr/>
        </p:nvSpPr>
        <p:spPr bwMode="auto">
          <a:xfrm>
            <a:off x="6805613" y="0"/>
            <a:ext cx="20859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u="sng">
                <a:solidFill>
                  <a:srgbClr val="000000"/>
                </a:solidFill>
                <a:latin typeface="Arial" charset="0"/>
                <a:ea typeface="ＭＳ Ｐゴシック" charset="0"/>
                <a:cs typeface="ＭＳ Ｐゴシック" charset="0"/>
              </a:rPr>
              <a:t>GOD</a:t>
            </a:r>
          </a:p>
        </p:txBody>
      </p:sp>
      <p:sp>
        <p:nvSpPr>
          <p:cNvPr id="10" name="TextBox 9"/>
          <p:cNvSpPr txBox="1">
            <a:spLocks noChangeArrowheads="1"/>
          </p:cNvSpPr>
          <p:nvPr/>
        </p:nvSpPr>
        <p:spPr bwMode="auto">
          <a:xfrm>
            <a:off x="6805613" y="990600"/>
            <a:ext cx="208597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120,000 to save</a:t>
            </a:r>
          </a:p>
        </p:txBody>
      </p:sp>
      <p:sp>
        <p:nvSpPr>
          <p:cNvPr id="11" name="TextBox 10"/>
          <p:cNvSpPr txBox="1">
            <a:spLocks noChangeArrowheads="1"/>
          </p:cNvSpPr>
          <p:nvPr/>
        </p:nvSpPr>
        <p:spPr bwMode="auto">
          <a:xfrm>
            <a:off x="657225" y="2514600"/>
            <a:ext cx="25431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Barbarians</a:t>
            </a:r>
          </a:p>
        </p:txBody>
      </p:sp>
      <p:sp>
        <p:nvSpPr>
          <p:cNvPr id="12" name="TextBox 11"/>
          <p:cNvSpPr txBox="1">
            <a:spLocks noChangeArrowheads="1"/>
          </p:cNvSpPr>
          <p:nvPr/>
        </p:nvSpPr>
        <p:spPr bwMode="auto">
          <a:xfrm>
            <a:off x="6553200" y="2514600"/>
            <a:ext cx="2590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Naïve</a:t>
            </a:r>
          </a:p>
        </p:txBody>
      </p:sp>
      <p:sp>
        <p:nvSpPr>
          <p:cNvPr id="13" name="TextBox 12"/>
          <p:cNvSpPr txBox="1">
            <a:spLocks noChangeArrowheads="1"/>
          </p:cNvSpPr>
          <p:nvPr/>
        </p:nvSpPr>
        <p:spPr bwMode="auto">
          <a:xfrm>
            <a:off x="428625" y="4038600"/>
            <a:ext cx="300037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a:solidFill>
                  <a:srgbClr val="000000"/>
                </a:solidFill>
                <a:latin typeface="Arial" charset="0"/>
                <a:ea typeface="ＭＳ Ｐゴシック" charset="0"/>
                <a:cs typeface="ＭＳ Ｐゴシック" charset="0"/>
              </a:rPr>
              <a:t>Who cares for their animals?</a:t>
            </a:r>
          </a:p>
        </p:txBody>
      </p:sp>
      <p:sp>
        <p:nvSpPr>
          <p:cNvPr id="14" name="TextBox 13"/>
          <p:cNvSpPr txBox="1">
            <a:spLocks noChangeArrowheads="1"/>
          </p:cNvSpPr>
          <p:nvPr/>
        </p:nvSpPr>
        <p:spPr bwMode="auto">
          <a:xfrm>
            <a:off x="6553200" y="4038600"/>
            <a:ext cx="2590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mr-IN" altLang="ja-JP" sz="3200" b="1" dirty="0">
                <a:solidFill>
                  <a:srgbClr val="000000"/>
                </a:solidFill>
                <a:latin typeface="Arial" charset="0"/>
                <a:ea typeface="ＭＳ Ｐゴシック" charset="0"/>
                <a:cs typeface="ＭＳ Ｐゴシック" charset="0"/>
              </a:rPr>
              <a:t>"</a:t>
            </a:r>
            <a:r>
              <a:rPr lang="en-US" altLang="ja-JP" sz="3200" b="1" dirty="0">
                <a:solidFill>
                  <a:srgbClr val="000000"/>
                </a:solidFill>
                <a:latin typeface="Arial" charset="0"/>
                <a:cs typeface="Arial" charset="0"/>
              </a:rPr>
              <a:t>I do</a:t>
            </a:r>
            <a:r>
              <a:rPr lang="mr-IN" altLang="ja-JP" sz="3200" b="1" dirty="0">
                <a:solidFill>
                  <a:srgbClr val="000000"/>
                </a:solidFill>
                <a:latin typeface="Arial" charset="0"/>
                <a:ea typeface="ＭＳ Ｐゴシック" charset="0"/>
                <a:cs typeface="ＭＳ Ｐゴシック" charset="0"/>
              </a:rPr>
              <a:t>"</a:t>
            </a:r>
            <a:endParaRPr lang="en-US" sz="32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44612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1" name="Picture 2" descr="j0179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8693" name="Text Box 5"/>
          <p:cNvSpPr txBox="1">
            <a:spLocks noChangeArrowheads="1"/>
          </p:cNvSpPr>
          <p:nvPr/>
        </p:nvSpPr>
        <p:spPr bwMode="auto">
          <a:xfrm>
            <a:off x="5403850" y="2743200"/>
            <a:ext cx="3776662"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Your time</a:t>
            </a:r>
          </a:p>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Your money</a:t>
            </a:r>
          </a:p>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Your view</a:t>
            </a:r>
          </a:p>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Your ear</a:t>
            </a:r>
          </a:p>
        </p:txBody>
      </p:sp>
      <p:sp>
        <p:nvSpPr>
          <p:cNvPr id="498694" name="Text Box 6"/>
          <p:cNvSpPr txBox="1">
            <a:spLocks noChangeArrowheads="1"/>
          </p:cNvSpPr>
          <p:nvPr/>
        </p:nvSpPr>
        <p:spPr bwMode="auto">
          <a:xfrm>
            <a:off x="-9525" y="5940425"/>
            <a:ext cx="90932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mr-IN" altLang="ja-JP" sz="3600" b="1" dirty="0">
                <a:solidFill>
                  <a:srgbClr val="FFFFFF"/>
                </a:solidFill>
                <a:effectLst>
                  <a:glow rad="127000">
                    <a:srgbClr val="000000"/>
                  </a:glow>
                </a:effectLst>
                <a:latin typeface="Arial" charset="0"/>
                <a:ea typeface="ＭＳ Ｐゴシック" charset="0"/>
                <a:cs typeface="ＭＳ Ｐゴシック" charset="0"/>
              </a:rPr>
              <a:t>"</a:t>
            </a:r>
            <a:r>
              <a:rPr lang="en-US" altLang="ja-JP" sz="3600" b="1" dirty="0">
                <a:solidFill>
                  <a:srgbClr val="FFFFFF"/>
                </a:solidFill>
                <a:effectLst>
                  <a:glow rad="127000">
                    <a:srgbClr val="000000"/>
                  </a:glow>
                </a:effectLst>
                <a:latin typeface="Arial" charset="0"/>
                <a:cs typeface="Arial" charset="0"/>
              </a:rPr>
              <a:t>If you don</a:t>
            </a:r>
            <a:r>
              <a:rPr lang="mr-IN" altLang="ja-JP" sz="3600" b="1" dirty="0">
                <a:solidFill>
                  <a:srgbClr val="FFFFFF"/>
                </a:solidFill>
                <a:effectLst>
                  <a:glow rad="127000">
                    <a:srgbClr val="000000"/>
                  </a:glow>
                </a:effectLst>
                <a:latin typeface="Arial" charset="0"/>
                <a:cs typeface="Arial" charset="0"/>
              </a:rPr>
              <a:t>'</a:t>
            </a:r>
            <a:r>
              <a:rPr lang="en-US" altLang="ja-JP" sz="3600" b="1" dirty="0">
                <a:solidFill>
                  <a:srgbClr val="FFFFFF"/>
                </a:solidFill>
                <a:effectLst>
                  <a:glow rad="127000">
                    <a:srgbClr val="000000"/>
                  </a:glow>
                </a:effectLst>
                <a:latin typeface="Arial" charset="0"/>
                <a:cs typeface="Arial" charset="0"/>
              </a:rPr>
              <a:t>t </a:t>
            </a:r>
            <a:r>
              <a:rPr lang="en-US" altLang="ja-JP" sz="3600" b="1" dirty="0">
                <a:solidFill>
                  <a:srgbClr val="FFFF00"/>
                </a:solidFill>
                <a:effectLst>
                  <a:glow rad="127000">
                    <a:srgbClr val="000000"/>
                  </a:glow>
                </a:effectLst>
                <a:latin typeface="Arial" charset="0"/>
                <a:cs typeface="Arial" charset="0"/>
              </a:rPr>
              <a:t>share</a:t>
            </a:r>
            <a:r>
              <a:rPr lang="en-US" altLang="ja-JP" sz="3600" b="1" dirty="0">
                <a:solidFill>
                  <a:srgbClr val="FFFFFF"/>
                </a:solidFill>
                <a:effectLst>
                  <a:glow rad="127000">
                    <a:srgbClr val="000000"/>
                  </a:glow>
                </a:effectLst>
                <a:latin typeface="Arial" charset="0"/>
                <a:cs typeface="Arial" charset="0"/>
              </a:rPr>
              <a:t>, then you don</a:t>
            </a:r>
            <a:r>
              <a:rPr lang="mr-IN" altLang="ja-JP" sz="3600" b="1" dirty="0">
                <a:solidFill>
                  <a:srgbClr val="FFFFFF"/>
                </a:solidFill>
                <a:effectLst>
                  <a:glow rad="127000">
                    <a:srgbClr val="000000"/>
                  </a:glow>
                </a:effectLst>
                <a:latin typeface="Arial" charset="0"/>
                <a:cs typeface="Arial" charset="0"/>
              </a:rPr>
              <a:t>'</a:t>
            </a:r>
            <a:r>
              <a:rPr lang="en-US" altLang="ja-JP" sz="3600" b="1" dirty="0">
                <a:solidFill>
                  <a:srgbClr val="FFFFFF"/>
                </a:solidFill>
                <a:effectLst>
                  <a:glow rad="127000">
                    <a:srgbClr val="000000"/>
                  </a:glow>
                </a:effectLst>
                <a:latin typeface="Arial" charset="0"/>
                <a:cs typeface="Arial" charset="0"/>
              </a:rPr>
              <a:t>t </a:t>
            </a:r>
            <a:r>
              <a:rPr lang="en-US" altLang="ja-JP" sz="3600" b="1" dirty="0">
                <a:solidFill>
                  <a:srgbClr val="FFFF00"/>
                </a:solidFill>
                <a:effectLst>
                  <a:glow rad="127000">
                    <a:srgbClr val="000000"/>
                  </a:glow>
                </a:effectLst>
                <a:latin typeface="Arial" charset="0"/>
                <a:cs typeface="Arial" charset="0"/>
              </a:rPr>
              <a:t>care</a:t>
            </a:r>
            <a:r>
              <a:rPr lang="mr-IN" altLang="ja-JP" sz="3600" b="1" dirty="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itle 6"/>
          <p:cNvSpPr>
            <a:spLocks noGrp="1"/>
          </p:cNvSpPr>
          <p:nvPr>
            <p:ph type="title" idx="4294967295"/>
          </p:nvPr>
        </p:nvSpPr>
        <p:spPr/>
        <p:txBody>
          <a:bodyPr/>
          <a:lstStyle/>
          <a:p>
            <a:pPr>
              <a:defRPr/>
            </a:pPr>
            <a:r>
              <a:rPr lang="en-US" b="1" dirty="0">
                <a:effectLst>
                  <a:glow rad="127000">
                    <a:schemeClr val="bg1"/>
                  </a:glow>
                  <a:outerShdw blurRad="38100" dist="38100" dir="2700000" algn="tl">
                    <a:srgbClr val="000000"/>
                  </a:outerShdw>
                </a:effectLst>
                <a:latin typeface="Arial" charset="0"/>
                <a:ea typeface="ＭＳ Ｐゴシック" charset="0"/>
                <a:cs typeface="ＭＳ Ｐゴシック" charset="0"/>
              </a:rPr>
              <a:t>How can you have God</a:t>
            </a:r>
            <a:r>
              <a:rPr lang="mr-IN" altLang="ja-JP" b="1" dirty="0">
                <a:effectLst>
                  <a:glow rad="127000">
                    <a:schemeClr val="bg1"/>
                  </a:glow>
                  <a:outerShdw blurRad="38100" dist="38100" dir="2700000" algn="tl">
                    <a:srgbClr val="000000"/>
                  </a:outerShdw>
                </a:effectLst>
                <a:latin typeface="Arial" charset="0"/>
                <a:ea typeface="ＭＳ Ｐゴシック" charset="0"/>
                <a:cs typeface="ＭＳ Ｐゴシック" charset="0"/>
              </a:rPr>
              <a:t>'</a:t>
            </a:r>
            <a:r>
              <a:rPr lang="en-US" b="1" dirty="0">
                <a:effectLst>
                  <a:glow rad="127000">
                    <a:schemeClr val="bg1"/>
                  </a:glow>
                  <a:outerShdw blurRad="38100" dist="38100" dir="2700000" algn="tl">
                    <a:srgbClr val="000000"/>
                  </a:outerShdw>
                </a:effectLst>
                <a:latin typeface="Arial" charset="0"/>
                <a:ea typeface="ＭＳ Ｐゴシック" charset="0"/>
                <a:cs typeface="ＭＳ Ｐゴシック" charset="0"/>
              </a:rPr>
              <a:t>s compassion for people?</a:t>
            </a:r>
            <a:endParaRPr lang="en-US" dirty="0">
              <a:effectLst>
                <a:glow rad="127000">
                  <a:schemeClr val="bg1"/>
                </a:glow>
                <a:outerShdw blurRad="38100" dist="38100" dir="2700000" algn="tl">
                  <a:srgbClr val="000000"/>
                </a:outerShdw>
              </a:effectLst>
              <a:latin typeface="Arial" charset="0"/>
              <a:ea typeface="ＭＳ Ｐゴシック" charset="0"/>
              <a:cs typeface="ＭＳ Ｐゴシック" charset="0"/>
            </a:endParaRPr>
          </a:p>
        </p:txBody>
      </p:sp>
      <p:pic>
        <p:nvPicPr>
          <p:cNvPr id="855045" name="Picture 4" descr="http://www.theage.com.au/ffximage/2007/05/26/knCHINA_BABIES_wideweb__470x316,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1905000"/>
            <a:ext cx="5440363"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2592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8693">
                                            <p:txEl>
                                              <p:pRg st="0" end="0"/>
                                            </p:txEl>
                                          </p:spTgt>
                                        </p:tgtEl>
                                        <p:attrNameLst>
                                          <p:attrName>style.visibility</p:attrName>
                                        </p:attrNameLst>
                                      </p:cBhvr>
                                      <p:to>
                                        <p:strVal val="visible"/>
                                      </p:to>
                                    </p:set>
                                    <p:animEffect transition="in" filter="diamond(in)">
                                      <p:cBhvr>
                                        <p:cTn id="7" dur="2000"/>
                                        <p:tgtEl>
                                          <p:spTgt spid="498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98693">
                                            <p:txEl>
                                              <p:pRg st="1" end="1"/>
                                            </p:txEl>
                                          </p:spTgt>
                                        </p:tgtEl>
                                        <p:attrNameLst>
                                          <p:attrName>style.visibility</p:attrName>
                                        </p:attrNameLst>
                                      </p:cBhvr>
                                      <p:to>
                                        <p:strVal val="visible"/>
                                      </p:to>
                                    </p:set>
                                    <p:animEffect transition="in" filter="diamond(in)">
                                      <p:cBhvr>
                                        <p:cTn id="12" dur="2000"/>
                                        <p:tgtEl>
                                          <p:spTgt spid="498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98693">
                                            <p:txEl>
                                              <p:pRg st="2" end="2"/>
                                            </p:txEl>
                                          </p:spTgt>
                                        </p:tgtEl>
                                        <p:attrNameLst>
                                          <p:attrName>style.visibility</p:attrName>
                                        </p:attrNameLst>
                                      </p:cBhvr>
                                      <p:to>
                                        <p:strVal val="visible"/>
                                      </p:to>
                                    </p:set>
                                    <p:animEffect transition="in" filter="diamond(in)">
                                      <p:cBhvr>
                                        <p:cTn id="17" dur="2000"/>
                                        <p:tgtEl>
                                          <p:spTgt spid="49869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98693">
                                            <p:txEl>
                                              <p:pRg st="3" end="3"/>
                                            </p:txEl>
                                          </p:spTgt>
                                        </p:tgtEl>
                                        <p:attrNameLst>
                                          <p:attrName>style.visibility</p:attrName>
                                        </p:attrNameLst>
                                      </p:cBhvr>
                                      <p:to>
                                        <p:strVal val="visible"/>
                                      </p:to>
                                    </p:set>
                                    <p:animEffect transition="in" filter="diamond(in)">
                                      <p:cBhvr>
                                        <p:cTn id="22" dur="2000"/>
                                        <p:tgtEl>
                                          <p:spTgt spid="49869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98694">
                                            <p:txEl>
                                              <p:pRg st="0" end="0"/>
                                            </p:txEl>
                                          </p:spTgt>
                                        </p:tgtEl>
                                        <p:attrNameLst>
                                          <p:attrName>style.visibility</p:attrName>
                                        </p:attrNameLst>
                                      </p:cBhvr>
                                      <p:to>
                                        <p:strVal val="visible"/>
                                      </p:to>
                                    </p:set>
                                    <p:animEffect transition="in" filter="diamond(in)">
                                      <p:cBhvr>
                                        <p:cTn id="27" dur="2000"/>
                                        <p:tgtEl>
                                          <p:spTgt spid="4986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build="p"/>
      <p:bldP spid="498694"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59138" name="Picture 2" descr="http://seilaraustralia.com/icms/shop/pics/sM/peopl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0"/>
            <a:ext cx="542448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9139" name="Text Box 2"/>
          <p:cNvSpPr txBox="1">
            <a:spLocks noChangeArrowheads="1"/>
          </p:cNvSpPr>
          <p:nvPr/>
        </p:nvSpPr>
        <p:spPr bwMode="auto">
          <a:xfrm>
            <a:off x="1066800" y="3635375"/>
            <a:ext cx="7086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4000" b="1">
                <a:solidFill>
                  <a:srgbClr val="FFFFFF"/>
                </a:solidFill>
                <a:latin typeface="Arial" charset="0"/>
                <a:ea typeface="ＭＳ Ｐゴシック" charset="0"/>
                <a:cs typeface="ＭＳ Ｐゴシック" charset="0"/>
              </a:rPr>
              <a:t>Make people the highest </a:t>
            </a:r>
            <a:r>
              <a:rPr lang="en-US" sz="4000" b="1">
                <a:solidFill>
                  <a:srgbClr val="FFFF00"/>
                </a:solidFill>
                <a:latin typeface="Arial" charset="0"/>
                <a:ea typeface="ＭＳ Ｐゴシック" charset="0"/>
                <a:cs typeface="ＭＳ Ｐゴシック" charset="0"/>
              </a:rPr>
              <a:t>priority </a:t>
            </a:r>
            <a:r>
              <a:rPr lang="en-US" sz="4000" b="1">
                <a:solidFill>
                  <a:srgbClr val="FFFFFF"/>
                </a:solidFill>
                <a:latin typeface="Arial" charset="0"/>
                <a:ea typeface="ＭＳ Ｐゴシック" charset="0"/>
                <a:cs typeface="ＭＳ Ｐゴシック" charset="0"/>
              </a:rPr>
              <a:t>in your life.</a:t>
            </a:r>
          </a:p>
        </p:txBody>
      </p:sp>
      <p:sp>
        <p:nvSpPr>
          <p:cNvPr id="859140" name="Text Box 2"/>
          <p:cNvSpPr txBox="1">
            <a:spLocks noChangeArrowheads="1"/>
          </p:cNvSpPr>
          <p:nvPr/>
        </p:nvSpPr>
        <p:spPr bwMode="auto">
          <a:xfrm>
            <a:off x="1219200" y="5399088"/>
            <a:ext cx="70866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3200" b="1" i="1" dirty="0">
                <a:solidFill>
                  <a:srgbClr val="FFFFFF"/>
                </a:solidFill>
                <a:latin typeface="Arial" charset="0"/>
                <a:ea typeface="ＭＳ Ｐゴシック" charset="0"/>
                <a:cs typeface="ＭＳ Ｐゴシック" charset="0"/>
              </a:rPr>
              <a:t>Responding to God</a:t>
            </a:r>
            <a:r>
              <a:rPr lang="mr-IN" altLang="ja-JP" sz="3200" b="1" i="1" dirty="0">
                <a:solidFill>
                  <a:srgbClr val="FFFFFF"/>
                </a:solidFill>
                <a:latin typeface="Arial" charset="0"/>
                <a:cs typeface="Arial" charset="0"/>
              </a:rPr>
              <a:t>'</a:t>
            </a:r>
            <a:r>
              <a:rPr lang="en-US" sz="3200" b="1" i="1" dirty="0">
                <a:solidFill>
                  <a:srgbClr val="FFFFFF"/>
                </a:solidFill>
                <a:latin typeface="Arial" charset="0"/>
                <a:cs typeface="Arial" charset="0"/>
              </a:rPr>
              <a:t>s heart means catching His heart for the lost.</a:t>
            </a:r>
          </a:p>
        </p:txBody>
      </p:sp>
      <p:sp>
        <p:nvSpPr>
          <p:cNvPr id="859141" name="Text Box 4"/>
          <p:cNvSpPr txBox="1">
            <a:spLocks noChangeArrowheads="1"/>
          </p:cNvSpPr>
          <p:nvPr/>
        </p:nvSpPr>
        <p:spPr bwMode="auto">
          <a:xfrm>
            <a:off x="8213725" y="2286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5F5F2"/>
                </a:solidFill>
                <a:latin typeface="Arial" charset="0"/>
                <a:ea typeface="ＭＳ Ｐゴシック" charset="0"/>
                <a:cs typeface="ＭＳ Ｐゴシック" charset="0"/>
              </a:rPr>
              <a:t>599</a:t>
            </a:r>
          </a:p>
        </p:txBody>
      </p:sp>
      <p:sp>
        <p:nvSpPr>
          <p:cNvPr id="839686" name="Title 6"/>
          <p:cNvSpPr>
            <a:spLocks noGrp="1"/>
          </p:cNvSpPr>
          <p:nvPr>
            <p:ph type="title" idx="4294967295"/>
          </p:nvPr>
        </p:nvSpPr>
        <p:spPr>
          <a:xfrm>
            <a:off x="685800" y="2286000"/>
            <a:ext cx="7772400" cy="1143000"/>
          </a:xfrm>
        </p:spPr>
        <p:txBody>
          <a:bodyPr/>
          <a:lstStyle/>
          <a:p>
            <a:pPr>
              <a:defRPr/>
            </a:pPr>
            <a:r>
              <a:rPr lang="en-US" sz="4000" b="1" dirty="0">
                <a:solidFill>
                  <a:schemeClr val="tx1"/>
                </a:solidFill>
                <a:effectLst>
                  <a:glow rad="152400">
                    <a:schemeClr val="bg1">
                      <a:alpha val="99000"/>
                    </a:schemeClr>
                  </a:glow>
                </a:effectLst>
                <a:latin typeface="Arial" charset="0"/>
                <a:ea typeface="ＭＳ Ｐゴシック" charset="0"/>
                <a:cs typeface="Arial" charset="0"/>
              </a:rPr>
              <a:t>The Point of Jonah:</a:t>
            </a:r>
            <a:r>
              <a:rPr lang="en-US" dirty="0">
                <a:solidFill>
                  <a:schemeClr val="tx1"/>
                </a:solidFill>
                <a:effectLst>
                  <a:glow rad="152400">
                    <a:schemeClr val="bg1">
                      <a:alpha val="99000"/>
                    </a:schemeClr>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498726848"/>
      </p:ext>
    </p:extLst>
  </p:cSld>
  <p:clrMapOvr>
    <a:overrideClrMapping bg1="lt1" tx1="dk1" bg2="lt2" tx2="dk2" accent1="accent1" accent2="accent2" accent3="accent3" accent4="accent4" accent5="accent5" accent6="accent6" hlink="hlink" folHlink="folHlink"/>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Title 2"/>
          <p:cNvSpPr>
            <a:spLocks noGrp="1"/>
          </p:cNvSpPr>
          <p:nvPr>
            <p:ph type="title" idx="4294967295"/>
          </p:nvPr>
        </p:nvSpPr>
        <p:spPr>
          <a:xfrm>
            <a:off x="4419600" y="838200"/>
            <a:ext cx="4419600" cy="1143000"/>
          </a:xfrm>
        </p:spPr>
        <p:txBody>
          <a:bodyPr/>
          <a:lstStyle/>
          <a:p>
            <a:r>
              <a:rPr lang="en-US">
                <a:latin typeface="Arial" charset="0"/>
                <a:ea typeface="ＭＳ Ｐゴシック" charset="0"/>
                <a:cs typeface="ＭＳ Ｐゴシック" charset="0"/>
              </a:rPr>
              <a:t>The Life-Saving Station</a:t>
            </a:r>
          </a:p>
        </p:txBody>
      </p:sp>
      <p:sp>
        <p:nvSpPr>
          <p:cNvPr id="86118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861187" name="Picture 3" descr="life Saving St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1188" name="Picture 4" descr="seacoas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48200" y="2962275"/>
            <a:ext cx="4495800"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1189" name="Picture 6" descr="Lss.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921000"/>
            <a:ext cx="5632450" cy="393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8347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3" name="Title 2"/>
          <p:cNvSpPr>
            <a:spLocks noGrp="1"/>
          </p:cNvSpPr>
          <p:nvPr>
            <p:ph type="title" idx="4294967295"/>
          </p:nvPr>
        </p:nvSpPr>
        <p:spPr>
          <a:xfrm>
            <a:off x="0" y="0"/>
            <a:ext cx="2057400" cy="1143000"/>
          </a:xfrm>
        </p:spPr>
        <p:txBody>
          <a:bodyPr/>
          <a:lstStyle/>
          <a:p>
            <a:r>
              <a:rPr lang="en-US">
                <a:latin typeface="Arial" charset="0"/>
                <a:ea typeface="ＭＳ Ｐゴシック" charset="0"/>
                <a:cs typeface="ＭＳ Ｐゴシック" charset="0"/>
              </a:rPr>
              <a:t>Black</a:t>
            </a:r>
          </a:p>
        </p:txBody>
      </p:sp>
      <p:sp>
        <p:nvSpPr>
          <p:cNvPr id="863234"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10978" name="Title 1"/>
          <p:cNvSpPr>
            <a:spLocks noGrp="1"/>
          </p:cNvSpPr>
          <p:nvPr>
            <p:ph type="title"/>
          </p:nvPr>
        </p:nvSpPr>
        <p:spPr>
          <a:xfrm>
            <a:off x="685800" y="76200"/>
            <a:ext cx="7772400" cy="1143000"/>
          </a:xfrm>
        </p:spPr>
        <p:txBody>
          <a:bodyPr/>
          <a:lstStyle/>
          <a:p>
            <a:pPr eaLnBrk="1" hangingPunct="1"/>
            <a:r>
              <a:rPr lang="en-US" b="1" dirty="0">
                <a:solidFill>
                  <a:srgbClr val="FFFFFF"/>
                </a:solidFill>
                <a:latin typeface="Arial" charset="0"/>
                <a:ea typeface="ＭＳ Ｐゴシック" charset="0"/>
                <a:cs typeface="Arial" charset="0"/>
              </a:rPr>
              <a:t>What</a:t>
            </a:r>
            <a:r>
              <a:rPr lang="fr-FR" altLang="ja-JP" b="1" dirty="0">
                <a:solidFill>
                  <a:srgbClr val="FFFFFF"/>
                </a:solidFill>
                <a:latin typeface="Arial" charset="0"/>
                <a:ea typeface="ＭＳ Ｐゴシック" charset="0"/>
                <a:cs typeface="Arial" charset="0"/>
              </a:rPr>
              <a:t>'</a:t>
            </a:r>
            <a:r>
              <a:rPr lang="en-US" b="1" dirty="0">
                <a:solidFill>
                  <a:srgbClr val="FFFFFF"/>
                </a:solidFill>
                <a:latin typeface="Arial" charset="0"/>
                <a:ea typeface="ＭＳ Ｐゴシック" charset="0"/>
                <a:cs typeface="Arial" charset="0"/>
              </a:rPr>
              <a:t>s Most Important?</a:t>
            </a:r>
          </a:p>
        </p:txBody>
      </p:sp>
      <p:sp>
        <p:nvSpPr>
          <p:cNvPr id="6" name="Title 1"/>
          <p:cNvSpPr txBox="1">
            <a:spLocks/>
          </p:cNvSpPr>
          <p:nvPr/>
        </p:nvSpPr>
        <p:spPr bwMode="auto">
          <a:xfrm>
            <a:off x="1656184" y="1700808"/>
            <a:ext cx="7487816" cy="2376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900" b="1" i="0" u="none" strike="noStrike" kern="1200" cap="none" spc="-1100" normalizeH="0" baseline="0" noProof="0" dirty="0">
                <a:ln>
                  <a:noFill/>
                </a:ln>
                <a:solidFill>
                  <a:srgbClr val="FFFF00"/>
                </a:solidFill>
                <a:effectLst/>
                <a:uLnTx/>
                <a:uFillTx/>
                <a:latin typeface="Arial Narrow"/>
                <a:ea typeface="ＭＳ Ｐゴシック" charset="0"/>
                <a:cs typeface="Arial Narrow"/>
              </a:rPr>
              <a:t>MOST</a:t>
            </a:r>
          </a:p>
        </p:txBody>
      </p:sp>
      <p:sp>
        <p:nvSpPr>
          <p:cNvPr id="7" name="Title 1"/>
          <p:cNvSpPr txBox="1">
            <a:spLocks/>
          </p:cNvSpPr>
          <p:nvPr/>
        </p:nvSpPr>
        <p:spPr bwMode="auto">
          <a:xfrm>
            <a:off x="35496" y="1988840"/>
            <a:ext cx="1793147"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Narrow"/>
                <a:ea typeface="ＭＳ Ｐゴシック" charset="0"/>
                <a:cs typeface="Arial Narrow"/>
              </a:rPr>
              <a:t>THE</a:t>
            </a:r>
          </a:p>
        </p:txBody>
      </p:sp>
      <p:sp>
        <p:nvSpPr>
          <p:cNvPr id="8" name="Title 1"/>
          <p:cNvSpPr txBox="1">
            <a:spLocks/>
          </p:cNvSpPr>
          <p:nvPr/>
        </p:nvSpPr>
        <p:spPr bwMode="auto">
          <a:xfrm>
            <a:off x="0" y="4077072"/>
            <a:ext cx="7236296"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Arial Narrow"/>
                <a:ea typeface="ＭＳ Ｐゴシック" charset="0"/>
                <a:cs typeface="Arial Narrow"/>
              </a:rPr>
              <a:t>IMPORTANT</a:t>
            </a:r>
            <a:endParaRPr kumimoji="0" lang="en-US" sz="6000" b="1" i="0" u="none" strike="noStrike" kern="1200" cap="none" spc="0" normalizeH="0" baseline="0" noProof="0" dirty="0">
              <a:ln>
                <a:noFill/>
              </a:ln>
              <a:solidFill>
                <a:srgbClr val="FFFFFF"/>
              </a:solidFill>
              <a:effectLst/>
              <a:uLnTx/>
              <a:uFillTx/>
              <a:latin typeface="Arial Narrow"/>
              <a:ea typeface="ＭＳ Ｐゴシック" charset="0"/>
              <a:cs typeface="Arial Narrow"/>
            </a:endParaRPr>
          </a:p>
        </p:txBody>
      </p:sp>
      <p:sp>
        <p:nvSpPr>
          <p:cNvPr id="9" name="Title 1"/>
          <p:cNvSpPr txBox="1">
            <a:spLocks/>
          </p:cNvSpPr>
          <p:nvPr/>
        </p:nvSpPr>
        <p:spPr bwMode="auto">
          <a:xfrm>
            <a:off x="0" y="4797152"/>
            <a:ext cx="7236296"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Narrow"/>
                <a:ea typeface="ＭＳ Ｐゴシック" charset="0"/>
                <a:cs typeface="Arial Narrow"/>
              </a:rPr>
              <a:t>THING</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95121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65281" name="Rectangle 2"/>
          <p:cNvSpPr>
            <a:spLocks noGrp="1" noChangeArrowheads="1"/>
          </p:cNvSpPr>
          <p:nvPr>
            <p:ph type="title" idx="4294967295"/>
          </p:nvPr>
        </p:nvSpPr>
        <p:spPr>
          <a:xfrm>
            <a:off x="533400" y="188640"/>
            <a:ext cx="8153400" cy="1143000"/>
          </a:xfrm>
        </p:spPr>
        <p:txBody>
          <a:bodyPr/>
          <a:lstStyle/>
          <a:p>
            <a:pPr eaLnBrk="1" hangingPunct="1"/>
            <a:r>
              <a:rPr kumimoji="1" lang="en-US" sz="4800" b="1">
                <a:effectLst>
                  <a:glow rad="355600">
                    <a:schemeClr val="bg1"/>
                  </a:glow>
                </a:effectLst>
                <a:latin typeface="Arial" charset="0"/>
                <a:ea typeface="ＭＳ Ｐゴシック" charset="0"/>
                <a:cs typeface="Arial" charset="0"/>
              </a:rPr>
              <a:t>Thought Questions</a:t>
            </a:r>
          </a:p>
        </p:txBody>
      </p:sp>
      <p:sp>
        <p:nvSpPr>
          <p:cNvPr id="865282" name="Text Box 4"/>
          <p:cNvSpPr txBox="1">
            <a:spLocks noChangeArrowheads="1"/>
          </p:cNvSpPr>
          <p:nvPr/>
        </p:nvSpPr>
        <p:spPr bwMode="auto">
          <a:xfrm>
            <a:off x="8213725" y="2286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effectLst>
                  <a:glow rad="355600">
                    <a:schemeClr val="bg1"/>
                  </a:glow>
                </a:effectLst>
                <a:latin typeface="Arial" charset="0"/>
                <a:ea typeface="ＭＳ Ｐゴシック" charset="0"/>
                <a:cs typeface="ＭＳ Ｐゴシック" charset="0"/>
              </a:rPr>
              <a:t>599</a:t>
            </a:r>
          </a:p>
        </p:txBody>
      </p:sp>
      <p:sp>
        <p:nvSpPr>
          <p:cNvPr id="865284" name="Rectangle 6"/>
          <p:cNvSpPr>
            <a:spLocks noChangeArrowheads="1"/>
          </p:cNvSpPr>
          <p:nvPr/>
        </p:nvSpPr>
        <p:spPr bwMode="auto">
          <a:xfrm>
            <a:off x="685800" y="3284984"/>
            <a:ext cx="800100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3200" b="1">
                <a:solidFill>
                  <a:srgbClr val="FFFFFF"/>
                </a:solidFill>
                <a:effectLst>
                  <a:glow rad="355600">
                    <a:schemeClr val="bg1"/>
                  </a:glow>
                </a:effectLst>
                <a:latin typeface="Arial" charset="0"/>
                <a:ea typeface="ＭＳ Ｐゴシック" charset="0"/>
                <a:cs typeface="ＭＳ Ｐゴシック" charset="0"/>
              </a:rPr>
              <a:t>What causes Christians—especially older ones—to lose their compassion for the lost?</a:t>
            </a:r>
          </a:p>
        </p:txBody>
      </p:sp>
      <p:sp>
        <p:nvSpPr>
          <p:cNvPr id="865285" name="Rectangle 3"/>
          <p:cNvSpPr>
            <a:spLocks noChangeArrowheads="1"/>
          </p:cNvSpPr>
          <p:nvPr/>
        </p:nvSpPr>
        <p:spPr bwMode="auto">
          <a:xfrm>
            <a:off x="685800" y="1828800"/>
            <a:ext cx="8134672"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3200" b="1">
                <a:solidFill>
                  <a:srgbClr val="FFFFFF"/>
                </a:solidFill>
                <a:effectLst>
                  <a:glow rad="355600">
                    <a:schemeClr val="bg1"/>
                  </a:glow>
                </a:effectLst>
                <a:latin typeface="Arial" charset="0"/>
                <a:ea typeface="ＭＳ Ｐゴシック" charset="0"/>
                <a:cs typeface="ＭＳ Ｐゴシック" charset="0"/>
              </a:rPr>
              <a:t>What parallels do you see between your life and Jonah?</a:t>
            </a:r>
          </a:p>
        </p:txBody>
      </p:sp>
      <p:sp>
        <p:nvSpPr>
          <p:cNvPr id="8" name="Rectangle 6"/>
          <p:cNvSpPr>
            <a:spLocks noChangeArrowheads="1"/>
          </p:cNvSpPr>
          <p:nvPr/>
        </p:nvSpPr>
        <p:spPr bwMode="auto">
          <a:xfrm>
            <a:off x="685800" y="5013176"/>
            <a:ext cx="8001000" cy="1844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Clr>
                <a:srgbClr val="990000"/>
              </a:buClr>
              <a:buSzPct val="75000"/>
              <a:buFont typeface="Wingdings" charset="0"/>
              <a:buChar char="n"/>
            </a:pPr>
            <a:r>
              <a:rPr kumimoji="1" lang="en-US" sz="3200" b="1">
                <a:solidFill>
                  <a:srgbClr val="FFFFFF"/>
                </a:solidFill>
                <a:effectLst>
                  <a:glow rad="355600">
                    <a:schemeClr val="bg1"/>
                  </a:glow>
                </a:effectLst>
                <a:latin typeface="Arial" charset="0"/>
                <a:ea typeface="ＭＳ Ｐゴシック" charset="0"/>
                <a:cs typeface="ＭＳ Ｐゴシック" charset="0"/>
              </a:rPr>
              <a:t>What practices have you found helpful to maintain your compassion for unbelievers?</a:t>
            </a:r>
          </a:p>
        </p:txBody>
      </p:sp>
    </p:spTree>
    <p:extLst>
      <p:ext uri="{BB962C8B-B14F-4D97-AF65-F5344CB8AC3E}">
        <p14:creationId xmlns:p14="http://schemas.microsoft.com/office/powerpoint/2010/main" val="15311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4" grpId="0"/>
      <p:bldP spid="865285" grpId="0"/>
      <p:bldP spid="8"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glow rad="228600">
                    <a:srgbClr val="000000"/>
                  </a:glow>
                  <a:outerShdw blurRad="38100" dist="38100" dir="2700000" algn="tl">
                    <a:srgbClr val="FFFFFF"/>
                  </a:outerShdw>
                </a:effectLst>
                <a:uLnTx/>
                <a:uFillTx/>
                <a:latin typeface="Arial"/>
                <a:ea typeface="ＭＳ Ｐゴシック" charset="0"/>
                <a:cs typeface="Arial"/>
              </a:rPr>
              <a:t>h</a:t>
            </a:r>
          </a:p>
        </p:txBody>
      </p:sp>
      <p:sp>
        <p:nvSpPr>
          <p:cNvPr id="565251" name="Text Box 3"/>
          <p:cNvSpPr txBox="1">
            <a:spLocks noChangeArrowheads="1"/>
          </p:cNvSpPr>
          <p:nvPr/>
        </p:nvSpPr>
        <p:spPr bwMode="auto">
          <a:xfrm>
            <a:off x="6172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650</a:t>
            </a:r>
          </a:p>
        </p:txBody>
      </p:sp>
      <p:sp>
        <p:nvSpPr>
          <p:cNvPr id="565252" name="Text Box 4"/>
          <p:cNvSpPr txBox="1">
            <a:spLocks noChangeArrowheads="1"/>
          </p:cNvSpPr>
          <p:nvPr/>
        </p:nvSpPr>
        <p:spPr bwMode="auto">
          <a:xfrm>
            <a:off x="4114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800</a:t>
            </a:r>
          </a:p>
        </p:txBody>
      </p:sp>
      <p:sp>
        <p:nvSpPr>
          <p:cNvPr id="565253" name="Text Box 5"/>
          <p:cNvSpPr txBox="1">
            <a:spLocks noChangeArrowheads="1"/>
          </p:cNvSpPr>
          <p:nvPr/>
        </p:nvSpPr>
        <p:spPr bwMode="auto">
          <a:xfrm>
            <a:off x="2743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900</a:t>
            </a:r>
          </a:p>
        </p:txBody>
      </p:sp>
      <p:sp>
        <p:nvSpPr>
          <p:cNvPr id="565254" name="Text Box 6"/>
          <p:cNvSpPr txBox="1">
            <a:spLocks noChangeArrowheads="1"/>
          </p:cNvSpPr>
          <p:nvPr/>
        </p:nvSpPr>
        <p:spPr bwMode="auto">
          <a:xfrm>
            <a:off x="2057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950</a:t>
            </a:r>
          </a:p>
        </p:txBody>
      </p:sp>
      <p:sp>
        <p:nvSpPr>
          <p:cNvPr id="565255" name="Text Box 7"/>
          <p:cNvSpPr txBox="1">
            <a:spLocks noChangeArrowheads="1"/>
          </p:cNvSpPr>
          <p:nvPr/>
        </p:nvSpPr>
        <p:spPr bwMode="auto">
          <a:xfrm>
            <a:off x="13716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1000</a:t>
            </a:r>
          </a:p>
        </p:txBody>
      </p:sp>
      <p:sp>
        <p:nvSpPr>
          <p:cNvPr id="565256" name="Text Box 8"/>
          <p:cNvSpPr txBox="1">
            <a:spLocks noChangeArrowheads="1"/>
          </p:cNvSpPr>
          <p:nvPr/>
        </p:nvSpPr>
        <p:spPr bwMode="auto">
          <a:xfrm>
            <a:off x="8153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500</a:t>
            </a:r>
          </a:p>
        </p:txBody>
      </p:sp>
      <p:grpSp>
        <p:nvGrpSpPr>
          <p:cNvPr id="191496" name="Group 9"/>
          <p:cNvGrpSpPr>
            <a:grpSpLocks/>
          </p:cNvGrpSpPr>
          <p:nvPr/>
        </p:nvGrpSpPr>
        <p:grpSpPr bwMode="auto">
          <a:xfrm>
            <a:off x="66675" y="3044825"/>
            <a:ext cx="9534525" cy="844550"/>
            <a:chOff x="42" y="1918"/>
            <a:chExt cx="6006" cy="532"/>
          </a:xfrm>
        </p:grpSpPr>
        <p:grpSp>
          <p:nvGrpSpPr>
            <p:cNvPr id="191533" name="Group 10"/>
            <p:cNvGrpSpPr>
              <a:grpSpLocks/>
            </p:cNvGrpSpPr>
            <p:nvPr/>
          </p:nvGrpSpPr>
          <p:grpSpPr bwMode="auto">
            <a:xfrm>
              <a:off x="96" y="1918"/>
              <a:ext cx="1296" cy="530"/>
              <a:chOff x="96" y="1918"/>
              <a:chExt cx="1296" cy="530"/>
            </a:xfrm>
          </p:grpSpPr>
          <p:sp>
            <p:nvSpPr>
              <p:cNvPr id="5652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grpSp>
          <p:nvGrpSpPr>
            <p:cNvPr id="191534" name="Group 15"/>
            <p:cNvGrpSpPr>
              <a:grpSpLocks/>
            </p:cNvGrpSpPr>
            <p:nvPr/>
          </p:nvGrpSpPr>
          <p:grpSpPr bwMode="auto">
            <a:xfrm>
              <a:off x="1824" y="1920"/>
              <a:ext cx="1296" cy="530"/>
              <a:chOff x="96" y="1918"/>
              <a:chExt cx="1296" cy="530"/>
            </a:xfrm>
          </p:grpSpPr>
          <p:sp>
            <p:nvSpPr>
              <p:cNvPr id="5652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grpSp>
          <p:nvGrpSpPr>
            <p:cNvPr id="191535" name="Group 20"/>
            <p:cNvGrpSpPr>
              <a:grpSpLocks/>
            </p:cNvGrpSpPr>
            <p:nvPr/>
          </p:nvGrpSpPr>
          <p:grpSpPr bwMode="auto">
            <a:xfrm>
              <a:off x="3552" y="1920"/>
              <a:ext cx="1296" cy="530"/>
              <a:chOff x="96" y="1918"/>
              <a:chExt cx="1296" cy="530"/>
            </a:xfrm>
          </p:grpSpPr>
          <p:sp>
            <p:nvSpPr>
              <p:cNvPr id="5652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sp>
          <p:nvSpPr>
            <p:cNvPr id="5652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sp>
        <p:nvSpPr>
          <p:cNvPr id="565276" name="Text Box 28"/>
          <p:cNvSpPr txBox="1">
            <a:spLocks noChangeArrowheads="1"/>
          </p:cNvSpPr>
          <p:nvPr/>
        </p:nvSpPr>
        <p:spPr bwMode="auto">
          <a:xfrm>
            <a:off x="7543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550</a:t>
            </a:r>
          </a:p>
        </p:txBody>
      </p:sp>
      <p:sp>
        <p:nvSpPr>
          <p:cNvPr id="565277" name="Text Box 29"/>
          <p:cNvSpPr txBox="1">
            <a:spLocks noChangeArrowheads="1"/>
          </p:cNvSpPr>
          <p:nvPr/>
        </p:nvSpPr>
        <p:spPr bwMode="auto">
          <a:xfrm>
            <a:off x="3429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850</a:t>
            </a:r>
          </a:p>
        </p:txBody>
      </p:sp>
      <p:sp>
        <p:nvSpPr>
          <p:cNvPr id="565278" name="Text Box 30"/>
          <p:cNvSpPr txBox="1">
            <a:spLocks noChangeArrowheads="1"/>
          </p:cNvSpPr>
          <p:nvPr/>
        </p:nvSpPr>
        <p:spPr bwMode="auto">
          <a:xfrm>
            <a:off x="685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1050</a:t>
            </a:r>
          </a:p>
        </p:txBody>
      </p:sp>
      <p:sp>
        <p:nvSpPr>
          <p:cNvPr id="565279" name="Text Box 31"/>
          <p:cNvSpPr txBox="1">
            <a:spLocks noChangeArrowheads="1"/>
          </p:cNvSpPr>
          <p:nvPr/>
        </p:nvSpPr>
        <p:spPr bwMode="auto">
          <a:xfrm>
            <a:off x="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1100</a:t>
            </a:r>
          </a:p>
        </p:txBody>
      </p:sp>
      <p:sp>
        <p:nvSpPr>
          <p:cNvPr id="565280" name="Text Box 32"/>
          <p:cNvSpPr txBox="1">
            <a:spLocks noChangeArrowheads="1"/>
          </p:cNvSpPr>
          <p:nvPr/>
        </p:nvSpPr>
        <p:spPr bwMode="auto">
          <a:xfrm>
            <a:off x="8763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450</a:t>
            </a:r>
          </a:p>
        </p:txBody>
      </p:sp>
      <p:sp>
        <p:nvSpPr>
          <p:cNvPr id="565281" name="Text Box 33"/>
          <p:cNvSpPr txBox="1">
            <a:spLocks noChangeArrowheads="1"/>
          </p:cNvSpPr>
          <p:nvPr/>
        </p:nvSpPr>
        <p:spPr bwMode="auto">
          <a:xfrm>
            <a:off x="304800" y="1155700"/>
            <a:ext cx="2514600" cy="17235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FFFF"/>
                </a:solidFill>
                <a:effectLst>
                  <a:glow rad="228600">
                    <a:srgbClr val="000000"/>
                  </a:glow>
                </a:effectLst>
                <a:uLnTx/>
                <a:uFillTx/>
                <a:latin typeface="Arial"/>
                <a:ea typeface="ＭＳ Ｐゴシック" charset="0"/>
                <a:cs typeface="Arial"/>
              </a:rPr>
              <a:t>United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FFFF"/>
                </a:solidFill>
                <a:effectLst>
                  <a:glow rad="228600">
                    <a:srgbClr val="000000"/>
                  </a:glow>
                </a:effectLst>
                <a:uLnTx/>
                <a:uFillTx/>
                <a:latin typeface="Arial"/>
                <a:ea typeface="ＭＳ Ｐゴシック" charset="0"/>
                <a:cs typeface="Arial"/>
              </a:rPr>
              <a:t>1050-930</a:t>
            </a:r>
          </a:p>
        </p:txBody>
      </p:sp>
      <p:sp>
        <p:nvSpPr>
          <p:cNvPr id="565282" name="Text Box 34"/>
          <p:cNvSpPr txBox="1">
            <a:spLocks noChangeArrowheads="1"/>
          </p:cNvSpPr>
          <p:nvPr/>
        </p:nvSpPr>
        <p:spPr bwMode="auto">
          <a:xfrm>
            <a:off x="5867400" y="6172200"/>
            <a:ext cx="3048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66FF66"/>
                </a:solidFill>
                <a:effectLst>
                  <a:glow rad="228600">
                    <a:srgbClr val="000000"/>
                  </a:glow>
                </a:effectLst>
                <a:uLnTx/>
                <a:uFillTx/>
                <a:latin typeface="Arial"/>
                <a:ea typeface="ＭＳ Ｐゴシック" charset="0"/>
                <a:cs typeface="Arial"/>
              </a:rPr>
              <a:t>Exile  </a:t>
            </a:r>
            <a:r>
              <a:rPr kumimoji="0" lang="en-US" sz="2800" b="1" i="0" u="none" strike="noStrike" kern="1200" cap="none" spc="0" normalizeH="0" baseline="0" noProof="0">
                <a:ln>
                  <a:noFill/>
                </a:ln>
                <a:solidFill>
                  <a:srgbClr val="66FF66"/>
                </a:solidFill>
                <a:effectLst>
                  <a:glow rad="228600">
                    <a:srgbClr val="000000"/>
                  </a:glow>
                </a:effectLst>
                <a:uLnTx/>
                <a:uFillTx/>
                <a:latin typeface="Arial"/>
                <a:ea typeface="ＭＳ Ｐゴシック" charset="0"/>
                <a:cs typeface="Arial"/>
              </a:rPr>
              <a:t>586-536</a:t>
            </a:r>
          </a:p>
        </p:txBody>
      </p:sp>
      <p:sp>
        <p:nvSpPr>
          <p:cNvPr id="56528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 xmlns:a14="http://schemas.microsoft.com/office/drawing/2010/main" w="9525">
                <a:solidFill>
                  <a:srgbClr val="FF33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6" name="Text Box 38"/>
          <p:cNvSpPr txBox="1">
            <a:spLocks noChangeArrowheads="1"/>
          </p:cNvSpPr>
          <p:nvPr/>
        </p:nvSpPr>
        <p:spPr bwMode="auto">
          <a:xfrm>
            <a:off x="4724400" y="4067175"/>
            <a:ext cx="600075"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7 5 0 </a:t>
            </a:r>
          </a:p>
        </p:txBody>
      </p:sp>
      <p:sp>
        <p:nvSpPr>
          <p:cNvPr id="56528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8" name="Text Box 40"/>
          <p:cNvSpPr txBox="1">
            <a:spLocks noChangeArrowheads="1"/>
          </p:cNvSpPr>
          <p:nvPr/>
        </p:nvSpPr>
        <p:spPr bwMode="auto">
          <a:xfrm>
            <a:off x="4788024"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rPr>
              <a:t>Nahum</a:t>
            </a:r>
          </a:p>
        </p:txBody>
      </p:sp>
      <p:sp>
        <p:nvSpPr>
          <p:cNvPr id="56528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302" name="AutoShape 54"/>
          <p:cNvSpPr>
            <a:spLocks noChangeArrowheads="1"/>
          </p:cNvSpPr>
          <p:nvPr/>
        </p:nvSpPr>
        <p:spPr bwMode="auto">
          <a:xfrm flipV="1">
            <a:off x="4438650" y="121920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CCFFCC"/>
              </a:solidFill>
              <a:effectLst>
                <a:glow rad="228600">
                  <a:srgbClr val="000000"/>
                </a:glow>
              </a:effectLst>
              <a:uLnTx/>
              <a:uFillTx/>
              <a:latin typeface="Arial"/>
              <a:ea typeface="ＭＳ Ｐゴシック" charset="0"/>
              <a:cs typeface="Arial"/>
            </a:endParaRPr>
          </a:p>
        </p:txBody>
      </p:sp>
      <p:sp>
        <p:nvSpPr>
          <p:cNvPr id="565290" name="Text Box 42"/>
          <p:cNvSpPr txBox="1">
            <a:spLocks noChangeArrowheads="1"/>
          </p:cNvSpPr>
          <p:nvPr/>
        </p:nvSpPr>
        <p:spPr bwMode="auto">
          <a:xfrm>
            <a:off x="5343525" y="4067175"/>
            <a:ext cx="600075"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7 0 0 </a:t>
            </a:r>
          </a:p>
        </p:txBody>
      </p:sp>
      <p:sp>
        <p:nvSpPr>
          <p:cNvPr id="565291" name="Text Box 43"/>
          <p:cNvSpPr txBox="1">
            <a:spLocks noChangeArrowheads="1"/>
          </p:cNvSpPr>
          <p:nvPr/>
        </p:nvSpPr>
        <p:spPr bwMode="auto">
          <a:xfrm>
            <a:off x="6858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600</a:t>
            </a:r>
          </a:p>
        </p:txBody>
      </p:sp>
      <p:sp>
        <p:nvSpPr>
          <p:cNvPr id="565292" name="Text Box 44"/>
          <p:cNvSpPr txBox="1">
            <a:spLocks noChangeArrowheads="1"/>
          </p:cNvSpPr>
          <p:nvPr/>
        </p:nvSpPr>
        <p:spPr bwMode="auto">
          <a:xfrm>
            <a:off x="5791200" y="685800"/>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rPr>
              <a:t>660</a:t>
            </a:r>
          </a:p>
        </p:txBody>
      </p:sp>
      <p:sp>
        <p:nvSpPr>
          <p:cNvPr id="565293" name="Text Box 45"/>
          <p:cNvSpPr txBox="1">
            <a:spLocks noChangeArrowheads="1"/>
          </p:cNvSpPr>
          <p:nvPr/>
        </p:nvSpPr>
        <p:spPr bwMode="auto">
          <a:xfrm>
            <a:off x="2590800" y="1155700"/>
            <a:ext cx="2514600" cy="17235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glow rad="228600">
                    <a:srgbClr val="000000"/>
                  </a:glow>
                </a:effectLst>
                <a:uLnTx/>
                <a:uFillTx/>
                <a:latin typeface="Arial"/>
                <a:ea typeface="ＭＳ Ｐゴシック" charset="0"/>
                <a:cs typeface="Arial"/>
              </a:rPr>
              <a:t>Divided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glow rad="228600">
                    <a:srgbClr val="000000"/>
                  </a:glow>
                </a:effectLst>
                <a:uLnTx/>
                <a:uFillTx/>
                <a:latin typeface="Arial"/>
                <a:ea typeface="ＭＳ Ｐゴシック" charset="0"/>
                <a:cs typeface="Arial"/>
              </a:rPr>
              <a:t>930-722</a:t>
            </a:r>
          </a:p>
        </p:txBody>
      </p:sp>
      <p:sp>
        <p:nvSpPr>
          <p:cNvPr id="565294" name="Text Box 46"/>
          <p:cNvSpPr txBox="1">
            <a:spLocks noChangeArrowheads="1"/>
          </p:cNvSpPr>
          <p:nvPr/>
        </p:nvSpPr>
        <p:spPr bwMode="auto">
          <a:xfrm>
            <a:off x="7010400" y="1155700"/>
            <a:ext cx="2514600" cy="236988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CC00"/>
                </a:solidFill>
                <a:effectLst>
                  <a:glow rad="228600">
                    <a:srgbClr val="000000"/>
                  </a:glow>
                </a:effectLst>
                <a:uLnTx/>
                <a:uFillTx/>
                <a:latin typeface="Arial"/>
                <a:ea typeface="ＭＳ Ｐゴシック" charset="0"/>
                <a:cs typeface="Arial"/>
              </a:rPr>
              <a:t>Post-    Exile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CC00"/>
                </a:solidFill>
                <a:effectLst>
                  <a:glow rad="228600">
                    <a:srgbClr val="000000"/>
                  </a:glow>
                </a:effectLst>
                <a:uLnTx/>
                <a:uFillTx/>
                <a:latin typeface="Arial"/>
                <a:ea typeface="ＭＳ Ｐゴシック" charset="0"/>
                <a:cs typeface="Arial"/>
              </a:rPr>
              <a:t>536-425</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CC00"/>
              </a:solidFill>
              <a:effectLst>
                <a:glow rad="228600">
                  <a:srgbClr val="000000"/>
                </a:glow>
              </a:effectLst>
              <a:uLnTx/>
              <a:uFillTx/>
              <a:latin typeface="Arial"/>
              <a:ea typeface="ＭＳ Ｐゴシック" charset="0"/>
              <a:cs typeface="Arial"/>
            </a:endParaRPr>
          </a:p>
        </p:txBody>
      </p:sp>
      <p:sp>
        <p:nvSpPr>
          <p:cNvPr id="565295" name="AutoShape 47"/>
          <p:cNvSpPr>
            <a:spLocks noChangeArrowheads="1"/>
          </p:cNvSpPr>
          <p:nvPr/>
        </p:nvSpPr>
        <p:spPr bwMode="auto">
          <a:xfrm flipV="1">
            <a:off x="5867400" y="120015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CCFFCC"/>
              </a:solidFill>
              <a:effectLst>
                <a:glow rad="228600">
                  <a:srgbClr val="000000"/>
                </a:glow>
              </a:effectLst>
              <a:uLnTx/>
              <a:uFillTx/>
              <a:latin typeface="Arial"/>
              <a:ea typeface="ＭＳ Ｐゴシック" charset="0"/>
              <a:cs typeface="Arial"/>
            </a:endParaRPr>
          </a:p>
        </p:txBody>
      </p:sp>
      <p:sp>
        <p:nvSpPr>
          <p:cNvPr id="565296" name="Text Box 48"/>
          <p:cNvSpPr txBox="1">
            <a:spLocks noChangeArrowheads="1"/>
          </p:cNvSpPr>
          <p:nvPr/>
        </p:nvSpPr>
        <p:spPr bwMode="auto">
          <a:xfrm>
            <a:off x="4953000" y="685800"/>
            <a:ext cx="9906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663</a:t>
            </a:r>
          </a:p>
        </p:txBody>
      </p:sp>
      <p:sp>
        <p:nvSpPr>
          <p:cNvPr id="565297" name="AutoShape 49"/>
          <p:cNvSpPr>
            <a:spLocks noChangeArrowheads="1"/>
          </p:cNvSpPr>
          <p:nvPr/>
        </p:nvSpPr>
        <p:spPr bwMode="auto">
          <a:xfrm flipV="1">
            <a:off x="5181600" y="1219200"/>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 xmlns:a14="http://schemas.microsoft.com/office/drawing/2010/main"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99" name="Text Box 51"/>
          <p:cNvSpPr txBox="1">
            <a:spLocks noChangeArrowheads="1"/>
          </p:cNvSpPr>
          <p:nvPr/>
        </p:nvSpPr>
        <p:spPr bwMode="auto">
          <a:xfrm>
            <a:off x="3275856"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rPr>
              <a:t>Jonah</a:t>
            </a:r>
          </a:p>
        </p:txBody>
      </p:sp>
      <p:sp>
        <p:nvSpPr>
          <p:cNvPr id="565301" name="Text Box 53"/>
          <p:cNvSpPr txBox="1">
            <a:spLocks noChangeArrowheads="1"/>
          </p:cNvSpPr>
          <p:nvPr/>
        </p:nvSpPr>
        <p:spPr bwMode="auto">
          <a:xfrm>
            <a:off x="4191000" y="685800"/>
            <a:ext cx="10668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rPr>
              <a:t>760</a:t>
            </a:r>
          </a:p>
        </p:txBody>
      </p:sp>
      <p:sp>
        <p:nvSpPr>
          <p:cNvPr id="54" name="Text Box 44"/>
          <p:cNvSpPr txBox="1">
            <a:spLocks noChangeArrowheads="1"/>
          </p:cNvSpPr>
          <p:nvPr/>
        </p:nvSpPr>
        <p:spPr bwMode="auto">
          <a:xfrm>
            <a:off x="6542112" y="692696"/>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612</a:t>
            </a:r>
          </a:p>
        </p:txBody>
      </p:sp>
      <p:sp>
        <p:nvSpPr>
          <p:cNvPr id="55" name="AutoShape 47"/>
          <p:cNvSpPr>
            <a:spLocks noChangeArrowheads="1"/>
          </p:cNvSpPr>
          <p:nvPr/>
        </p:nvSpPr>
        <p:spPr bwMode="auto">
          <a:xfrm flipV="1">
            <a:off x="6618312" y="1207046"/>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 xmlns:a14="http://schemas.microsoft.com/office/drawing/2010/main"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98" name="Text Box 50"/>
          <p:cNvSpPr txBox="1">
            <a:spLocks noChangeArrowheads="1"/>
          </p:cNvSpPr>
          <p:nvPr/>
        </p:nvSpPr>
        <p:spPr bwMode="auto">
          <a:xfrm>
            <a:off x="5029200" y="1155700"/>
            <a:ext cx="2514600" cy="17235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Solitary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722-586</a:t>
            </a:r>
          </a:p>
        </p:txBody>
      </p:sp>
    </p:spTree>
    <p:extLst>
      <p:ext uri="{BB962C8B-B14F-4D97-AF65-F5344CB8AC3E}">
        <p14:creationId xmlns:p14="http://schemas.microsoft.com/office/powerpoint/2010/main" val="7090016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5299"/>
                                        </p:tgtEl>
                                        <p:attrNameLst>
                                          <p:attrName>style.visibility</p:attrName>
                                        </p:attrNameLst>
                                      </p:cBhvr>
                                      <p:to>
                                        <p:strVal val="visible"/>
                                      </p:to>
                                    </p:set>
                                    <p:animEffect transition="in" filter="dissolve">
                                      <p:cBhvr>
                                        <p:cTn id="7" dur="500"/>
                                        <p:tgtEl>
                                          <p:spTgt spid="56529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5301"/>
                                        </p:tgtEl>
                                        <p:attrNameLst>
                                          <p:attrName>style.visibility</p:attrName>
                                        </p:attrNameLst>
                                      </p:cBhvr>
                                      <p:to>
                                        <p:strVal val="visible"/>
                                      </p:to>
                                    </p:set>
                                    <p:animEffect transition="in" filter="dissolve">
                                      <p:cBhvr>
                                        <p:cTn id="11" dur="500"/>
                                        <p:tgtEl>
                                          <p:spTgt spid="565301"/>
                                        </p:tgtEl>
                                      </p:cBhvr>
                                    </p:animEffect>
                                  </p:childTnLst>
                                </p:cTn>
                              </p:par>
                              <p:par>
                                <p:cTn id="12" presetID="22" presetClass="entr" presetSubtype="1" fill="hold" nodeType="withEffect">
                                  <p:stCondLst>
                                    <p:cond delay="0"/>
                                  </p:stCondLst>
                                  <p:childTnLst>
                                    <p:set>
                                      <p:cBhvr>
                                        <p:cTn id="13" dur="1" fill="hold">
                                          <p:stCondLst>
                                            <p:cond delay="0"/>
                                          </p:stCondLst>
                                        </p:cTn>
                                        <p:tgtEl>
                                          <p:spTgt spid="565302"/>
                                        </p:tgtEl>
                                        <p:attrNameLst>
                                          <p:attrName>style.visibility</p:attrName>
                                        </p:attrNameLst>
                                      </p:cBhvr>
                                      <p:to>
                                        <p:strVal val="visible"/>
                                      </p:to>
                                    </p:set>
                                    <p:animEffect transition="in" filter="wipe(up)">
                                      <p:cBhvr>
                                        <p:cTn id="14" dur="500"/>
                                        <p:tgtEl>
                                          <p:spTgt spid="56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charset="0"/>
                <a:ea typeface="ＭＳ Ｐゴシック" charset="0"/>
                <a:cs typeface="Arial" charset="0"/>
              </a:rPr>
              <a:t>Tiglath-Pilesar </a:t>
            </a: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1F7E9"/>
                </a:solidFill>
                <a:effectLst/>
                <a:uLnTx/>
                <a:uFillTx/>
                <a:latin typeface="Arial" charset="0"/>
                <a:ea typeface="ＭＳ Ｐゴシック" charset="0"/>
                <a:cs typeface="Arial" charset="0"/>
              </a:rPr>
              <a:t>ASSYRIA</a:t>
            </a:r>
            <a:endParaRPr kumimoji="0" lang="en-US" sz="36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14344" name="Text Box 8"/>
          <p:cNvSpPr txBox="1">
            <a:spLocks noChangeArrowheads="1"/>
          </p:cNvSpPr>
          <p:nvPr/>
        </p:nvSpPr>
        <p:spPr bwMode="auto">
          <a:xfrm>
            <a:off x="304800" y="4713288"/>
            <a:ext cx="3810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1100</a:t>
            </a: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Nineveh</a:t>
            </a:r>
            <a:r>
              <a:rPr kumimoji="0" lang="uk-UA"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a:t>
            </a:r>
            <a:r>
              <a:rPr kumimoji="0" lang="en-US"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s Fall 612</a:t>
            </a:r>
          </a:p>
        </p:txBody>
      </p:sp>
      <p:sp>
        <p:nvSpPr>
          <p:cNvPr id="14353" name="Text Box 17"/>
          <p:cNvSpPr txBox="1">
            <a:spLocks noChangeArrowheads="1"/>
          </p:cNvSpPr>
          <p:nvPr/>
        </p:nvSpPr>
        <p:spPr bwMode="auto">
          <a:xfrm>
            <a:off x="5715000" y="5827713"/>
            <a:ext cx="1905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DFF5D"/>
                </a:solidFill>
                <a:effectLst/>
                <a:uLnTx/>
                <a:uFillTx/>
                <a:latin typeface="Arial"/>
                <a:ea typeface="ＭＳ Ｐゴシック" pitchFamily="24" charset="-128"/>
                <a:cs typeface="Arial"/>
              </a:rPr>
              <a:t>Nineveh</a:t>
            </a:r>
            <a:r>
              <a:rPr kumimoji="0" lang="uk-UA" sz="2800" b="1" i="0" u="none" strike="noStrike" kern="1200" cap="none" spc="0" normalizeH="0" baseline="0" noProof="0" dirty="0">
                <a:ln>
                  <a:noFill/>
                </a:ln>
                <a:solidFill>
                  <a:srgbClr val="FDFF5D"/>
                </a:solidFill>
                <a:effectLst/>
                <a:uLnTx/>
                <a:uFillTx/>
                <a:latin typeface="Arial"/>
                <a:ea typeface="ＭＳ Ｐゴシック" pitchFamily="24" charset="-128"/>
                <a:cs typeface="Arial"/>
              </a:rPr>
              <a:t>'</a:t>
            </a:r>
            <a:r>
              <a:rPr kumimoji="0" lang="en-US" sz="2800" b="1" i="0" u="none" strike="noStrike" kern="1200" cap="none" spc="0" normalizeH="0" baseline="0" noProof="0" dirty="0">
                <a:ln>
                  <a:noFill/>
                </a:ln>
                <a:solidFill>
                  <a:srgbClr val="FDFF5D"/>
                </a:solidFill>
                <a:effectLst/>
                <a:uLnTx/>
                <a:uFillTx/>
                <a:latin typeface="Arial"/>
                <a:ea typeface="ＭＳ Ｐゴシック" pitchFamily="24" charset="-128"/>
                <a:cs typeface="Arial"/>
              </a:rPr>
              <a:t>s Relapse </a:t>
            </a: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DFF5D"/>
                </a:solidFill>
                <a:effectLst/>
                <a:uLnTx/>
                <a:uFillTx/>
                <a:latin typeface="Arial"/>
                <a:ea typeface="ＭＳ Ｐゴシック" pitchFamily="24" charset="-128"/>
                <a:cs typeface="Arial"/>
              </a:rPr>
              <a:t>Jonah 760</a:t>
            </a: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750</a:t>
            </a:r>
          </a:p>
        </p:txBody>
      </p:sp>
      <p:sp>
        <p:nvSpPr>
          <p:cNvPr id="14357" name="Text Box 21"/>
          <p:cNvSpPr txBox="1">
            <a:spLocks noChangeArrowheads="1"/>
          </p:cNvSpPr>
          <p:nvPr/>
        </p:nvSpPr>
        <p:spPr bwMode="auto">
          <a:xfrm>
            <a:off x="64198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700</a:t>
            </a:r>
          </a:p>
        </p:txBody>
      </p:sp>
      <p:sp>
        <p:nvSpPr>
          <p:cNvPr id="14358" name="Text Box 22"/>
          <p:cNvSpPr txBox="1">
            <a:spLocks noChangeArrowheads="1"/>
          </p:cNvSpPr>
          <p:nvPr/>
        </p:nvSpPr>
        <p:spPr bwMode="auto">
          <a:xfrm>
            <a:off x="43815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800</a:t>
            </a:r>
          </a:p>
        </p:txBody>
      </p:sp>
      <p:sp>
        <p:nvSpPr>
          <p:cNvPr id="14359" name="Text Box 23"/>
          <p:cNvSpPr txBox="1">
            <a:spLocks noChangeArrowheads="1"/>
          </p:cNvSpPr>
          <p:nvPr/>
        </p:nvSpPr>
        <p:spPr bwMode="auto">
          <a:xfrm>
            <a:off x="33623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850</a:t>
            </a:r>
          </a:p>
        </p:txBody>
      </p:sp>
      <p:sp>
        <p:nvSpPr>
          <p:cNvPr id="14360" name="Text Box 24"/>
          <p:cNvSpPr txBox="1">
            <a:spLocks noChangeArrowheads="1"/>
          </p:cNvSpPr>
          <p:nvPr/>
        </p:nvSpPr>
        <p:spPr bwMode="auto">
          <a:xfrm>
            <a:off x="23431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900</a:t>
            </a:r>
          </a:p>
        </p:txBody>
      </p:sp>
      <p:sp>
        <p:nvSpPr>
          <p:cNvPr id="14361" name="Text Box 25"/>
          <p:cNvSpPr txBox="1">
            <a:spLocks noChangeArrowheads="1"/>
          </p:cNvSpPr>
          <p:nvPr/>
        </p:nvSpPr>
        <p:spPr bwMode="auto">
          <a:xfrm>
            <a:off x="74390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650</a:t>
            </a:r>
          </a:p>
        </p:txBody>
      </p:sp>
      <p:sp>
        <p:nvSpPr>
          <p:cNvPr id="14362" name="Text Box 26"/>
          <p:cNvSpPr txBox="1">
            <a:spLocks noChangeArrowheads="1"/>
          </p:cNvSpPr>
          <p:nvPr/>
        </p:nvSpPr>
        <p:spPr bwMode="auto">
          <a:xfrm>
            <a:off x="84582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600</a:t>
            </a: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DFF5D"/>
                </a:solidFill>
                <a:effectLst/>
                <a:uLnTx/>
                <a:uFillTx/>
                <a:latin typeface="Arial"/>
                <a:ea typeface="ＭＳ Ｐゴシック" pitchFamily="24" charset="-128"/>
                <a:cs typeface="Arial"/>
              </a:rPr>
              <a:t>Nahum 660</a:t>
            </a: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Israel</a:t>
            </a:r>
            <a:r>
              <a:rPr kumimoji="0" lang="uk-UA"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a:t>
            </a:r>
            <a:r>
              <a:rPr kumimoji="0" lang="en-US"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s Fall 722</a:t>
            </a: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en-US" sz="3600" b="1">
                <a:solidFill>
                  <a:srgbClr val="FFE70E"/>
                </a:solidFill>
                <a:effectLst/>
                <a:latin typeface="Arial" charset="0"/>
                <a:ea typeface="ＭＳ Ｐゴシック" charset="0"/>
                <a:cs typeface="Arial" charset="0"/>
              </a:rPr>
              <a:t>100 Years Later…</a:t>
            </a:r>
            <a:endParaRPr lang="en-US" sz="3600" b="1">
              <a:latin typeface="Arial" charset="0"/>
              <a:ea typeface="ＭＳ Ｐゴシック" charset="0"/>
              <a:cs typeface="Arial"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charset="0"/>
                <a:ea typeface="ＭＳ Ｐゴシック" charset="0"/>
                <a:cs typeface="Arial" charset="0"/>
              </a:rPr>
              <a:t>Assyria Strong</a:t>
            </a:r>
            <a:endParaRPr kumimoji="0" lang="en-US" sz="2400" b="1" i="0" u="none" strike="noStrike" kern="1200" cap="none" spc="0" normalizeH="0" baseline="0" noProof="0" dirty="0">
              <a:ln>
                <a:noFill/>
              </a:ln>
              <a:solidFill>
                <a:srgbClr val="F1F7E9"/>
              </a:solidFill>
              <a:effectLst/>
              <a:uLnTx/>
              <a:uFillTx/>
              <a:latin typeface="Arial" charset="0"/>
              <a:ea typeface="ＭＳ Ｐゴシック" charset="0"/>
              <a:cs typeface="Arial" charset="0"/>
            </a:endParaRPr>
          </a:p>
        </p:txBody>
      </p:sp>
      <p:sp>
        <p:nvSpPr>
          <p:cNvPr id="32" name="Text Box 28"/>
          <p:cNvSpPr txBox="1">
            <a:spLocks noChangeArrowheads="1"/>
          </p:cNvSpPr>
          <p:nvPr/>
        </p:nvSpPr>
        <p:spPr bwMode="auto">
          <a:xfrm rot="16166516">
            <a:off x="5716171" y="2669439"/>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DFF5D"/>
                </a:solidFill>
                <a:effectLst/>
                <a:uLnTx/>
                <a:uFillTx/>
                <a:latin typeface="Arial"/>
                <a:ea typeface="ＭＳ Ｐゴシック" pitchFamily="24" charset="-128"/>
                <a:cs typeface="Arial"/>
              </a:rPr>
              <a:t>Zephaniah 630</a:t>
            </a:r>
          </a:p>
        </p:txBody>
      </p:sp>
    </p:spTree>
    <p:extLst>
      <p:ext uri="{BB962C8B-B14F-4D97-AF65-F5344CB8AC3E}">
        <p14:creationId xmlns:p14="http://schemas.microsoft.com/office/powerpoint/2010/main" val="787858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par>
                          <p:cTn id="31" fill="hold">
                            <p:stCondLst>
                              <p:cond delay="500"/>
                            </p:stCondLst>
                            <p:childTnLst>
                              <p:par>
                                <p:cTn id="32" presetID="9" presetClass="entr" presetSubtype="0" fill="hold" grpId="0" nodeType="afterEffect">
                                  <p:stCondLst>
                                    <p:cond delay="500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P spid="32"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3" name="Title 2"/>
          <p:cNvSpPr>
            <a:spLocks noGrp="1"/>
          </p:cNvSpPr>
          <p:nvPr>
            <p:ph type="title" idx="4294967295"/>
          </p:nvPr>
        </p:nvSpPr>
        <p:spPr>
          <a:xfrm>
            <a:off x="0" y="0"/>
            <a:ext cx="2057400" cy="1143000"/>
          </a:xfrm>
        </p:spPr>
        <p:txBody>
          <a:bodyPr/>
          <a:lstStyle/>
          <a:p>
            <a:r>
              <a:rPr lang="en-US">
                <a:latin typeface="Arial" charset="0"/>
                <a:ea typeface="ＭＳ Ｐゴシック" charset="0"/>
                <a:cs typeface="ＭＳ Ｐゴシック" charset="0"/>
              </a:rPr>
              <a:t>Black</a:t>
            </a:r>
          </a:p>
        </p:txBody>
      </p:sp>
      <p:sp>
        <p:nvSpPr>
          <p:cNvPr id="863234"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328055876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8622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eaLnBrk="1" hangingPunct="1"/>
            <a:endParaRPr lang="en-US">
              <a:solidFill>
                <a:srgbClr val="000000"/>
              </a:solidFill>
            </a:endParaRPr>
          </a:p>
        </p:txBody>
      </p:sp>
      <p:sp>
        <p:nvSpPr>
          <p:cNvPr id="2" name="Title 1"/>
          <p:cNvSpPr>
            <a:spLocks noGrp="1"/>
          </p:cNvSpPr>
          <p:nvPr>
            <p:ph type="title"/>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What</a:t>
            </a:r>
            <a:r>
              <a:rPr lang="fr-FR" altLang="ja-JP" sz="4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s Most Important?</a:t>
            </a:r>
          </a:p>
        </p:txBody>
      </p:sp>
      <p:sp>
        <p:nvSpPr>
          <p:cNvPr id="513027" name="Content Placeholder 2"/>
          <p:cNvSpPr>
            <a:spLocks noGrp="1"/>
          </p:cNvSpPr>
          <p:nvPr>
            <p:ph idx="1"/>
          </p:nvPr>
        </p:nvSpPr>
        <p:spPr>
          <a:xfrm>
            <a:off x="107504" y="1447800"/>
            <a:ext cx="8991600" cy="2629272"/>
          </a:xfrm>
        </p:spPr>
        <p:txBody>
          <a:bodyPr/>
          <a:lstStyle/>
          <a:p>
            <a:pPr marL="0" indent="0" eaLnBrk="1" hangingPunct="1">
              <a:buFontTx/>
              <a:buNone/>
            </a:pPr>
            <a:r>
              <a:rPr lang="en-US" sz="2800" b="1" dirty="0">
                <a:solidFill>
                  <a:srgbClr val="FFFFFF"/>
                </a:solidFill>
                <a:latin typeface="Arial" charset="0"/>
                <a:ea typeface="ＭＳ Ｐゴシック" charset="0"/>
                <a:cs typeface="Arial" charset="0"/>
              </a:rPr>
              <a:t>Mark 12:29-31 • Jesus replied, </a:t>
            </a:r>
            <a:r>
              <a:rPr lang="en-US" altLang="ja-JP" sz="2800" b="1" dirty="0">
                <a:solidFill>
                  <a:srgbClr val="FFFFFF"/>
                </a:solidFill>
                <a:latin typeface="Arial" charset="0"/>
                <a:ea typeface="ＭＳ Ｐゴシック" charset="0"/>
                <a:cs typeface="Arial" charset="0"/>
              </a:rPr>
              <a:t>"</a:t>
            </a:r>
            <a:r>
              <a:rPr lang="en-US" sz="2800" b="1" dirty="0">
                <a:solidFill>
                  <a:srgbClr val="FFFFFF"/>
                </a:solidFill>
                <a:latin typeface="Arial" charset="0"/>
                <a:ea typeface="ＭＳ Ｐゴシック" charset="0"/>
                <a:cs typeface="Arial" charset="0"/>
              </a:rPr>
              <a:t>The most important commandment is this: </a:t>
            </a:r>
            <a:r>
              <a:rPr lang="fr-FR" altLang="ja-JP" sz="2800" b="1" dirty="0">
                <a:solidFill>
                  <a:srgbClr val="FFFFFF"/>
                </a:solidFill>
                <a:latin typeface="Arial" charset="0"/>
                <a:ea typeface="ＭＳ Ｐゴシック" charset="0"/>
                <a:cs typeface="Arial" charset="0"/>
              </a:rPr>
              <a:t>'</a:t>
            </a:r>
            <a:r>
              <a:rPr lang="en-US" sz="2800" b="1" dirty="0">
                <a:solidFill>
                  <a:srgbClr val="FFFFFF"/>
                </a:solidFill>
                <a:latin typeface="Arial" charset="0"/>
                <a:ea typeface="ＭＳ Ｐゴシック" charset="0"/>
                <a:cs typeface="Arial" charset="0"/>
              </a:rPr>
              <a:t>Listen, O Israel! The Lord our God is the one and only Lord. </a:t>
            </a:r>
            <a:r>
              <a:rPr lang="en-US" sz="2800" b="1" baseline="30000" dirty="0">
                <a:solidFill>
                  <a:srgbClr val="FFFFFF"/>
                </a:solidFill>
                <a:latin typeface="Arial" charset="0"/>
                <a:ea typeface="ＭＳ Ｐゴシック" charset="0"/>
                <a:cs typeface="Arial" charset="0"/>
              </a:rPr>
              <a:t>30 </a:t>
            </a:r>
            <a:r>
              <a:rPr lang="en-US" sz="2800" b="1" dirty="0">
                <a:solidFill>
                  <a:srgbClr val="FFFFFF"/>
                </a:solidFill>
                <a:latin typeface="Arial" charset="0"/>
                <a:ea typeface="ＭＳ Ｐゴシック" charset="0"/>
                <a:cs typeface="Arial" charset="0"/>
              </a:rPr>
              <a:t>And you must </a:t>
            </a:r>
            <a:r>
              <a:rPr lang="en-US" sz="2800" b="1" dirty="0">
                <a:solidFill>
                  <a:srgbClr val="FFFF00"/>
                </a:solidFill>
                <a:latin typeface="Arial" charset="0"/>
                <a:ea typeface="ＭＳ Ｐゴシック" charset="0"/>
                <a:cs typeface="Arial" charset="0"/>
              </a:rPr>
              <a:t>love the Lord </a:t>
            </a:r>
            <a:r>
              <a:rPr lang="en-US" sz="2800" b="1" dirty="0">
                <a:solidFill>
                  <a:srgbClr val="FFFFFF"/>
                </a:solidFill>
                <a:latin typeface="Arial" charset="0"/>
                <a:ea typeface="ＭＳ Ｐゴシック" charset="0"/>
                <a:cs typeface="Arial" charset="0"/>
              </a:rPr>
              <a:t>your God with all your heart, all your soul, all your mind, and all your strength.</a:t>
            </a:r>
            <a:r>
              <a:rPr lang="fr-FR" altLang="ja-JP" sz="2800" b="1" dirty="0">
                <a:solidFill>
                  <a:srgbClr val="FFFFFF"/>
                </a:solidFill>
                <a:latin typeface="Arial" charset="0"/>
                <a:ea typeface="ＭＳ Ｐゴシック" charset="0"/>
                <a:cs typeface="Arial" charset="0"/>
              </a:rPr>
              <a:t>'</a:t>
            </a:r>
            <a:endParaRPr lang="en-US" sz="2800" b="1" dirty="0">
              <a:solidFill>
                <a:srgbClr val="FFFFFF"/>
              </a:solidFill>
              <a:latin typeface="Arial" charset="0"/>
              <a:ea typeface="ＭＳ Ｐゴシック" charset="0"/>
              <a:cs typeface="Arial" charset="0"/>
            </a:endParaRPr>
          </a:p>
        </p:txBody>
      </p:sp>
      <p:sp>
        <p:nvSpPr>
          <p:cNvPr id="6" name="Content Placeholder 2"/>
          <p:cNvSpPr txBox="1">
            <a:spLocks/>
          </p:cNvSpPr>
          <p:nvPr/>
        </p:nvSpPr>
        <p:spPr bwMode="auto">
          <a:xfrm>
            <a:off x="107504" y="4149080"/>
            <a:ext cx="9036496"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eaLnBrk="1" hangingPunct="1">
              <a:spcBef>
                <a:spcPct val="20000"/>
              </a:spcBef>
            </a:pPr>
            <a:r>
              <a:rPr lang="en-US" sz="2800" b="1" baseline="30000" dirty="0">
                <a:solidFill>
                  <a:srgbClr val="FFFFFF"/>
                </a:solidFill>
                <a:latin typeface="Arial" charset="0"/>
                <a:cs typeface="Arial" charset="0"/>
              </a:rPr>
              <a:t>31 </a:t>
            </a:r>
            <a:r>
              <a:rPr lang="en-US" sz="2800" b="1" dirty="0">
                <a:solidFill>
                  <a:srgbClr val="FFFFFF"/>
                </a:solidFill>
                <a:latin typeface="Arial" charset="0"/>
                <a:cs typeface="Arial" charset="0"/>
              </a:rPr>
              <a:t>The second is equally important: </a:t>
            </a:r>
            <a:br>
              <a:rPr lang="en-US" sz="2800" b="1" dirty="0">
                <a:solidFill>
                  <a:srgbClr val="FFFFFF"/>
                </a:solidFill>
                <a:latin typeface="Arial" charset="0"/>
                <a:cs typeface="Arial" charset="0"/>
              </a:rPr>
            </a:br>
            <a:r>
              <a:rPr lang="fr-FR" altLang="ja-JP" sz="2800" b="1" dirty="0">
                <a:solidFill>
                  <a:srgbClr val="FFFFFF"/>
                </a:solidFill>
                <a:latin typeface="Arial" charset="0"/>
                <a:cs typeface="Arial" charset="0"/>
              </a:rPr>
              <a:t>'</a:t>
            </a:r>
            <a:r>
              <a:rPr lang="en-US" sz="2800" b="1" dirty="0">
                <a:solidFill>
                  <a:srgbClr val="FFFF00"/>
                </a:solidFill>
                <a:latin typeface="Arial" charset="0"/>
                <a:cs typeface="Arial" charset="0"/>
              </a:rPr>
              <a:t>Love your neighbor </a:t>
            </a:r>
            <a:r>
              <a:rPr lang="en-US" sz="2800" b="1" dirty="0">
                <a:solidFill>
                  <a:srgbClr val="FFFFFF"/>
                </a:solidFill>
                <a:latin typeface="Arial" charset="0"/>
                <a:cs typeface="Arial" charset="0"/>
              </a:rPr>
              <a:t>as yourself.</a:t>
            </a:r>
            <a:r>
              <a:rPr lang="fr-FR" altLang="ja-JP" sz="2800" b="1" dirty="0">
                <a:solidFill>
                  <a:srgbClr val="FFFFFF"/>
                </a:solidFill>
                <a:latin typeface="Arial" charset="0"/>
                <a:cs typeface="Arial" charset="0"/>
              </a:rPr>
              <a:t>'</a:t>
            </a:r>
            <a:r>
              <a:rPr lang="en-US" sz="2800" b="1" dirty="0">
                <a:solidFill>
                  <a:srgbClr val="FFFFFF"/>
                </a:solidFill>
                <a:latin typeface="Arial" charset="0"/>
                <a:cs typeface="Arial" charset="0"/>
              </a:rPr>
              <a:t> </a:t>
            </a:r>
            <a:br>
              <a:rPr lang="en-US" sz="2800" b="1" dirty="0">
                <a:solidFill>
                  <a:srgbClr val="FFFFFF"/>
                </a:solidFill>
                <a:latin typeface="Arial" charset="0"/>
                <a:cs typeface="Arial" charset="0"/>
              </a:rPr>
            </a:br>
            <a:r>
              <a:rPr lang="en-US" sz="2800" b="1" dirty="0">
                <a:solidFill>
                  <a:srgbClr val="FFFFFF"/>
                </a:solidFill>
                <a:latin typeface="Arial" charset="0"/>
                <a:cs typeface="Arial" charset="0"/>
              </a:rPr>
              <a:t>No other commandment is greater than these.</a:t>
            </a:r>
            <a:r>
              <a:rPr lang="en-US"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pic>
        <p:nvPicPr>
          <p:cNvPr id="513029" name="Picture 6" descr="190520_light_bulb_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2400" y="0"/>
            <a:ext cx="914400" cy="1217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eaLnBrk="1" hangingPunct="1"/>
            <a:endParaRPr lang="en-US">
              <a:solidFill>
                <a:srgbClr val="000000"/>
              </a:solidFill>
            </a:endParaRPr>
          </a:p>
        </p:txBody>
      </p:sp>
      <p:sp>
        <p:nvSpPr>
          <p:cNvPr id="515074" name="Title 1"/>
          <p:cNvSpPr>
            <a:spLocks noGrp="1"/>
          </p:cNvSpPr>
          <p:nvPr>
            <p:ph type="title"/>
          </p:nvPr>
        </p:nvSpPr>
        <p:spPr>
          <a:xfrm>
            <a:off x="1676400" y="228600"/>
            <a:ext cx="5791200" cy="533400"/>
          </a:xfrm>
        </p:spPr>
        <p:txBody>
          <a:bodyPr/>
          <a:lstStyle/>
          <a:p>
            <a:pPr algn="l" eaLnBrk="1" hangingPunct="1"/>
            <a:r>
              <a:rPr lang="en-US" sz="3200" b="1" i="1">
                <a:solidFill>
                  <a:srgbClr val="800000"/>
                </a:solidFill>
                <a:latin typeface="Arial" charset="0"/>
                <a:ea typeface="ＭＳ Ｐゴシック" charset="0"/>
                <a:cs typeface="Arial" charset="0"/>
              </a:rPr>
              <a:t>Our Vision is to…</a:t>
            </a:r>
          </a:p>
        </p:txBody>
      </p:sp>
      <p:pic>
        <p:nvPicPr>
          <p:cNvPr id="51507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515085"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eaLnBrk="1" hangingPunct="1">
                <a:defRPr/>
              </a:pPr>
              <a:r>
                <a:rPr lang="en-US" sz="4400" b="1" kern="0" dirty="0">
                  <a:solidFill>
                    <a:srgbClr val="800000"/>
                  </a:solidFill>
                  <a:latin typeface="Arial"/>
                  <a:ea typeface="+mn-ea"/>
                  <a:cs typeface="Arial"/>
                </a:rPr>
                <a:t>Love God</a:t>
              </a: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eaLnBrk="1" hangingPunct="1">
              <a:defRPr/>
            </a:pPr>
            <a:r>
              <a:rPr lang="en-US" sz="4400" b="1" kern="0" dirty="0">
                <a:solidFill>
                  <a:srgbClr val="800000"/>
                </a:solidFill>
                <a:latin typeface="Arial"/>
                <a:ea typeface="+mn-ea"/>
                <a:cs typeface="Arial"/>
              </a:rPr>
              <a:t>Love the Nations</a:t>
            </a: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eaLnBrk="1" hangingPunct="1">
                <a:defRPr/>
              </a:pPr>
              <a:r>
                <a:rPr lang="en-US" sz="4400" b="1" kern="0" dirty="0">
                  <a:solidFill>
                    <a:srgbClr val="800000"/>
                  </a:solidFill>
                  <a:latin typeface="Arial"/>
                  <a:ea typeface="+mn-ea"/>
                  <a:cs typeface="Arial"/>
                </a:rPr>
                <a:t>Love the Church</a:t>
              </a:r>
            </a:p>
          </p:txBody>
        </p:sp>
        <p:pic>
          <p:nvPicPr>
            <p:cNvPr id="515084"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1"/>
          </p:nvPr>
        </p:nvPicPr>
        <p:blipFill>
          <a:blip r:embed="rId6" cstate="screen">
            <a:extLst>
              <a:ext uri="{28A0092B-C50C-407E-A947-70E740481C1C}">
                <a14:useLocalDpi xmlns:a14="http://schemas.microsoft.com/office/drawing/2010/main"/>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eaLnBrk="1" hangingPunct="1"/>
            <a:endParaRPr lang="en-US">
              <a:solidFill>
                <a:srgbClr val="800000"/>
              </a:solidFill>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eaLnBrk="1" hangingPunct="1"/>
            <a:endParaRPr lang="en-US">
              <a:solidFill>
                <a:srgbClr val="800000"/>
              </a:solidFill>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eaLnBrk="1" hangingPunct="1"/>
            <a:endParaRPr lang="en-US">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190"/>
            <a:ext cx="9144000" cy="5143500"/>
          </a:xfrm>
          <a:prstGeom prst="rect">
            <a:avLst/>
          </a:prstGeom>
        </p:spPr>
      </p:pic>
      <p:sp>
        <p:nvSpPr>
          <p:cNvPr id="8" name="Rectangle 2"/>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The Book of Jonah</a:t>
            </a:r>
          </a:p>
        </p:txBody>
      </p:sp>
      <p:sp>
        <p:nvSpPr>
          <p:cNvPr id="900098" name="Rectangle 2"/>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Caring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11493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200"/>
            <a:ext cx="9144000" cy="6825800"/>
          </a:xfrm>
          <a:prstGeom prst="rect">
            <a:avLst/>
          </a:prstGeom>
        </p:spPr>
      </p:pic>
      <p:sp>
        <p:nvSpPr>
          <p:cNvPr id="900098" name="Rectangle 2"/>
          <p:cNvSpPr>
            <a:spLocks noGrp="1" noChangeArrowheads="1"/>
          </p:cNvSpPr>
          <p:nvPr>
            <p:ph type="ctrTitle"/>
          </p:nvPr>
        </p:nvSpPr>
        <p:spPr>
          <a:xfrm>
            <a:off x="179512" y="1844824"/>
            <a:ext cx="5112568" cy="17281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missed opportunity</a:t>
            </a:r>
          </a:p>
        </p:txBody>
      </p:sp>
    </p:spTree>
    <p:extLst>
      <p:ext uri="{BB962C8B-B14F-4D97-AF65-F5344CB8AC3E}">
        <p14:creationId xmlns:p14="http://schemas.microsoft.com/office/powerpoint/2010/main" val="2106331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care for people?</a:t>
            </a:r>
          </a:p>
        </p:txBody>
      </p:sp>
      <p:pic>
        <p:nvPicPr>
          <p:cNvPr id="2" name="Picture 1"/>
          <p:cNvPicPr>
            <a:picLocks noChangeAspect="1"/>
          </p:cNvPicPr>
          <p:nvPr/>
        </p:nvPicPr>
        <p:blipFill>
          <a:blip r:embed="rId3"/>
          <a:stretch>
            <a:fillRect/>
          </a:stretch>
        </p:blipFill>
        <p:spPr>
          <a:xfrm>
            <a:off x="-396553" y="1412776"/>
            <a:ext cx="9857095" cy="5544616"/>
          </a:xfrm>
          <a:prstGeom prst="rect">
            <a:avLst/>
          </a:prstGeom>
        </p:spPr>
      </p:pic>
    </p:spTree>
    <p:extLst>
      <p:ext uri="{BB962C8B-B14F-4D97-AF65-F5344CB8AC3E}">
        <p14:creationId xmlns:p14="http://schemas.microsoft.com/office/powerpoint/2010/main" val="2410882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204864"/>
            <a:ext cx="6667500" cy="4432300"/>
          </a:xfrm>
          <a:prstGeom prst="rect">
            <a:avLst/>
          </a:prstGeom>
        </p:spPr>
      </p:pic>
      <p:sp>
        <p:nvSpPr>
          <p:cNvPr id="900098" name="Rectangle 2"/>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want us to respond to </a:t>
            </a:r>
            <a:r>
              <a:rPr lang="en-US" sz="5400" b="1" dirty="0">
                <a:solidFill>
                  <a:srgbClr val="FFFF00"/>
                </a:solidFill>
                <a:effectLst>
                  <a:glow rad="127000">
                    <a:schemeClr val="tx1"/>
                  </a:glow>
                </a:effectLst>
                <a:latin typeface="Arial" charset="0"/>
                <a:ea typeface="ＭＳ Ｐゴシック" charset="0"/>
                <a:cs typeface="ＭＳ Ｐゴシック" charset="0"/>
              </a:rPr>
              <a:t>unresponsive</a:t>
            </a:r>
            <a:r>
              <a:rPr lang="en-US" sz="5400" b="1" dirty="0">
                <a:effectLst>
                  <a:glow rad="127000">
                    <a:schemeClr val="tx1"/>
                  </a:glow>
                </a:effectLst>
                <a:latin typeface="Arial" charset="0"/>
                <a:ea typeface="ＭＳ Ｐゴシック" charset="0"/>
                <a:cs typeface="ＭＳ Ｐゴシック" charset="0"/>
              </a:rPr>
              <a:t> people?</a:t>
            </a:r>
          </a:p>
        </p:txBody>
      </p:sp>
    </p:spTree>
    <p:extLst>
      <p:ext uri="{BB962C8B-B14F-4D97-AF65-F5344CB8AC3E}">
        <p14:creationId xmlns:p14="http://schemas.microsoft.com/office/powerpoint/2010/main" val="4106854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111" r="-831"/>
          <a:stretch/>
        </p:blipFill>
        <p:spPr>
          <a:xfrm>
            <a:off x="-13228" y="-1"/>
            <a:ext cx="9219940" cy="68768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96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254000">
                    <a:srgbClr val="000000"/>
                  </a:glow>
                </a:effectLst>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i="1" dirty="0">
                <a:solidFill>
                  <a:srgbClr val="FFFFFF"/>
                </a:solidFill>
                <a:effectLst>
                  <a:glow rad="254000">
                    <a:srgbClr val="000000"/>
                  </a:glow>
                </a:effectLst>
                <a:latin typeface="Arial" charset="0"/>
                <a:ea typeface="ＭＳ Ｐゴシック" charset="0"/>
                <a:cs typeface="ＭＳ Ｐゴシック" charset="0"/>
              </a:rPr>
              <a:t>—A Preaching Series on the Minor Prophets—</a:t>
            </a:r>
          </a:p>
        </p:txBody>
      </p:sp>
    </p:spTree>
    <p:extLst>
      <p:ext uri="{BB962C8B-B14F-4D97-AF65-F5344CB8AC3E}">
        <p14:creationId xmlns:p14="http://schemas.microsoft.com/office/powerpoint/2010/main" val="3509337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111"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Caring</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Humble</a:t>
            </a:r>
          </a:p>
        </p:txBody>
      </p:sp>
    </p:spTree>
    <p:extLst>
      <p:ext uri="{BB962C8B-B14F-4D97-AF65-F5344CB8AC3E}">
        <p14:creationId xmlns:p14="http://schemas.microsoft.com/office/powerpoint/2010/main" val="595069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00098"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948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Compassion on Gentiles</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599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Tree>
    <p:extLst>
      <p:ext uri="{BB962C8B-B14F-4D97-AF65-F5344CB8AC3E}">
        <p14:creationId xmlns:p14="http://schemas.microsoft.com/office/powerpoint/2010/main" val="39640074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81724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Minor Prophets—Major Points</a:t>
            </a:r>
          </a:p>
        </p:txBody>
      </p:sp>
    </p:spTree>
    <p:extLst>
      <p:ext uri="{BB962C8B-B14F-4D97-AF65-F5344CB8AC3E}">
        <p14:creationId xmlns:p14="http://schemas.microsoft.com/office/powerpoint/2010/main" val="815483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363522" name="Rectangle 5"/>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122" name="Picture 2" descr="jaws2dvdl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15913"/>
            <a:ext cx="5257800" cy="6629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p>
            <a:r>
              <a:rPr lang="en-US" sz="6000" b="1" dirty="0">
                <a:solidFill>
                  <a:srgbClr val="F5EFEF"/>
                </a:solidFill>
                <a:latin typeface="Arial" charset="0"/>
                <a:cs typeface="Arial" charset="0"/>
              </a:rPr>
              <a:t>JONAH</a:t>
            </a:r>
          </a:p>
        </p:txBody>
      </p:sp>
    </p:spTree>
    <p:extLst>
      <p:ext uri="{BB962C8B-B14F-4D97-AF65-F5344CB8AC3E}">
        <p14:creationId xmlns:p14="http://schemas.microsoft.com/office/powerpoint/2010/main" val="1345306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Title 10"/>
          <p:cNvSpPr>
            <a:spLocks noGrp="1"/>
          </p:cNvSpPr>
          <p:nvPr>
            <p:ph type="title" idx="4294967295"/>
          </p:nvPr>
        </p:nvSpPr>
        <p:spPr/>
        <p:txBody>
          <a:bodyPr/>
          <a:lstStyle/>
          <a:p>
            <a:r>
              <a:rPr lang="en-US">
                <a:solidFill>
                  <a:srgbClr val="FFFFFF"/>
                </a:solidFill>
                <a:latin typeface="Arial" charset="0"/>
                <a:ea typeface="Osaka" charset="0"/>
                <a:cs typeface="Osaka" charset="0"/>
              </a:rPr>
              <a:t>Unique Elements in Jonah</a:t>
            </a:r>
          </a:p>
        </p:txBody>
      </p:sp>
      <p:sp>
        <p:nvSpPr>
          <p:cNvPr id="4101" name="Text Box 5"/>
          <p:cNvSpPr txBox="1">
            <a:spLocks noChangeArrowheads="1"/>
          </p:cNvSpPr>
          <p:nvPr/>
        </p:nvSpPr>
        <p:spPr bwMode="auto">
          <a:xfrm>
            <a:off x="152400" y="1800225"/>
            <a:ext cx="891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a:pPr>
            <a:r>
              <a:rPr lang="en-US" sz="3200" b="1">
                <a:solidFill>
                  <a:srgbClr val="000000"/>
                </a:solidFill>
                <a:latin typeface="Arial" charset="0"/>
              </a:rPr>
              <a:t>Jonah speaks entirely through the </a:t>
            </a:r>
            <a:r>
              <a:rPr lang="en-US" sz="3200" b="1" i="1">
                <a:solidFill>
                  <a:srgbClr val="FF0000"/>
                </a:solidFill>
                <a:latin typeface="Arial" charset="0"/>
              </a:rPr>
              <a:t>experience </a:t>
            </a:r>
            <a:r>
              <a:rPr lang="en-US" sz="3200" b="1">
                <a:solidFill>
                  <a:srgbClr val="000000"/>
                </a:solidFill>
                <a:latin typeface="Arial" charset="0"/>
              </a:rPr>
              <a:t>of a prophet—not his words.</a:t>
            </a:r>
          </a:p>
        </p:txBody>
      </p:sp>
      <p:sp>
        <p:nvSpPr>
          <p:cNvPr id="793603" name="Text Box 6"/>
          <p:cNvSpPr txBox="1">
            <a:spLocks noChangeArrowheads="1"/>
          </p:cNvSpPr>
          <p:nvPr/>
        </p:nvSpPr>
        <p:spPr bwMode="auto">
          <a:xfrm>
            <a:off x="8213725" y="193675"/>
            <a:ext cx="608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sz="2000" b="1">
                <a:solidFill>
                  <a:srgbClr val="000000"/>
                </a:solidFill>
                <a:latin typeface="Arial" charset="0"/>
              </a:rPr>
              <a:t>600</a:t>
            </a:r>
          </a:p>
        </p:txBody>
      </p:sp>
      <p:sp>
        <p:nvSpPr>
          <p:cNvPr id="793604" name="WordArt 7"/>
          <p:cNvSpPr>
            <a:spLocks noChangeArrowheads="1" noChangeShapeType="1" noTextEdit="1"/>
          </p:cNvSpPr>
          <p:nvPr/>
        </p:nvSpPr>
        <p:spPr bwMode="auto">
          <a:xfrm>
            <a:off x="-381000" y="457200"/>
            <a:ext cx="7924800" cy="1143000"/>
          </a:xfrm>
          <a:prstGeom prst="rect">
            <a:avLst/>
          </a:prstGeom>
        </p:spPr>
        <p:txBody>
          <a:bodyPr wrap="none" fromWordArt="1">
            <a:prstTxWarp prst="textCascadeUp">
              <a:avLst>
                <a:gd name="adj" fmla="val 76333"/>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Unique Elements in Jonah</a:t>
            </a:r>
          </a:p>
        </p:txBody>
      </p:sp>
      <p:sp>
        <p:nvSpPr>
          <p:cNvPr id="8" name="Text Box 5"/>
          <p:cNvSpPr txBox="1">
            <a:spLocks noChangeArrowheads="1"/>
          </p:cNvSpPr>
          <p:nvPr/>
        </p:nvSpPr>
        <p:spPr bwMode="auto">
          <a:xfrm>
            <a:off x="152400" y="4332288"/>
            <a:ext cx="89154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startAt="3"/>
            </a:pPr>
            <a:r>
              <a:rPr lang="en-US" sz="3200" b="1" dirty="0">
                <a:solidFill>
                  <a:srgbClr val="000000"/>
                </a:solidFill>
                <a:latin typeface="Arial" charset="0"/>
              </a:rPr>
              <a:t>Jonah is the only entire biblical book on Israel</a:t>
            </a:r>
            <a:r>
              <a:rPr lang="mr-IN" altLang="ja-JP" sz="3200" b="1" dirty="0">
                <a:solidFill>
                  <a:srgbClr val="000000"/>
                </a:solidFill>
                <a:latin typeface="Arial" charset="0"/>
              </a:rPr>
              <a:t>'</a:t>
            </a:r>
            <a:r>
              <a:rPr lang="en-US" sz="3200" b="1" dirty="0">
                <a:solidFill>
                  <a:srgbClr val="000000"/>
                </a:solidFill>
                <a:latin typeface="Arial" charset="0"/>
              </a:rPr>
              <a:t>s response to the </a:t>
            </a:r>
            <a:r>
              <a:rPr lang="en-US" sz="3200" b="1" i="1" dirty="0">
                <a:solidFill>
                  <a:srgbClr val="FF0000"/>
                </a:solidFill>
                <a:latin typeface="Arial" charset="0"/>
              </a:rPr>
              <a:t>Gentile </a:t>
            </a:r>
            <a:r>
              <a:rPr lang="en-US" sz="3200" b="1" dirty="0">
                <a:solidFill>
                  <a:srgbClr val="000000"/>
                </a:solidFill>
                <a:latin typeface="Arial" charset="0"/>
              </a:rPr>
              <a:t>nations.</a:t>
            </a:r>
          </a:p>
        </p:txBody>
      </p:sp>
      <p:sp>
        <p:nvSpPr>
          <p:cNvPr id="9" name="Text Box 5"/>
          <p:cNvSpPr txBox="1">
            <a:spLocks noChangeArrowheads="1"/>
          </p:cNvSpPr>
          <p:nvPr/>
        </p:nvSpPr>
        <p:spPr bwMode="auto">
          <a:xfrm>
            <a:off x="152400" y="3067050"/>
            <a:ext cx="891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buFont typeface="Arial" charset="0"/>
              <a:buAutoNum type="arabicPeriod" startAt="2"/>
            </a:pPr>
            <a:r>
              <a:rPr lang="en-US" sz="3200" b="1">
                <a:solidFill>
                  <a:srgbClr val="000000"/>
                </a:solidFill>
                <a:latin typeface="Arial" charset="0"/>
              </a:rPr>
              <a:t>Jonah is the only prophet in Scripture who </a:t>
            </a:r>
            <a:r>
              <a:rPr lang="en-US" sz="3200" b="1" i="1">
                <a:solidFill>
                  <a:srgbClr val="FF0000"/>
                </a:solidFill>
                <a:latin typeface="Arial" charset="0"/>
              </a:rPr>
              <a:t>tried to run </a:t>
            </a:r>
            <a:r>
              <a:rPr lang="en-US" sz="3200" b="1">
                <a:solidFill>
                  <a:srgbClr val="000000"/>
                </a:solidFill>
                <a:latin typeface="Arial" charset="0"/>
              </a:rPr>
              <a:t>from God.</a:t>
            </a:r>
          </a:p>
        </p:txBody>
      </p:sp>
      <p:sp>
        <p:nvSpPr>
          <p:cNvPr id="10" name="Text Box 5"/>
          <p:cNvSpPr txBox="1">
            <a:spLocks noChangeArrowheads="1"/>
          </p:cNvSpPr>
          <p:nvPr/>
        </p:nvSpPr>
        <p:spPr bwMode="auto">
          <a:xfrm>
            <a:off x="152400" y="5599113"/>
            <a:ext cx="891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l"/>
            <a:r>
              <a:rPr lang="en-US" sz="3200" b="1">
                <a:solidFill>
                  <a:srgbClr val="000000"/>
                </a:solidFill>
                <a:latin typeface="Arial" charset="0"/>
              </a:rPr>
              <a:t>4.	The </a:t>
            </a:r>
            <a:r>
              <a:rPr lang="en-US" sz="3200" b="1" i="1">
                <a:solidFill>
                  <a:srgbClr val="FF0000"/>
                </a:solidFill>
                <a:latin typeface="Arial" charset="0"/>
              </a:rPr>
              <a:t>historicity </a:t>
            </a:r>
            <a:r>
              <a:rPr lang="en-US" sz="3200" b="1">
                <a:solidFill>
                  <a:srgbClr val="000000"/>
                </a:solidFill>
                <a:latin typeface="Arial" charset="0"/>
              </a:rPr>
              <a:t>of Jonah has been denied by many scholars. </a:t>
            </a:r>
          </a:p>
        </p:txBody>
      </p:sp>
    </p:spTree>
    <p:extLst>
      <p:ext uri="{BB962C8B-B14F-4D97-AF65-F5344CB8AC3E}">
        <p14:creationId xmlns:p14="http://schemas.microsoft.com/office/powerpoint/2010/main" val="9085828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Scale>
                                      <p:cBhvr>
                                        <p:cTn id="7" dur="1000" decel="50000" fill="hold">
                                          <p:stCondLst>
                                            <p:cond delay="0"/>
                                          </p:stCondLst>
                                        </p:cTn>
                                        <p:tgtEl>
                                          <p:spTgt spid="41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01">
                                            <p:txEl>
                                              <p:pRg st="0" end="0"/>
                                            </p:txEl>
                                          </p:spTgt>
                                        </p:tgtEl>
                                        <p:attrNameLst>
                                          <p:attrName>ppt_x</p:attrName>
                                          <p:attrName>ppt_y</p:attrName>
                                        </p:attrNameLst>
                                      </p:cBhvr>
                                    </p:animMotion>
                                    <p:animEffect transition="in" filter="fade">
                                      <p:cBhvr>
                                        <p:cTn id="9" dur="1000"/>
                                        <p:tgtEl>
                                          <p:spTgt spid="410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Scale>
                                      <p:cBhvr>
                                        <p:cTn id="14"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
                                            <p:txEl>
                                              <p:pRg st="0" end="0"/>
                                            </p:txEl>
                                          </p:spTgt>
                                        </p:tgtEl>
                                        <p:attrNameLst>
                                          <p:attrName>ppt_x</p:attrName>
                                          <p:attrName>ppt_y</p:attrName>
                                        </p:attrNameLst>
                                      </p:cBhvr>
                                    </p:animMotion>
                                    <p:animEffect transition="in" filter="fade">
                                      <p:cBhvr>
                                        <p:cTn id="16" dur="1000"/>
                                        <p:tgtEl>
                                          <p:spTgt spid="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Scale>
                                      <p:cBhvr>
                                        <p:cTn id="21"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xEl>
                                              <p:pRg st="0" end="0"/>
                                            </p:txEl>
                                          </p:spTgt>
                                        </p:tgtEl>
                                        <p:attrNameLst>
                                          <p:attrName>ppt_x</p:attrName>
                                          <p:attrName>ppt_y</p:attrName>
                                        </p:attrNameLst>
                                      </p:cBhvr>
                                    </p:animMotion>
                                    <p:animEffect transition="in" filter="fade">
                                      <p:cBhvr>
                                        <p:cTn id="23" dur="1000"/>
                                        <p:tgtEl>
                                          <p:spTgt spid="8">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Scale>
                                      <p:cBhvr>
                                        <p:cTn id="28"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
                                            <p:txEl>
                                              <p:pRg st="0" end="0"/>
                                            </p:txEl>
                                          </p:spTgt>
                                        </p:tgtEl>
                                        <p:attrNameLst>
                                          <p:attrName>ppt_x</p:attrName>
                                          <p:attrName>ppt_y</p:attrName>
                                        </p:attrNameLst>
                                      </p:cBhvr>
                                    </p:animMotion>
                                    <p:animEffect transition="in" filter="fade">
                                      <p:cBhvr>
                                        <p:cTn id="30"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123907" name="Rectangle 3"/>
          <p:cNvSpPr>
            <a:spLocks noGrp="1" noChangeArrowheads="1"/>
          </p:cNvSpPr>
          <p:nvPr>
            <p:ph type="title" idx="4294967295"/>
          </p:nvPr>
        </p:nvSpPr>
        <p:spPr>
          <a:xfrm>
            <a:off x="0" y="2490936"/>
            <a:ext cx="9144000" cy="3962400"/>
          </a:xfrm>
          <a:effectLst/>
        </p:spPr>
        <p:txBody>
          <a:bodyPr/>
          <a:lstStyle/>
          <a:p>
            <a:pPr eaLnBrk="1" hangingPunct="1">
              <a:defRPr/>
            </a:pPr>
            <a:r>
              <a:rPr lang="mr-IN" altLang="ja-JP" sz="8000" b="1" dirty="0">
                <a:solidFill>
                  <a:srgbClr val="FFFFFF"/>
                </a:solidFill>
                <a:latin typeface="Trebuchet MS" charset="0"/>
                <a:ea typeface="Osaka" charset="0"/>
                <a:cs typeface="Osaka" charset="0"/>
              </a:rPr>
              <a:t>"</a:t>
            </a:r>
            <a:r>
              <a:rPr lang="en-US" sz="8000" b="1" dirty="0">
                <a:solidFill>
                  <a:srgbClr val="FFFFFF"/>
                </a:solidFill>
                <a:latin typeface="Trebuchet MS" charset="0"/>
                <a:ea typeface="Osaka" charset="0"/>
                <a:cs typeface="Osaka" charset="0"/>
              </a:rPr>
              <a:t>Go! No! So Row!</a:t>
            </a:r>
            <a:r>
              <a:rPr lang="mr-IN" altLang="ja-JP" sz="8000" b="1" dirty="0">
                <a:solidFill>
                  <a:srgbClr val="FFFFFF"/>
                </a:solidFill>
                <a:latin typeface="Trebuchet MS" charset="0"/>
                <a:ea typeface="Osaka" charset="0"/>
                <a:cs typeface="Osaka" charset="0"/>
              </a:rPr>
              <a:t>"</a:t>
            </a:r>
            <a:r>
              <a:rPr lang="en-US" sz="8000" b="1" dirty="0">
                <a:solidFill>
                  <a:srgbClr val="FFFFFF"/>
                </a:solidFill>
                <a:latin typeface="Trebuchet MS" charset="0"/>
                <a:ea typeface="Osaka" charset="0"/>
                <a:cs typeface="Osaka" charset="0"/>
              </a:rPr>
              <a:t>  </a:t>
            </a:r>
            <a:br>
              <a:rPr lang="en-US" sz="8000" b="1" dirty="0">
                <a:solidFill>
                  <a:srgbClr val="FFFFFF"/>
                </a:solidFill>
                <a:latin typeface="Trebuchet MS" charset="0"/>
                <a:ea typeface="Osaka" charset="0"/>
                <a:cs typeface="Osaka" charset="0"/>
              </a:rPr>
            </a:br>
            <a:r>
              <a:rPr lang="en-US" sz="8000" b="1" dirty="0">
                <a:solidFill>
                  <a:srgbClr val="FFFFFF"/>
                </a:solidFill>
                <a:latin typeface="Trebuchet MS" charset="0"/>
                <a:ea typeface="Osaka" charset="0"/>
                <a:cs typeface="Osaka" charset="0"/>
              </a:rPr>
              <a:t>Jonah 1</a:t>
            </a:r>
            <a:endParaRPr lang="en-US" sz="8000" b="1" dirty="0">
              <a:latin typeface="Trebuchet MS" charset="0"/>
              <a:ea typeface="Osaka" charset="0"/>
              <a:cs typeface="Osaka" charset="0"/>
            </a:endParaRPr>
          </a:p>
        </p:txBody>
      </p:sp>
      <p:sp>
        <p:nvSpPr>
          <p:cNvPr id="4"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sz="4800" b="1" i="1" dirty="0">
                <a:solidFill>
                  <a:srgbClr val="FFFFFF"/>
                </a:solidFill>
                <a:latin typeface="Arial"/>
                <a:ea typeface="Osaka" charset="0"/>
                <a:cs typeface="Arial"/>
              </a:rPr>
              <a:t>God turns events to show us His </a:t>
            </a:r>
            <a:r>
              <a:rPr lang="en-US" altLang="ja-JP" sz="4800" b="1" i="1" dirty="0">
                <a:solidFill>
                  <a:srgbClr val="FFFF00"/>
                </a:solidFill>
                <a:latin typeface="Arial"/>
                <a:ea typeface="Osaka" charset="0"/>
                <a:cs typeface="Arial"/>
              </a:rPr>
              <a:t>compassion</a:t>
            </a:r>
            <a:r>
              <a:rPr lang="en-US" altLang="ja-JP" sz="4800" b="1" i="1" dirty="0">
                <a:solidFill>
                  <a:srgbClr val="FFFFFF"/>
                </a:solidFill>
                <a:latin typeface="Arial"/>
                <a:ea typeface="Osaka" charset="0"/>
                <a:cs typeface="Arial"/>
              </a:rPr>
              <a:t> for people. </a:t>
            </a:r>
            <a:endParaRPr lang="en-US" sz="4800" b="1" i="1" dirty="0">
              <a:solidFill>
                <a:srgbClr val="000000"/>
              </a:solidFill>
              <a:latin typeface="Arial"/>
              <a:ea typeface="Osaka" charset="0"/>
              <a:cs typeface="Arial"/>
            </a:endParaRPr>
          </a:p>
        </p:txBody>
      </p:sp>
    </p:spTree>
    <p:extLst>
      <p:ext uri="{BB962C8B-B14F-4D97-AF65-F5344CB8AC3E}">
        <p14:creationId xmlns:p14="http://schemas.microsoft.com/office/powerpoint/2010/main" val="418338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solidFill>
            <a:srgbClr val="030201"/>
          </a:solidFill>
        </p:spPr>
        <p:txBody>
          <a:bodyPr/>
          <a:lstStyle/>
          <a:p>
            <a:pPr eaLnBrk="1" hangingPunct="1">
              <a:defRPr/>
            </a:pPr>
            <a:r>
              <a:rPr kumimoji="1" lang="en-US" dirty="0"/>
              <a:t>Jonah 1: Go!</a:t>
            </a:r>
          </a:p>
        </p:txBody>
      </p:sp>
      <p:sp>
        <p:nvSpPr>
          <p:cNvPr id="4" name="Text Box 4"/>
          <p:cNvSpPr txBox="1">
            <a:spLocks noChangeArrowheads="1"/>
          </p:cNvSpPr>
          <p:nvPr/>
        </p:nvSpPr>
        <p:spPr bwMode="auto">
          <a:xfrm>
            <a:off x="8305800" y="71438"/>
            <a:ext cx="758825" cy="457200"/>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algn="l">
              <a:defRPr/>
            </a:pPr>
            <a:r>
              <a:rPr lang="en-US" b="1" dirty="0">
                <a:solidFill>
                  <a:srgbClr val="FFFFFF"/>
                </a:solidFill>
                <a:latin typeface="Arial"/>
                <a:cs typeface="Arial"/>
              </a:rPr>
              <a:t>604</a:t>
            </a:r>
          </a:p>
        </p:txBody>
      </p:sp>
      <p:sp>
        <p:nvSpPr>
          <p:cNvPr id="173059" name="Rectangle 3"/>
          <p:cNvSpPr>
            <a:spLocks noChangeArrowheads="1"/>
          </p:cNvSpPr>
          <p:nvPr/>
        </p:nvSpPr>
        <p:spPr bwMode="auto">
          <a:xfrm>
            <a:off x="533400" y="19050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l" eaLnBrk="1" hangingPunct="1">
              <a:spcBef>
                <a:spcPct val="20000"/>
              </a:spcBef>
              <a:buClr>
                <a:srgbClr val="00CCFF"/>
              </a:buClr>
              <a:buSzPct val="65000"/>
              <a:buFont typeface="Arial" pitchFamily="-128" charset="0"/>
              <a:buAutoNum type="romanUcPeriod"/>
              <a:defRPr/>
            </a:pPr>
            <a:r>
              <a:rPr kumimoji="1" lang="en-US" sz="3600" b="1" kern="0" dirty="0">
                <a:solidFill>
                  <a:srgbClr val="FFFFFF"/>
                </a:solidFill>
                <a:latin typeface="Arial"/>
                <a:ea typeface="ＭＳ Ｐゴシック" pitchFamily="-112" charset="-128"/>
                <a:cs typeface="ＭＳ Ｐゴシック" pitchFamily="-112" charset="-128"/>
              </a:rPr>
              <a:t>God commands His people to tell the wicked how much He hates their </a:t>
            </a:r>
            <a:r>
              <a:rPr kumimoji="1" lang="en-US" sz="3600" b="1" kern="0" dirty="0">
                <a:solidFill>
                  <a:srgbClr val="FFFF00"/>
                </a:solidFill>
                <a:latin typeface="Arial"/>
                <a:ea typeface="ＭＳ Ｐゴシック" pitchFamily="-112" charset="-128"/>
                <a:cs typeface="ＭＳ Ｐゴシック" pitchFamily="-112" charset="-128"/>
              </a:rPr>
              <a:t>sin</a:t>
            </a:r>
            <a:r>
              <a:rPr kumimoji="1" lang="en-US" sz="3600" b="1" kern="0" dirty="0">
                <a:solidFill>
                  <a:srgbClr val="FFFFFF"/>
                </a:solidFill>
                <a:latin typeface="Arial"/>
                <a:ea typeface="ＭＳ Ｐゴシック" pitchFamily="-112" charset="-128"/>
                <a:cs typeface="ＭＳ Ｐゴシック" pitchFamily="-112" charset="-128"/>
              </a:rPr>
              <a:t> (1-2).</a:t>
            </a:r>
          </a:p>
        </p:txBody>
      </p:sp>
    </p:spTree>
    <p:extLst>
      <p:ext uri="{BB962C8B-B14F-4D97-AF65-F5344CB8AC3E}">
        <p14:creationId xmlns:p14="http://schemas.microsoft.com/office/powerpoint/2010/main" val="1688210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a:latin typeface="Trebuchet MS" charset="0"/>
                <a:ea typeface="Osaka" charset="0"/>
                <a:cs typeface="Osaka"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7200" b="1" i="1">
                <a:solidFill>
                  <a:srgbClr val="FF0000"/>
                </a:solidFill>
                <a:effectLst>
                  <a:outerShdw blurRad="38100" dist="38100" dir="2700000" algn="tl">
                    <a:srgbClr val="000000"/>
                  </a:outerShdw>
                </a:effectLst>
                <a:latin typeface="Rockwell Extra Bold" charset="0"/>
              </a:rPr>
              <a:t>Assyrian</a:t>
            </a:r>
          </a:p>
        </p:txBody>
      </p:sp>
      <p:sp>
        <p:nvSpPr>
          <p:cNvPr id="23556" name="Text Box 4"/>
          <p:cNvSpPr txBox="1">
            <a:spLocks noChangeArrowheads="1"/>
          </p:cNvSpPr>
          <p:nvPr/>
        </p:nvSpPr>
        <p:spPr bwMode="auto">
          <a:xfrm>
            <a:off x="1495425" y="838200"/>
            <a:ext cx="7086600"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7200" b="1" i="1">
                <a:solidFill>
                  <a:srgbClr val="FF0000"/>
                </a:solidFill>
                <a:effectLst>
                  <a:outerShdw blurRad="38100" dist="38100" dir="2700000" algn="tl">
                    <a:srgbClr val="000000"/>
                  </a:outerShdw>
                </a:effectLst>
                <a:latin typeface="Rockwell Extra Bold" charset="0"/>
              </a:rPr>
              <a:t>Brutality</a:t>
            </a:r>
          </a:p>
        </p:txBody>
      </p:sp>
      <p:sp>
        <p:nvSpPr>
          <p:cNvPr id="528390"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rPr>
              <a:t>614</a:t>
            </a:r>
          </a:p>
        </p:txBody>
      </p:sp>
      <p:sp>
        <p:nvSpPr>
          <p:cNvPr id="528391" name="TextBox 5"/>
          <p:cNvSpPr txBox="1">
            <a:spLocks noChangeArrowheads="1"/>
          </p:cNvSpPr>
          <p:nvPr/>
        </p:nvSpPr>
        <p:spPr bwMode="auto">
          <a:xfrm>
            <a:off x="5105400" y="2462213"/>
            <a:ext cx="4038600" cy="3786187"/>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ja-JP" dirty="0">
                <a:solidFill>
                  <a:srgbClr val="F5F5F2"/>
                </a:solidFill>
                <a:latin typeface="Arial" charset="0"/>
                <a:cs typeface="Arial" charset="0"/>
              </a:rPr>
              <a:t>"</a:t>
            </a:r>
            <a:r>
              <a:rPr lang="en-US" dirty="0">
                <a:solidFill>
                  <a:srgbClr val="F5F5F2"/>
                </a:solidFill>
                <a:latin typeface="Arial" charset="0"/>
                <a:cs typeface="Arial" charset="0"/>
              </a:rPr>
              <a:t>A pyramid of heads I reared in front of his city.  Their youths and their maidens I burnt up in the flames.</a:t>
            </a:r>
            <a:r>
              <a:rPr lang="en-US" altLang="ja-JP" dirty="0">
                <a:solidFill>
                  <a:srgbClr val="F5F5F2"/>
                </a:solidFill>
                <a:latin typeface="Arial" charset="0"/>
                <a:cs typeface="Arial" charset="0"/>
              </a:rPr>
              <a:t>"</a:t>
            </a:r>
            <a:r>
              <a:rPr lang="en-US" dirty="0">
                <a:solidFill>
                  <a:srgbClr val="F5F5F2"/>
                </a:solidFill>
                <a:latin typeface="Arial" charset="0"/>
                <a:cs typeface="Arial" charset="0"/>
              </a:rPr>
              <a:t> </a:t>
            </a:r>
          </a:p>
          <a:p>
            <a:br>
              <a:rPr lang="en-US" dirty="0">
                <a:solidFill>
                  <a:srgbClr val="F5F5F2"/>
                </a:solidFill>
                <a:latin typeface="Arial" charset="0"/>
                <a:cs typeface="Arial" charset="0"/>
              </a:rPr>
            </a:br>
            <a:r>
              <a:rPr lang="en-US" dirty="0" err="1">
                <a:solidFill>
                  <a:srgbClr val="F5F5F2"/>
                </a:solidFill>
                <a:latin typeface="Arial" charset="0"/>
                <a:cs typeface="Arial" charset="0"/>
              </a:rPr>
              <a:t>Shalmaneser</a:t>
            </a:r>
            <a:r>
              <a:rPr lang="en-US" dirty="0">
                <a:solidFill>
                  <a:srgbClr val="F5F5F2"/>
                </a:solidFill>
                <a:latin typeface="Arial" charset="0"/>
                <a:cs typeface="Arial" charset="0"/>
              </a:rPr>
              <a:t>, 859-824 BC </a:t>
            </a:r>
            <a:br>
              <a:rPr lang="en-US" dirty="0">
                <a:solidFill>
                  <a:srgbClr val="F5F5F2"/>
                </a:solidFill>
                <a:latin typeface="Arial" charset="0"/>
                <a:cs typeface="Arial" charset="0"/>
              </a:rPr>
            </a:br>
            <a:r>
              <a:rPr lang="en-US" dirty="0">
                <a:solidFill>
                  <a:srgbClr val="F5F5F2"/>
                </a:solidFill>
                <a:latin typeface="Arial" charset="0"/>
                <a:cs typeface="Arial" charset="0"/>
              </a:rPr>
              <a:t>= 80 years before Jonah, in</a:t>
            </a:r>
          </a:p>
          <a:p>
            <a:r>
              <a:rPr lang="en-US" dirty="0" err="1">
                <a:solidFill>
                  <a:srgbClr val="F5F5F2"/>
                </a:solidFill>
                <a:latin typeface="Arial" charset="0"/>
                <a:cs typeface="Arial" charset="0"/>
              </a:rPr>
              <a:t>Luckenbill</a:t>
            </a:r>
            <a:r>
              <a:rPr lang="en-US" dirty="0">
                <a:solidFill>
                  <a:srgbClr val="F5F5F2"/>
                </a:solidFill>
                <a:latin typeface="Arial" charset="0"/>
                <a:cs typeface="Arial" charset="0"/>
              </a:rPr>
              <a:t>, </a:t>
            </a:r>
            <a:r>
              <a:rPr lang="en-US" i="1" dirty="0">
                <a:solidFill>
                  <a:srgbClr val="F5F5F2"/>
                </a:solidFill>
                <a:latin typeface="Arial" charset="0"/>
                <a:cs typeface="Arial" charset="0"/>
              </a:rPr>
              <a:t>Ancient Records of Assyria and Babylonia</a:t>
            </a:r>
            <a:r>
              <a:rPr lang="en-US" dirty="0">
                <a:solidFill>
                  <a:srgbClr val="F5F5F2"/>
                </a:solidFill>
                <a:latin typeface="Arial" charset="0"/>
                <a:cs typeface="Arial" charset="0"/>
              </a:rPr>
              <a:t>, 1:213</a:t>
            </a:r>
          </a:p>
        </p:txBody>
      </p:sp>
    </p:spTree>
    <p:extLst>
      <p:ext uri="{BB962C8B-B14F-4D97-AF65-F5344CB8AC3E}">
        <p14:creationId xmlns:p14="http://schemas.microsoft.com/office/powerpoint/2010/main" val="3619863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nvGraphicFramePr>
        <p:xfrm>
          <a:off x="0" y="44624"/>
          <a:ext cx="9144000" cy="6858000"/>
        </p:xfrm>
        <a:graphic>
          <a:graphicData uri="http://schemas.openxmlformats.org/presentationml/2006/ole">
            <mc:AlternateContent xmlns:mc="http://schemas.openxmlformats.org/markup-compatibility/2006">
              <mc:Choice xmlns:v="urn:schemas-microsoft-com:vml" Requires="v">
                <p:oleObj name="Slide" r:id="rId3" imgW="4508500" imgH="3378200" progId="PowerPoint.Slide.8">
                  <p:embed/>
                </p:oleObj>
              </mc:Choice>
              <mc:Fallback>
                <p:oleObj name="Slide" r:id="rId3" imgW="4508500" imgH="3378200" progId="PowerPoint.Slide.8">
                  <p:embed/>
                  <p:pic>
                    <p:nvPicPr>
                      <p:cNvPr id="53248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24"/>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2483" name="Text Box 4"/>
          <p:cNvSpPr txBox="1">
            <a:spLocks noChangeArrowheads="1"/>
          </p:cNvSpPr>
          <p:nvPr/>
        </p:nvSpPr>
        <p:spPr bwMode="auto">
          <a:xfrm>
            <a:off x="8388424"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614</a:t>
            </a:r>
          </a:p>
        </p:txBody>
      </p:sp>
      <p:sp>
        <p:nvSpPr>
          <p:cNvPr id="532484" name="TextBox 4"/>
          <p:cNvSpPr txBox="1">
            <a:spLocks noChangeArrowheads="1"/>
          </p:cNvSpPr>
          <p:nvPr/>
        </p:nvSpPr>
        <p:spPr bwMode="auto">
          <a:xfrm>
            <a:off x="0" y="2546043"/>
            <a:ext cx="5004048" cy="4401205"/>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8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800" b="1" i="0" u="none" strike="noStrike" kern="1200" cap="none" spc="0" normalizeH="0" baseline="0" noProof="0" dirty="0">
                <a:ln>
                  <a:noFill/>
                </a:ln>
                <a:solidFill>
                  <a:srgbClr val="F5F5F2"/>
                </a:solidFill>
                <a:effectLst/>
                <a:uLnTx/>
                <a:uFillTx/>
                <a:latin typeface="Arial" charset="0"/>
                <a:ea typeface="Osaka" charset="0"/>
                <a:cs typeface="Arial" charset="0"/>
              </a:rPr>
              <a:t>I pierced his chin with my keen hand dagger.  Through his jaw… I passed a rope, put a dog chain upon him and made him occupy a kennel.</a:t>
            </a:r>
            <a:r>
              <a:rPr kumimoji="0" lang="mr-IN" altLang="ja-JP" sz="28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800" b="1" i="0" u="none" strike="noStrike" kern="1200" cap="none" spc="0" normalizeH="0" baseline="0" noProof="0" dirty="0">
                <a:ln>
                  <a:noFill/>
                </a:ln>
                <a:solidFill>
                  <a:srgbClr val="F5F5F2"/>
                </a:solidFill>
                <a:effectLst/>
                <a:uLnTx/>
                <a:uFillTx/>
                <a:latin typeface="Arial" charset="0"/>
                <a:ea typeface="Osaka"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Ashurbanipal, 669-626 BC </a:t>
            </a:r>
            <a:b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100 years after Jonah,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5F5F2"/>
                </a:solidFill>
                <a:effectLst/>
                <a:uLnTx/>
                <a:uFillTx/>
                <a:latin typeface="Arial" charset="0"/>
                <a:ea typeface="Osaka" charset="0"/>
                <a:cs typeface="Arial" charset="0"/>
              </a:rPr>
              <a:t>Luckenbill</a:t>
            </a: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a:t>
            </a:r>
            <a: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t>Ancient Records of </a:t>
            </a:r>
            <a:b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t>Assyria &amp; Babylonia</a:t>
            </a: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2:319</a:t>
            </a:r>
          </a:p>
        </p:txBody>
      </p:sp>
      <p:sp>
        <p:nvSpPr>
          <p:cNvPr id="6" name="Title 5"/>
          <p:cNvSpPr>
            <a:spLocks noGrp="1"/>
          </p:cNvSpPr>
          <p:nvPr>
            <p:ph type="title" idx="4294967295"/>
          </p:nvPr>
        </p:nvSpPr>
        <p:spPr>
          <a:xfrm>
            <a:off x="0" y="0"/>
            <a:ext cx="9144000" cy="685800"/>
          </a:xfrm>
        </p:spPr>
        <p:txBody>
          <a:bodyPr/>
          <a:lstStyle/>
          <a:p>
            <a:pPr>
              <a:defRPr/>
            </a:pPr>
            <a:r>
              <a:rPr lang="en-US" sz="3200" b="1">
                <a:latin typeface="Trebuchet MS" charset="0"/>
                <a:ea typeface="Osaka" charset="0"/>
                <a:cs typeface="Osaka" charset="0"/>
              </a:rPr>
              <a:t>Treatment of Captured Kings</a:t>
            </a:r>
          </a:p>
        </p:txBody>
      </p:sp>
      <p:pic>
        <p:nvPicPr>
          <p:cNvPr id="532591" name="Picture 111" descr="The Worst Ways to Die: Torture Practices of the Ancient World - CVLT Nation">
            <a:extLst>
              <a:ext uri="{FF2B5EF4-FFF2-40B4-BE49-F238E27FC236}">
                <a16:creationId xmlns:a16="http://schemas.microsoft.com/office/drawing/2014/main" id="{B2FD8925-BE62-59E7-ECD4-D3F2B7CB09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9EF39C0B-F6A3-D046-F8DB-620E46D32FCB}"/>
              </a:ext>
            </a:extLst>
          </p:cNvPr>
          <p:cNvSpPr txBox="1">
            <a:spLocks noChangeArrowheads="1"/>
          </p:cNvSpPr>
          <p:nvPr/>
        </p:nvSpPr>
        <p:spPr bwMode="auto">
          <a:xfrm>
            <a:off x="0" y="602804"/>
            <a:ext cx="9150359" cy="156966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1" u="none" strike="noStrike" kern="1200" cap="none" spc="0" normalizeH="0" baseline="0" noProof="0" dirty="0">
                <a:ln>
                  <a:noFill/>
                </a:ln>
                <a:solidFill>
                  <a:srgbClr val="F5F5F2"/>
                </a:solidFill>
                <a:effectLst/>
                <a:uLnTx/>
                <a:uFillTx/>
                <a:latin typeface="Arial" charset="0"/>
                <a:ea typeface="Osaka" charset="0"/>
                <a:cs typeface="Arial" charset="0"/>
              </a:rPr>
              <a:t>"Assyrian execution might involve tortures such as flaying…pulling out the lying tongue, burning, or…"</a:t>
            </a:r>
            <a:endParaRPr kumimoji="0" lang="en-US" sz="2400" b="1" i="1" u="none" strike="noStrike" kern="1200" cap="none" spc="0" normalizeH="0" baseline="0" noProof="0" dirty="0">
              <a:ln>
                <a:noFill/>
              </a:ln>
              <a:solidFill>
                <a:srgbClr val="F5F5F2"/>
              </a:solidFill>
              <a:effectLst/>
              <a:uLnTx/>
              <a:uFillTx/>
              <a:latin typeface="Arial" charset="0"/>
              <a:ea typeface="Osaka" charset="0"/>
              <a:cs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pPr>
              <a:defRPr/>
            </a:pPr>
            <a:r>
              <a:rPr lang="en-US">
                <a:latin typeface="Trebuchet MS" charset="0"/>
                <a:ea typeface="Osaka" charset="0"/>
                <a:cs typeface="Osaka" charset="0"/>
              </a:rPr>
              <a:t>Siege &amp; Attack</a:t>
            </a:r>
          </a:p>
        </p:txBody>
      </p:sp>
      <p:pic>
        <p:nvPicPr>
          <p:cNvPr id="24578" name="Picture 2" descr="scene06"/>
          <p:cNvPicPr>
            <a:picLocks noChangeAspect="1" noChangeArrowheads="1"/>
          </p:cNvPicPr>
          <p:nvPr/>
        </p:nvPicPr>
        <p:blipFill>
          <a:blip r:embed="rId4"/>
          <a:srcRect/>
          <a:stretch>
            <a:fillRect/>
          </a:stretch>
        </p:blipFill>
        <p:spPr bwMode="auto">
          <a:xfrm>
            <a:off x="0" y="0"/>
            <a:ext cx="8458200" cy="6858000"/>
          </a:xfrm>
          <a:prstGeom prst="rect">
            <a:avLst/>
          </a:prstGeom>
          <a:solidFill>
            <a:schemeClr val="bg2"/>
          </a:solidFill>
          <a:effectLst>
            <a:outerShdw blurRad="63500" dist="148106" dir="12657825" algn="ctr" rotWithShape="0">
              <a:schemeClr val="tx1">
                <a:alpha val="74998"/>
              </a:schemeClr>
            </a:outerShdw>
          </a:effectLst>
        </p:spPr>
      </p:pic>
      <p:sp>
        <p:nvSpPr>
          <p:cNvPr id="530436" name="WordArt 3"/>
          <p:cNvSpPr>
            <a:spLocks noChangeArrowheads="1" noChangeShapeType="1" noTextEdit="1"/>
          </p:cNvSpPr>
          <p:nvPr/>
        </p:nvSpPr>
        <p:spPr bwMode="auto">
          <a:xfrm>
            <a:off x="4114800" y="304800"/>
            <a:ext cx="3724275" cy="1524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Siege &amp; Attack!</a:t>
            </a:r>
          </a:p>
        </p:txBody>
      </p:sp>
      <p:sp>
        <p:nvSpPr>
          <p:cNvPr id="24580" name="Text Box 4"/>
          <p:cNvSpPr txBox="1">
            <a:spLocks noChangeArrowheads="1"/>
          </p:cNvSpPr>
          <p:nvPr/>
        </p:nvSpPr>
        <p:spPr bwMode="auto">
          <a:xfrm>
            <a:off x="304800" y="5562600"/>
            <a:ext cx="8839200" cy="1077913"/>
          </a:xfrm>
          <a:prstGeom prst="rect">
            <a:avLst/>
          </a:prstGeom>
          <a:solidFill>
            <a:srgbClr val="FCE9C8"/>
          </a:solidFill>
          <a:ln w="9525">
            <a:noFill/>
            <a:miter lim="800000"/>
            <a:headEnd/>
            <a:tailEnd/>
          </a:ln>
          <a:effectLst>
            <a:outerShdw blurRad="63500" dist="38099" dir="2700000" algn="ctr" rotWithShape="0">
              <a:schemeClr val="bg1">
                <a:alpha val="74998"/>
              </a:schemeClr>
            </a:outerShdw>
          </a:effectLst>
        </p:spPr>
        <p:txBody>
          <a:bodyPr>
            <a:spAutoFit/>
          </a:bodyPr>
          <a:lstStyle/>
          <a:p>
            <a:pPr algn="l">
              <a:defRPr/>
            </a:pPr>
            <a:r>
              <a:rPr lang="en-US" sz="3200" b="1" dirty="0">
                <a:latin typeface="Times New Roman" pitchFamily="-128" charset="0"/>
                <a:ea typeface="+mn-ea"/>
                <a:cs typeface="+mn-cs"/>
              </a:rPr>
              <a:t>See H. Hunt, "Sixth Century Siege Warfare," </a:t>
            </a:r>
            <a:r>
              <a:rPr lang="en-US" sz="3200" b="1" i="1" dirty="0">
                <a:latin typeface="Times New Roman" pitchFamily="-128" charset="0"/>
                <a:ea typeface="+mn-ea"/>
                <a:cs typeface="+mn-cs"/>
              </a:rPr>
              <a:t>Biblical Illustrator</a:t>
            </a:r>
            <a:r>
              <a:rPr lang="en-US" sz="3200" b="1" dirty="0">
                <a:latin typeface="Times New Roman" pitchFamily="-128" charset="0"/>
                <a:ea typeface="+mn-ea"/>
                <a:cs typeface="+mn-cs"/>
              </a:rPr>
              <a:t> (Fall </a:t>
            </a:r>
            <a:r>
              <a:rPr lang="fr-FR" sz="3200" b="1" dirty="0">
                <a:latin typeface="Times New Roman" pitchFamily="-128" charset="0"/>
                <a:ea typeface="+mn-ea"/>
                <a:cs typeface="+mn-cs"/>
              </a:rPr>
              <a:t>'</a:t>
            </a:r>
            <a:r>
              <a:rPr lang="en-US" sz="3200" b="1" dirty="0">
                <a:latin typeface="Times New Roman" pitchFamily="-128" charset="0"/>
                <a:ea typeface="+mn-ea"/>
                <a:cs typeface="+mn-cs"/>
              </a:rPr>
              <a:t>96): 43-45</a:t>
            </a:r>
          </a:p>
        </p:txBody>
      </p:sp>
      <p:sp>
        <p:nvSpPr>
          <p:cNvPr id="530438" name="Text Box 5"/>
          <p:cNvSpPr txBox="1">
            <a:spLocks noChangeArrowheads="1"/>
          </p:cNvSpPr>
          <p:nvPr/>
        </p:nvSpPr>
        <p:spPr bwMode="auto">
          <a:xfrm>
            <a:off x="8442325" y="117475"/>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t>614</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dirty="0">
                <a:latin typeface="Trebuchet MS" charset="0"/>
                <a:ea typeface="Osaka" charset="0"/>
                <a:cs typeface="Osaka" charset="0"/>
              </a:rPr>
              <a:t>Esarhaddon</a:t>
            </a:r>
            <a:r>
              <a:rPr lang="mr-IN" altLang="ja-JP" dirty="0">
                <a:latin typeface="Trebuchet MS" charset="0"/>
                <a:ea typeface="Osaka" charset="0"/>
                <a:cs typeface="Osaka" charset="0"/>
              </a:rPr>
              <a:t>'</a:t>
            </a:r>
            <a:r>
              <a:rPr lang="en-US" dirty="0">
                <a:latin typeface="Trebuchet MS" charset="0"/>
                <a:ea typeface="Osaka" charset="0"/>
                <a:cs typeface="Osaka" charset="0"/>
              </a:rPr>
              <a:t>s Ego (660 BC)</a:t>
            </a:r>
          </a:p>
        </p:txBody>
      </p:sp>
      <p:sp>
        <p:nvSpPr>
          <p:cNvPr id="534530" name="TextBox 2"/>
          <p:cNvSpPr txBox="1">
            <a:spLocks noChangeArrowheads="1"/>
          </p:cNvSpPr>
          <p:nvPr/>
        </p:nvSpPr>
        <p:spPr bwMode="auto">
          <a:xfrm>
            <a:off x="1905000" y="2438400"/>
            <a:ext cx="68580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mr-IN" altLang="ja-JP" sz="3200" b="1" dirty="0">
                <a:solidFill>
                  <a:srgbClr val="000000"/>
                </a:solidFill>
                <a:latin typeface="Arial" charset="0"/>
                <a:cs typeface="Arial" charset="0"/>
              </a:rPr>
              <a:t>"</a:t>
            </a:r>
            <a:r>
              <a:rPr lang="en-US" sz="3200" b="1" dirty="0">
                <a:solidFill>
                  <a:srgbClr val="000000"/>
                </a:solidFill>
                <a:latin typeface="Arial" charset="0"/>
                <a:cs typeface="Arial" charset="0"/>
              </a:rPr>
              <a:t>I am powerful, I am </a:t>
            </a:r>
            <a:r>
              <a:rPr lang="en-US" sz="3200" b="1" i="1" dirty="0">
                <a:solidFill>
                  <a:srgbClr val="000000"/>
                </a:solidFill>
                <a:latin typeface="Arial" charset="0"/>
                <a:cs typeface="Arial" charset="0"/>
              </a:rPr>
              <a:t>all </a:t>
            </a:r>
            <a:r>
              <a:rPr lang="en-US" sz="3200" b="1" dirty="0">
                <a:solidFill>
                  <a:srgbClr val="000000"/>
                </a:solidFill>
                <a:latin typeface="Arial" charset="0"/>
                <a:cs typeface="Arial" charset="0"/>
              </a:rPr>
              <a:t>powerful, </a:t>
            </a:r>
            <a:br>
              <a:rPr lang="en-US" sz="3200" b="1" dirty="0">
                <a:solidFill>
                  <a:srgbClr val="000000"/>
                </a:solidFill>
                <a:latin typeface="Arial" charset="0"/>
                <a:cs typeface="Arial" charset="0"/>
              </a:rPr>
            </a:br>
            <a:r>
              <a:rPr lang="en-US" sz="3200" b="1" dirty="0">
                <a:solidFill>
                  <a:srgbClr val="000000"/>
                </a:solidFill>
                <a:latin typeface="Arial" charset="0"/>
                <a:cs typeface="Arial" charset="0"/>
              </a:rPr>
              <a:t>I am a hero, I am gigantic, I am colossal, I am honored, I am magnified, I am without equal among all kings, the chosen one of </a:t>
            </a:r>
            <a:r>
              <a:rPr lang="en-US" sz="3200" b="1" dirty="0" err="1">
                <a:solidFill>
                  <a:srgbClr val="000000"/>
                </a:solidFill>
                <a:latin typeface="Arial" charset="0"/>
                <a:cs typeface="Arial" charset="0"/>
              </a:rPr>
              <a:t>Asshur</a:t>
            </a:r>
            <a:r>
              <a:rPr lang="en-US" sz="3200" b="1" dirty="0">
                <a:solidFill>
                  <a:srgbClr val="000000"/>
                </a:solidFill>
                <a:latin typeface="Arial" charset="0"/>
                <a:cs typeface="Arial" charset="0"/>
              </a:rPr>
              <a:t>, </a:t>
            </a:r>
            <a:r>
              <a:rPr lang="en-US" sz="3200" b="1" dirty="0" err="1">
                <a:solidFill>
                  <a:srgbClr val="000000"/>
                </a:solidFill>
                <a:latin typeface="Arial" charset="0"/>
                <a:cs typeface="Arial" charset="0"/>
              </a:rPr>
              <a:t>Nabu</a:t>
            </a:r>
            <a:r>
              <a:rPr lang="en-US" sz="3200" b="1" dirty="0">
                <a:solidFill>
                  <a:srgbClr val="000000"/>
                </a:solidFill>
                <a:latin typeface="Arial" charset="0"/>
                <a:cs typeface="Arial" charset="0"/>
              </a:rPr>
              <a:t>, and </a:t>
            </a:r>
            <a:r>
              <a:rPr lang="en-US" sz="3200" b="1" dirty="0" err="1">
                <a:solidFill>
                  <a:srgbClr val="000000"/>
                </a:solidFill>
                <a:latin typeface="Arial" charset="0"/>
                <a:cs typeface="Arial" charset="0"/>
              </a:rPr>
              <a:t>Marduk</a:t>
            </a:r>
            <a:r>
              <a:rPr lang="en-US" sz="3200" b="1" dirty="0">
                <a:solidFill>
                  <a:srgbClr val="000000"/>
                </a:solidFill>
                <a:latin typeface="Arial" charset="0"/>
                <a:cs typeface="Arial" charset="0"/>
              </a:rPr>
              <a:t>!</a:t>
            </a:r>
            <a:r>
              <a:rPr lang="mr-IN" altLang="ja-JP" sz="3200" b="1" dirty="0">
                <a:solidFill>
                  <a:srgbClr val="000000"/>
                </a:solidFill>
                <a:latin typeface="Arial" charset="0"/>
                <a:cs typeface="Arial" charset="0"/>
              </a:rPr>
              <a:t>"</a:t>
            </a:r>
            <a:endParaRPr lang="en-US" sz="3200" b="1" dirty="0">
              <a:solidFill>
                <a:srgbClr val="000000"/>
              </a:solidFill>
              <a:latin typeface="Arial" charset="0"/>
              <a:cs typeface="Arial" charset="0"/>
            </a:endParaRPr>
          </a:p>
        </p:txBody>
      </p:sp>
      <p:sp>
        <p:nvSpPr>
          <p:cNvPr id="534531" name="TextBox 3"/>
          <p:cNvSpPr txBox="1">
            <a:spLocks noChangeArrowheads="1"/>
          </p:cNvSpPr>
          <p:nvPr/>
        </p:nvSpPr>
        <p:spPr bwMode="auto">
          <a:xfrm>
            <a:off x="2154238" y="5943600"/>
            <a:ext cx="69611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000">
                <a:solidFill>
                  <a:srgbClr val="000000"/>
                </a:solidFill>
                <a:latin typeface="Arial" charset="0"/>
                <a:cs typeface="Arial" charset="0"/>
              </a:rPr>
              <a:t>Luckenbill, </a:t>
            </a:r>
            <a:r>
              <a:rPr lang="en-US" sz="2000" i="1">
                <a:solidFill>
                  <a:srgbClr val="000000"/>
                </a:solidFill>
                <a:latin typeface="Arial" charset="0"/>
                <a:cs typeface="Arial" charset="0"/>
              </a:rPr>
              <a:t>Ancient Records of Assyria and Babylonia</a:t>
            </a:r>
            <a:r>
              <a:rPr lang="en-US" sz="2000">
                <a:solidFill>
                  <a:srgbClr val="000000"/>
                </a:solidFill>
                <a:latin typeface="Arial" charset="0"/>
                <a:cs typeface="Arial" charset="0"/>
              </a:rPr>
              <a:t>, 2:226</a:t>
            </a:r>
          </a:p>
          <a:p>
            <a:endParaRPr lang="en-US" sz="2000">
              <a:solidFill>
                <a:srgbClr val="000000"/>
              </a:solidFill>
            </a:endParaRPr>
          </a:p>
        </p:txBody>
      </p:sp>
      <p:sp>
        <p:nvSpPr>
          <p:cNvPr id="534532"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rPr>
              <a:t>614</a:t>
            </a:r>
          </a:p>
        </p:txBody>
      </p:sp>
    </p:spTree>
    <p:extLst>
      <p:ext uri="{BB962C8B-B14F-4D97-AF65-F5344CB8AC3E}">
        <p14:creationId xmlns:p14="http://schemas.microsoft.com/office/powerpoint/2010/main" val="4026765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en-US" b="1">
                <a:solidFill>
                  <a:srgbClr val="FFFFFF"/>
                </a:solidFill>
                <a:effectLst>
                  <a:outerShdw blurRad="38100" dist="38100" dir="2700000" algn="tl">
                    <a:srgbClr val="000000"/>
                  </a:outerShdw>
                </a:effectLst>
                <a:latin typeface="Trebuchet MS" charset="0"/>
                <a:ea typeface="Osaka" charset="0"/>
                <a:cs typeface="Osaka" charset="0"/>
              </a:rPr>
              <a:t>Assyrian Expansion</a:t>
            </a:r>
            <a:endParaRPr kumimoji="1" lang="en-US" b="1">
              <a:solidFill>
                <a:srgbClr val="FFFFFF"/>
              </a:solidFill>
              <a:latin typeface="Trebuchet MS" charset="0"/>
              <a:ea typeface="Osaka" charset="0"/>
              <a:cs typeface="Osaka" charset="0"/>
            </a:endParaRPr>
          </a:p>
        </p:txBody>
      </p:sp>
      <p:sp>
        <p:nvSpPr>
          <p:cNvPr id="535556" name="Text Box 5"/>
          <p:cNvSpPr txBox="1">
            <a:spLocks noChangeArrowheads="1"/>
          </p:cNvSpPr>
          <p:nvPr/>
        </p:nvSpPr>
        <p:spPr bwMode="auto">
          <a:xfrm>
            <a:off x="8213725" y="193675"/>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000000"/>
                </a:solidFill>
              </a:rPr>
              <a:t>607</a:t>
            </a:r>
          </a:p>
        </p:txBody>
      </p:sp>
    </p:spTree>
    <p:extLst>
      <p:ext uri="{BB962C8B-B14F-4D97-AF65-F5344CB8AC3E}">
        <p14:creationId xmlns:p14="http://schemas.microsoft.com/office/powerpoint/2010/main" val="34490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33069"/>
            <a:ext cx="9144000" cy="4613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 prayed to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is this not what I said when I was still at home?  That is why I was so quick to flee to Tarshish.  I knew that you are a gracious and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compassionate</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 slow to anger and abounding in love, a God who relents from sending calamity</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(4:2).</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599</a:t>
            </a:r>
          </a:p>
        </p:txBody>
      </p:sp>
      <p:sp>
        <p:nvSpPr>
          <p:cNvPr id="8" name="Rectangle 2">
            <a:extLst>
              <a:ext uri="{FF2B5EF4-FFF2-40B4-BE49-F238E27FC236}">
                <a16:creationId xmlns:a16="http://schemas.microsoft.com/office/drawing/2014/main" id="{27EA8E0F-366B-0740-B8FE-11A19B51358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Tree>
    <p:extLst>
      <p:ext uri="{BB962C8B-B14F-4D97-AF65-F5344CB8AC3E}">
        <p14:creationId xmlns:p14="http://schemas.microsoft.com/office/powerpoint/2010/main" val="1914930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en-US">
                <a:latin typeface="Arial" panose="020B0604020202020204" pitchFamily="34" charset="0"/>
                <a:ea typeface="ＭＳ Ｐゴシック" charset="0"/>
                <a:cs typeface="Arial" panose="020B0604020202020204" pitchFamily="34" charset="0"/>
              </a:rPr>
              <a:t>Assyrian Developments</a:t>
            </a: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Fall of Samaria</a:t>
            </a:r>
          </a:p>
        </p:txBody>
      </p:sp>
      <p:sp>
        <p:nvSpPr>
          <p:cNvPr id="73738" name="Text Box 10"/>
          <p:cNvSpPr txBox="1">
            <a:spLocks noChangeArrowheads="1"/>
          </p:cNvSpPr>
          <p:nvPr/>
        </p:nvSpPr>
        <p:spPr bwMode="auto">
          <a:xfrm>
            <a:off x="6858000" y="-1"/>
            <a:ext cx="2286000" cy="658368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Finally, in the ninth year of King Hoshea</a:t>
            </a:r>
            <a:r>
              <a:rPr kumimoji="0" lang="fr-FR"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 reign, Samaria fell, and the people of Israel were exiled to Assyria. They were settled in colonies in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Halah</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along the banks of the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Habor</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River in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Gozan</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and among the cities of the Medes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Kings 17:6).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0" name="Text Box 12"/>
          <p:cNvSpPr txBox="1">
            <a:spLocks noChangeArrowheads="1"/>
          </p:cNvSpPr>
          <p:nvPr/>
        </p:nvSpPr>
        <p:spPr bwMode="auto">
          <a:xfrm>
            <a:off x="0" y="-1"/>
            <a:ext cx="2286000" cy="658368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king of Assyria transported groups of people from Babylon,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Cuthah</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Avva</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Hamath, and Sepharvaim and resettled them in the towns of Samaria, replacing the people of Israel. So the Assyrians took over Samaria and the other towns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Kings 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78927"/>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78927"/>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78927"/>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78927"/>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Rise of Samaritans</a:t>
            </a: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78927"/>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78927"/>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Beitzel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Moody Atlas of Bible Lands</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a:t>
            </a:r>
            <a:r>
              <a:rPr kumimoji="0" lang="en-US" sz="1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st</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ed., 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par>
                          <p:cTn id="14" fill="hold" nodeType="with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3743"/>
                                        </p:tgtEl>
                                        <p:attrNameLst>
                                          <p:attrName>style.visibility</p:attrName>
                                        </p:attrNameLst>
                                      </p:cBhvr>
                                      <p:to>
                                        <p:strVal val="visible"/>
                                      </p:to>
                                    </p:set>
                                    <p:animEffect transition="in" filter="fade">
                                      <p:cBhvr>
                                        <p:cTn id="17" dur="500"/>
                                        <p:tgtEl>
                                          <p:spTgt spid="73743"/>
                                        </p:tgtEl>
                                      </p:cBhvr>
                                    </p:animEffect>
                                  </p:childTnLst>
                                </p:cTn>
                              </p:par>
                            </p:childTnLst>
                          </p:cTn>
                        </p:par>
                        <p:par>
                          <p:cTn id="18" fill="hold" nodeType="with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3741"/>
                                        </p:tgtEl>
                                        <p:attrNameLst>
                                          <p:attrName>style.visibility</p:attrName>
                                        </p:attrNameLst>
                                      </p:cBhvr>
                                      <p:to>
                                        <p:strVal val="visible"/>
                                      </p:to>
                                    </p:set>
                                    <p:animEffect transition="in" filter="fade">
                                      <p:cBhvr>
                                        <p:cTn id="21" dur="500"/>
                                        <p:tgtEl>
                                          <p:spTgt spid="73741"/>
                                        </p:tgtEl>
                                      </p:cBhvr>
                                    </p:animEffect>
                                  </p:childTnLst>
                                </p:cTn>
                              </p:par>
                            </p:childTnLst>
                          </p:cTn>
                        </p:par>
                        <p:par>
                          <p:cTn id="22" fill="hold" nodeType="with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3744"/>
                                        </p:tgtEl>
                                        <p:attrNameLst>
                                          <p:attrName>style.visibility</p:attrName>
                                        </p:attrNameLst>
                                      </p:cBhvr>
                                      <p:to>
                                        <p:strVal val="visible"/>
                                      </p:to>
                                    </p:set>
                                    <p:animEffect transition="in" filter="fade">
                                      <p:cBhvr>
                                        <p:cTn id="25" dur="500"/>
                                        <p:tgtEl>
                                          <p:spTgt spid="73744"/>
                                        </p:tgtEl>
                                      </p:cBhvr>
                                    </p:animEffect>
                                  </p:childTnLst>
                                </p:cTn>
                              </p:par>
                            </p:childTnLst>
                          </p:cTn>
                        </p:par>
                        <p:par>
                          <p:cTn id="26" fill="hold" nodeType="withGroup">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3742"/>
                                        </p:tgtEl>
                                        <p:attrNameLst>
                                          <p:attrName>style.visibility</p:attrName>
                                        </p:attrNameLst>
                                      </p:cBhvr>
                                      <p:to>
                                        <p:strVal val="visible"/>
                                      </p:to>
                                    </p:set>
                                    <p:animEffect transition="in" filter="fade">
                                      <p:cBhvr>
                                        <p:cTn id="29" dur="500"/>
                                        <p:tgtEl>
                                          <p:spTgt spid="7374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3745"/>
                                        </p:tgtEl>
                                        <p:attrNameLst>
                                          <p:attrName>style.visibility</p:attrName>
                                        </p:attrNameLst>
                                      </p:cBhvr>
                                      <p:to>
                                        <p:strVal val="visible"/>
                                      </p:to>
                                    </p:set>
                                    <p:anim calcmode="lin" valueType="num">
                                      <p:cBhvr additive="base">
                                        <p:cTn id="34" dur="500" fill="hold"/>
                                        <p:tgtEl>
                                          <p:spTgt spid="73745"/>
                                        </p:tgtEl>
                                        <p:attrNameLst>
                                          <p:attrName>ppt_x</p:attrName>
                                        </p:attrNameLst>
                                      </p:cBhvr>
                                      <p:tavLst>
                                        <p:tav tm="0">
                                          <p:val>
                                            <p:strVal val="#ppt_x"/>
                                          </p:val>
                                        </p:tav>
                                        <p:tav tm="100000">
                                          <p:val>
                                            <p:strVal val="#ppt_x"/>
                                          </p:val>
                                        </p:tav>
                                      </p:tavLst>
                                    </p:anim>
                                    <p:anim calcmode="lin" valueType="num">
                                      <p:cBhvr additive="base">
                                        <p:cTn id="35"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3740"/>
                                        </p:tgtEl>
                                        <p:attrNameLst>
                                          <p:attrName>style.visibility</p:attrName>
                                        </p:attrNameLst>
                                      </p:cBhvr>
                                      <p:to>
                                        <p:strVal val="visible"/>
                                      </p:to>
                                    </p:set>
                                    <p:animEffect transition="in" filter="fade">
                                      <p:cBhvr>
                                        <p:cTn id="40" dur="500"/>
                                        <p:tgtEl>
                                          <p:spTgt spid="73740"/>
                                        </p:tgtEl>
                                      </p:cBhvr>
                                    </p:animEffect>
                                  </p:childTnLst>
                                </p:cTn>
                              </p:par>
                            </p:childTnLst>
                          </p:cTn>
                        </p:par>
                        <p:par>
                          <p:cTn id="41" fill="hold" nodeType="with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3747"/>
                                        </p:tgtEl>
                                        <p:attrNameLst>
                                          <p:attrName>style.visibility</p:attrName>
                                        </p:attrNameLst>
                                      </p:cBhvr>
                                      <p:to>
                                        <p:strVal val="visible"/>
                                      </p:to>
                                    </p:set>
                                    <p:animEffect transition="in" filter="fade">
                                      <p:cBhvr>
                                        <p:cTn id="44" dur="500"/>
                                        <p:tgtEl>
                                          <p:spTgt spid="73747"/>
                                        </p:tgtEl>
                                      </p:cBhvr>
                                    </p:animEffect>
                                  </p:childTnLst>
                                </p:cTn>
                              </p:par>
                            </p:childTnLst>
                          </p:cTn>
                        </p:par>
                        <p:par>
                          <p:cTn id="45" fill="hold" nodeType="withGroup">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73746"/>
                                        </p:tgtEl>
                                        <p:attrNameLst>
                                          <p:attrName>style.visibility</p:attrName>
                                        </p:attrNameLst>
                                      </p:cBhvr>
                                      <p:to>
                                        <p:strVal val="visible"/>
                                      </p:to>
                                    </p:set>
                                    <p:animEffect transition="in" filter="fade">
                                      <p:cBhvr>
                                        <p:cTn id="48"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eaLnBrk="1" hangingPunct="1">
              <a:defRPr/>
            </a:pPr>
            <a:endParaRPr lang="en-US" sz="3200" b="1">
              <a:solidFill>
                <a:srgbClr val="000000"/>
              </a:solidFill>
              <a:effectLst>
                <a:outerShdw blurRad="38100" dist="38100" dir="2700000" algn="tl">
                  <a:srgbClr val="FFFFFF"/>
                </a:outerShdw>
              </a:effectLst>
              <a:latin typeface="Arial"/>
              <a:cs typeface="Arial"/>
            </a:endParaRPr>
          </a:p>
        </p:txBody>
      </p:sp>
      <p:sp>
        <p:nvSpPr>
          <p:cNvPr id="628739" name="Text Box 3"/>
          <p:cNvSpPr txBox="1">
            <a:spLocks noChangeArrowheads="1"/>
          </p:cNvSpPr>
          <p:nvPr/>
        </p:nvSpPr>
        <p:spPr bwMode="auto">
          <a:xfrm>
            <a:off x="64008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rgbClr val="FFFFFF"/>
                </a:solidFill>
                <a:latin typeface="Arial"/>
                <a:cs typeface="Arial"/>
              </a:rPr>
              <a:t>600</a:t>
            </a:r>
          </a:p>
        </p:txBody>
      </p:sp>
      <p:sp>
        <p:nvSpPr>
          <p:cNvPr id="628740" name="Text Box 4"/>
          <p:cNvSpPr txBox="1">
            <a:spLocks noChangeArrowheads="1"/>
          </p:cNvSpPr>
          <p:nvPr/>
        </p:nvSpPr>
        <p:spPr bwMode="auto">
          <a:xfrm>
            <a:off x="35052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rgbClr val="FFFFFF"/>
                </a:solidFill>
                <a:latin typeface="Arial"/>
                <a:cs typeface="Arial"/>
              </a:rPr>
              <a:t>750</a:t>
            </a:r>
          </a:p>
        </p:txBody>
      </p:sp>
      <p:sp>
        <p:nvSpPr>
          <p:cNvPr id="628741" name="Text Box 5"/>
          <p:cNvSpPr txBox="1">
            <a:spLocks noChangeArrowheads="1"/>
          </p:cNvSpPr>
          <p:nvPr/>
        </p:nvSpPr>
        <p:spPr bwMode="auto">
          <a:xfrm>
            <a:off x="15240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rgbClr val="FFFFFF"/>
                </a:solidFill>
                <a:latin typeface="Arial"/>
                <a:cs typeface="Arial"/>
              </a:rPr>
              <a:t>850</a:t>
            </a:r>
          </a:p>
        </p:txBody>
      </p:sp>
      <p:sp>
        <p:nvSpPr>
          <p:cNvPr id="628742" name="Text Box 6"/>
          <p:cNvSpPr txBox="1">
            <a:spLocks noChangeArrowheads="1"/>
          </p:cNvSpPr>
          <p:nvPr/>
        </p:nvSpPr>
        <p:spPr bwMode="auto">
          <a:xfrm>
            <a:off x="55245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rgbClr val="FFFFFF"/>
                </a:solidFill>
                <a:latin typeface="Arial"/>
                <a:cs typeface="Arial"/>
              </a:rPr>
              <a:t>900</a:t>
            </a:r>
          </a:p>
        </p:txBody>
      </p:sp>
      <p:sp>
        <p:nvSpPr>
          <p:cNvPr id="628743" name="Text Box 7"/>
          <p:cNvSpPr txBox="1">
            <a:spLocks noChangeArrowheads="1"/>
          </p:cNvSpPr>
          <p:nvPr/>
        </p:nvSpPr>
        <p:spPr bwMode="auto">
          <a:xfrm>
            <a:off x="83820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rgbClr val="FFFFFF"/>
                </a:solidFill>
                <a:latin typeface="Arial"/>
                <a:cs typeface="Arial"/>
              </a:rPr>
              <a:t>500</a:t>
            </a:r>
          </a:p>
        </p:txBody>
      </p:sp>
      <p:sp>
        <p:nvSpPr>
          <p:cNvPr id="628744" name="Text Box 8"/>
          <p:cNvSpPr txBox="1">
            <a:spLocks noChangeArrowheads="1"/>
          </p:cNvSpPr>
          <p:nvPr/>
        </p:nvSpPr>
        <p:spPr bwMode="auto">
          <a:xfrm>
            <a:off x="25146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rgbClr val="FFFFFF"/>
                </a:solidFill>
                <a:latin typeface="Arial"/>
                <a:cs typeface="Arial"/>
              </a:rPr>
              <a:t>800</a:t>
            </a:r>
          </a:p>
        </p:txBody>
      </p:sp>
      <p:sp>
        <p:nvSpPr>
          <p:cNvPr id="628745" name="Text Box 9"/>
          <p:cNvSpPr txBox="1">
            <a:spLocks noChangeArrowheads="1"/>
          </p:cNvSpPr>
          <p:nvPr/>
        </p:nvSpPr>
        <p:spPr bwMode="auto">
          <a:xfrm>
            <a:off x="4352925" y="4495800"/>
            <a:ext cx="5238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rgbClr val="FFFFFF"/>
                </a:solidFill>
                <a:latin typeface="Arial"/>
                <a:cs typeface="Arial"/>
              </a:rPr>
              <a:t>70 0 </a:t>
            </a:r>
          </a:p>
        </p:txBody>
      </p:sp>
      <p:sp>
        <p:nvSpPr>
          <p:cNvPr id="628746" name="Text Box 10"/>
          <p:cNvSpPr txBox="1">
            <a:spLocks noChangeArrowheads="1"/>
          </p:cNvSpPr>
          <p:nvPr/>
        </p:nvSpPr>
        <p:spPr bwMode="auto">
          <a:xfrm>
            <a:off x="5410200" y="4495800"/>
            <a:ext cx="5334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rgbClr val="FFFFFF"/>
                </a:solidFill>
                <a:latin typeface="Arial"/>
                <a:cs typeface="Arial"/>
              </a:rPr>
              <a:t>65 0 </a:t>
            </a:r>
          </a:p>
        </p:txBody>
      </p:sp>
      <p:sp>
        <p:nvSpPr>
          <p:cNvPr id="628747" name="Text Box 11"/>
          <p:cNvSpPr txBox="1">
            <a:spLocks noChangeArrowheads="1"/>
          </p:cNvSpPr>
          <p:nvPr/>
        </p:nvSpPr>
        <p:spPr bwMode="auto">
          <a:xfrm>
            <a:off x="73914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rgbClr val="FFFFFF"/>
                </a:solidFill>
                <a:latin typeface="Arial"/>
                <a:cs typeface="Arial"/>
              </a:rPr>
              <a:t>550</a:t>
            </a:r>
          </a:p>
        </p:txBody>
      </p:sp>
      <p:sp>
        <p:nvSpPr>
          <p:cNvPr id="628748" name="Text Box 12"/>
          <p:cNvSpPr txBox="1">
            <a:spLocks noChangeArrowheads="1"/>
          </p:cNvSpPr>
          <p:nvPr/>
        </p:nvSpPr>
        <p:spPr bwMode="auto">
          <a:xfrm>
            <a:off x="457200" y="1524000"/>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a:solidFill>
                  <a:srgbClr val="99FF99"/>
                </a:solidFill>
                <a:latin typeface="Arial"/>
                <a:cs typeface="Arial"/>
              </a:rPr>
              <a:t>Strong 883-783</a:t>
            </a:r>
          </a:p>
        </p:txBody>
      </p:sp>
      <p:sp>
        <p:nvSpPr>
          <p:cNvPr id="628751" name="Text Box 15"/>
          <p:cNvSpPr txBox="1">
            <a:spLocks noChangeArrowheads="1"/>
          </p:cNvSpPr>
          <p:nvPr/>
        </p:nvSpPr>
        <p:spPr bwMode="auto">
          <a:xfrm>
            <a:off x="4267200" y="1524000"/>
            <a:ext cx="2057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33CCFF"/>
                </a:solidFill>
                <a:latin typeface="Arial"/>
                <a:cs typeface="Arial"/>
              </a:rPr>
              <a:t>Strong 745-626</a:t>
            </a:r>
          </a:p>
        </p:txBody>
      </p:sp>
      <p:grpSp>
        <p:nvGrpSpPr>
          <p:cNvPr id="519181" name="Group 16"/>
          <p:cNvGrpSpPr>
            <a:grpSpLocks/>
          </p:cNvGrpSpPr>
          <p:nvPr/>
        </p:nvGrpSpPr>
        <p:grpSpPr bwMode="auto">
          <a:xfrm>
            <a:off x="304800" y="4114800"/>
            <a:ext cx="8763000" cy="350838"/>
            <a:chOff x="192" y="1947"/>
            <a:chExt cx="5520" cy="530"/>
          </a:xfrm>
        </p:grpSpPr>
        <p:sp>
          <p:nvSpPr>
            <p:cNvPr id="628753"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grpSp>
          <p:nvGrpSpPr>
            <p:cNvPr id="519190" name="Group 18"/>
            <p:cNvGrpSpPr>
              <a:grpSpLocks/>
            </p:cNvGrpSpPr>
            <p:nvPr/>
          </p:nvGrpSpPr>
          <p:grpSpPr bwMode="auto">
            <a:xfrm>
              <a:off x="192" y="1947"/>
              <a:ext cx="5208" cy="530"/>
              <a:chOff x="192" y="1947"/>
              <a:chExt cx="5208" cy="530"/>
            </a:xfrm>
          </p:grpSpPr>
          <p:grpSp>
            <p:nvGrpSpPr>
              <p:cNvPr id="519191" name="Group 19"/>
              <p:cNvGrpSpPr>
                <a:grpSpLocks/>
              </p:cNvGrpSpPr>
              <p:nvPr/>
            </p:nvGrpSpPr>
            <p:grpSpPr bwMode="auto">
              <a:xfrm>
                <a:off x="468" y="1947"/>
                <a:ext cx="4932" cy="528"/>
                <a:chOff x="468" y="1918"/>
                <a:chExt cx="4932" cy="528"/>
              </a:xfrm>
            </p:grpSpPr>
            <p:sp>
              <p:nvSpPr>
                <p:cNvPr id="628756"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57"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58"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59"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0"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1"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2"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3"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4"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5"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6"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7"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8"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69"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70"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71"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72"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grpSp>
          <p:sp>
            <p:nvSpPr>
              <p:cNvPr id="628773"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grpSp>
      </p:grpSp>
      <p:sp>
        <p:nvSpPr>
          <p:cNvPr id="628774" name="Line 38"/>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cs typeface="Arial"/>
            </a:endParaRPr>
          </a:p>
        </p:txBody>
      </p:sp>
      <p:sp>
        <p:nvSpPr>
          <p:cNvPr id="628789" name="Rectangle 53"/>
          <p:cNvSpPr>
            <a:spLocks noGrp="1" noChangeArrowheads="1"/>
          </p:cNvSpPr>
          <p:nvPr>
            <p:ph type="title" idx="4294967295"/>
          </p:nvPr>
        </p:nvSpPr>
        <p:spPr>
          <a:xfrm>
            <a:off x="685800" y="381000"/>
            <a:ext cx="7772400" cy="1143000"/>
          </a:xfrm>
          <a:effectLst>
            <a:outerShdw blurRad="63500" dist="35921" dir="2700000" algn="ctr" rotWithShape="0">
              <a:srgbClr val="030201">
                <a:alpha val="74998"/>
              </a:srgbClr>
            </a:outerShdw>
          </a:effectLst>
        </p:spPr>
        <p:txBody>
          <a:bodyPr/>
          <a:lstStyle/>
          <a:p>
            <a:pPr eaLnBrk="1" hangingPunct="1">
              <a:defRPr/>
            </a:pPr>
            <a:r>
              <a:rPr lang="en-US" b="1">
                <a:solidFill>
                  <a:schemeClr val="bg1"/>
                </a:solidFill>
                <a:latin typeface="Arial" charset="0"/>
                <a:ea typeface="ＭＳ Ｐゴシック" charset="0"/>
                <a:cs typeface="Arial" charset="0"/>
              </a:rPr>
              <a:t>The Setting: Assyrian Might</a:t>
            </a:r>
            <a:endParaRPr lang="en-US">
              <a:latin typeface="Arial" charset="0"/>
              <a:ea typeface="ＭＳ Ｐゴシック" charset="0"/>
              <a:cs typeface="Arial" charset="0"/>
            </a:endParaRPr>
          </a:p>
        </p:txBody>
      </p:sp>
      <p:sp>
        <p:nvSpPr>
          <p:cNvPr id="628790" name="Freeform 54"/>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28775" name="Text Box 39"/>
          <p:cNvSpPr txBox="1">
            <a:spLocks noChangeArrowheads="1"/>
          </p:cNvSpPr>
          <p:nvPr/>
        </p:nvSpPr>
        <p:spPr bwMode="auto">
          <a:xfrm>
            <a:off x="2209800" y="2209800"/>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a:solidFill>
                  <a:srgbClr val="FFFF00"/>
                </a:solidFill>
                <a:latin typeface="Arial"/>
                <a:cs typeface="Arial"/>
              </a:rPr>
              <a:t>Weak 790-745</a:t>
            </a:r>
          </a:p>
        </p:txBody>
      </p:sp>
      <p:sp>
        <p:nvSpPr>
          <p:cNvPr id="628793" name="AutoShape 57"/>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628794" name="Text Box 58"/>
          <p:cNvSpPr txBox="1">
            <a:spLocks noChangeArrowheads="1"/>
          </p:cNvSpPr>
          <p:nvPr/>
        </p:nvSpPr>
        <p:spPr bwMode="auto">
          <a:xfrm>
            <a:off x="2438400" y="598805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00"/>
                </a:solidFill>
                <a:latin typeface="Arial"/>
                <a:cs typeface="Arial"/>
              </a:rPr>
              <a:t>Jonah</a:t>
            </a:r>
          </a:p>
        </p:txBody>
      </p:sp>
      <p:sp>
        <p:nvSpPr>
          <p:cNvPr id="628795" name="Text Box 59"/>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spcBef>
                <a:spcPct val="50000"/>
              </a:spcBef>
              <a:defRPr/>
            </a:pPr>
            <a:r>
              <a:rPr lang="en-US">
                <a:solidFill>
                  <a:srgbClr val="FFFFFF"/>
                </a:solidFill>
                <a:latin typeface="Arial" charset="0"/>
                <a:cs typeface="Arial" charset="0"/>
              </a:rPr>
              <a:t>443</a:t>
            </a:r>
            <a:endParaRPr lang="en-US" sz="3600">
              <a:solidFill>
                <a:srgbClr val="FFFFFF"/>
              </a:solidFill>
              <a:latin typeface="Arial" charset="0"/>
              <a:cs typeface="Arial" charset="0"/>
            </a:endParaRPr>
          </a:p>
        </p:txBody>
      </p:sp>
    </p:spTree>
    <p:extLst>
      <p:ext uri="{BB962C8B-B14F-4D97-AF65-F5344CB8AC3E}">
        <p14:creationId xmlns:p14="http://schemas.microsoft.com/office/powerpoint/2010/main" val="25618559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90" grpId="0" animBg="1"/>
      <p:bldP spid="628775" grpId="0"/>
      <p:bldP spid="628793" grpId="0" animBg="1"/>
      <p:bldP spid="62879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193" name="Picture 6" descr="28 Dav-Sol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54" name="Rectangle 26" descr="Green marble"/>
          <p:cNvSpPr>
            <a:spLocks noGrp="1" noChangeArrowheads="1"/>
          </p:cNvSpPr>
          <p:nvPr>
            <p:ph type="title" idx="4294967295"/>
          </p:nvPr>
        </p:nvSpPr>
        <p:spPr>
          <a:xfrm>
            <a:off x="0" y="109538"/>
            <a:ext cx="3962400" cy="2043172"/>
          </a:xfrm>
          <a:effectLst>
            <a:outerShdw blurRad="63500" dist="107763" dir="2700000" algn="ctr" rotWithShape="0">
              <a:srgbClr val="030201">
                <a:alpha val="74998"/>
              </a:srgbClr>
            </a:outerShdw>
          </a:effectLst>
        </p:spPr>
        <p:txBody>
          <a:bodyPr/>
          <a:lstStyle/>
          <a:p>
            <a:pPr eaLnBrk="1" hangingPunct="1">
              <a:defRPr/>
            </a:pPr>
            <a:r>
              <a:rPr lang="en-US" sz="3600" b="1" dirty="0">
                <a:solidFill>
                  <a:srgbClr val="FFFFFF"/>
                </a:solidFill>
                <a:latin typeface="Arial" panose="020B0604020202020204" pitchFamily="34" charset="0"/>
                <a:ea typeface="MS Pゴシック" charset="0"/>
                <a:cs typeface="Arial" panose="020B0604020202020204" pitchFamily="34" charset="0"/>
              </a:rPr>
              <a:t>Expansion under Jeroboam II</a:t>
            </a:r>
            <a:endParaRPr lang="en-US" sz="4800" b="1" dirty="0">
              <a:solidFill>
                <a:srgbClr val="FFFFFF"/>
              </a:solidFill>
              <a:latin typeface="Arial" panose="020B0604020202020204" pitchFamily="34" charset="0"/>
              <a:ea typeface="MS Pゴシック" charset="0"/>
              <a:cs typeface="Arial" panose="020B0604020202020204" pitchFamily="34"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S Pゴシック"/>
                <a:cs typeface="MS Pゴシック"/>
              </a:endParaRPr>
            </a:p>
          </p:txBody>
        </p:sp>
        <p:sp>
          <p:nvSpPr>
            <p:cNvPr id="14" name="TextBox 13"/>
            <p:cNvSpPr txBox="1"/>
            <p:nvPr/>
          </p:nvSpPr>
          <p:spPr>
            <a:xfrm>
              <a:off x="7184902" y="1752600"/>
              <a:ext cx="1959098"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S Pゴシック"/>
                  <a:cs typeface="Arial"/>
                </a:rPr>
                <a:t>Jeroboam II</a:t>
              </a:r>
            </a:p>
          </p:txBody>
        </p:sp>
      </p:grpSp>
      <p:sp>
        <p:nvSpPr>
          <p:cNvPr id="16" name="TextBox 15"/>
          <p:cNvSpPr txBox="1">
            <a:spLocks noChangeArrowheads="1"/>
          </p:cNvSpPr>
          <p:nvPr/>
        </p:nvSpPr>
        <p:spPr bwMode="auto">
          <a:xfrm>
            <a:off x="0" y="3133904"/>
            <a:ext cx="4495800" cy="3724096"/>
          </a:xfrm>
          <a:prstGeom prst="rect">
            <a:avLst/>
          </a:prstGeom>
          <a:solidFill>
            <a:srgbClr val="232A5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MS Pゴシック" charset="0"/>
              </a:rPr>
              <a:t>"</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Jeroboam II recovered the territories of Israel between Lebo-</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MS Pゴシック" charset="0"/>
                <a:cs typeface="Arial" panose="020B0604020202020204" pitchFamily="34" charset="0"/>
              </a:rPr>
              <a:t>hamath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and the Dead Sea,</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just as the Lord, the God of Israel, had promised through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t>Jonah son of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S Pゴシック" charset="0"/>
                <a:cs typeface="Arial" panose="020B0604020202020204" pitchFamily="34" charset="0"/>
              </a:rPr>
              <a:t>Amittai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the prophet from Gath-</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MS Pゴシック" charset="0"/>
                <a:cs typeface="Arial" panose="020B0604020202020204" pitchFamily="34" charset="0"/>
              </a:rPr>
              <a:t>hepher</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a:t>
            </a:r>
            <a:r>
              <a:rPr kumimoji="0" lang="mr-IN" altLang="ja-JP"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MS Pゴシック" charset="0"/>
              </a:rPr>
              <a:t>"</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(2 Kings 14:25 NLT).</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Hebrew</a:t>
            </a:r>
            <a:r>
              <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the sea of the </a:t>
            </a:r>
            <a:r>
              <a:rPr kumimoji="0" lang="en-US" sz="2000" b="1" i="1" u="none" strike="noStrike" kern="1200" cap="none" spc="0" normalizeH="0" baseline="0" noProof="0" dirty="0" err="1">
                <a:ln>
                  <a:noFill/>
                </a:ln>
                <a:solidFill>
                  <a:srgbClr val="FFFFFF"/>
                </a:solidFill>
                <a:effectLst/>
                <a:uLnTx/>
                <a:uFillTx/>
                <a:latin typeface="Arial" panose="020B0604020202020204" pitchFamily="34" charset="0"/>
                <a:ea typeface="MS Pゴシック" charset="0"/>
                <a:cs typeface="Arial" panose="020B0604020202020204" pitchFamily="34" charset="0"/>
              </a:rPr>
              <a:t>Arabah</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endParaRP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S Pゴシック"/>
                <a:cs typeface="MS Pゴシック"/>
              </a:endParaRPr>
            </a:p>
          </p:txBody>
        </p:sp>
        <p:sp>
          <p:nvSpPr>
            <p:cNvPr id="10" name="TextBox 9"/>
            <p:cNvSpPr txBox="1"/>
            <p:nvPr/>
          </p:nvSpPr>
          <p:spPr>
            <a:xfrm>
              <a:off x="6380390" y="3429000"/>
              <a:ext cx="2328865"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S Pゴシック"/>
                  <a:cs typeface="Arial"/>
                </a:rPr>
                <a:t>Jeroboam I (930 BC)</a:t>
              </a:r>
            </a:p>
          </p:txBody>
        </p:sp>
      </p:grpSp>
      <p:sp>
        <p:nvSpPr>
          <p:cNvPr id="12" name="TextBox 11">
            <a:extLst>
              <a:ext uri="{FF2B5EF4-FFF2-40B4-BE49-F238E27FC236}">
                <a16:creationId xmlns:a16="http://schemas.microsoft.com/office/drawing/2014/main" id="{675F3F15-908C-BB3E-5ABC-168BAFB0EC9B}"/>
              </a:ext>
            </a:extLst>
          </p:cNvPr>
          <p:cNvSpPr txBox="1">
            <a:spLocks noChangeArrowheads="1"/>
          </p:cNvSpPr>
          <p:nvPr/>
        </p:nvSpPr>
        <p:spPr bwMode="auto">
          <a:xfrm>
            <a:off x="6709090" y="3848544"/>
            <a:ext cx="2435350" cy="830997"/>
          </a:xfrm>
          <a:prstGeom prst="rect">
            <a:avLst/>
          </a:prstGeom>
          <a:solidFill>
            <a:srgbClr val="7E9F7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Arial" charset="0"/>
                <a:ea typeface="MS Pゴシック" charset="0"/>
                <a:cs typeface="MS Pゴシック" charset="0"/>
              </a:rPr>
              <a:t>Kingdom of Saul</a:t>
            </a:r>
            <a:endParaRPr kumimoji="0" lang="en-US" sz="2400" b="1" i="1"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
        <p:nvSpPr>
          <p:cNvPr id="15" name="TextBox 14">
            <a:extLst>
              <a:ext uri="{FF2B5EF4-FFF2-40B4-BE49-F238E27FC236}">
                <a16:creationId xmlns:a16="http://schemas.microsoft.com/office/drawing/2014/main" id="{9BEEA78F-6317-803C-979F-F0A16950373F}"/>
              </a:ext>
            </a:extLst>
          </p:cNvPr>
          <p:cNvSpPr txBox="1">
            <a:spLocks noChangeArrowheads="1"/>
          </p:cNvSpPr>
          <p:nvPr/>
        </p:nvSpPr>
        <p:spPr bwMode="auto">
          <a:xfrm>
            <a:off x="6709090" y="4624048"/>
            <a:ext cx="2435350" cy="830997"/>
          </a:xfrm>
          <a:prstGeom prst="rect">
            <a:avLst/>
          </a:prstGeom>
          <a:solidFill>
            <a:srgbClr val="CE87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Arial" charset="0"/>
                <a:ea typeface="MS Pゴシック" charset="0"/>
                <a:cs typeface="MS Pゴシック" charset="0"/>
              </a:rPr>
              <a:t>Kingdom of David</a:t>
            </a:r>
            <a:endParaRPr kumimoji="0" lang="en-US" sz="2400" b="1" i="1"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
        <p:nvSpPr>
          <p:cNvPr id="17" name="Text Box 24">
            <a:extLst>
              <a:ext uri="{FF2B5EF4-FFF2-40B4-BE49-F238E27FC236}">
                <a16:creationId xmlns:a16="http://schemas.microsoft.com/office/drawing/2014/main" id="{99E3DFD4-4933-564D-4444-4FB8C861AB33}"/>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446</a:t>
            </a:r>
          </a:p>
        </p:txBody>
      </p:sp>
    </p:spTree>
    <p:extLst>
      <p:ext uri="{BB962C8B-B14F-4D97-AF65-F5344CB8AC3E}">
        <p14:creationId xmlns:p14="http://schemas.microsoft.com/office/powerpoint/2010/main" val="344354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37602" name="Picture 4" descr="Four_Spiritual_law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703768">
            <a:off x="1643063" y="-119063"/>
            <a:ext cx="5543550" cy="6991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362200" y="4572000"/>
            <a:ext cx="4572000" cy="2286000"/>
          </a:xfrm>
        </p:spPr>
        <p:txBody>
          <a:bodyPr/>
          <a:lstStyle/>
          <a:p>
            <a:pPr>
              <a:defRPr/>
            </a:pPr>
            <a:r>
              <a:rPr lang="en-US" sz="3600">
                <a:latin typeface="Trebuchet MS" charset="0"/>
                <a:ea typeface="Osaka" charset="0"/>
                <a:cs typeface="Osaka" charset="0"/>
              </a:rPr>
              <a:t>God loves you and offers a wonderful plan for your life?</a:t>
            </a:r>
            <a:endParaRPr lang="en-US" sz="4000">
              <a:latin typeface="Trebuchet MS" charset="0"/>
              <a:ea typeface="Osaka" charset="0"/>
              <a:cs typeface="Osaka" charset="0"/>
            </a:endParaRPr>
          </a:p>
        </p:txBody>
      </p:sp>
    </p:spTree>
    <p:extLst>
      <p:ext uri="{BB962C8B-B14F-4D97-AF65-F5344CB8AC3E}">
        <p14:creationId xmlns:p14="http://schemas.microsoft.com/office/powerpoint/2010/main" val="3939898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49" name="Picture 4" descr="forest_fire[H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2" y="-99392"/>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9" name="Rectangle 3"/>
          <p:cNvSpPr>
            <a:spLocks noGrp="1" noChangeArrowheads="1"/>
          </p:cNvSpPr>
          <p:nvPr>
            <p:ph type="title"/>
          </p:nvPr>
        </p:nvSpPr>
        <p:spPr>
          <a:xfrm>
            <a:off x="457200" y="152400"/>
            <a:ext cx="8229600" cy="941388"/>
          </a:xfrm>
        </p:spPr>
        <p:txBody>
          <a:bodyPr/>
          <a:lstStyle/>
          <a:p>
            <a:pPr eaLnBrk="1" hangingPunct="1">
              <a:defRPr/>
            </a:pPr>
            <a:r>
              <a:rPr lang="en-US" b="1" dirty="0">
                <a:solidFill>
                  <a:schemeClr val="tx1"/>
                </a:solidFill>
                <a:effectLst>
                  <a:glow rad="228600">
                    <a:schemeClr val="bg1"/>
                  </a:glow>
                </a:effectLst>
                <a:latin typeface="Arial" charset="0"/>
                <a:ea typeface="ＭＳ Ｐゴシック" charset="0"/>
                <a:cs typeface="ＭＳ Ｐゴシック" charset="0"/>
              </a:rPr>
              <a:t>What a Message…</a:t>
            </a:r>
          </a:p>
        </p:txBody>
      </p:sp>
      <p:sp>
        <p:nvSpPr>
          <p:cNvPr id="495620" name="Rectangle 4"/>
          <p:cNvSpPr>
            <a:spLocks noChangeArrowheads="1"/>
          </p:cNvSpPr>
          <p:nvPr/>
        </p:nvSpPr>
        <p:spPr bwMode="auto">
          <a:xfrm>
            <a:off x="0" y="1052736"/>
            <a:ext cx="8839200" cy="2514600"/>
          </a:xfrm>
          <a:prstGeom prst="rect">
            <a:avLst/>
          </a:prstGeom>
          <a:noFill/>
          <a:ln w="9525">
            <a:noFill/>
            <a:miter lim="800000"/>
            <a:headEnd/>
            <a:tailEnd/>
          </a:ln>
          <a:effectLst/>
        </p:spPr>
        <p:txBody>
          <a:bodyPr/>
          <a:lstStyle/>
          <a:p>
            <a:pPr marL="342900" indent="-342900" algn="l" eaLnBrk="1" hangingPunct="1">
              <a:spcBef>
                <a:spcPct val="20000"/>
              </a:spcBef>
              <a:buClr>
                <a:srgbClr val="FFFFCC"/>
              </a:buClr>
              <a:buSzPct val="75000"/>
              <a:buFont typeface="Wingdings" charset="0"/>
              <a:buNone/>
              <a:defRPr/>
            </a:pPr>
            <a:r>
              <a:rPr lang="en-US" sz="3600" b="1" i="1" dirty="0">
                <a:solidFill>
                  <a:srgbClr val="FFFFFF"/>
                </a:solidFill>
                <a:effectLst>
                  <a:glow rad="228600">
                    <a:srgbClr val="000000"/>
                  </a:glow>
                </a:effectLst>
                <a:latin typeface="Arial" charset="0"/>
                <a:ea typeface="ＭＳ Ｐゴシック" charset="0"/>
                <a:cs typeface="ＭＳ Ｐゴシック" charset="0"/>
              </a:rPr>
              <a:t>Jonah</a:t>
            </a:r>
            <a:r>
              <a:rPr lang="mr-IN" altLang="ja-JP" sz="3600" b="1" i="1" dirty="0">
                <a:solidFill>
                  <a:srgbClr val="FFFFFF"/>
                </a:solidFill>
                <a:effectLst>
                  <a:glow rad="228600">
                    <a:srgbClr val="000000"/>
                  </a:glow>
                </a:effectLst>
                <a:latin typeface="Arial" charset="0"/>
                <a:ea typeface="ＭＳ Ｐゴシック" charset="0"/>
                <a:cs typeface="ＭＳ Ｐゴシック" charset="0"/>
              </a:rPr>
              <a:t>'</a:t>
            </a:r>
            <a:r>
              <a:rPr lang="en-US" sz="3600" b="1" i="1" dirty="0">
                <a:solidFill>
                  <a:srgbClr val="FFFFFF"/>
                </a:solidFill>
                <a:effectLst>
                  <a:glow rad="228600">
                    <a:srgbClr val="000000"/>
                  </a:glow>
                </a:effectLst>
                <a:latin typeface="Arial" charset="0"/>
                <a:ea typeface="ＭＳ Ｐゴシック" charset="0"/>
                <a:cs typeface="ＭＳ Ｐゴシック" charset="0"/>
              </a:rPr>
              <a:t>s Message…</a:t>
            </a:r>
          </a:p>
          <a:p>
            <a:pPr marL="342900" indent="-342900" algn="l" eaLnBrk="1" hangingPunct="1">
              <a:spcBef>
                <a:spcPct val="20000"/>
              </a:spcBef>
              <a:buClr>
                <a:srgbClr val="FFFFCC"/>
              </a:buClr>
              <a:buSzPct val="75000"/>
              <a:buFont typeface="Wingdings" charset="0"/>
              <a:buNone/>
              <a:defRPr/>
            </a:pPr>
            <a:r>
              <a:rPr lang="mr-IN" altLang="ja-JP" sz="3600" b="1" dirty="0">
                <a:solidFill>
                  <a:srgbClr val="FFFFFF"/>
                </a:solidFill>
                <a:effectLst>
                  <a:glow rad="228600">
                    <a:srgbClr val="000000"/>
                  </a:glow>
                </a:effectLst>
                <a:latin typeface="Arial" charset="0"/>
                <a:ea typeface="ＭＳ Ｐゴシック" charset="0"/>
                <a:cs typeface="ＭＳ Ｐゴシック" charset="0"/>
              </a:rPr>
              <a:t>"</a:t>
            </a:r>
            <a:r>
              <a:rPr lang="en-US" sz="3600" b="1" dirty="0">
                <a:solidFill>
                  <a:srgbClr val="FFFFFF"/>
                </a:solidFill>
                <a:effectLst>
                  <a:glow rad="228600">
                    <a:srgbClr val="000000"/>
                  </a:glow>
                </a:effectLst>
                <a:latin typeface="Arial" charset="0"/>
                <a:ea typeface="ＭＳ Ｐゴシック" charset="0"/>
                <a:cs typeface="ＭＳ Ｐゴシック" charset="0"/>
              </a:rPr>
              <a:t>Nineveh</a:t>
            </a:r>
            <a:r>
              <a:rPr lang="mr-IN" altLang="ja-JP" sz="3600" b="1" dirty="0">
                <a:solidFill>
                  <a:srgbClr val="FFFFFF"/>
                </a:solidFill>
                <a:effectLst>
                  <a:glow rad="228600">
                    <a:srgbClr val="000000"/>
                  </a:glow>
                </a:effectLst>
                <a:latin typeface="Arial" charset="0"/>
                <a:ea typeface="ＭＳ Ｐゴシック" charset="0"/>
                <a:cs typeface="ＭＳ Ｐゴシック" charset="0"/>
              </a:rPr>
              <a:t>'</a:t>
            </a:r>
            <a:r>
              <a:rPr lang="en-US" sz="3600" b="1" dirty="0">
                <a:solidFill>
                  <a:srgbClr val="FFFFFF"/>
                </a:solidFill>
                <a:effectLst>
                  <a:glow rad="228600">
                    <a:srgbClr val="000000"/>
                  </a:glow>
                </a:effectLst>
                <a:latin typeface="Arial" charset="0"/>
                <a:ea typeface="ＭＳ Ｐゴシック" charset="0"/>
                <a:cs typeface="ＭＳ Ｐゴシック" charset="0"/>
              </a:rPr>
              <a:t>s </a:t>
            </a:r>
            <a:r>
              <a:rPr lang="en-US" sz="3600" b="1" dirty="0">
                <a:solidFill>
                  <a:srgbClr val="FFFF00"/>
                </a:solidFill>
                <a:effectLst>
                  <a:glow rad="228600">
                    <a:srgbClr val="000000"/>
                  </a:glow>
                </a:effectLst>
                <a:latin typeface="Arial" charset="0"/>
                <a:ea typeface="ＭＳ Ｐゴシック" charset="0"/>
                <a:cs typeface="ＭＳ Ｐゴシック" charset="0"/>
              </a:rPr>
              <a:t>bad</a:t>
            </a:r>
            <a:r>
              <a:rPr lang="en-US" sz="3600" b="1" dirty="0">
                <a:solidFill>
                  <a:srgbClr val="FFFFFF"/>
                </a:solidFill>
                <a:effectLst>
                  <a:glow rad="228600">
                    <a:srgbClr val="000000"/>
                  </a:glow>
                </a:effectLst>
                <a:latin typeface="Arial" charset="0"/>
                <a:ea typeface="ＭＳ Ｐゴシック" charset="0"/>
                <a:cs typeface="ＭＳ Ｐゴシック" charset="0"/>
              </a:rPr>
              <a:t> and God</a:t>
            </a:r>
            <a:r>
              <a:rPr lang="mr-IN" altLang="ja-JP" sz="3600" b="1" dirty="0">
                <a:solidFill>
                  <a:srgbClr val="FFFFFF"/>
                </a:solidFill>
                <a:effectLst>
                  <a:glow rad="228600">
                    <a:srgbClr val="000000"/>
                  </a:glow>
                </a:effectLst>
                <a:latin typeface="Arial" charset="0"/>
                <a:ea typeface="ＭＳ Ｐゴシック" charset="0"/>
                <a:cs typeface="ＭＳ Ｐゴシック" charset="0"/>
              </a:rPr>
              <a:t>'</a:t>
            </a:r>
            <a:r>
              <a:rPr lang="en-US" sz="3600" b="1" dirty="0">
                <a:solidFill>
                  <a:srgbClr val="FFFFFF"/>
                </a:solidFill>
                <a:effectLst>
                  <a:glow rad="228600">
                    <a:srgbClr val="000000"/>
                  </a:glow>
                </a:effectLst>
                <a:latin typeface="Arial" charset="0"/>
                <a:ea typeface="ＭＳ Ｐゴシック" charset="0"/>
                <a:cs typeface="ＭＳ Ｐゴシック" charset="0"/>
              </a:rPr>
              <a:t>s </a:t>
            </a:r>
            <a:r>
              <a:rPr lang="en-US" sz="3600" b="1" dirty="0">
                <a:solidFill>
                  <a:srgbClr val="FFFF00"/>
                </a:solidFill>
                <a:effectLst>
                  <a:glow rad="228600">
                    <a:srgbClr val="000000"/>
                  </a:glow>
                </a:effectLst>
                <a:latin typeface="Arial" charset="0"/>
                <a:ea typeface="ＭＳ Ｐゴシック" charset="0"/>
                <a:cs typeface="ＭＳ Ｐゴシック" charset="0"/>
              </a:rPr>
              <a:t>mad</a:t>
            </a:r>
            <a:r>
              <a:rPr lang="en-US" sz="3600" b="1" dirty="0">
                <a:solidFill>
                  <a:srgbClr val="FFFFFF"/>
                </a:solidFill>
                <a:effectLst>
                  <a:glow rad="228600">
                    <a:srgbClr val="000000"/>
                  </a:glow>
                </a:effectLst>
                <a:latin typeface="Arial" charset="0"/>
                <a:ea typeface="ＭＳ Ｐゴシック" charset="0"/>
                <a:cs typeface="ＭＳ Ｐゴシック" charset="0"/>
              </a:rPr>
              <a:t>!</a:t>
            </a:r>
          </a:p>
          <a:p>
            <a:pPr marL="342900" indent="-342900" algn="l" eaLnBrk="1" hangingPunct="1">
              <a:spcBef>
                <a:spcPct val="20000"/>
              </a:spcBef>
              <a:buClr>
                <a:srgbClr val="FFFFCC"/>
              </a:buClr>
              <a:buSzPct val="75000"/>
              <a:buFont typeface="Wingdings" charset="0"/>
              <a:buNone/>
              <a:defRPr/>
            </a:pPr>
            <a:r>
              <a:rPr lang="en-US" sz="3600" b="1" dirty="0">
                <a:solidFill>
                  <a:srgbClr val="FFFFFF"/>
                </a:solidFill>
                <a:effectLst>
                  <a:glow rad="228600">
                    <a:srgbClr val="000000"/>
                  </a:glow>
                </a:effectLst>
                <a:latin typeface="Arial" charset="0"/>
                <a:ea typeface="ＭＳ Ｐゴシック" charset="0"/>
                <a:cs typeface="ＭＳ Ｐゴシック" charset="0"/>
              </a:rPr>
              <a:t>You better </a:t>
            </a:r>
            <a:r>
              <a:rPr lang="en-US" sz="3600" b="1" dirty="0">
                <a:solidFill>
                  <a:srgbClr val="FFCC66"/>
                </a:solidFill>
                <a:effectLst>
                  <a:glow rad="228600">
                    <a:srgbClr val="000000"/>
                  </a:glow>
                </a:effectLst>
                <a:latin typeface="Arial" charset="0"/>
                <a:ea typeface="ＭＳ Ｐゴシック" charset="0"/>
                <a:cs typeface="ＭＳ Ｐゴシック" charset="0"/>
              </a:rPr>
              <a:t>turn</a:t>
            </a:r>
            <a:r>
              <a:rPr lang="en-US" sz="3600" b="1" dirty="0">
                <a:solidFill>
                  <a:srgbClr val="FFFFFF"/>
                </a:solidFill>
                <a:effectLst>
                  <a:glow rad="228600">
                    <a:srgbClr val="000000"/>
                  </a:glow>
                </a:effectLst>
                <a:latin typeface="Arial" charset="0"/>
                <a:ea typeface="ＭＳ Ｐゴシック" charset="0"/>
                <a:cs typeface="ＭＳ Ｐゴシック" charset="0"/>
              </a:rPr>
              <a:t> or you</a:t>
            </a:r>
            <a:r>
              <a:rPr lang="mr-IN" altLang="ja-JP" sz="3600" b="1" dirty="0">
                <a:solidFill>
                  <a:srgbClr val="FFFFFF"/>
                </a:solidFill>
                <a:effectLst>
                  <a:glow rad="228600">
                    <a:srgbClr val="000000"/>
                  </a:glow>
                </a:effectLst>
                <a:latin typeface="Arial" charset="0"/>
                <a:ea typeface="ＭＳ Ｐゴシック" charset="0"/>
                <a:cs typeface="ＭＳ Ｐゴシック" charset="0"/>
              </a:rPr>
              <a:t>'</a:t>
            </a:r>
            <a:r>
              <a:rPr lang="en-US" sz="3600" b="1" dirty="0">
                <a:solidFill>
                  <a:srgbClr val="FFFFFF"/>
                </a:solidFill>
                <a:effectLst>
                  <a:glow rad="228600">
                    <a:srgbClr val="000000"/>
                  </a:glow>
                </a:effectLst>
                <a:latin typeface="Arial" charset="0"/>
                <a:ea typeface="ＭＳ Ｐゴシック" charset="0"/>
                <a:cs typeface="ＭＳ Ｐゴシック" charset="0"/>
              </a:rPr>
              <a:t>re </a:t>
            </a:r>
            <a:r>
              <a:rPr lang="en-US" sz="3600" b="1" dirty="0" err="1">
                <a:solidFill>
                  <a:srgbClr val="FFFFFF"/>
                </a:solidFill>
                <a:effectLst>
                  <a:glow rad="228600">
                    <a:srgbClr val="000000"/>
                  </a:glow>
                </a:effectLst>
                <a:latin typeface="Arial" charset="0"/>
                <a:ea typeface="ＭＳ Ｐゴシック" charset="0"/>
                <a:cs typeface="ＭＳ Ｐゴシック" charset="0"/>
              </a:rPr>
              <a:t>gonna</a:t>
            </a:r>
            <a:r>
              <a:rPr lang="en-US" sz="3600" b="1" dirty="0">
                <a:solidFill>
                  <a:srgbClr val="FFFFFF"/>
                </a:solidFill>
                <a:effectLst>
                  <a:glow rad="228600">
                    <a:srgbClr val="000000"/>
                  </a:glow>
                </a:effectLst>
                <a:latin typeface="Arial" charset="0"/>
                <a:ea typeface="ＭＳ Ｐゴシック" charset="0"/>
                <a:cs typeface="ＭＳ Ｐゴシック" charset="0"/>
              </a:rPr>
              <a:t> </a:t>
            </a:r>
            <a:r>
              <a:rPr lang="en-US" sz="3600" b="1" dirty="0">
                <a:solidFill>
                  <a:srgbClr val="FFCC66"/>
                </a:solidFill>
                <a:effectLst>
                  <a:glow rad="228600">
                    <a:srgbClr val="000000"/>
                  </a:glow>
                </a:effectLst>
                <a:latin typeface="Arial" charset="0"/>
                <a:ea typeface="ＭＳ Ｐゴシック" charset="0"/>
                <a:cs typeface="ＭＳ Ｐゴシック" charset="0"/>
              </a:rPr>
              <a:t>burn</a:t>
            </a:r>
            <a:r>
              <a:rPr lang="en-US" sz="3600" b="1" dirty="0">
                <a:solidFill>
                  <a:srgbClr val="FFFFFF"/>
                </a:solidFill>
                <a:effectLst>
                  <a:glow rad="228600">
                    <a:srgbClr val="000000"/>
                  </a:glow>
                </a:effectLst>
                <a:latin typeface="Arial" charset="0"/>
                <a:ea typeface="ＭＳ Ｐゴシック" charset="0"/>
                <a:cs typeface="ＭＳ Ｐゴシック" charset="0"/>
              </a:rPr>
              <a:t>!</a:t>
            </a:r>
            <a:r>
              <a:rPr lang="mr-IN" altLang="ja-JP" sz="3600" b="1" dirty="0">
                <a:solidFill>
                  <a:srgbClr val="FFFFFF"/>
                </a:solidFill>
                <a:effectLst>
                  <a:glow rad="228600">
                    <a:srgbClr val="000000"/>
                  </a:glow>
                </a:effectLst>
                <a:latin typeface="Arial" charset="0"/>
                <a:ea typeface="ＭＳ Ｐゴシック" charset="0"/>
                <a:cs typeface="ＭＳ Ｐゴシック" charset="0"/>
              </a:rPr>
              <a:t>"</a:t>
            </a:r>
            <a:endParaRPr lang="en-US" sz="3600" b="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167384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20">
                                            <p:txEl>
                                              <p:pRg st="1" end="1"/>
                                            </p:txEl>
                                          </p:spTgt>
                                        </p:tgtEl>
                                        <p:attrNameLst>
                                          <p:attrName>style.visibility</p:attrName>
                                        </p:attrNameLst>
                                      </p:cBhvr>
                                      <p:to>
                                        <p:strVal val="visible"/>
                                      </p:to>
                                    </p:set>
                                    <p:anim calcmode="lin" valueType="num">
                                      <p:cBhvr>
                                        <p:cTn id="13" dur="500" fill="hold"/>
                                        <p:tgtEl>
                                          <p:spTgt spid="4956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562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95620">
                                            <p:txEl>
                                              <p:pRg st="2" end="2"/>
                                            </p:txEl>
                                          </p:spTgt>
                                        </p:tgtEl>
                                        <p:attrNameLst>
                                          <p:attrName>style.visibility</p:attrName>
                                        </p:attrNameLst>
                                      </p:cBhvr>
                                      <p:to>
                                        <p:strVal val="visible"/>
                                      </p:to>
                                    </p:set>
                                    <p:anim calcmode="lin" valueType="num">
                                      <p:cBhvr>
                                        <p:cTn id="19" dur="500" fill="hold"/>
                                        <p:tgtEl>
                                          <p:spTgt spid="49562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9562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B3D3F7-EE1C-E616-DEE9-3A4C5117041E}"/>
              </a:ext>
            </a:extLst>
          </p:cNvPr>
          <p:cNvSpPr/>
          <p:nvPr/>
        </p:nvSpPr>
        <p:spPr bwMode="auto">
          <a:xfrm>
            <a:off x="-16021" y="-165325"/>
            <a:ext cx="9196533" cy="7122717"/>
          </a:xfrm>
          <a:prstGeom prst="rect">
            <a:avLst/>
          </a:prstGeom>
          <a:solidFill>
            <a:srgbClr val="10101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6793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pic>
        <p:nvPicPr>
          <p:cNvPr id="540674" name="Picture 3"/>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1612900" y="852488"/>
            <a:ext cx="6807200" cy="533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40675" name="Rectangle 4"/>
          <p:cNvSpPr>
            <a:spLocks noChangeArrowheads="1"/>
          </p:cNvSpPr>
          <p:nvPr/>
        </p:nvSpPr>
        <p:spPr bwMode="auto">
          <a:xfrm>
            <a:off x="1592263" y="874713"/>
            <a:ext cx="787400" cy="5308600"/>
          </a:xfrm>
          <a:prstGeom prst="rect">
            <a:avLst/>
          </a:prstGeom>
          <a:solidFill>
            <a:srgbClr val="11111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540676" name="Rectangle 5"/>
          <p:cNvSpPr>
            <a:spLocks noChangeArrowheads="1"/>
          </p:cNvSpPr>
          <p:nvPr/>
        </p:nvSpPr>
        <p:spPr bwMode="auto">
          <a:xfrm>
            <a:off x="7658100" y="881063"/>
            <a:ext cx="787400" cy="5295900"/>
          </a:xfrm>
          <a:prstGeom prst="rect">
            <a:avLst/>
          </a:prstGeom>
          <a:solidFill>
            <a:srgbClr val="11111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167942"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67943"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2" name="Group 8"/>
          <p:cNvGrpSpPr>
            <a:grpSpLocks/>
          </p:cNvGrpSpPr>
          <p:nvPr/>
        </p:nvGrpSpPr>
        <p:grpSpPr bwMode="auto">
          <a:xfrm>
            <a:off x="0" y="-32967"/>
            <a:ext cx="9144000" cy="6858000"/>
            <a:chOff x="-460" y="1244"/>
            <a:chExt cx="4312" cy="3350"/>
          </a:xfrm>
        </p:grpSpPr>
        <p:pic>
          <p:nvPicPr>
            <p:cNvPr id="167945" name="Picture 9"/>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452" y="1244"/>
              <a:ext cx="4288" cy="3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67946" name="Rectangle 10"/>
            <p:cNvSpPr>
              <a:spLocks noChangeArrowheads="1"/>
            </p:cNvSpPr>
            <p:nvPr/>
          </p:nvSpPr>
          <p:spPr bwMode="auto">
            <a:xfrm>
              <a:off x="-452" y="1246"/>
              <a:ext cx="496"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47" name="Rectangle 11"/>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540689" name="Group 12"/>
            <p:cNvGrpSpPr>
              <a:grpSpLocks/>
            </p:cNvGrpSpPr>
            <p:nvPr/>
          </p:nvGrpSpPr>
          <p:grpSpPr bwMode="auto">
            <a:xfrm>
              <a:off x="-460" y="1252"/>
              <a:ext cx="4296" cy="3341"/>
              <a:chOff x="524" y="486"/>
              <a:chExt cx="4296" cy="3368"/>
            </a:xfrm>
          </p:grpSpPr>
          <p:grpSp>
            <p:nvGrpSpPr>
              <p:cNvPr id="540719" name="Group 13"/>
              <p:cNvGrpSpPr>
                <a:grpSpLocks/>
              </p:cNvGrpSpPr>
              <p:nvPr/>
            </p:nvGrpSpPr>
            <p:grpSpPr bwMode="auto">
              <a:xfrm>
                <a:off x="524" y="486"/>
                <a:ext cx="4296" cy="3368"/>
                <a:chOff x="392" y="1151"/>
                <a:chExt cx="4296" cy="3368"/>
              </a:xfrm>
            </p:grpSpPr>
            <p:sp>
              <p:nvSpPr>
                <p:cNvPr id="167950" name="Rectangle 14"/>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67951" name="Picture 15"/>
                <p:cNvPicPr>
                  <a:picLocks noChangeAspect="1" noChangeArrowheads="1"/>
                </p:cNvPicPr>
                <p:nvPr/>
              </p:nvPicPr>
              <p:blipFill>
                <a:blip r:embed="rId4"/>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67952" name="Freeform 16"/>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53" name="Freeform 17"/>
              <p:cNvSpPr>
                <a:spLocks/>
              </p:cNvSpPr>
              <p:nvPr/>
            </p:nvSpPr>
            <p:spPr bwMode="auto">
              <a:xfrm rot="-5219527">
                <a:off x="716" y="2360"/>
                <a:ext cx="1574" cy="1324"/>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54" name="Freeform 18"/>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55" name="Freeform 19"/>
              <p:cNvSpPr>
                <a:spLocks/>
              </p:cNvSpPr>
              <p:nvPr/>
            </p:nvSpPr>
            <p:spPr bwMode="auto">
              <a:xfrm>
                <a:off x="903" y="524"/>
                <a:ext cx="1498"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sp>
          <p:nvSpPr>
            <p:cNvPr id="167956"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67957" name="Picture 2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 y="1244"/>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58"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 y="1367"/>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59" name="Picture 2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 y="1490"/>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0" name="Picture 2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6" y="1613"/>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1" name="Picture 2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6" y="173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2" name="Picture 2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6" y="185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3" name="Picture 2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 y="1981"/>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4" name="Picture 2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6" y="2104"/>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5" name="Picture 29"/>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 y="2227"/>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6" name="Picture 3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 y="2349"/>
              <a:ext cx="4303" cy="124"/>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7" name="Picture 3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6" y="2473"/>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8" name="Picture 3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 y="259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9" name="Picture 3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 y="271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0" name="Picture 3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6" y="2841"/>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1" name="Picture 35"/>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6" y="2964"/>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2" name="Picture 36"/>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6" y="3087"/>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3" name="Picture 37"/>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6" y="3209"/>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4" name="Picture 38"/>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6" y="3332"/>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5" name="Picture 39"/>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6" y="345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6" name="Picture 40"/>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6" y="357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7" name="Picture 41"/>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56" y="3701"/>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8" name="Picture 42"/>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56" y="3823"/>
              <a:ext cx="4303" cy="124"/>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9" name="Picture 43"/>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6" y="3947"/>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0" name="Picture 44"/>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56" y="4069"/>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1" name="Picture 45"/>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6" y="4192"/>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2" name="Picture 46"/>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56" y="431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3" name="Picture 47"/>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56" y="443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4" name="Picture 48"/>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56" y="4561"/>
              <a:ext cx="4303" cy="19"/>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540680"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ＭＳ Ｐゴシック" charset="0"/>
              <a:cs typeface="ＭＳ Ｐゴシック" charset="0"/>
            </a:endParaRPr>
          </a:p>
        </p:txBody>
      </p:sp>
      <p:sp>
        <p:nvSpPr>
          <p:cNvPr id="167989" name="Oval 53"/>
          <p:cNvSpPr>
            <a:spLocks noChangeArrowheads="1"/>
          </p:cNvSpPr>
          <p:nvPr/>
        </p:nvSpPr>
        <p:spPr bwMode="auto">
          <a:xfrm>
            <a:off x="7912100" y="3405188"/>
            <a:ext cx="947738" cy="2293937"/>
          </a:xfrm>
          <a:prstGeom prst="ellipse">
            <a:avLst/>
          </a:prstGeom>
          <a:noFill/>
          <a:ln w="76200">
            <a:solidFill>
              <a:srgbClr val="FF020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90" name="Oval 54"/>
          <p:cNvSpPr>
            <a:spLocks noChangeArrowheads="1"/>
          </p:cNvSpPr>
          <p:nvPr/>
        </p:nvSpPr>
        <p:spPr bwMode="auto">
          <a:xfrm>
            <a:off x="7573963" y="3090863"/>
            <a:ext cx="1570037" cy="2901950"/>
          </a:xfrm>
          <a:prstGeom prst="ellipse">
            <a:avLst/>
          </a:prstGeom>
          <a:noFill/>
          <a:ln w="76200">
            <a:solidFill>
              <a:srgbClr val="2EF9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800" i="1">
              <a:effectLst>
                <a:outerShdw blurRad="38100" dist="38100" dir="2700000" algn="tl">
                  <a:srgbClr val="000000"/>
                </a:outerShdw>
              </a:effectLst>
              <a:latin typeface="Comic Sans MS" pitchFamily="-128" charset="0"/>
              <a:ea typeface="+mn-ea"/>
              <a:cs typeface="+mn-cs"/>
            </a:endParaRPr>
          </a:p>
        </p:txBody>
      </p:sp>
      <p:sp>
        <p:nvSpPr>
          <p:cNvPr id="167991" name="Oval 55"/>
          <p:cNvSpPr>
            <a:spLocks noChangeArrowheads="1"/>
          </p:cNvSpPr>
          <p:nvPr/>
        </p:nvSpPr>
        <p:spPr bwMode="auto">
          <a:xfrm>
            <a:off x="7740650" y="3259138"/>
            <a:ext cx="1284288" cy="2592387"/>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92" name="Oval 56"/>
          <p:cNvSpPr>
            <a:spLocks noChangeArrowheads="1"/>
          </p:cNvSpPr>
          <p:nvPr/>
        </p:nvSpPr>
        <p:spPr bwMode="auto">
          <a:xfrm rot="995914">
            <a:off x="185738" y="1895475"/>
            <a:ext cx="8556625" cy="3046413"/>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56" name="Title 55"/>
          <p:cNvSpPr>
            <a:spLocks noGrp="1"/>
          </p:cNvSpPr>
          <p:nvPr>
            <p:ph type="title" idx="4294967295"/>
          </p:nvPr>
        </p:nvSpPr>
        <p:spPr/>
        <p:txBody>
          <a:bodyPr/>
          <a:lstStyle/>
          <a:p>
            <a:pPr>
              <a:defRPr/>
            </a:pPr>
            <a:r>
              <a:rPr lang="en-US" sz="4800" b="1" i="1" dirty="0">
                <a:solidFill>
                  <a:srgbClr val="FFEA18"/>
                </a:solidFill>
                <a:effectLst>
                  <a:outerShdw blurRad="38100" dist="38100" dir="2700000" algn="tl">
                    <a:srgbClr val="000000"/>
                  </a:outerShdw>
                </a:effectLst>
                <a:latin typeface="Comic Sans MS" charset="0"/>
                <a:ea typeface="ＭＳ Ｐゴシック" charset="0"/>
                <a:cs typeface="ＭＳ Ｐゴシック" charset="0"/>
              </a:rPr>
              <a:t>Israel</a:t>
            </a:r>
            <a:r>
              <a:rPr lang="fr-FR" altLang="ja-JP" sz="4800" b="1" i="1" dirty="0">
                <a:solidFill>
                  <a:srgbClr val="FFEA18"/>
                </a:solidFill>
                <a:effectLst>
                  <a:outerShdw blurRad="38100" dist="38100" dir="2700000" algn="tl">
                    <a:srgbClr val="000000"/>
                  </a:outerShdw>
                </a:effectLst>
                <a:latin typeface="Comic Sans MS" charset="0"/>
                <a:ea typeface="ＭＳ Ｐゴシック" charset="0"/>
                <a:cs typeface="ＭＳ Ｐゴシック" charset="0"/>
              </a:rPr>
              <a:t>'</a:t>
            </a:r>
            <a:r>
              <a:rPr lang="en-US" sz="4800" b="1" i="1" dirty="0">
                <a:solidFill>
                  <a:srgbClr val="FFEA18"/>
                </a:solidFill>
                <a:effectLst>
                  <a:outerShdw blurRad="38100" dist="38100" dir="2700000" algn="tl">
                    <a:srgbClr val="000000"/>
                  </a:outerShdw>
                </a:effectLst>
                <a:latin typeface="Comic Sans MS" charset="0"/>
                <a:ea typeface="ＭＳ Ｐゴシック" charset="0"/>
                <a:cs typeface="ＭＳ Ｐゴシック" charset="0"/>
              </a:rPr>
              <a:t>s Strategic Location</a:t>
            </a:r>
            <a:endParaRPr lang="en-US" dirty="0">
              <a:latin typeface="Tahoma" charset="0"/>
              <a:ea typeface="ＭＳ Ｐゴシック" charset="0"/>
              <a:cs typeface="ＭＳ Ｐゴシック"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67943"/>
                                        </p:tgtEl>
                                        <p:attrNameLst>
                                          <p:attrName>style.visibility</p:attrName>
                                        </p:attrNameLst>
                                      </p:cBhvr>
                                      <p:to>
                                        <p:strVal val="visible"/>
                                      </p:to>
                                    </p:set>
                                    <p:anim calcmode="lin" valueType="num">
                                      <p:cBhvr>
                                        <p:cTn id="7" dur="500" fill="hold"/>
                                        <p:tgtEl>
                                          <p:spTgt spid="167943"/>
                                        </p:tgtEl>
                                        <p:attrNameLst>
                                          <p:attrName>ppt_w</p:attrName>
                                        </p:attrNameLst>
                                      </p:cBhvr>
                                      <p:tavLst>
                                        <p:tav tm="0">
                                          <p:val>
                                            <p:strVal val="(6*min(max(#ppt_w*#ppt_h,.3),1)-7.4)/-.7*#ppt_w"/>
                                          </p:val>
                                        </p:tav>
                                        <p:tav tm="100000">
                                          <p:val>
                                            <p:strVal val="#ppt_w"/>
                                          </p:val>
                                        </p:tav>
                                      </p:tavLst>
                                    </p:anim>
                                    <p:anim calcmode="lin" valueType="num">
                                      <p:cBhvr>
                                        <p:cTn id="8" dur="500" fill="hold"/>
                                        <p:tgtEl>
                                          <p:spTgt spid="167943"/>
                                        </p:tgtEl>
                                        <p:attrNameLst>
                                          <p:attrName>ppt_h</p:attrName>
                                        </p:attrNameLst>
                                      </p:cBhvr>
                                      <p:tavLst>
                                        <p:tav tm="0">
                                          <p:val>
                                            <p:strVal val="(6*min(max(#ppt_w*#ppt_h,.3),1)-7.4)/-.7*#ppt_h"/>
                                          </p:val>
                                        </p:tav>
                                        <p:tav tm="100000">
                                          <p:val>
                                            <p:strVal val="#ppt_h"/>
                                          </p:val>
                                        </p:tav>
                                      </p:tavLst>
                                    </p:anim>
                                    <p:anim calcmode="lin" valueType="num">
                                      <p:cBhvr>
                                        <p:cTn id="9" dur="500" fill="hold"/>
                                        <p:tgtEl>
                                          <p:spTgt spid="167943"/>
                                        </p:tgtEl>
                                        <p:attrNameLst>
                                          <p:attrName>ppt_x</p:attrName>
                                        </p:attrNameLst>
                                      </p:cBhvr>
                                      <p:tavLst>
                                        <p:tav tm="0">
                                          <p:val>
                                            <p:fltVal val="0.5"/>
                                          </p:val>
                                        </p:tav>
                                        <p:tav tm="100000">
                                          <p:val>
                                            <p:strVal val="#ppt_x"/>
                                          </p:val>
                                        </p:tav>
                                      </p:tavLst>
                                    </p:anim>
                                    <p:anim calcmode="lin" valueType="num">
                                      <p:cBhvr>
                                        <p:cTn id="10" dur="500" fill="hold"/>
                                        <p:tgtEl>
                                          <p:spTgt spid="16794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67989"/>
                                        </p:tgtEl>
                                        <p:attrNameLst>
                                          <p:attrName>style.visibility</p:attrName>
                                        </p:attrNameLst>
                                      </p:cBhvr>
                                      <p:to>
                                        <p:strVal val="visible"/>
                                      </p:to>
                                    </p:set>
                                    <p:animEffect transition="in" filter="dissolve">
                                      <p:cBhvr>
                                        <p:cTn id="19" dur="500"/>
                                        <p:tgtEl>
                                          <p:spTgt spid="167989"/>
                                        </p:tgtEl>
                                      </p:cBhvr>
                                    </p:animEffect>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67991"/>
                                        </p:tgtEl>
                                        <p:attrNameLst>
                                          <p:attrName>style.visibility</p:attrName>
                                        </p:attrNameLst>
                                      </p:cBhvr>
                                      <p:to>
                                        <p:strVal val="visible"/>
                                      </p:to>
                                    </p:set>
                                    <p:animEffect transition="in" filter="dissolve">
                                      <p:cBhvr>
                                        <p:cTn id="23" dur="500"/>
                                        <p:tgtEl>
                                          <p:spTgt spid="167991"/>
                                        </p:tgtEl>
                                      </p:cBhvr>
                                    </p:animEffect>
                                  </p:childTnLst>
                                </p:cTn>
                              </p:par>
                            </p:childTnLst>
                          </p:cTn>
                        </p:par>
                        <p:par>
                          <p:cTn id="24" fill="hold" nodeType="afterGroup">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167990"/>
                                        </p:tgtEl>
                                        <p:attrNameLst>
                                          <p:attrName>style.visibility</p:attrName>
                                        </p:attrNameLst>
                                      </p:cBhvr>
                                      <p:to>
                                        <p:strVal val="visible"/>
                                      </p:to>
                                    </p:set>
                                    <p:animEffect transition="in" filter="dissolve">
                                      <p:cBhvr>
                                        <p:cTn id="27" dur="500"/>
                                        <p:tgtEl>
                                          <p:spTgt spid="167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7992"/>
                                        </p:tgtEl>
                                        <p:attrNameLst>
                                          <p:attrName>style.visibility</p:attrName>
                                        </p:attrNameLst>
                                      </p:cBhvr>
                                      <p:to>
                                        <p:strVal val="visible"/>
                                      </p:to>
                                    </p:set>
                                    <p:animEffect transition="in" filter="dissolve">
                                      <p:cBhvr>
                                        <p:cTn id="32"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3" grpId="0" animBg="1"/>
      <p:bldP spid="167989" grpId="0" animBg="1"/>
      <p:bldP spid="167990" grpId="0" animBg="1" autoUpdateAnimBg="0"/>
      <p:bldP spid="167991" grpId="0" animBg="1"/>
      <p:bldP spid="16799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6"/>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Ivory Comb</a:t>
            </a:r>
          </a:p>
        </p:txBody>
      </p:sp>
      <p:pic>
        <p:nvPicPr>
          <p:cNvPr id="541698" name="Picture 4" descr="PG322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0" y="5484813"/>
            <a:ext cx="9144000" cy="1373187"/>
          </a:xfrm>
          <a:prstGeom prst="rect">
            <a:avLst/>
          </a:prstGeom>
          <a:solidFill>
            <a:srgbClr val="0066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GB" sz="2800" b="1">
                <a:solidFill>
                  <a:srgbClr val="FFFFFF"/>
                </a:solidFill>
              </a:rPr>
              <a:t>Ivory comb from Megiddo, representative of the wealth and luxury assailed by Amos (3:15; 6:4) </a:t>
            </a:r>
          </a:p>
          <a:p>
            <a:pPr eaLnBrk="1" hangingPunct="1"/>
            <a:r>
              <a:rPr lang="en-GB" sz="2800" b="1">
                <a:solidFill>
                  <a:srgbClr val="FFFFFF"/>
                </a:solidFill>
              </a:rPr>
              <a:t>––</a:t>
            </a:r>
            <a:r>
              <a:rPr lang="en-GB" sz="2800" b="1" i="1">
                <a:solidFill>
                  <a:srgbClr val="FFFFFF"/>
                </a:solidFill>
              </a:rPr>
              <a:t>Oriental Institute, University of Chicago</a:t>
            </a:r>
            <a:endParaRPr lang="en-GB" sz="2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525463" y="914400"/>
            <a:ext cx="5803900" cy="579438"/>
          </a:xfrm>
          <a:prstGeom prst="rect">
            <a:avLst/>
          </a:prstGeom>
          <a:solidFill>
            <a:srgbClr val="030201"/>
          </a:solidFill>
          <a:ln w="9525">
            <a:noFill/>
            <a:miter lim="800000"/>
            <a:headEnd/>
            <a:tailEnd/>
          </a:ln>
          <a:effectLst>
            <a:outerShdw blurRad="63500" dist="38099" dir="2700000" algn="ctr" rotWithShape="0">
              <a:srgbClr val="030201">
                <a:alpha val="74998"/>
              </a:srgb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spcBef>
                <a:spcPct val="50000"/>
              </a:spcBef>
              <a:defRPr/>
            </a:pPr>
            <a:r>
              <a:rPr lang="en-US" sz="3200" b="1">
                <a:latin typeface="Arial" charset="0"/>
                <a:cs typeface="Arial" charset="0"/>
              </a:rPr>
              <a:t>Circumstances Summary</a:t>
            </a:r>
            <a:endParaRPr lang="en-US" sz="2800">
              <a:latin typeface="Arial" charset="0"/>
              <a:cs typeface="Arial" charset="0"/>
            </a:endParaRPr>
          </a:p>
        </p:txBody>
      </p:sp>
      <p:sp>
        <p:nvSpPr>
          <p:cNvPr id="9219" name="Text Box 3"/>
          <p:cNvSpPr txBox="1">
            <a:spLocks noChangeArrowheads="1"/>
          </p:cNvSpPr>
          <p:nvPr/>
        </p:nvSpPr>
        <p:spPr bwMode="auto">
          <a:xfrm>
            <a:off x="304800" y="1905000"/>
            <a:ext cx="8610600" cy="4164013"/>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algn="l">
              <a:spcBef>
                <a:spcPct val="50000"/>
              </a:spcBef>
              <a:defRPr/>
            </a:pPr>
            <a:r>
              <a:rPr lang="en-US" sz="2800" b="1" dirty="0">
                <a:latin typeface="Arial" pitchFamily="22" charset="0"/>
                <a:ea typeface="Arial" pitchFamily="22" charset="0"/>
                <a:cs typeface="Arial" pitchFamily="22" charset="0"/>
              </a:rPr>
              <a:t>Date:   During the reign of Jeroboam II of Israel</a:t>
            </a:r>
          </a:p>
          <a:p>
            <a:pPr algn="l">
              <a:lnSpc>
                <a:spcPct val="70000"/>
              </a:lnSpc>
              <a:spcBef>
                <a:spcPct val="50000"/>
              </a:spcBef>
              <a:defRPr/>
            </a:pPr>
            <a:r>
              <a:rPr lang="en-US" sz="2800" b="1" dirty="0">
                <a:latin typeface="Arial" pitchFamily="22" charset="0"/>
                <a:ea typeface="Arial" pitchFamily="22" charset="0"/>
                <a:cs typeface="Arial" pitchFamily="22" charset="0"/>
              </a:rPr>
              <a:t>            (2 Kings 14:25; 758 BC)</a:t>
            </a:r>
          </a:p>
          <a:p>
            <a:pPr algn="l">
              <a:lnSpc>
                <a:spcPct val="70000"/>
              </a:lnSpc>
              <a:spcBef>
                <a:spcPct val="50000"/>
              </a:spcBef>
              <a:defRPr/>
            </a:pPr>
            <a:r>
              <a:rPr lang="en-US" sz="2800" b="1" dirty="0">
                <a:latin typeface="Arial" pitchFamily="22" charset="0"/>
                <a:ea typeface="Arial" pitchFamily="22" charset="0"/>
                <a:cs typeface="Arial" pitchFamily="22" charset="0"/>
              </a:rPr>
              <a:t>Setting:</a:t>
            </a:r>
          </a:p>
          <a:p>
            <a:pPr algn="l">
              <a:lnSpc>
                <a:spcPct val="70000"/>
              </a:lnSpc>
              <a:spcBef>
                <a:spcPct val="50000"/>
              </a:spcBef>
              <a:defRPr/>
            </a:pPr>
            <a:r>
              <a:rPr lang="en-US" sz="2800" b="1" dirty="0">
                <a:latin typeface="Arial" pitchFamily="22" charset="0"/>
                <a:ea typeface="Arial" pitchFamily="22" charset="0"/>
                <a:cs typeface="Arial" pitchFamily="22" charset="0"/>
              </a:rPr>
              <a:t>           1. Assyria in temporary decline due to </a:t>
            </a:r>
          </a:p>
          <a:p>
            <a:pPr algn="l">
              <a:lnSpc>
                <a:spcPct val="70000"/>
              </a:lnSpc>
              <a:spcBef>
                <a:spcPct val="50000"/>
              </a:spcBef>
              <a:defRPr/>
            </a:pPr>
            <a:r>
              <a:rPr lang="en-US" sz="2800" b="1" dirty="0">
                <a:latin typeface="Arial" pitchFamily="22" charset="0"/>
                <a:ea typeface="Arial" pitchFamily="22" charset="0"/>
                <a:cs typeface="Arial" pitchFamily="22" charset="0"/>
              </a:rPr>
              <a:t>              internal dissension</a:t>
            </a:r>
          </a:p>
          <a:p>
            <a:pPr algn="l">
              <a:lnSpc>
                <a:spcPct val="70000"/>
              </a:lnSpc>
              <a:spcBef>
                <a:spcPct val="50000"/>
              </a:spcBef>
              <a:defRPr/>
            </a:pPr>
            <a:r>
              <a:rPr lang="en-US" sz="2800" b="1" dirty="0">
                <a:latin typeface="Arial" pitchFamily="22" charset="0"/>
                <a:ea typeface="Arial" pitchFamily="22" charset="0"/>
                <a:cs typeface="Arial" pitchFamily="22" charset="0"/>
              </a:rPr>
              <a:t>           2. Israel</a:t>
            </a:r>
            <a:r>
              <a:rPr lang="fr-FR" sz="2800" b="1" dirty="0">
                <a:latin typeface="Arial" pitchFamily="22" charset="0"/>
                <a:ea typeface="Arial" pitchFamily="22" charset="0"/>
                <a:cs typeface="Arial" pitchFamily="22" charset="0"/>
              </a:rPr>
              <a:t>'</a:t>
            </a:r>
            <a:r>
              <a:rPr lang="en-US" sz="2800" b="1" dirty="0">
                <a:latin typeface="Arial" pitchFamily="22" charset="0"/>
                <a:ea typeface="Arial" pitchFamily="22" charset="0"/>
                <a:cs typeface="Arial" pitchFamily="22" charset="0"/>
              </a:rPr>
              <a:t>s borders expanded tremendously</a:t>
            </a:r>
          </a:p>
          <a:p>
            <a:pPr algn="l">
              <a:lnSpc>
                <a:spcPct val="70000"/>
              </a:lnSpc>
              <a:spcBef>
                <a:spcPct val="50000"/>
              </a:spcBef>
              <a:defRPr/>
            </a:pPr>
            <a:r>
              <a:rPr lang="en-US" sz="2800" b="1" dirty="0">
                <a:latin typeface="Arial" pitchFamily="22" charset="0"/>
                <a:ea typeface="Arial" pitchFamily="22" charset="0"/>
                <a:cs typeface="Arial" pitchFamily="22" charset="0"/>
              </a:rPr>
              <a:t>           3. A narrow, nationalistic focus in Israel,</a:t>
            </a:r>
          </a:p>
          <a:p>
            <a:pPr algn="l">
              <a:lnSpc>
                <a:spcPct val="70000"/>
              </a:lnSpc>
              <a:spcBef>
                <a:spcPct val="50000"/>
              </a:spcBef>
              <a:defRPr/>
            </a:pPr>
            <a:r>
              <a:rPr lang="en-US" sz="2800" b="1" dirty="0">
                <a:latin typeface="Arial" pitchFamily="22" charset="0"/>
                <a:ea typeface="Arial" pitchFamily="22" charset="0"/>
                <a:cs typeface="Arial" pitchFamily="22" charset="0"/>
              </a:rPr>
              <a:t>              which enjoyed its prosperity </a:t>
            </a:r>
          </a:p>
        </p:txBody>
      </p:sp>
      <p:sp>
        <p:nvSpPr>
          <p:cNvPr id="9220" name="Text Box 4"/>
          <p:cNvSpPr txBox="1">
            <a:spLocks noChangeArrowheads="1"/>
          </p:cNvSpPr>
          <p:nvPr/>
        </p:nvSpPr>
        <p:spPr bwMode="auto">
          <a:xfrm>
            <a:off x="8305800" y="71438"/>
            <a:ext cx="758825" cy="457200"/>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algn="l">
              <a:defRPr/>
            </a:pPr>
            <a:r>
              <a:rPr lang="en-US" b="1" dirty="0">
                <a:latin typeface="Arial"/>
                <a:ea typeface="+mn-ea"/>
                <a:cs typeface="Arial"/>
              </a:rPr>
              <a:t>600</a:t>
            </a:r>
          </a:p>
        </p:txBody>
      </p:sp>
      <p:sp>
        <p:nvSpPr>
          <p:cNvPr id="5" name="Title 4"/>
          <p:cNvSpPr>
            <a:spLocks noGrp="1"/>
          </p:cNvSpPr>
          <p:nvPr>
            <p:ph type="title" idx="4294967295"/>
          </p:nvPr>
        </p:nvSpPr>
        <p:spPr>
          <a:xfrm>
            <a:off x="457200" y="838200"/>
            <a:ext cx="8229600" cy="914400"/>
          </a:xfrm>
          <a:solidFill>
            <a:srgbClr val="660066"/>
          </a:solidFill>
        </p:spPr>
        <p:txBody>
          <a:bodyPr/>
          <a:lstStyle/>
          <a:p>
            <a:pPr>
              <a:defRPr/>
            </a:pPr>
            <a:r>
              <a:rPr lang="en-US" sz="3200" b="1" dirty="0">
                <a:solidFill>
                  <a:schemeClr val="tx1"/>
                </a:solidFill>
                <a:latin typeface="Arial" charset="0"/>
                <a:ea typeface="ＭＳ Ｐゴシック" charset="0"/>
                <a:cs typeface="Arial" charset="0"/>
              </a:rPr>
              <a:t>Summary of Jonah</a:t>
            </a:r>
            <a:r>
              <a:rPr lang="fr-FR"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Time</a:t>
            </a:r>
            <a:endParaRPr lang="en-US" dirty="0">
              <a:latin typeface="Arial" charset="0"/>
              <a:ea typeface="ＭＳ Ｐゴシック" charset="0"/>
              <a:cs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solidFill>
            <a:srgbClr val="030201"/>
          </a:solidFill>
        </p:spPr>
        <p:txBody>
          <a:bodyPr/>
          <a:lstStyle/>
          <a:p>
            <a:pPr eaLnBrk="1" hangingPunct="1">
              <a:defRPr/>
            </a:pPr>
            <a:r>
              <a:rPr kumimoji="1" lang="en-US" dirty="0"/>
              <a:t>Jonah 1: Go!  No!</a:t>
            </a:r>
          </a:p>
        </p:txBody>
      </p:sp>
      <p:sp>
        <p:nvSpPr>
          <p:cNvPr id="115715" name="Rectangle 3"/>
          <p:cNvSpPr>
            <a:spLocks noChangeArrowheads="1"/>
          </p:cNvSpPr>
          <p:nvPr/>
        </p:nvSpPr>
        <p:spPr bwMode="auto">
          <a:xfrm>
            <a:off x="533400" y="1905000"/>
            <a:ext cx="8229600" cy="4114800"/>
          </a:xfrm>
          <a:prstGeom prst="rect">
            <a:avLst/>
          </a:prstGeom>
          <a:noFill/>
          <a:ln w="9525">
            <a:noFill/>
            <a:miter lim="800000"/>
            <a:headEnd/>
            <a:tailEnd/>
          </a:ln>
          <a:effectLst/>
        </p:spPr>
        <p:txBody>
          <a:bodyPr/>
          <a:lstStyle/>
          <a:p>
            <a:pPr marL="627063" indent="-627063" algn="l" eaLnBrk="1" hangingPunct="1">
              <a:spcBef>
                <a:spcPct val="20000"/>
              </a:spcBef>
              <a:buClr>
                <a:srgbClr val="00CCFF"/>
              </a:buClr>
              <a:buSzPct val="65000"/>
              <a:buFont typeface="Arial" pitchFamily="-128" charset="0"/>
              <a:buAutoNum type="romanUcPeriod"/>
              <a:defRPr/>
            </a:pPr>
            <a:r>
              <a:rPr kumimoji="1" lang="en-US" sz="3600" b="1" kern="0" dirty="0">
                <a:solidFill>
                  <a:srgbClr val="FFFFFF"/>
                </a:solidFill>
                <a:latin typeface="Arial"/>
                <a:ea typeface="ＭＳ Ｐゴシック" pitchFamily="-112" charset="-128"/>
                <a:cs typeface="ＭＳ Ｐゴシック" pitchFamily="-112" charset="-128"/>
              </a:rPr>
              <a:t>God commands His people to tell the wicked how much He hates their </a:t>
            </a:r>
            <a:r>
              <a:rPr kumimoji="1" lang="en-US" sz="3600" b="1" kern="0" dirty="0">
                <a:solidFill>
                  <a:srgbClr val="FFFF00"/>
                </a:solidFill>
                <a:latin typeface="Arial"/>
                <a:ea typeface="ＭＳ Ｐゴシック" pitchFamily="-112" charset="-128"/>
                <a:cs typeface="ＭＳ Ｐゴシック" pitchFamily="-112" charset="-128"/>
              </a:rPr>
              <a:t>sin </a:t>
            </a:r>
            <a:r>
              <a:rPr kumimoji="1" lang="en-US" sz="3600" b="1" kern="0" dirty="0">
                <a:solidFill>
                  <a:srgbClr val="FFFFFF"/>
                </a:solidFill>
                <a:latin typeface="Arial"/>
                <a:ea typeface="ＭＳ Ｐゴシック" pitchFamily="-112" charset="-128"/>
                <a:cs typeface="ＭＳ Ｐゴシック" pitchFamily="-112" charset="-128"/>
              </a:rPr>
              <a:t>(1-2).</a:t>
            </a:r>
          </a:p>
          <a:p>
            <a:pPr marL="627063" indent="-627063" algn="l" eaLnBrk="1" hangingPunct="1">
              <a:spcBef>
                <a:spcPct val="20000"/>
              </a:spcBef>
              <a:buClr>
                <a:srgbClr val="00CCFF"/>
              </a:buClr>
              <a:buSzPct val="65000"/>
              <a:buFont typeface="Arial" pitchFamily="-128" charset="0"/>
              <a:buAutoNum type="romanUcPeriod"/>
              <a:defRPr/>
            </a:pPr>
            <a:r>
              <a:rPr kumimoji="1" lang="en-US" sz="3600" b="1" kern="0" dirty="0">
                <a:solidFill>
                  <a:srgbClr val="FFFFFF"/>
                </a:solidFill>
                <a:latin typeface="Arial"/>
                <a:ea typeface="ＭＳ Ｐゴシック" pitchFamily="-112" charset="-128"/>
                <a:cs typeface="ＭＳ Ｐゴシック" pitchFamily="-112" charset="-128"/>
              </a:rPr>
              <a:t>God</a:t>
            </a:r>
            <a:r>
              <a:rPr kumimoji="1" lang="mr-IN" sz="3600" b="1" kern="0" dirty="0">
                <a:solidFill>
                  <a:srgbClr val="FFFFFF"/>
                </a:solidFill>
                <a:ea typeface="ＭＳ Ｐゴシック" pitchFamily="-112" charset="-128"/>
                <a:cs typeface="ＭＳ Ｐゴシック" pitchFamily="-112" charset="-128"/>
              </a:rPr>
              <a:t>'</a:t>
            </a:r>
            <a:r>
              <a:rPr kumimoji="1" lang="en-US" sz="3600" b="1" kern="0" dirty="0">
                <a:solidFill>
                  <a:srgbClr val="FFFFFF"/>
                </a:solidFill>
                <a:latin typeface="Arial"/>
                <a:ea typeface="ＭＳ Ｐゴシック" pitchFamily="-112" charset="-128"/>
                <a:cs typeface="ＭＳ Ｐゴシック" pitchFamily="-112" charset="-128"/>
              </a:rPr>
              <a:t>s people often don</a:t>
            </a:r>
            <a:r>
              <a:rPr kumimoji="1" lang="mr-IN" sz="3600" b="1" kern="0" dirty="0">
                <a:solidFill>
                  <a:srgbClr val="FFFFFF"/>
                </a:solidFill>
                <a:ea typeface="ＭＳ Ｐゴシック" pitchFamily="-112" charset="-128"/>
                <a:cs typeface="ＭＳ Ｐゴシック" pitchFamily="-112" charset="-128"/>
              </a:rPr>
              <a:t>'</a:t>
            </a:r>
            <a:r>
              <a:rPr kumimoji="1" lang="en-US" sz="3600" b="1" kern="0" dirty="0">
                <a:solidFill>
                  <a:srgbClr val="FFFFFF"/>
                </a:solidFill>
                <a:latin typeface="Arial"/>
                <a:ea typeface="ＭＳ Ｐゴシック" pitchFamily="-112" charset="-128"/>
                <a:cs typeface="ＭＳ Ｐゴシック" pitchFamily="-112" charset="-128"/>
              </a:rPr>
              <a:t>t want to tell bad people that they</a:t>
            </a:r>
            <a:r>
              <a:rPr kumimoji="1" lang="mr-IN" sz="3600" b="1" kern="0" dirty="0">
                <a:solidFill>
                  <a:srgbClr val="FFFFFF"/>
                </a:solidFill>
                <a:ea typeface="ＭＳ Ｐゴシック" pitchFamily="-112" charset="-128"/>
                <a:cs typeface="ＭＳ Ｐゴシック" pitchFamily="-112" charset="-128"/>
              </a:rPr>
              <a:t>'</a:t>
            </a:r>
            <a:r>
              <a:rPr kumimoji="1" lang="en-US" sz="3600" b="1" kern="0" dirty="0">
                <a:solidFill>
                  <a:srgbClr val="FFFFFF"/>
                </a:solidFill>
                <a:latin typeface="Arial"/>
                <a:ea typeface="ＭＳ Ｐゴシック" pitchFamily="-112" charset="-128"/>
                <a:cs typeface="ＭＳ Ｐゴシック" pitchFamily="-112" charset="-128"/>
              </a:rPr>
              <a:t>re </a:t>
            </a:r>
            <a:r>
              <a:rPr kumimoji="1" lang="en-US" sz="3600" b="1" kern="0" dirty="0">
                <a:solidFill>
                  <a:srgbClr val="FFFF00"/>
                </a:solidFill>
                <a:latin typeface="Arial"/>
                <a:ea typeface="ＭＳ Ｐゴシック" pitchFamily="-112" charset="-128"/>
                <a:cs typeface="ＭＳ Ｐゴシック" pitchFamily="-112" charset="-128"/>
              </a:rPr>
              <a:t>bad </a:t>
            </a:r>
            <a:r>
              <a:rPr kumimoji="1" lang="en-US" sz="3600" b="1" kern="0" dirty="0">
                <a:solidFill>
                  <a:srgbClr val="FFFFFF"/>
                </a:solidFill>
                <a:latin typeface="Arial"/>
                <a:ea typeface="ＭＳ Ｐゴシック" pitchFamily="-112" charset="-128"/>
                <a:cs typeface="ＭＳ Ｐゴシック" pitchFamily="-112" charset="-128"/>
              </a:rPr>
              <a:t>(3).</a:t>
            </a:r>
          </a:p>
        </p:txBody>
      </p:sp>
    </p:spTree>
    <p:extLst>
      <p:ext uri="{BB962C8B-B14F-4D97-AF65-F5344CB8AC3E}">
        <p14:creationId xmlns:p14="http://schemas.microsoft.com/office/powerpoint/2010/main" val="10317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
        <p:nvSpPr>
          <p:cNvPr id="181250"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4"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5"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549893" name="Group 8"/>
          <p:cNvGrpSpPr>
            <a:grpSpLocks/>
          </p:cNvGrpSpPr>
          <p:nvPr/>
        </p:nvGrpSpPr>
        <p:grpSpPr bwMode="auto">
          <a:xfrm>
            <a:off x="0" y="0"/>
            <a:ext cx="7848600" cy="6248400"/>
            <a:chOff x="-460" y="1244"/>
            <a:chExt cx="4312" cy="3350"/>
          </a:xfrm>
        </p:grpSpPr>
        <p:pic>
          <p:nvPicPr>
            <p:cNvPr id="181257" name="Picture 9"/>
            <p:cNvPicPr>
              <a:picLocks noChangeAspect="1" noChangeArrowheads="1"/>
            </p:cNvPicPr>
            <p:nvPr/>
          </p:nvPicPr>
          <p:blipFill>
            <a:blip r:embed="rId2">
              <a:lum contrast="-10000"/>
              <a:extLst>
                <a:ext uri="{28A0092B-C50C-407E-A947-70E740481C1C}">
                  <a14:useLocalDpi xmlns:a14="http://schemas.microsoft.com/office/drawing/2010/main"/>
                </a:ext>
              </a:extLst>
            </a:blip>
            <a:srcRect/>
            <a:stretch>
              <a:fillRect/>
            </a:stretch>
          </p:blipFill>
          <p:spPr bwMode="auto">
            <a:xfrm>
              <a:off x="-452" y="1244"/>
              <a:ext cx="4288" cy="3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81258" name="Rectangle 10"/>
            <p:cNvSpPr>
              <a:spLocks noChangeArrowheads="1"/>
            </p:cNvSpPr>
            <p:nvPr/>
          </p:nvSpPr>
          <p:spPr bwMode="auto">
            <a:xfrm>
              <a:off x="-452" y="1246"/>
              <a:ext cx="495"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59" name="Rectangle 11"/>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549903" name="Group 12"/>
            <p:cNvGrpSpPr>
              <a:grpSpLocks/>
            </p:cNvGrpSpPr>
            <p:nvPr/>
          </p:nvGrpSpPr>
          <p:grpSpPr bwMode="auto">
            <a:xfrm>
              <a:off x="-460" y="1252"/>
              <a:ext cx="4296" cy="3341"/>
              <a:chOff x="524" y="486"/>
              <a:chExt cx="4296" cy="3368"/>
            </a:xfrm>
          </p:grpSpPr>
          <p:grpSp>
            <p:nvGrpSpPr>
              <p:cNvPr id="549933" name="Group 13"/>
              <p:cNvGrpSpPr>
                <a:grpSpLocks/>
              </p:cNvGrpSpPr>
              <p:nvPr/>
            </p:nvGrpSpPr>
            <p:grpSpPr bwMode="auto">
              <a:xfrm>
                <a:off x="524" y="486"/>
                <a:ext cx="4296" cy="3368"/>
                <a:chOff x="392" y="1151"/>
                <a:chExt cx="4296" cy="3368"/>
              </a:xfrm>
            </p:grpSpPr>
            <p:sp>
              <p:nvSpPr>
                <p:cNvPr id="181262" name="Rectangle 14"/>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81263" name="Picture 15"/>
                <p:cNvPicPr>
                  <a:picLocks noChangeAspect="1" noChangeArrowheads="1"/>
                </p:cNvPicPr>
                <p:nvPr/>
              </p:nvPicPr>
              <p:blipFill>
                <a:blip r:embed="rId3"/>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81264" name="Freeform 16"/>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65" name="Freeform 17"/>
              <p:cNvSpPr>
                <a:spLocks/>
              </p:cNvSpPr>
              <p:nvPr/>
            </p:nvSpPr>
            <p:spPr bwMode="auto">
              <a:xfrm rot="-5219527">
                <a:off x="714" y="2356"/>
                <a:ext cx="1574" cy="1327"/>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66" name="Freeform 18"/>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67" name="Freeform 19"/>
              <p:cNvSpPr>
                <a:spLocks/>
              </p:cNvSpPr>
              <p:nvPr/>
            </p:nvSpPr>
            <p:spPr bwMode="auto">
              <a:xfrm>
                <a:off x="903" y="522"/>
                <a:ext cx="1497"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sp>
          <p:nvSpPr>
            <p:cNvPr id="181268"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81269"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 y="124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0" name="Picture 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 y="136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1" name="Picture 2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 y="1490"/>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2" name="Picture 2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 y="161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3" name="Picture 2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6" y="1735"/>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4" name="Picture 2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6" y="185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5" name="Picture 2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6" y="198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6" name="Picture 2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 y="210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7" name="Picture 2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6" y="222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8" name="Picture 3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 y="234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9" name="Picture 3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 y="247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0" name="Picture 3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6" y="259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1" name="Picture 3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 y="271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2" name="Picture 3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 y="284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3" name="Picture 3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6" y="296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4" name="Picture 36"/>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6" y="3087"/>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5" name="Picture 37"/>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6" y="320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6" name="Picture 38"/>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6" y="3332"/>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7" name="Picture 39"/>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6" y="345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8" name="Picture 40"/>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6" y="357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9" name="Picture 4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6" y="370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0" name="Picture 42"/>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56" y="3823"/>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1" name="Picture 43"/>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56" y="394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2" name="Picture 44"/>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6" y="406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3" name="Picture 45"/>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56" y="4192"/>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4" name="Picture 46"/>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6" y="431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5" name="Picture 47"/>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56" y="443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6" name="Picture 48"/>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56" y="4561"/>
              <a:ext cx="4302" cy="20"/>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549894"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MS Pゴシック" charset="0"/>
              <a:cs typeface="MS Pゴシック" charset="0"/>
            </a:endParaRPr>
          </a:p>
        </p:txBody>
      </p:sp>
      <p:sp>
        <p:nvSpPr>
          <p:cNvPr id="181305" name="Text Box 57"/>
          <p:cNvSpPr txBox="1">
            <a:spLocks noChangeArrowheads="1"/>
          </p:cNvSpPr>
          <p:nvPr/>
        </p:nvSpPr>
        <p:spPr bwMode="auto">
          <a:xfrm>
            <a:off x="6216650" y="3505200"/>
            <a:ext cx="292735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ea typeface="MS Pゴシック" charset="0"/>
                <a:cs typeface="MS Pゴシック" charset="0"/>
              </a:rPr>
              <a:t>Gath-Hepher</a:t>
            </a:r>
          </a:p>
        </p:txBody>
      </p:sp>
      <p:sp>
        <p:nvSpPr>
          <p:cNvPr id="181306" name="Text Box 58"/>
          <p:cNvSpPr txBox="1">
            <a:spLocks noChangeArrowheads="1"/>
          </p:cNvSpPr>
          <p:nvPr/>
        </p:nvSpPr>
        <p:spPr bwMode="auto">
          <a:xfrm>
            <a:off x="7234238" y="2590800"/>
            <a:ext cx="19859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ea typeface="MS Pゴシック" charset="0"/>
                <a:cs typeface="MS Pゴシック" charset="0"/>
              </a:rPr>
              <a:t>Nineveh</a:t>
            </a:r>
          </a:p>
        </p:txBody>
      </p:sp>
      <p:sp>
        <p:nvSpPr>
          <p:cNvPr id="181307" name="Text Box 59"/>
          <p:cNvSpPr txBox="1">
            <a:spLocks noChangeArrowheads="1"/>
          </p:cNvSpPr>
          <p:nvPr/>
        </p:nvSpPr>
        <p:spPr bwMode="auto">
          <a:xfrm>
            <a:off x="609600" y="2644775"/>
            <a:ext cx="1985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ea typeface="MS Pゴシック" charset="0"/>
                <a:cs typeface="MS Pゴシック" charset="0"/>
              </a:rPr>
              <a:t>Tarshish</a:t>
            </a:r>
          </a:p>
        </p:txBody>
      </p:sp>
      <p:sp>
        <p:nvSpPr>
          <p:cNvPr id="181308" name="Text Box 60"/>
          <p:cNvSpPr txBox="1">
            <a:spLocks noChangeArrowheads="1"/>
          </p:cNvSpPr>
          <p:nvPr/>
        </p:nvSpPr>
        <p:spPr bwMode="auto">
          <a:xfrm>
            <a:off x="6223000" y="4038600"/>
            <a:ext cx="15494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en-US" sz="3200" b="1" i="1">
                <a:solidFill>
                  <a:srgbClr val="FFFFFF"/>
                </a:solidFill>
                <a:effectLst>
                  <a:outerShdw blurRad="38100" dist="38100" dir="2700000" algn="tl">
                    <a:srgbClr val="000000"/>
                  </a:outerShdw>
                </a:effectLst>
                <a:latin typeface="Comic Sans MS" charset="0"/>
                <a:ea typeface="MS Pゴシック" charset="0"/>
                <a:cs typeface="MS Pゴシック" charset="0"/>
              </a:rPr>
              <a:t>Joppa</a:t>
            </a:r>
          </a:p>
        </p:txBody>
      </p:sp>
      <p:sp>
        <p:nvSpPr>
          <p:cNvPr id="59" name="Title 58"/>
          <p:cNvSpPr>
            <a:spLocks noGrp="1"/>
          </p:cNvSpPr>
          <p:nvPr>
            <p:ph type="title" idx="4294967295"/>
          </p:nvPr>
        </p:nvSpPr>
        <p:spPr>
          <a:xfrm>
            <a:off x="685800" y="609600"/>
            <a:ext cx="7772400" cy="762000"/>
          </a:xfrm>
          <a:solidFill>
            <a:srgbClr val="660066"/>
          </a:solidFill>
        </p:spPr>
        <p:txBody>
          <a:bodyPr/>
          <a:lstStyle/>
          <a:p>
            <a:pPr>
              <a:defRPr/>
            </a:pPr>
            <a:r>
              <a:rPr lang="en-US" sz="3200" i="1">
                <a:solidFill>
                  <a:srgbClr val="FFFFFF"/>
                </a:solidFill>
                <a:effectLst>
                  <a:outerShdw blurRad="38100" dist="38100" dir="2700000" algn="tl">
                    <a:srgbClr val="000000"/>
                  </a:outerShdw>
                </a:effectLst>
                <a:latin typeface="Comic Sans MS" charset="0"/>
                <a:ea typeface="MS Pゴシック" charset="0"/>
                <a:cs typeface="MS Pゴシック" charset="0"/>
              </a:rPr>
              <a:t>Where would Jonah go?</a:t>
            </a:r>
            <a:endParaRPr lang="en-US">
              <a:latin typeface="Verdana" charset="0"/>
              <a:ea typeface="MS Pゴシック" charset="0"/>
              <a:cs typeface="MS Pゴシック"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1305"/>
                                        </p:tgtEl>
                                        <p:attrNameLst>
                                          <p:attrName>style.visibility</p:attrName>
                                        </p:attrNameLst>
                                      </p:cBhvr>
                                      <p:to>
                                        <p:strVal val="visible"/>
                                      </p:to>
                                    </p:set>
                                    <p:animEffect transition="in" filter="dissolve">
                                      <p:cBhvr>
                                        <p:cTn id="7" dur="500"/>
                                        <p:tgtEl>
                                          <p:spTgt spid="181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1306"/>
                                        </p:tgtEl>
                                        <p:attrNameLst>
                                          <p:attrName>style.visibility</p:attrName>
                                        </p:attrNameLst>
                                      </p:cBhvr>
                                      <p:to>
                                        <p:strVal val="visible"/>
                                      </p:to>
                                    </p:set>
                                    <p:animEffect transition="in" filter="dissolve">
                                      <p:cBhvr>
                                        <p:cTn id="12" dur="500"/>
                                        <p:tgtEl>
                                          <p:spTgt spid="1813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1308"/>
                                        </p:tgtEl>
                                        <p:attrNameLst>
                                          <p:attrName>style.visibility</p:attrName>
                                        </p:attrNameLst>
                                      </p:cBhvr>
                                      <p:to>
                                        <p:strVal val="visible"/>
                                      </p:to>
                                    </p:set>
                                    <p:animEffect transition="in" filter="dissolve">
                                      <p:cBhvr>
                                        <p:cTn id="17" dur="500"/>
                                        <p:tgtEl>
                                          <p:spTgt spid="1813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1307"/>
                                        </p:tgtEl>
                                        <p:attrNameLst>
                                          <p:attrName>style.visibility</p:attrName>
                                        </p:attrNameLst>
                                      </p:cBhvr>
                                      <p:to>
                                        <p:strVal val="visible"/>
                                      </p:to>
                                    </p:set>
                                    <p:animEffect transition="in" filter="dissolve">
                                      <p:cBhvr>
                                        <p:cTn id="22" dur="500"/>
                                        <p:tgtEl>
                                          <p:spTgt spid="181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05" grpId="0" autoUpdateAnimBg="0"/>
      <p:bldP spid="181306" grpId="0" autoUpdateAnimBg="0"/>
      <p:bldP spid="181307" grpId="0" autoUpdateAnimBg="0"/>
      <p:bldP spid="18130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God is shown as a compassionate King in Jonah</a:t>
            </a:r>
            <a:r>
              <a:rPr kumimoji="0" lang="uk-U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s failure to serve as His divine representative to Nineveh (4:10-11), noting Israel</a:t>
            </a:r>
            <a:r>
              <a:rPr kumimoji="0" lang="uk-U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s same sin towards all Gentiles.</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6" name="Rectangle 2">
            <a:extLst>
              <a:ext uri="{FF2B5EF4-FFF2-40B4-BE49-F238E27FC236}">
                <a16:creationId xmlns:a16="http://schemas.microsoft.com/office/drawing/2014/main" id="{D3A20CBA-3AD4-9B41-8542-06F1CD6934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Tree>
    <p:extLst>
      <p:ext uri="{BB962C8B-B14F-4D97-AF65-F5344CB8AC3E}">
        <p14:creationId xmlns:p14="http://schemas.microsoft.com/office/powerpoint/2010/main" val="36033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762000"/>
            <a:ext cx="754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0914" name="Rectangle 2"/>
          <p:cNvSpPr>
            <a:spLocks noGrp="1" noChangeArrowheads="1"/>
          </p:cNvSpPr>
          <p:nvPr>
            <p:ph type="title"/>
          </p:nvPr>
        </p:nvSpPr>
        <p:spPr>
          <a:xfrm>
            <a:off x="457200" y="76200"/>
            <a:ext cx="8153400" cy="1143000"/>
          </a:xfrm>
        </p:spPr>
        <p:txBody>
          <a:bodyPr/>
          <a:lstStyle/>
          <a:p>
            <a:pPr eaLnBrk="1" hangingPunct="1"/>
            <a:r>
              <a:rPr kumimoji="1" lang="en-US">
                <a:latin typeface="Arial" charset="0"/>
                <a:ea typeface="Osaka" charset="0"/>
                <a:cs typeface="Osaka" charset="0"/>
              </a:rPr>
              <a:t>Joppa was an important seaport</a:t>
            </a:r>
          </a:p>
        </p:txBody>
      </p:sp>
      <p:sp>
        <p:nvSpPr>
          <p:cNvPr id="550915" name="Rectangle 3"/>
          <p:cNvSpPr>
            <a:spLocks noChangeArrowheads="1"/>
          </p:cNvSpPr>
          <p:nvPr/>
        </p:nvSpPr>
        <p:spPr bwMode="auto">
          <a:xfrm>
            <a:off x="0" y="58674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FontTx/>
              <a:buChar char="•"/>
            </a:pPr>
            <a:r>
              <a:rPr kumimoji="1" lang="en-US" sz="2800" b="1">
                <a:latin typeface="Arial" charset="0"/>
              </a:rPr>
              <a:t>Going down to Joppa was the way to get out of Israel by ship—unlike Peter 800 years later</a:t>
            </a:r>
          </a:p>
        </p:txBody>
      </p:sp>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
        <p:nvSpPr>
          <p:cNvPr id="44034" name="Rectangle 2"/>
          <p:cNvSpPr>
            <a:spLocks noGrp="1" noChangeArrowheads="1"/>
          </p:cNvSpPr>
          <p:nvPr>
            <p:ph type="title"/>
          </p:nvPr>
        </p:nvSpPr>
        <p:spPr>
          <a:xfrm>
            <a:off x="0" y="44450"/>
            <a:ext cx="9144000" cy="1322388"/>
          </a:xfrm>
        </p:spPr>
        <p:txBody>
          <a:bodyPr/>
          <a:lstStyle/>
          <a:p>
            <a:pPr marL="625475" indent="-625475" algn="l" eaLnBrk="1" hangingPunct="1">
              <a:defRPr/>
            </a:pPr>
            <a:r>
              <a:rPr lang="en-US" sz="3600" b="1" dirty="0">
                <a:solidFill>
                  <a:schemeClr val="tx1"/>
                </a:solidFill>
                <a:latin typeface="Arial" charset="0"/>
                <a:ea typeface="ＭＳ Ｐゴシック" charset="0"/>
                <a:cs typeface="ＭＳ Ｐゴシック" charset="0"/>
              </a:rPr>
              <a:t>Q: How did God overcome the prejudice in the Church at Jerusalem?</a:t>
            </a:r>
          </a:p>
        </p:txBody>
      </p:sp>
      <p:pic>
        <p:nvPicPr>
          <p:cNvPr id="552963"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060848"/>
            <a:ext cx="9220200" cy="480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7" name="Text Box 5"/>
          <p:cNvSpPr txBox="1">
            <a:spLocks noChangeArrowheads="1"/>
          </p:cNvSpPr>
          <p:nvPr/>
        </p:nvSpPr>
        <p:spPr bwMode="auto">
          <a:xfrm>
            <a:off x="762000" y="6409010"/>
            <a:ext cx="12954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b="1" dirty="0">
                <a:solidFill>
                  <a:srgbClr val="FFFFFF"/>
                </a:solidFill>
                <a:latin typeface="Tahoma" charset="0"/>
              </a:rPr>
              <a:t>AD 33</a:t>
            </a:r>
          </a:p>
        </p:txBody>
      </p:sp>
      <p:sp>
        <p:nvSpPr>
          <p:cNvPr id="44038" name="Text Box 6"/>
          <p:cNvSpPr txBox="1">
            <a:spLocks noChangeArrowheads="1"/>
          </p:cNvSpPr>
          <p:nvPr/>
        </p:nvSpPr>
        <p:spPr bwMode="auto">
          <a:xfrm>
            <a:off x="2647950" y="6409010"/>
            <a:ext cx="12954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b="1">
                <a:solidFill>
                  <a:srgbClr val="FFFFFF"/>
                </a:solidFill>
                <a:latin typeface="Tahoma" charset="0"/>
              </a:rPr>
              <a:t>AD 35</a:t>
            </a:r>
          </a:p>
        </p:txBody>
      </p:sp>
      <p:sp>
        <p:nvSpPr>
          <p:cNvPr id="44039" name="Text Box 7"/>
          <p:cNvSpPr txBox="1">
            <a:spLocks noChangeArrowheads="1"/>
          </p:cNvSpPr>
          <p:nvPr/>
        </p:nvSpPr>
        <p:spPr bwMode="auto">
          <a:xfrm>
            <a:off x="4800600" y="6409010"/>
            <a:ext cx="12954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b="1">
                <a:solidFill>
                  <a:srgbClr val="FFFFFF"/>
                </a:solidFill>
                <a:latin typeface="Tahoma" charset="0"/>
              </a:rPr>
              <a:t>AD 40</a:t>
            </a:r>
          </a:p>
        </p:txBody>
      </p:sp>
      <p:sp>
        <p:nvSpPr>
          <p:cNvPr id="44040" name="Rectangle 8"/>
          <p:cNvSpPr>
            <a:spLocks noChangeArrowheads="1"/>
          </p:cNvSpPr>
          <p:nvPr/>
        </p:nvSpPr>
        <p:spPr bwMode="auto">
          <a:xfrm>
            <a:off x="0" y="1412875"/>
            <a:ext cx="3657600" cy="609600"/>
          </a:xfrm>
          <a:prstGeom prst="rect">
            <a:avLst/>
          </a:prstGeom>
          <a:noFill/>
          <a:ln w="9525">
            <a:noFill/>
            <a:miter lim="800000"/>
            <a:headEnd/>
            <a:tailEnd/>
          </a:ln>
          <a:effectLst/>
        </p:spPr>
        <p:txBody>
          <a:bodyPr anchor="ctr"/>
          <a:lstStyle/>
          <a:p>
            <a:pPr algn="l" eaLnBrk="1" hangingPunct="1">
              <a:defRPr/>
            </a:pPr>
            <a:r>
              <a:rPr lang="en-US" sz="3600" b="1" dirty="0">
                <a:effectLst>
                  <a:outerShdw blurRad="38100" dist="38100" dir="2700000" algn="tl">
                    <a:srgbClr val="000000"/>
                  </a:outerShdw>
                </a:effectLst>
                <a:latin typeface="Arial" charset="0"/>
              </a:rPr>
              <a:t>A: Gradually</a:t>
            </a:r>
          </a:p>
        </p:txBody>
      </p:sp>
      <p:sp>
        <p:nvSpPr>
          <p:cNvPr id="552968" name="TextBox 7"/>
          <p:cNvSpPr txBox="1">
            <a:spLocks noChangeArrowheads="1"/>
          </p:cNvSpPr>
          <p:nvPr/>
        </p:nvSpPr>
        <p:spPr bwMode="auto">
          <a:xfrm>
            <a:off x="4876800" y="5995194"/>
            <a:ext cx="1327150"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zh-CN" sz="2000" b="1">
                <a:solidFill>
                  <a:schemeClr val="bg2"/>
                </a:solidFill>
                <a:latin typeface="Arial" charset="0"/>
                <a:cs typeface="Arial" charset="0"/>
              </a:rPr>
              <a:t>Acts</a:t>
            </a:r>
            <a:r>
              <a:rPr lang="zh-CN" altLang="en-US" sz="2000" b="1">
                <a:solidFill>
                  <a:schemeClr val="bg2"/>
                </a:solidFill>
                <a:latin typeface="Arial" charset="0"/>
                <a:ea typeface="ＭＳ Ｐゴシック" charset="0"/>
                <a:cs typeface="ＭＳ Ｐゴシック" charset="0"/>
              </a:rPr>
              <a:t> </a:t>
            </a:r>
            <a:r>
              <a:rPr lang="en-US" altLang="zh-CN" sz="2000" b="1">
                <a:solidFill>
                  <a:schemeClr val="bg2"/>
                </a:solidFill>
                <a:latin typeface="Arial" charset="0"/>
                <a:cs typeface="Arial" charset="0"/>
              </a:rPr>
              <a:t>10</a:t>
            </a:r>
            <a:endParaRPr lang="zh-SG" sz="2000" b="1">
              <a:solidFill>
                <a:schemeClr val="bg2"/>
              </a:solidFill>
              <a:latin typeface="Arial" charset="0"/>
              <a:cs typeface="Arial" charset="0"/>
            </a:endParaRPr>
          </a:p>
        </p:txBody>
      </p:sp>
      <p:sp>
        <p:nvSpPr>
          <p:cNvPr id="552969" name="TextBox 8"/>
          <p:cNvSpPr txBox="1">
            <a:spLocks noChangeArrowheads="1"/>
          </p:cNvSpPr>
          <p:nvPr/>
        </p:nvSpPr>
        <p:spPr bwMode="auto">
          <a:xfrm>
            <a:off x="833438" y="5995194"/>
            <a:ext cx="1069975"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zh-CN" sz="2000" b="1" dirty="0">
                <a:solidFill>
                  <a:schemeClr val="bg2"/>
                </a:solidFill>
                <a:latin typeface="Arial" charset="0"/>
                <a:cs typeface="Arial" charset="0"/>
              </a:rPr>
              <a:t>Acts</a:t>
            </a:r>
            <a:r>
              <a:rPr lang="zh-CN" altLang="en-US" sz="2000" b="1" dirty="0">
                <a:solidFill>
                  <a:schemeClr val="bg2"/>
                </a:solidFill>
                <a:latin typeface="Arial" charset="0"/>
                <a:ea typeface="ＭＳ Ｐゴシック" charset="0"/>
                <a:cs typeface="ＭＳ Ｐゴシック" charset="0"/>
              </a:rPr>
              <a:t> </a:t>
            </a:r>
            <a:r>
              <a:rPr lang="en-US" altLang="zh-CN" sz="2000" b="1" dirty="0">
                <a:solidFill>
                  <a:schemeClr val="bg2"/>
                </a:solidFill>
                <a:latin typeface="Arial" charset="0"/>
                <a:cs typeface="Arial" charset="0"/>
              </a:rPr>
              <a:t>2</a:t>
            </a:r>
            <a:endParaRPr lang="zh-SG" sz="2000" b="1" dirty="0">
              <a:solidFill>
                <a:schemeClr val="bg2"/>
              </a:solidFill>
              <a:latin typeface="Arial" charset="0"/>
              <a:cs typeface="Arial" charset="0"/>
            </a:endParaRPr>
          </a:p>
        </p:txBody>
      </p:sp>
      <p:sp>
        <p:nvSpPr>
          <p:cNvPr id="552970" name="TextBox 9"/>
          <p:cNvSpPr txBox="1">
            <a:spLocks noChangeArrowheads="1"/>
          </p:cNvSpPr>
          <p:nvPr/>
        </p:nvSpPr>
        <p:spPr bwMode="auto">
          <a:xfrm>
            <a:off x="2686050" y="5995194"/>
            <a:ext cx="1217613"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altLang="zh-CN" sz="2000" b="1">
                <a:solidFill>
                  <a:schemeClr val="bg2"/>
                </a:solidFill>
                <a:latin typeface="Arial" charset="0"/>
                <a:cs typeface="Arial" charset="0"/>
              </a:rPr>
              <a:t>Acts</a:t>
            </a:r>
            <a:r>
              <a:rPr lang="zh-CN" altLang="en-US" sz="2000" b="1">
                <a:solidFill>
                  <a:schemeClr val="bg2"/>
                </a:solidFill>
                <a:latin typeface="Arial" charset="0"/>
                <a:ea typeface="ＭＳ Ｐゴシック" charset="0"/>
                <a:cs typeface="ＭＳ Ｐゴシック" charset="0"/>
              </a:rPr>
              <a:t> </a:t>
            </a:r>
            <a:r>
              <a:rPr lang="en-US" altLang="zh-CN" sz="2000" b="1">
                <a:solidFill>
                  <a:schemeClr val="bg2"/>
                </a:solidFill>
                <a:latin typeface="Arial" charset="0"/>
                <a:cs typeface="Arial" charset="0"/>
              </a:rPr>
              <a:t>8</a:t>
            </a:r>
            <a:endParaRPr lang="zh-SG" sz="2000" b="1">
              <a:solidFill>
                <a:schemeClr val="bg2"/>
              </a:solidFill>
              <a:latin typeface="Arial" charset="0"/>
              <a:cs typeface="Arial" charset="0"/>
            </a:endParaRPr>
          </a:p>
        </p:txBody>
      </p:sp>
      <p:sp>
        <p:nvSpPr>
          <p:cNvPr id="552971" name="TextBox 11"/>
          <p:cNvSpPr txBox="1">
            <a:spLocks noChangeArrowheads="1"/>
          </p:cNvSpPr>
          <p:nvPr/>
        </p:nvSpPr>
        <p:spPr bwMode="auto">
          <a:xfrm>
            <a:off x="4862513" y="5738019"/>
            <a:ext cx="1354137" cy="36988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1800" b="1">
                <a:solidFill>
                  <a:srgbClr val="00060C"/>
                </a:solidFill>
                <a:latin typeface="Arial" charset="0"/>
                <a:ea typeface="ＭＳ Ｐゴシック" charset="0"/>
                <a:cs typeface="ＭＳ Ｐゴシック" charset="0"/>
              </a:rPr>
              <a:t>GENTILES</a:t>
            </a:r>
            <a:endParaRPr lang="zh-SG" sz="1800" b="1">
              <a:solidFill>
                <a:srgbClr val="00060C"/>
              </a:solidFill>
              <a:latin typeface="Arial" charset="0"/>
              <a:ea typeface="ＭＳ Ｐゴシック" charset="0"/>
              <a:cs typeface="ＭＳ Ｐゴシック" charset="0"/>
            </a:endParaRPr>
          </a:p>
        </p:txBody>
      </p:sp>
      <p:sp>
        <p:nvSpPr>
          <p:cNvPr id="552972" name="TextBox 12"/>
          <p:cNvSpPr txBox="1">
            <a:spLocks noChangeArrowheads="1"/>
          </p:cNvSpPr>
          <p:nvPr/>
        </p:nvSpPr>
        <p:spPr bwMode="auto">
          <a:xfrm>
            <a:off x="731838" y="5738019"/>
            <a:ext cx="1273175" cy="36988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1800" b="1" dirty="0">
                <a:solidFill>
                  <a:srgbClr val="00060C"/>
                </a:solidFill>
                <a:latin typeface="Arial" charset="0"/>
                <a:ea typeface="ＭＳ Ｐゴシック" charset="0"/>
                <a:cs typeface="ＭＳ Ｐゴシック" charset="0"/>
              </a:rPr>
              <a:t>JEWS</a:t>
            </a:r>
            <a:endParaRPr lang="zh-SG" sz="1600" b="1" dirty="0">
              <a:solidFill>
                <a:schemeClr val="bg2"/>
              </a:solidFill>
              <a:latin typeface="Arial" charset="0"/>
              <a:ea typeface="ＭＳ Ｐゴシック" charset="0"/>
              <a:cs typeface="ＭＳ Ｐゴシック" charset="0"/>
            </a:endParaRPr>
          </a:p>
        </p:txBody>
      </p:sp>
      <p:sp>
        <p:nvSpPr>
          <p:cNvPr id="552973" name="TextBox 13"/>
          <p:cNvSpPr txBox="1">
            <a:spLocks noChangeArrowheads="1"/>
          </p:cNvSpPr>
          <p:nvPr/>
        </p:nvSpPr>
        <p:spPr bwMode="auto">
          <a:xfrm>
            <a:off x="2339975" y="5733256"/>
            <a:ext cx="1911350" cy="3698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1800" b="1">
                <a:solidFill>
                  <a:srgbClr val="00060C"/>
                </a:solidFill>
                <a:latin typeface="Arial" charset="0"/>
                <a:ea typeface="ＭＳ Ｐゴシック" charset="0"/>
                <a:cs typeface="ＭＳ Ｐゴシック" charset="0"/>
              </a:rPr>
              <a:t>SAMARITANS</a:t>
            </a:r>
            <a:endParaRPr lang="zh-SG" sz="1600" b="1">
              <a:solidFill>
                <a:schemeClr val="bg2"/>
              </a:solidFill>
              <a:latin typeface="Arial" charset="0"/>
              <a:ea typeface="ＭＳ Ｐゴシック" charset="0"/>
              <a:cs typeface="ＭＳ Ｐゴシック" charset="0"/>
            </a:endParaRPr>
          </a:p>
        </p:txBody>
      </p:sp>
      <p:sp>
        <p:nvSpPr>
          <p:cNvPr id="552974" name="TextBox 13"/>
          <p:cNvSpPr txBox="1">
            <a:spLocks noChangeArrowheads="1"/>
          </p:cNvSpPr>
          <p:nvPr/>
        </p:nvSpPr>
        <p:spPr bwMode="auto">
          <a:xfrm>
            <a:off x="1908175" y="2133600"/>
            <a:ext cx="5472113"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dirty="0">
                <a:solidFill>
                  <a:srgbClr val="00060C"/>
                </a:solidFill>
                <a:latin typeface="Arial" charset="0"/>
                <a:ea typeface="ＭＳ Ｐゴシック" charset="0"/>
                <a:cs typeface="ＭＳ Ｐゴシック" charset="0"/>
              </a:rPr>
              <a:t>PETER</a:t>
            </a:r>
            <a:r>
              <a:rPr lang="fr-FR" b="1" dirty="0">
                <a:solidFill>
                  <a:srgbClr val="00060C"/>
                </a:solidFill>
                <a:latin typeface="Arial" charset="0"/>
                <a:ea typeface="ＭＳ Ｐゴシック" charset="0"/>
                <a:cs typeface="ＭＳ Ｐゴシック" charset="0"/>
              </a:rPr>
              <a:t>'</a:t>
            </a:r>
            <a:r>
              <a:rPr lang="en-US" b="1" dirty="0">
                <a:solidFill>
                  <a:srgbClr val="00060C"/>
                </a:solidFill>
                <a:latin typeface="Arial" charset="0"/>
                <a:ea typeface="ＭＳ Ｐゴシック" charset="0"/>
                <a:cs typeface="ＭＳ Ｐゴシック" charset="0"/>
              </a:rPr>
              <a:t>S KEYS OF THE KINGDOM</a:t>
            </a:r>
            <a:endParaRPr lang="zh-SG" sz="2000" b="1" dirty="0">
              <a:solidFill>
                <a:schemeClr val="bg2"/>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autoUpdateAnimBg="0"/>
      <p:bldP spid="44038" grpId="0" animBg="1" autoUpdateAnimBg="0"/>
      <p:bldP spid="44039" grpId="0" animBg="1" autoUpdateAnimBg="0"/>
      <p:bldP spid="4404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5"/>
          <p:cNvPicPr>
            <a:picLocks noChangeAspect="1" noChangeArrowheads="1"/>
          </p:cNvPicPr>
          <p:nvPr/>
        </p:nvPicPr>
        <p:blipFill>
          <a:blip r:embed="rId3" cstate="screen">
            <a:lum bright="-20000" contrast="22000"/>
            <a:extLst>
              <a:ext uri="{28A0092B-C50C-407E-A947-70E740481C1C}">
                <a14:useLocalDpi xmlns:a14="http://schemas.microsoft.com/office/drawing/2010/main"/>
              </a:ext>
            </a:extLst>
          </a:blip>
          <a:srcRect/>
          <a:stretch>
            <a:fillRect/>
          </a:stretch>
        </p:blipFill>
        <p:spPr bwMode="auto">
          <a:xfrm>
            <a:off x="1066800" y="-41275"/>
            <a:ext cx="80772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200400" y="2438400"/>
            <a:ext cx="5867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0" name="Rectangle 2"/>
          <p:cNvSpPr>
            <a:spLocks noGrp="1" noChangeArrowheads="1"/>
          </p:cNvSpPr>
          <p:nvPr>
            <p:ph type="title"/>
          </p:nvPr>
        </p:nvSpPr>
        <p:spPr>
          <a:xfrm>
            <a:off x="0" y="-76200"/>
            <a:ext cx="9144000" cy="1295400"/>
          </a:xfrm>
          <a:solidFill>
            <a:srgbClr val="000000"/>
          </a:solidFill>
        </p:spPr>
        <p:txBody>
          <a:bodyPr/>
          <a:lstStyle/>
          <a:p>
            <a:pPr eaLnBrk="1" hangingPunct="1">
              <a:defRPr/>
            </a:pPr>
            <a:r>
              <a:rPr lang="en-US">
                <a:solidFill>
                  <a:srgbClr val="FFFFFF"/>
                </a:solidFill>
                <a:effectLst>
                  <a:outerShdw blurRad="38100" dist="38100" dir="2700000" algn="tl">
                    <a:srgbClr val="663300"/>
                  </a:outerShdw>
                </a:effectLst>
                <a:latin typeface="Arial" charset="0"/>
                <a:ea typeface="ＭＳ Ｐゴシック" charset="0"/>
                <a:cs typeface="ＭＳ Ｐゴシック" charset="0"/>
              </a:rPr>
              <a:t>Peter was not like Jonah at Joppa</a:t>
            </a:r>
          </a:p>
        </p:txBody>
      </p:sp>
      <p:sp>
        <p:nvSpPr>
          <p:cNvPr id="53251" name="Rectangle 3"/>
          <p:cNvSpPr>
            <a:spLocks noGrp="1" noChangeArrowheads="1"/>
          </p:cNvSpPr>
          <p:nvPr>
            <p:ph type="body" idx="1"/>
          </p:nvPr>
        </p:nvSpPr>
        <p:spPr>
          <a:xfrm>
            <a:off x="7086600" y="2362200"/>
            <a:ext cx="2057400" cy="609600"/>
          </a:xfrm>
        </p:spPr>
        <p:txBody>
          <a:bodyPr/>
          <a:lstStyle/>
          <a:p>
            <a:pPr eaLnBrk="1" hangingPunct="1">
              <a:buFont typeface="Wingdings" charset="0"/>
              <a:buNone/>
              <a:defRPr/>
            </a:pPr>
            <a:r>
              <a:rPr lang="en-US">
                <a:latin typeface="Tahoma" charset="0"/>
                <a:ea typeface="ＭＳ Ｐゴシック" charset="0"/>
                <a:cs typeface="ＭＳ Ｐゴシック" charset="0"/>
              </a:rPr>
              <a:t>Caesarea</a:t>
            </a:r>
          </a:p>
        </p:txBody>
      </p:sp>
      <p:sp>
        <p:nvSpPr>
          <p:cNvPr id="53255" name="AutoShape 7"/>
          <p:cNvSpPr>
            <a:spLocks noChangeArrowheads="1"/>
          </p:cNvSpPr>
          <p:nvPr/>
        </p:nvSpPr>
        <p:spPr bwMode="auto">
          <a:xfrm rot="10800000">
            <a:off x="2971800" y="3429000"/>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6" name="Rectangle 8"/>
          <p:cNvSpPr>
            <a:spLocks noChangeArrowheads="1"/>
          </p:cNvSpPr>
          <p:nvPr/>
        </p:nvSpPr>
        <p:spPr bwMode="auto">
          <a:xfrm flipH="1">
            <a:off x="7010400" y="3429000"/>
            <a:ext cx="1524000" cy="685800"/>
          </a:xfrm>
          <a:prstGeom prst="rect">
            <a:avLst/>
          </a:prstGeom>
          <a:noFill/>
          <a:ln w="9525">
            <a:noFill/>
            <a:miter lim="800000"/>
            <a:headEnd/>
            <a:tailEnd/>
          </a:ln>
          <a:effectLst/>
        </p:spPr>
        <p:txBody>
          <a:bodyPr/>
          <a:lstStyle/>
          <a:p>
            <a:pPr marL="342900" indent="-342900" algn="l" eaLnBrk="1" hangingPunct="1">
              <a:spcBef>
                <a:spcPct val="20000"/>
              </a:spcBef>
              <a:buClr>
                <a:srgbClr val="FFCC66"/>
              </a:buClr>
              <a:buSzPct val="65000"/>
              <a:buFont typeface="Wingdings" charset="0"/>
              <a:buNone/>
              <a:defRPr/>
            </a:pPr>
            <a:r>
              <a:rPr lang="en-US" sz="3200">
                <a:solidFill>
                  <a:srgbClr val="FFFFFF"/>
                </a:solidFill>
                <a:effectLst>
                  <a:outerShdw blurRad="38100" dist="38100" dir="2700000" algn="tl">
                    <a:srgbClr val="000000"/>
                  </a:outerShdw>
                </a:effectLst>
                <a:latin typeface="Tahoma" charset="0"/>
              </a:rPr>
              <a:t>Joppa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1663"/>
            <a:ext cx="9144000" cy="745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0961" y="-304800"/>
            <a:ext cx="738664" cy="7162800"/>
          </a:xfrm>
          <a:solidFill>
            <a:srgbClr val="FF0000"/>
          </a:solidFill>
        </p:spPr>
        <p:txBody>
          <a:bodyPr vert="eaVert" anchor="t">
            <a:spAutoFit/>
          </a:bodyPr>
          <a:lstStyle/>
          <a:p>
            <a:pPr>
              <a:spcBef>
                <a:spcPct val="50000"/>
              </a:spcBef>
              <a:defRPr/>
            </a:pPr>
            <a:r>
              <a:rPr lang="en-US" altLang="ja-JP" sz="3600" dirty="0">
                <a:solidFill>
                  <a:srgbClr val="FFFFFF"/>
                </a:solidFill>
                <a:latin typeface="Tahoma" charset="0"/>
                <a:ea typeface="ＭＳ Ｐゴシック" charset="0"/>
                <a:cs typeface="ＭＳ Ｐゴシック" charset="0"/>
              </a:rPr>
              <a:t>"</a:t>
            </a:r>
            <a:r>
              <a:rPr lang="en-US" sz="3600" dirty="0">
                <a:solidFill>
                  <a:srgbClr val="FFFFFF"/>
                </a:solidFill>
                <a:latin typeface="Tahoma" charset="0"/>
                <a:ea typeface="ＭＳ Ｐゴシック" charset="0"/>
                <a:cs typeface="ＭＳ Ｐゴシック" charset="0"/>
              </a:rPr>
              <a:t>Get up, Peter! Kill and eat!</a:t>
            </a:r>
            <a:r>
              <a:rPr lang="en-US" altLang="ja-JP" sz="3600" dirty="0">
                <a:solidFill>
                  <a:srgbClr val="FFFFFF"/>
                </a:solidFill>
                <a:latin typeface="Tahoma" charset="0"/>
                <a:ea typeface="ＭＳ Ｐゴシック" charset="0"/>
                <a:cs typeface="ＭＳ Ｐゴシック" charset="0"/>
              </a:rPr>
              <a:t>"</a:t>
            </a:r>
            <a:endParaRPr lang="en-US" sz="3600" dirty="0">
              <a:solidFill>
                <a:srgbClr val="FFFFFF"/>
              </a:solidFill>
              <a:latin typeface="Tahoma" charset="0"/>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a:solidFill>
                <a:srgbClr val="FFFFFF"/>
              </a:solidFill>
              <a:latin typeface="Tahoma" charset="0"/>
            </a:endParaRPr>
          </a:p>
        </p:txBody>
      </p:sp>
      <p:sp>
        <p:nvSpPr>
          <p:cNvPr id="58370" name="Rectangle 2"/>
          <p:cNvSpPr>
            <a:spLocks noGrp="1" noChangeArrowheads="1"/>
          </p:cNvSpPr>
          <p:nvPr>
            <p:ph type="title"/>
          </p:nvPr>
        </p:nvSpPr>
        <p:spPr>
          <a:xfrm>
            <a:off x="3352800" y="277813"/>
            <a:ext cx="5791200" cy="1855787"/>
          </a:xfrm>
          <a:solidFill>
            <a:schemeClr val="bg2"/>
          </a:solidFill>
        </p:spPr>
        <p:txBody>
          <a:bodyPr/>
          <a:lstStyle/>
          <a:p>
            <a:pPr eaLnBrk="1" hangingPunct="1">
              <a:defRPr/>
            </a:pP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What</a:t>
            </a:r>
            <a:r>
              <a:rPr lang="fr-FR"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s God going to do to these unclean men?</a:t>
            </a:r>
            <a:r>
              <a:rPr lang="en-US" altLang="ja-JP"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grpSp>
        <p:nvGrpSpPr>
          <p:cNvPr id="559107" name="Group 8"/>
          <p:cNvGrpSpPr>
            <a:grpSpLocks/>
          </p:cNvGrpSpPr>
          <p:nvPr/>
        </p:nvGrpSpPr>
        <p:grpSpPr bwMode="auto">
          <a:xfrm>
            <a:off x="0" y="0"/>
            <a:ext cx="3236913" cy="6858000"/>
            <a:chOff x="0" y="0"/>
            <a:chExt cx="2039" cy="4320"/>
          </a:xfrm>
        </p:grpSpPr>
        <p:pic>
          <p:nvPicPr>
            <p:cNvPr id="559109"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9110"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a:solidFill>
                  <a:srgbClr val="FFFFFF"/>
                </a:solidFill>
                <a:latin typeface="Tahoma" charset="0"/>
              </a:endParaRPr>
            </a:p>
          </p:txBody>
        </p:sp>
      </p:grpSp>
      <p:sp>
        <p:nvSpPr>
          <p:cNvPr id="559108" name="Text Box 7"/>
          <p:cNvSpPr txBox="1">
            <a:spLocks noChangeArrowheads="1"/>
          </p:cNvSpPr>
          <p:nvPr/>
        </p:nvSpPr>
        <p:spPr bwMode="auto">
          <a:xfrm>
            <a:off x="1600200" y="4114800"/>
            <a:ext cx="6324600" cy="13843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spcBef>
                <a:spcPct val="50000"/>
              </a:spcBef>
            </a:pPr>
            <a:r>
              <a:rPr lang="en-US" sz="2800">
                <a:solidFill>
                  <a:srgbClr val="FFFFFF"/>
                </a:solidFill>
                <a:latin typeface="Tahoma" charset="0"/>
              </a:rPr>
              <a:t>Peter must have wondered why God wanted him to go with the servants of Cornelius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a:solidFill>
                <a:srgbClr val="FFFFFF"/>
              </a:solidFill>
              <a:latin typeface="Tahoma" charset="0"/>
            </a:endParaRPr>
          </a:p>
        </p:txBody>
      </p:sp>
      <p:sp>
        <p:nvSpPr>
          <p:cNvPr id="5939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Cornelius bows to Peter</a:t>
            </a:r>
          </a:p>
        </p:txBody>
      </p:sp>
      <p:pic>
        <p:nvPicPr>
          <p:cNvPr id="561155"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727200"/>
            <a:ext cx="5627688"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1156"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0" y="1727200"/>
            <a:ext cx="3494088"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5"/>
          <p:cNvSpPr>
            <a:spLocks noChangeArrowheads="1"/>
          </p:cNvSpPr>
          <p:nvPr/>
        </p:nvSpPr>
        <p:spPr bwMode="auto">
          <a:xfrm>
            <a:off x="7391400" y="0"/>
            <a:ext cx="17526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a:solidFill>
                <a:srgbClr val="FFFFFF"/>
              </a:solidFill>
              <a:latin typeface="Tahoma" charset="0"/>
            </a:endParaRPr>
          </a:p>
        </p:txBody>
      </p:sp>
      <p:pic>
        <p:nvPicPr>
          <p:cNvPr id="563202" name="Picture 4" descr="Acts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91400" cy="695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3810000" y="4797425"/>
            <a:ext cx="5105400" cy="2060575"/>
          </a:xfrm>
          <a:gradFill rotWithShape="1">
            <a:gsLst>
              <a:gs pos="0">
                <a:schemeClr val="bg2">
                  <a:alpha val="83000"/>
                </a:schemeClr>
              </a:gs>
              <a:gs pos="100000">
                <a:schemeClr val="bg2">
                  <a:gamma/>
                  <a:shade val="46275"/>
                  <a:invGamma/>
                </a:schemeClr>
              </a:gs>
            </a:gsLst>
            <a:lin ang="5400000" scaled="1"/>
          </a:gradFill>
        </p:spPr>
        <p:txBody>
          <a:bodyPr/>
          <a:lstStyle/>
          <a:p>
            <a:pPr eaLnBrk="1" hangingPunct="1">
              <a:defRPr/>
            </a:pPr>
            <a:r>
              <a:rPr lang="en-US" b="1" dirty="0">
                <a:solidFill>
                  <a:srgbClr val="FFFFFF"/>
                </a:solidFill>
                <a:latin typeface="Arial" charset="0"/>
                <a:ea typeface="ＭＳ Ｐゴシック" charset="0"/>
                <a:cs typeface="ＭＳ Ｐゴシック" charset="0"/>
              </a:rPr>
              <a:t>Peter defends his </a:t>
            </a:r>
            <a:r>
              <a:rPr lang="en-US" b="1" i="1" dirty="0">
                <a:solidFill>
                  <a:srgbClr val="FFFF00"/>
                </a:solidFill>
                <a:latin typeface="Arial" charset="0"/>
                <a:ea typeface="ＭＳ Ｐゴシック" charset="0"/>
                <a:cs typeface="ＭＳ Ｐゴシック" charset="0"/>
              </a:rPr>
              <a:t>lack of</a:t>
            </a:r>
            <a:r>
              <a:rPr lang="en-US" b="1" dirty="0">
                <a:solidFill>
                  <a:srgbClr val="FFFFFF"/>
                </a:solidFill>
                <a:latin typeface="Arial" charset="0"/>
                <a:ea typeface="ＭＳ Ｐゴシック" charset="0"/>
                <a:cs typeface="ＭＳ Ｐゴシック" charset="0"/>
              </a:rPr>
              <a:t> prejudice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a:latin typeface="Verdana" charset="0"/>
                <a:ea typeface="MS Pゴシック" charset="0"/>
                <a:cs typeface="MS Pゴシック" charset="0"/>
              </a:rPr>
              <a:t>Black</a:t>
            </a:r>
          </a:p>
        </p:txBody>
      </p:sp>
      <p:sp>
        <p:nvSpPr>
          <p:cNvPr id="56525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solidFill>
            <a:srgbClr val="000000"/>
          </a:solidFill>
        </p:spPr>
        <p:txBody>
          <a:bodyPr/>
          <a:lstStyle/>
          <a:p>
            <a:pPr eaLnBrk="1" hangingPunct="1">
              <a:defRPr/>
            </a:pPr>
            <a:r>
              <a:rPr kumimoji="1" lang="en-US" dirty="0"/>
              <a:t>Jonah 1: Go!  No!  So Row!</a:t>
            </a:r>
          </a:p>
        </p:txBody>
      </p:sp>
      <p:sp>
        <p:nvSpPr>
          <p:cNvPr id="4" name="Rectangle 3"/>
          <p:cNvSpPr txBox="1">
            <a:spLocks noChangeArrowheads="1"/>
          </p:cNvSpPr>
          <p:nvPr/>
        </p:nvSpPr>
        <p:spPr bwMode="auto">
          <a:xfrm>
            <a:off x="381000" y="2057400"/>
            <a:ext cx="83820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l" eaLnBrk="1" hangingPunct="1">
              <a:lnSpc>
                <a:spcPct val="90000"/>
              </a:lnSpc>
              <a:spcBef>
                <a:spcPct val="20000"/>
              </a:spcBef>
              <a:buClr>
                <a:schemeClr val="hlink"/>
              </a:buClr>
              <a:buSzPct val="65000"/>
              <a:buFont typeface="Arial" pitchFamily="-112" charset="0"/>
              <a:buAutoNum type="romanUcPeriod"/>
              <a:defRPr/>
            </a:pPr>
            <a:r>
              <a:rPr kumimoji="1" lang="en-US" sz="3600" b="1" kern="0" dirty="0">
                <a:latin typeface="+mn-lt"/>
                <a:ea typeface="ＭＳ Ｐゴシック" pitchFamily="-112" charset="-128"/>
                <a:cs typeface="ＭＳ Ｐゴシック" pitchFamily="-112" charset="-128"/>
              </a:rPr>
              <a:t>God commands His people to tell the wicked how much He hates their </a:t>
            </a:r>
            <a:r>
              <a:rPr kumimoji="1" lang="en-US" sz="3600" b="1" kern="0" dirty="0">
                <a:solidFill>
                  <a:srgbClr val="FFFF00"/>
                </a:solidFill>
                <a:latin typeface="+mn-lt"/>
                <a:ea typeface="ＭＳ Ｐゴシック" pitchFamily="-112" charset="-128"/>
                <a:cs typeface="ＭＳ Ｐゴシック" pitchFamily="-112" charset="-128"/>
              </a:rPr>
              <a:t>sin</a:t>
            </a:r>
            <a:r>
              <a:rPr kumimoji="1" lang="en-US" sz="3600" b="1" kern="0" dirty="0">
                <a:latin typeface="+mn-lt"/>
                <a:ea typeface="ＭＳ Ｐゴシック" pitchFamily="-112" charset="-128"/>
                <a:cs typeface="ＭＳ Ｐゴシック" pitchFamily="-112" charset="-128"/>
              </a:rPr>
              <a:t> (1-2).</a:t>
            </a:r>
          </a:p>
          <a:p>
            <a:pPr marL="627063" indent="-627063" algn="l" eaLnBrk="1" hangingPunct="1">
              <a:lnSpc>
                <a:spcPct val="90000"/>
              </a:lnSpc>
              <a:spcBef>
                <a:spcPct val="20000"/>
              </a:spcBef>
              <a:buClr>
                <a:schemeClr val="hlink"/>
              </a:buClr>
              <a:buSzPct val="65000"/>
              <a:buFont typeface="Arial" pitchFamily="-112" charset="0"/>
              <a:buAutoNum type="romanUcPeriod"/>
              <a:defRPr/>
            </a:pPr>
            <a:r>
              <a:rPr kumimoji="1" lang="en-US" sz="3600" b="1" kern="0" dirty="0">
                <a:latin typeface="+mn-lt"/>
                <a:ea typeface="ＭＳ Ｐゴシック" pitchFamily="-112" charset="-128"/>
                <a:cs typeface="ＭＳ Ｐゴシック" pitchFamily="-112" charset="-128"/>
              </a:rPr>
              <a:t>God</a:t>
            </a:r>
            <a:r>
              <a:rPr kumimoji="1" lang="fr-FR" sz="3600" b="1" kern="0" dirty="0">
                <a:latin typeface="+mn-lt"/>
                <a:ea typeface="ＭＳ Ｐゴシック" pitchFamily="-112" charset="-128"/>
                <a:cs typeface="ＭＳ Ｐゴシック" pitchFamily="-112" charset="-128"/>
              </a:rPr>
              <a:t>'</a:t>
            </a:r>
            <a:r>
              <a:rPr kumimoji="1" lang="en-US" sz="3600" b="1" kern="0" dirty="0">
                <a:latin typeface="+mn-lt"/>
                <a:ea typeface="ＭＳ Ｐゴシック" pitchFamily="-112" charset="-128"/>
                <a:cs typeface="ＭＳ Ｐゴシック" pitchFamily="-112" charset="-128"/>
              </a:rPr>
              <a:t>s people often don</a:t>
            </a:r>
            <a:r>
              <a:rPr kumimoji="1" lang="fr-FR" sz="3600" b="1" kern="0" dirty="0">
                <a:latin typeface="+mn-lt"/>
                <a:ea typeface="ＭＳ Ｐゴシック" pitchFamily="-112" charset="-128"/>
                <a:cs typeface="ＭＳ Ｐゴシック" pitchFamily="-112" charset="-128"/>
              </a:rPr>
              <a:t>'</a:t>
            </a:r>
            <a:r>
              <a:rPr kumimoji="1" lang="en-US" sz="3600" b="1" kern="0" dirty="0">
                <a:latin typeface="+mn-lt"/>
                <a:ea typeface="ＭＳ Ｐゴシック" pitchFamily="-112" charset="-128"/>
                <a:cs typeface="ＭＳ Ｐゴシック" pitchFamily="-112" charset="-128"/>
              </a:rPr>
              <a:t>t want to tell bad people that they</a:t>
            </a:r>
            <a:r>
              <a:rPr kumimoji="1" lang="fr-FR" sz="3600" b="1" kern="0" dirty="0">
                <a:latin typeface="+mn-lt"/>
                <a:ea typeface="ＭＳ Ｐゴシック" pitchFamily="-112" charset="-128"/>
                <a:cs typeface="ＭＳ Ｐゴシック" pitchFamily="-112" charset="-128"/>
              </a:rPr>
              <a:t>'</a:t>
            </a:r>
            <a:r>
              <a:rPr kumimoji="1" lang="en-US" sz="3600" b="1" kern="0" dirty="0">
                <a:latin typeface="+mn-lt"/>
                <a:ea typeface="ＭＳ Ｐゴシック" pitchFamily="-112" charset="-128"/>
                <a:cs typeface="ＭＳ Ｐゴシック" pitchFamily="-112" charset="-128"/>
              </a:rPr>
              <a:t>re </a:t>
            </a:r>
            <a:r>
              <a:rPr kumimoji="1" lang="en-US" sz="3600" b="1" kern="0" dirty="0">
                <a:solidFill>
                  <a:srgbClr val="FFFF00"/>
                </a:solidFill>
                <a:latin typeface="+mn-lt"/>
                <a:ea typeface="ＭＳ Ｐゴシック" pitchFamily="-112" charset="-128"/>
                <a:cs typeface="ＭＳ Ｐゴシック" pitchFamily="-112" charset="-128"/>
              </a:rPr>
              <a:t>bad</a:t>
            </a:r>
            <a:r>
              <a:rPr kumimoji="1" lang="en-US" sz="3600" b="1" kern="0" dirty="0">
                <a:latin typeface="+mn-lt"/>
                <a:ea typeface="ＭＳ Ｐゴシック" pitchFamily="-112" charset="-128"/>
                <a:cs typeface="ＭＳ Ｐゴシック" pitchFamily="-112" charset="-128"/>
              </a:rPr>
              <a:t> (3).</a:t>
            </a:r>
          </a:p>
          <a:p>
            <a:pPr marL="627063" indent="-627063" algn="l" eaLnBrk="1" hangingPunct="1">
              <a:lnSpc>
                <a:spcPct val="90000"/>
              </a:lnSpc>
              <a:spcBef>
                <a:spcPct val="20000"/>
              </a:spcBef>
              <a:buClr>
                <a:schemeClr val="hlink"/>
              </a:buClr>
              <a:buSzPct val="65000"/>
              <a:buFont typeface="Arial" pitchFamily="-112" charset="0"/>
              <a:buAutoNum type="romanUcPeriod"/>
              <a:defRPr/>
            </a:pPr>
            <a:r>
              <a:rPr kumimoji="1" lang="en-US" sz="3600" b="1" kern="0" dirty="0">
                <a:latin typeface="+mn-lt"/>
                <a:ea typeface="ＭＳ Ｐゴシック" pitchFamily="-112" charset="-128"/>
                <a:cs typeface="ＭＳ Ｐゴシック" pitchFamily="-112" charset="-128"/>
              </a:rPr>
              <a:t>Neglecting evangelism brings </a:t>
            </a:r>
            <a:r>
              <a:rPr kumimoji="1" lang="en-US" sz="3600" b="1" kern="0" dirty="0">
                <a:solidFill>
                  <a:srgbClr val="FFFF00"/>
                </a:solidFill>
                <a:latin typeface="+mn-lt"/>
                <a:ea typeface="ＭＳ Ｐゴシック" pitchFamily="-112" charset="-128"/>
                <a:cs typeface="ＭＳ Ｐゴシック" pitchFamily="-112" charset="-128"/>
              </a:rPr>
              <a:t>consequences</a:t>
            </a:r>
            <a:r>
              <a:rPr kumimoji="1" lang="en-US" sz="3600" b="1" kern="0" dirty="0">
                <a:latin typeface="+mn-lt"/>
                <a:ea typeface="ＭＳ Ｐゴシック" pitchFamily="-112" charset="-128"/>
                <a:cs typeface="ＭＳ Ｐゴシック" pitchFamily="-112" charset="-128"/>
              </a:rPr>
              <a:t> (4-16).</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defRPr/>
            </a:pPr>
            <a:r>
              <a:rPr kumimoji="1" lang="en-US" dirty="0"/>
              <a:t>Raging Sea</a:t>
            </a:r>
          </a:p>
        </p:txBody>
      </p:sp>
      <p:sp>
        <p:nvSpPr>
          <p:cNvPr id="148483" name="Rectangle 3"/>
          <p:cNvSpPr>
            <a:spLocks noGrp="1" noChangeArrowheads="1"/>
          </p:cNvSpPr>
          <p:nvPr>
            <p:ph type="body" idx="1"/>
          </p:nvPr>
        </p:nvSpPr>
        <p:spPr/>
        <p:txBody>
          <a:bodyPr/>
          <a:lstStyle/>
          <a:p>
            <a:pPr eaLnBrk="1" hangingPunct="1">
              <a:buFont typeface="Times" pitchFamily="-112" charset="0"/>
              <a:buChar char="•"/>
              <a:defRPr/>
            </a:pPr>
            <a:endParaRPr kumimoji="1" lang="en-US"/>
          </a:p>
        </p:txBody>
      </p:sp>
      <p:pic>
        <p:nvPicPr>
          <p:cNvPr id="5693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disobedience and indifference towards Nineveh symbolize these sins in Israel and depict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sovereignty and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compassion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responsive Gentiles to remind Israel of its missionary purpose to the nations.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599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a:extLst>
              <a:ext uri="{FF2B5EF4-FFF2-40B4-BE49-F238E27FC236}">
                <a16:creationId xmlns:a16="http://schemas.microsoft.com/office/drawing/2014/main" id="{FE307BD9-2457-3047-8B2F-6637B3B80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Tree>
    <p:extLst>
      <p:ext uri="{BB962C8B-B14F-4D97-AF65-F5344CB8AC3E}">
        <p14:creationId xmlns:p14="http://schemas.microsoft.com/office/powerpoint/2010/main" val="41419559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kumimoji="1" lang="en-US" dirty="0"/>
              <a:t>Ship Threatened to Break</a:t>
            </a:r>
          </a:p>
        </p:txBody>
      </p:sp>
      <p:sp>
        <p:nvSpPr>
          <p:cNvPr id="152579" name="Rectangle 3"/>
          <p:cNvSpPr>
            <a:spLocks noGrp="1" noChangeArrowheads="1"/>
          </p:cNvSpPr>
          <p:nvPr>
            <p:ph type="body" idx="1"/>
          </p:nvPr>
        </p:nvSpPr>
        <p:spPr/>
        <p:txBody>
          <a:bodyPr/>
          <a:lstStyle/>
          <a:p>
            <a:pPr eaLnBrk="1" hangingPunct="1">
              <a:buFont typeface="Times" pitchFamily="-112" charset="0"/>
              <a:buChar char="•"/>
              <a:defRPr/>
            </a:pPr>
            <a:endParaRPr kumimoji="1" lang="en-US"/>
          </a:p>
        </p:txBody>
      </p:sp>
      <p:pic>
        <p:nvPicPr>
          <p:cNvPr id="57139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1219200"/>
            <a:ext cx="7162800" cy="1143000"/>
          </a:xfrm>
        </p:spPr>
        <p:txBody>
          <a:bodyPr/>
          <a:lstStyle/>
          <a:p>
            <a:pPr eaLnBrk="1" hangingPunct="1">
              <a:defRPr/>
            </a:pPr>
            <a:r>
              <a:rPr kumimoji="1" lang="en-US" dirty="0"/>
              <a:t>Cargo Overboard</a:t>
            </a:r>
          </a:p>
        </p:txBody>
      </p:sp>
      <p:pic>
        <p:nvPicPr>
          <p:cNvPr id="57344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76200"/>
            <a:ext cx="69342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09600" y="1219200"/>
            <a:ext cx="7162800" cy="1143000"/>
          </a:xfrm>
        </p:spPr>
        <p:txBody>
          <a:bodyPr/>
          <a:lstStyle/>
          <a:p>
            <a:pPr eaLnBrk="1" hangingPunct="1">
              <a:defRPr/>
            </a:pPr>
            <a:r>
              <a:rPr kumimoji="1" lang="en-US" dirty="0"/>
              <a:t>Jonah Sleeping</a:t>
            </a:r>
          </a:p>
        </p:txBody>
      </p:sp>
      <p:pic>
        <p:nvPicPr>
          <p:cNvPr id="57549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76200"/>
            <a:ext cx="57912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Title 2"/>
          <p:cNvSpPr>
            <a:spLocks noGrp="1"/>
          </p:cNvSpPr>
          <p:nvPr>
            <p:ph type="title" idx="4294967295"/>
          </p:nvPr>
        </p:nvSpPr>
        <p:spPr>
          <a:xfrm>
            <a:off x="0" y="0"/>
            <a:ext cx="2057400" cy="1143000"/>
          </a:xfrm>
        </p:spPr>
        <p:txBody>
          <a:bodyPr/>
          <a:lstStyle/>
          <a:p>
            <a:r>
              <a:rPr lang="en-US">
                <a:solidFill>
                  <a:schemeClr val="tx1"/>
                </a:solidFill>
                <a:latin typeface="Arial" charset="0"/>
                <a:ea typeface="Osaka" charset="0"/>
                <a:cs typeface="Osaka" charset="0"/>
              </a:rPr>
              <a:t>Black</a:t>
            </a:r>
          </a:p>
        </p:txBody>
      </p:sp>
      <p:sp>
        <p:nvSpPr>
          <p:cNvPr id="577538" name="Rectangle 2"/>
          <p:cNvSpPr>
            <a:spLocks noChangeArrowheads="1"/>
          </p:cNvSpPr>
          <p:nvPr/>
        </p:nvSpPr>
        <p:spPr bwMode="auto">
          <a:xfrm>
            <a:off x="36513"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7539" name="TextBox 3"/>
          <p:cNvSpPr txBox="1">
            <a:spLocks noChangeArrowheads="1"/>
          </p:cNvSpPr>
          <p:nvPr/>
        </p:nvSpPr>
        <p:spPr bwMode="auto">
          <a:xfrm>
            <a:off x="228600" y="211138"/>
            <a:ext cx="8610600" cy="6494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sz="3200" b="1" baseline="30000" dirty="0">
                <a:latin typeface="Arial" charset="0"/>
                <a:cs typeface="Arial" charset="0"/>
              </a:rPr>
              <a:t>7 </a:t>
            </a:r>
            <a:r>
              <a:rPr lang="en-US" sz="3200" b="1" dirty="0">
                <a:latin typeface="Arial" charset="0"/>
                <a:cs typeface="Arial" charset="0"/>
              </a:rPr>
              <a:t>Then the crew cast lots to see which of them had offended the gods and caused the terrible storm. When they did this, the lots identified Jonah as the culprit. </a:t>
            </a:r>
          </a:p>
          <a:p>
            <a:pPr algn="l"/>
            <a:endParaRPr lang="en-US" sz="3200" b="1" dirty="0">
              <a:latin typeface="Arial" charset="0"/>
              <a:cs typeface="Arial" charset="0"/>
            </a:endParaRPr>
          </a:p>
          <a:p>
            <a:pPr algn="l"/>
            <a:r>
              <a:rPr lang="en-US" sz="3200" b="1" baseline="30000" dirty="0">
                <a:latin typeface="Arial" charset="0"/>
                <a:cs typeface="Arial" charset="0"/>
              </a:rPr>
              <a:t>8 </a:t>
            </a:r>
            <a:r>
              <a:rPr lang="en-US" altLang="ja-JP" sz="3200" b="1" dirty="0">
                <a:latin typeface="Arial" charset="0"/>
                <a:cs typeface="Arial" charset="0"/>
              </a:rPr>
              <a:t>"</a:t>
            </a:r>
            <a:r>
              <a:rPr lang="en-US" sz="3200" b="1" dirty="0">
                <a:latin typeface="Arial" charset="0"/>
                <a:cs typeface="Arial" charset="0"/>
              </a:rPr>
              <a:t>Why has this awful storm come down on us?</a:t>
            </a:r>
            <a:r>
              <a:rPr lang="en-US" altLang="ja-JP" sz="3200" b="1" dirty="0">
                <a:latin typeface="Arial" charset="0"/>
                <a:cs typeface="Arial" charset="0"/>
              </a:rPr>
              <a:t>"</a:t>
            </a:r>
            <a:r>
              <a:rPr lang="en-US" sz="3200" b="1" dirty="0">
                <a:latin typeface="Arial" charset="0"/>
                <a:cs typeface="Arial" charset="0"/>
              </a:rPr>
              <a:t> they demanded. </a:t>
            </a:r>
            <a:r>
              <a:rPr lang="en-US" altLang="ja-JP" sz="3200" b="1" dirty="0">
                <a:latin typeface="Arial" charset="0"/>
                <a:cs typeface="Arial" charset="0"/>
              </a:rPr>
              <a:t>"</a:t>
            </a:r>
            <a:r>
              <a:rPr lang="en-US" sz="3200" b="1" dirty="0">
                <a:latin typeface="Arial" charset="0"/>
                <a:cs typeface="Arial" charset="0"/>
              </a:rPr>
              <a:t>Who are you? What is your line of work? What country are you from? What is your nationality?</a:t>
            </a:r>
            <a:r>
              <a:rPr lang="en-US" altLang="ja-JP" sz="3200" b="1" dirty="0">
                <a:latin typeface="Arial" charset="0"/>
                <a:cs typeface="Arial" charset="0"/>
              </a:rPr>
              <a:t>"</a:t>
            </a:r>
            <a:endParaRPr lang="en-US" sz="3200" b="1" dirty="0">
              <a:latin typeface="Arial" charset="0"/>
              <a:cs typeface="Arial" charset="0"/>
            </a:endParaRPr>
          </a:p>
          <a:p>
            <a:pPr algn="l"/>
            <a:endParaRPr lang="en-US" sz="3200" b="1" dirty="0">
              <a:latin typeface="Arial" charset="0"/>
              <a:cs typeface="Arial" charset="0"/>
            </a:endParaRPr>
          </a:p>
          <a:p>
            <a:pPr algn="l"/>
            <a:r>
              <a:rPr lang="en-US" sz="3200" b="1" baseline="30000" dirty="0">
                <a:latin typeface="Arial" charset="0"/>
                <a:cs typeface="Arial" charset="0"/>
              </a:rPr>
              <a:t>9 </a:t>
            </a:r>
            <a:r>
              <a:rPr lang="en-US" sz="3200" b="1" dirty="0">
                <a:latin typeface="Arial" charset="0"/>
                <a:cs typeface="Arial" charset="0"/>
              </a:rPr>
              <a:t>Jonah answered, </a:t>
            </a:r>
            <a:r>
              <a:rPr lang="en-US" altLang="ja-JP" sz="3200" b="1" dirty="0">
                <a:latin typeface="Arial" charset="0"/>
                <a:cs typeface="Arial" charset="0"/>
              </a:rPr>
              <a:t>"</a:t>
            </a:r>
            <a:r>
              <a:rPr lang="en-US" sz="3200" b="1" dirty="0">
                <a:latin typeface="Arial" charset="0"/>
                <a:cs typeface="Arial" charset="0"/>
              </a:rPr>
              <a:t>I am a Hebrew, and </a:t>
            </a:r>
            <a:br>
              <a:rPr lang="en-US" sz="3200" b="1" dirty="0">
                <a:latin typeface="Arial" charset="0"/>
                <a:cs typeface="Arial" charset="0"/>
              </a:rPr>
            </a:br>
            <a:r>
              <a:rPr lang="en-US" sz="3200" b="1" dirty="0">
                <a:solidFill>
                  <a:srgbClr val="0000FF"/>
                </a:solidFill>
                <a:latin typeface="Arial" charset="0"/>
                <a:cs typeface="Arial" charset="0"/>
              </a:rPr>
              <a:t>I worship the Lord, the God of heaven, who made the sea and the land</a:t>
            </a:r>
            <a:r>
              <a:rPr lang="en-US" altLang="ja-JP" sz="3200" b="1" dirty="0">
                <a:latin typeface="Arial" charset="0"/>
                <a:cs typeface="Arial" charset="0"/>
              </a:rPr>
              <a:t>"</a:t>
            </a:r>
            <a:r>
              <a:rPr lang="en-US" sz="3200" b="1" dirty="0">
                <a:latin typeface="Arial" charset="0"/>
                <a:cs typeface="Arial" charset="0"/>
              </a:rPr>
              <a:t> (1:7-9 NLT).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Title 2"/>
          <p:cNvSpPr>
            <a:spLocks noGrp="1"/>
          </p:cNvSpPr>
          <p:nvPr>
            <p:ph type="title" idx="4294967295"/>
          </p:nvPr>
        </p:nvSpPr>
        <p:spPr>
          <a:xfrm>
            <a:off x="0" y="0"/>
            <a:ext cx="2057400" cy="1143000"/>
          </a:xfrm>
        </p:spPr>
        <p:txBody>
          <a:bodyPr/>
          <a:lstStyle/>
          <a:p>
            <a:r>
              <a:rPr lang="en-US">
                <a:latin typeface="Arial" charset="0"/>
                <a:ea typeface="Osaka" charset="0"/>
                <a:cs typeface="Osaka" charset="0"/>
              </a:rPr>
              <a:t>Black</a:t>
            </a:r>
          </a:p>
        </p:txBody>
      </p:sp>
      <p:sp>
        <p:nvSpPr>
          <p:cNvPr id="579586"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kumimoji="1" lang="en-US" dirty="0"/>
              <a:t>Sailors Rowing</a:t>
            </a:r>
          </a:p>
        </p:txBody>
      </p:sp>
      <p:sp>
        <p:nvSpPr>
          <p:cNvPr id="150531" name="Rectangle 3"/>
          <p:cNvSpPr>
            <a:spLocks noGrp="1" noChangeArrowheads="1"/>
          </p:cNvSpPr>
          <p:nvPr>
            <p:ph type="body" idx="1"/>
          </p:nvPr>
        </p:nvSpPr>
        <p:spPr/>
        <p:txBody>
          <a:bodyPr/>
          <a:lstStyle/>
          <a:p>
            <a:pPr eaLnBrk="1" hangingPunct="1">
              <a:buFont typeface="Times" pitchFamily="-112" charset="0"/>
              <a:buChar char="•"/>
              <a:defRPr/>
            </a:pPr>
            <a:endParaRPr kumimoji="1" lang="en-US"/>
          </a:p>
        </p:txBody>
      </p:sp>
      <p:pic>
        <p:nvPicPr>
          <p:cNvPr id="5816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76200"/>
            <a:ext cx="82296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pPr eaLnBrk="1" hangingPunct="1"/>
            <a:r>
              <a:rPr kumimoji="1" lang="en-US">
                <a:latin typeface="Arial" charset="0"/>
                <a:ea typeface="Osaka" charset="0"/>
                <a:cs typeface="Osaka" charset="0"/>
              </a:rPr>
              <a:t>Jonah Overboard</a:t>
            </a:r>
          </a:p>
        </p:txBody>
      </p:sp>
      <p:sp>
        <p:nvSpPr>
          <p:cNvPr id="583683" name="Rectangle 3"/>
          <p:cNvSpPr>
            <a:spLocks noGrp="1" noChangeArrowheads="1"/>
          </p:cNvSpPr>
          <p:nvPr>
            <p:ph type="body" idx="1"/>
          </p:nvPr>
        </p:nvSpPr>
        <p:spPr/>
        <p:txBody>
          <a:bodyPr/>
          <a:lstStyle/>
          <a:p>
            <a:pPr eaLnBrk="1" hangingPunct="1"/>
            <a:endParaRPr kumimoji="1" lang="en-US">
              <a:latin typeface="Arial" charset="0"/>
              <a:ea typeface="Osaka" charset="0"/>
              <a:cs typeface="Osaka" charset="0"/>
            </a:endParaRPr>
          </a:p>
        </p:txBody>
      </p:sp>
      <p:pic>
        <p:nvPicPr>
          <p:cNvPr id="58368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81000"/>
            <a:ext cx="86106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83685" name="Group 5"/>
          <p:cNvGrpSpPr>
            <a:grpSpLocks/>
          </p:cNvGrpSpPr>
          <p:nvPr/>
        </p:nvGrpSpPr>
        <p:grpSpPr bwMode="auto">
          <a:xfrm>
            <a:off x="0" y="0"/>
            <a:ext cx="9144000" cy="6858000"/>
            <a:chOff x="0" y="0"/>
            <a:chExt cx="5760" cy="4320"/>
          </a:xfrm>
        </p:grpSpPr>
        <p:sp>
          <p:nvSpPr>
            <p:cNvPr id="583689" name="Rectangle 6"/>
            <p:cNvSpPr>
              <a:spLocks noChangeArrowheads="1"/>
            </p:cNvSpPr>
            <p:nvPr/>
          </p:nvSpPr>
          <p:spPr bwMode="auto">
            <a:xfrm>
              <a:off x="2544" y="0"/>
              <a:ext cx="624" cy="432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583690" name="Rectangle 7"/>
            <p:cNvSpPr>
              <a:spLocks noChangeArrowheads="1"/>
            </p:cNvSpPr>
            <p:nvPr/>
          </p:nvSpPr>
          <p:spPr bwMode="auto">
            <a:xfrm>
              <a:off x="0" y="2496"/>
              <a:ext cx="5760" cy="288"/>
            </a:xfrm>
            <a:prstGeom prst="rect">
              <a:avLst/>
            </a:prstGeom>
            <a:solidFill>
              <a:srgbClr val="030201"/>
            </a:solidFill>
            <a:ln w="9525">
              <a:solidFill>
                <a:schemeClr val="tx1"/>
              </a:solidFill>
              <a:miter lim="800000"/>
              <a:headEnd/>
              <a:tailEnd/>
            </a:ln>
          </p:spPr>
          <p:txBody>
            <a:bodyPr wrap="none" anchor="ctr"/>
            <a:lstStyle/>
            <a:p>
              <a:endParaRPr lang="en-US"/>
            </a:p>
          </p:txBody>
        </p:sp>
      </p:grpSp>
      <p:sp>
        <p:nvSpPr>
          <p:cNvPr id="486408" name="Rectangle 8"/>
          <p:cNvSpPr>
            <a:spLocks noChangeArrowheads="1"/>
          </p:cNvSpPr>
          <p:nvPr/>
        </p:nvSpPr>
        <p:spPr bwMode="auto">
          <a:xfrm>
            <a:off x="4953000" y="228600"/>
            <a:ext cx="4191000" cy="3810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486409" name="Rectangle 9"/>
          <p:cNvSpPr>
            <a:spLocks noChangeArrowheads="1"/>
          </p:cNvSpPr>
          <p:nvPr/>
        </p:nvSpPr>
        <p:spPr bwMode="auto">
          <a:xfrm>
            <a:off x="228600" y="4343400"/>
            <a:ext cx="3810000" cy="25146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486410" name="Rectangle 10"/>
          <p:cNvSpPr>
            <a:spLocks noChangeArrowheads="1"/>
          </p:cNvSpPr>
          <p:nvPr/>
        </p:nvSpPr>
        <p:spPr bwMode="auto">
          <a:xfrm>
            <a:off x="4953000" y="4343400"/>
            <a:ext cx="4191000" cy="25146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xit" presetSubtype="0" fill="hold" grpId="0" nodeType="clickEffect">
                                  <p:stCondLst>
                                    <p:cond delay="0"/>
                                  </p:stCondLst>
                                  <p:childTnLst>
                                    <p:anim to="" calcmode="lin" valueType="num">
                                      <p:cBhvr>
                                        <p:cTn id="6" dur="1"/>
                                        <p:tgtEl>
                                          <p:spTgt spid="486408"/>
                                        </p:tgtEl>
                                        <p:attrNameLst>
                                          <p:attrName/>
                                        </p:attrNameLst>
                                      </p:cBhvr>
                                    </p:anim>
                                    <p:set>
                                      <p:cBhvr>
                                        <p:cTn id="7" dur="1" fill="hold">
                                          <p:stCondLst>
                                            <p:cond delay="0"/>
                                          </p:stCondLst>
                                        </p:cTn>
                                        <p:tgtEl>
                                          <p:spTgt spid="48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486409"/>
                                        </p:tgtEl>
                                        <p:attrNameLst>
                                          <p:attrName/>
                                        </p:attrNameLst>
                                      </p:cBhvr>
                                    </p:anim>
                                    <p:set>
                                      <p:cBhvr>
                                        <p:cTn id="12" dur="1" fill="hold">
                                          <p:stCondLst>
                                            <p:cond delay="0"/>
                                          </p:stCondLst>
                                        </p:cTn>
                                        <p:tgtEl>
                                          <p:spTgt spid="4864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grpId="0" nodeType="clickEffect">
                                  <p:stCondLst>
                                    <p:cond delay="0"/>
                                  </p:stCondLst>
                                  <p:childTnLst>
                                    <p:anim to="" calcmode="lin" valueType="num">
                                      <p:cBhvr>
                                        <p:cTn id="16" dur="1"/>
                                        <p:tgtEl>
                                          <p:spTgt spid="486410"/>
                                        </p:tgtEl>
                                        <p:attrNameLst>
                                          <p:attrName/>
                                        </p:attrNameLst>
                                      </p:cBhvr>
                                    </p:anim>
                                    <p:set>
                                      <p:cBhvr>
                                        <p:cTn id="17" dur="1" fill="hold">
                                          <p:stCondLst>
                                            <p:cond delay="0"/>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09" grpId="0" animBg="1"/>
      <p:bldP spid="4864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29" name="Picture 6" descr="35 Pentecost Acts 2 Countr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Rectangle 2"/>
          <p:cNvSpPr>
            <a:spLocks noGrp="1" noRot="1" noChangeArrowheads="1"/>
          </p:cNvSpPr>
          <p:nvPr>
            <p:ph type="title"/>
          </p:nvPr>
        </p:nvSpPr>
        <p:spPr>
          <a:xfrm>
            <a:off x="0" y="4343400"/>
            <a:ext cx="2667000" cy="1295400"/>
          </a:xfrm>
          <a:solidFill>
            <a:schemeClr val="bg2"/>
          </a:solidFill>
        </p:spPr>
        <p:txBody>
          <a:bodyPr/>
          <a:lstStyle/>
          <a:p>
            <a:pPr eaLnBrk="1" hangingPunct="1">
              <a:defRPr/>
            </a:pPr>
            <a:r>
              <a:rPr lang="en-US" sz="3200">
                <a:latin typeface="Arial"/>
                <a:ea typeface="ＭＳ Ｐゴシック" charset="0"/>
                <a:cs typeface="Arial"/>
              </a:rPr>
              <a:t>The Jewish Diaspora</a:t>
            </a:r>
            <a:endParaRPr lang="en-US" sz="3600">
              <a:latin typeface="Arial"/>
              <a:ea typeface="ＭＳ Ｐゴシック" charset="0"/>
              <a:cs typeface="Arial"/>
            </a:endParaRPr>
          </a:p>
        </p:txBody>
      </p:sp>
      <p:sp>
        <p:nvSpPr>
          <p:cNvPr id="68614" name="Text Box 6"/>
          <p:cNvSpPr txBox="1">
            <a:spLocks noChangeArrowheads="1"/>
          </p:cNvSpPr>
          <p:nvPr/>
        </p:nvSpPr>
        <p:spPr bwMode="auto">
          <a:xfrm>
            <a:off x="4572000" y="3505200"/>
            <a:ext cx="1006475" cy="584200"/>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3200" b="1">
                <a:solidFill>
                  <a:srgbClr val="FFFFFF"/>
                </a:solidFill>
                <a:effectLst>
                  <a:outerShdw blurRad="38100" dist="38100" dir="2700000" algn="tl">
                    <a:srgbClr val="000514"/>
                  </a:outerShdw>
                </a:effectLst>
                <a:latin typeface="Arial"/>
                <a:cs typeface="Arial"/>
              </a:rPr>
              <a:t>17%</a:t>
            </a:r>
          </a:p>
        </p:txBody>
      </p:sp>
      <p:sp>
        <p:nvSpPr>
          <p:cNvPr id="8" name="Text Box 6"/>
          <p:cNvSpPr txBox="1">
            <a:spLocks noChangeArrowheads="1"/>
          </p:cNvSpPr>
          <p:nvPr/>
        </p:nvSpPr>
        <p:spPr bwMode="auto">
          <a:xfrm>
            <a:off x="1066800" y="0"/>
            <a:ext cx="5613400" cy="584200"/>
          </a:xfrm>
          <a:prstGeom prst="rect">
            <a:avLst/>
          </a:prstGeom>
          <a:solidFill>
            <a:srgbClr val="800000"/>
          </a:solidFill>
          <a:ln w="9525">
            <a:noFill/>
            <a:miter lim="800000"/>
            <a:headEnd/>
            <a:tailEnd/>
          </a:ln>
          <a:effec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3200" b="1">
                <a:solidFill>
                  <a:srgbClr val="FFFFFF"/>
                </a:solidFill>
                <a:effectLst>
                  <a:outerShdw blurRad="38100" dist="38100" dir="2700000" algn="tl">
                    <a:srgbClr val="000000"/>
                  </a:outerShdw>
                </a:effectLst>
                <a:latin typeface="Arial"/>
                <a:cs typeface="Arial"/>
              </a:rPr>
              <a:t>40,000 Jews in Rome alone!</a:t>
            </a:r>
          </a:p>
        </p:txBody>
      </p:sp>
      <p:sp>
        <p:nvSpPr>
          <p:cNvPr id="9" name="6-Point Star 8"/>
          <p:cNvSpPr/>
          <p:nvPr/>
        </p:nvSpPr>
        <p:spPr bwMode="auto">
          <a:xfrm>
            <a:off x="76200" y="304800"/>
            <a:ext cx="685800" cy="685800"/>
          </a:xfrm>
          <a:prstGeom prst="star6">
            <a:avLst/>
          </a:prstGeom>
          <a:solidFill>
            <a:srgbClr val="800000"/>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lstStyle/>
          <a:p>
            <a:pPr algn="l">
              <a:defRPr/>
            </a:pPr>
            <a:endParaRPr lang="en-US" sz="1800">
              <a:solidFill>
                <a:srgbClr val="FFFFFF"/>
              </a:solidFill>
              <a:latin typeface="Arial"/>
              <a:ea typeface="+mn-ea"/>
              <a:cs typeface="Arial"/>
            </a:endParaRPr>
          </a:p>
        </p:txBody>
      </p:sp>
      <p:sp>
        <p:nvSpPr>
          <p:cNvPr id="10" name="Text Box 7"/>
          <p:cNvSpPr txBox="1">
            <a:spLocks noChangeArrowheads="1"/>
          </p:cNvSpPr>
          <p:nvPr/>
        </p:nvSpPr>
        <p:spPr bwMode="auto">
          <a:xfrm>
            <a:off x="552450" y="1905000"/>
            <a:ext cx="1571625" cy="9239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5400" b="1">
                <a:latin typeface="Arial" charset="0"/>
                <a:cs typeface="Arial" charset="0"/>
              </a:rPr>
              <a:t>83%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8" grpId="0" animBg="1" autoUpdateAnimBg="0"/>
      <p:bldP spid="10"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7778" name="Title 2"/>
          <p:cNvSpPr>
            <a:spLocks noGrp="1"/>
          </p:cNvSpPr>
          <p:nvPr>
            <p:ph type="title" idx="4294967295"/>
          </p:nvPr>
        </p:nvSpPr>
        <p:spPr>
          <a:xfrm>
            <a:off x="0" y="152400"/>
            <a:ext cx="9144000" cy="838200"/>
          </a:xfrm>
        </p:spPr>
        <p:txBody>
          <a:bodyPr/>
          <a:lstStyle/>
          <a:p>
            <a:r>
              <a:rPr lang="en-US">
                <a:solidFill>
                  <a:schemeClr val="bg1"/>
                </a:solidFill>
                <a:latin typeface="Arial" charset="0"/>
                <a:ea typeface="Osaka" charset="0"/>
                <a:cs typeface="Osaka" charset="0"/>
              </a:rPr>
              <a:t>Main Idea of Jonah 1</a:t>
            </a:r>
          </a:p>
        </p:txBody>
      </p:sp>
      <p:sp>
        <p:nvSpPr>
          <p:cNvPr id="4" name="Title 2"/>
          <p:cNvSpPr txBox="1">
            <a:spLocks/>
          </p:cNvSpPr>
          <p:nvPr/>
        </p:nvSpPr>
        <p:spPr bwMode="auto">
          <a:xfrm>
            <a:off x="0" y="1066800"/>
            <a:ext cx="9144000" cy="1981200"/>
          </a:xfrm>
          <a:prstGeom prst="rect">
            <a:avLst/>
          </a:prstGeom>
          <a:solidFill>
            <a:srgbClr val="000090"/>
          </a:solidFill>
          <a:ln w="9525">
            <a:noFill/>
            <a:miter lim="800000"/>
            <a:headEnd/>
            <a:tailEnd/>
          </a:ln>
        </p:spPr>
        <p:txBody>
          <a:bodyPr anchor="ctr"/>
          <a:lstStyle/>
          <a:p>
            <a:pPr>
              <a:defRPr/>
            </a:pPr>
            <a:r>
              <a:rPr lang="en-US" sz="6000" kern="0" dirty="0">
                <a:solidFill>
                  <a:schemeClr val="bg1"/>
                </a:solidFill>
                <a:latin typeface="+mj-lt"/>
                <a:ea typeface="+mj-ea"/>
                <a:cs typeface="+mj-cs"/>
              </a:rPr>
              <a:t>Neglecting evangelism brings consequences </a:t>
            </a:r>
          </a:p>
        </p:txBody>
      </p:sp>
      <p:sp>
        <p:nvSpPr>
          <p:cNvPr id="5" name="Title 2"/>
          <p:cNvSpPr txBox="1">
            <a:spLocks/>
          </p:cNvSpPr>
          <p:nvPr/>
        </p:nvSpPr>
        <p:spPr bwMode="auto">
          <a:xfrm>
            <a:off x="1524000" y="3276600"/>
            <a:ext cx="6400800" cy="3276600"/>
          </a:xfrm>
          <a:prstGeom prst="rect">
            <a:avLst/>
          </a:prstGeom>
          <a:noFill/>
          <a:ln w="9525">
            <a:noFill/>
            <a:miter lim="800000"/>
            <a:headEnd/>
            <a:tailEnd/>
          </a:ln>
        </p:spPr>
        <p:txBody>
          <a:bodyPr anchor="ctr"/>
          <a:lstStyle/>
          <a:p>
            <a:pPr>
              <a:defRPr/>
            </a:pPr>
            <a:r>
              <a:rPr lang="en-US" sz="4400" i="1" kern="0" dirty="0">
                <a:solidFill>
                  <a:schemeClr val="bg1"/>
                </a:solidFill>
                <a:latin typeface="+mj-lt"/>
                <a:ea typeface="+mj-ea"/>
                <a:cs typeface="+mj-cs"/>
              </a:rPr>
              <a:t>God still uses means today to show us His seriousness about evangelism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ChangeArrowheads="1"/>
          </p:cNvSpPr>
          <p:nvPr>
            <p:ph type="ctrTitle"/>
          </p:nvPr>
        </p:nvSpPr>
        <p:spPr>
          <a:xfrm>
            <a:off x="304800" y="4800600"/>
            <a:ext cx="8610600" cy="990600"/>
          </a:xfrm>
          <a:effectLst>
            <a:outerShdw blurRad="63500" dist="35907" dir="16979964" algn="ctr" rotWithShape="0">
              <a:srgbClr val="000000">
                <a:alpha val="75000"/>
              </a:srgbClr>
            </a:outerShdw>
          </a:effectLst>
        </p:spPr>
        <p:txBody>
          <a:bodyPr/>
          <a:lstStyle/>
          <a:p>
            <a:pPr eaLnBrk="1" hangingPunct="1">
              <a:defRPr/>
            </a:pPr>
            <a:r>
              <a:rPr lang="en-US" sz="3600">
                <a:latin typeface="Arial" charset="0"/>
                <a:ea typeface="ＭＳ Ｐゴシック" charset="0"/>
                <a:cs typeface="Arial" charset="0"/>
              </a:rPr>
              <a:t>God often used invasions of His people to convert the invaders!</a:t>
            </a:r>
            <a:endParaRPr lang="en-US">
              <a:latin typeface="Arial" charset="0"/>
              <a:ea typeface="ＭＳ Ｐゴシック" charset="0"/>
              <a:cs typeface="Arial" charset="0"/>
            </a:endParaRPr>
          </a:p>
        </p:txBody>
      </p:sp>
      <p:sp>
        <p:nvSpPr>
          <p:cNvPr id="589826" name="AutoShape 4"/>
          <p:cNvSpPr>
            <a:spLocks noChangeArrowheads="1"/>
          </p:cNvSpPr>
          <p:nvPr/>
        </p:nvSpPr>
        <p:spPr bwMode="auto">
          <a:xfrm rot="-5400000">
            <a:off x="5334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77" name="Text Box 9"/>
          <p:cNvSpPr txBox="1">
            <a:spLocks noChangeArrowheads="1"/>
          </p:cNvSpPr>
          <p:nvPr/>
        </p:nvSpPr>
        <p:spPr bwMode="auto">
          <a:xfrm>
            <a:off x="4143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1</a:t>
            </a:r>
          </a:p>
        </p:txBody>
      </p:sp>
      <p:sp>
        <p:nvSpPr>
          <p:cNvPr id="160778" name="Text Box 10"/>
          <p:cNvSpPr txBox="1">
            <a:spLocks noChangeArrowheads="1"/>
          </p:cNvSpPr>
          <p:nvPr/>
        </p:nvSpPr>
        <p:spPr bwMode="auto">
          <a:xfrm>
            <a:off x="395288" y="31988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Romans</a:t>
            </a:r>
          </a:p>
        </p:txBody>
      </p:sp>
      <p:sp>
        <p:nvSpPr>
          <p:cNvPr id="160779" name="Text Box 11"/>
          <p:cNvSpPr txBox="1">
            <a:spLocks noChangeArrowheads="1"/>
          </p:cNvSpPr>
          <p:nvPr/>
        </p:nvSpPr>
        <p:spPr bwMode="auto">
          <a:xfrm>
            <a:off x="1616075" y="4037013"/>
            <a:ext cx="69850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400</a:t>
            </a:r>
          </a:p>
        </p:txBody>
      </p:sp>
      <p:sp>
        <p:nvSpPr>
          <p:cNvPr id="589830" name="AutoShape 13"/>
          <p:cNvSpPr>
            <a:spLocks noChangeArrowheads="1"/>
          </p:cNvSpPr>
          <p:nvPr/>
        </p:nvSpPr>
        <p:spPr bwMode="auto">
          <a:xfrm rot="-5400000">
            <a:off x="22098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82" name="Text Box 14"/>
          <p:cNvSpPr txBox="1">
            <a:spLocks noChangeArrowheads="1"/>
          </p:cNvSpPr>
          <p:nvPr/>
        </p:nvSpPr>
        <p:spPr bwMode="auto">
          <a:xfrm>
            <a:off x="20907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2</a:t>
            </a:r>
          </a:p>
        </p:txBody>
      </p:sp>
      <p:sp>
        <p:nvSpPr>
          <p:cNvPr id="160783" name="Text Box 15"/>
          <p:cNvSpPr txBox="1">
            <a:spLocks noChangeArrowheads="1"/>
          </p:cNvSpPr>
          <p:nvPr/>
        </p:nvSpPr>
        <p:spPr bwMode="auto">
          <a:xfrm>
            <a:off x="1931988" y="3198813"/>
            <a:ext cx="17938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Barbarians</a:t>
            </a:r>
          </a:p>
        </p:txBody>
      </p:sp>
      <p:sp>
        <p:nvSpPr>
          <p:cNvPr id="160784" name="Text Box 16"/>
          <p:cNvSpPr txBox="1">
            <a:spLocks noChangeArrowheads="1"/>
          </p:cNvSpPr>
          <p:nvPr/>
        </p:nvSpPr>
        <p:spPr bwMode="auto">
          <a:xfrm>
            <a:off x="3292475" y="4037013"/>
            <a:ext cx="69850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800</a:t>
            </a:r>
          </a:p>
        </p:txBody>
      </p:sp>
      <p:sp>
        <p:nvSpPr>
          <p:cNvPr id="589834" name="AutoShape 17"/>
          <p:cNvSpPr>
            <a:spLocks noChangeArrowheads="1"/>
          </p:cNvSpPr>
          <p:nvPr/>
        </p:nvSpPr>
        <p:spPr bwMode="auto">
          <a:xfrm rot="-5400000">
            <a:off x="38862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86" name="Text Box 18"/>
          <p:cNvSpPr txBox="1">
            <a:spLocks noChangeArrowheads="1"/>
          </p:cNvSpPr>
          <p:nvPr/>
        </p:nvSpPr>
        <p:spPr bwMode="auto">
          <a:xfrm>
            <a:off x="37671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3</a:t>
            </a:r>
          </a:p>
        </p:txBody>
      </p:sp>
      <p:sp>
        <p:nvSpPr>
          <p:cNvPr id="160787" name="Text Box 19"/>
          <p:cNvSpPr txBox="1">
            <a:spLocks noChangeArrowheads="1"/>
          </p:cNvSpPr>
          <p:nvPr/>
        </p:nvSpPr>
        <p:spPr bwMode="auto">
          <a:xfrm>
            <a:off x="3814763" y="3198813"/>
            <a:ext cx="1273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Vikings</a:t>
            </a:r>
          </a:p>
        </p:txBody>
      </p:sp>
      <p:sp>
        <p:nvSpPr>
          <p:cNvPr id="160788" name="Text Box 20"/>
          <p:cNvSpPr txBox="1">
            <a:spLocks noChangeArrowheads="1"/>
          </p:cNvSpPr>
          <p:nvPr/>
        </p:nvSpPr>
        <p:spPr bwMode="auto">
          <a:xfrm>
            <a:off x="4883150" y="4037013"/>
            <a:ext cx="86995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1200</a:t>
            </a:r>
          </a:p>
        </p:txBody>
      </p:sp>
      <p:sp>
        <p:nvSpPr>
          <p:cNvPr id="589838" name="AutoShape 21"/>
          <p:cNvSpPr>
            <a:spLocks noChangeArrowheads="1"/>
          </p:cNvSpPr>
          <p:nvPr/>
        </p:nvSpPr>
        <p:spPr bwMode="auto">
          <a:xfrm rot="-5400000">
            <a:off x="55626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90" name="Text Box 22"/>
          <p:cNvSpPr txBox="1">
            <a:spLocks noChangeArrowheads="1"/>
          </p:cNvSpPr>
          <p:nvPr/>
        </p:nvSpPr>
        <p:spPr bwMode="auto">
          <a:xfrm>
            <a:off x="54435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4</a:t>
            </a:r>
          </a:p>
        </p:txBody>
      </p:sp>
      <p:sp>
        <p:nvSpPr>
          <p:cNvPr id="160791" name="Text Box 23"/>
          <p:cNvSpPr txBox="1">
            <a:spLocks noChangeArrowheads="1"/>
          </p:cNvSpPr>
          <p:nvPr/>
        </p:nvSpPr>
        <p:spPr bwMode="auto">
          <a:xfrm>
            <a:off x="5348288" y="3198813"/>
            <a:ext cx="15525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Saracens</a:t>
            </a:r>
          </a:p>
        </p:txBody>
      </p:sp>
      <p:sp>
        <p:nvSpPr>
          <p:cNvPr id="160792" name="Text Box 24"/>
          <p:cNvSpPr txBox="1">
            <a:spLocks noChangeArrowheads="1"/>
          </p:cNvSpPr>
          <p:nvPr/>
        </p:nvSpPr>
        <p:spPr bwMode="auto">
          <a:xfrm>
            <a:off x="6559550" y="4037013"/>
            <a:ext cx="86995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1600</a:t>
            </a:r>
          </a:p>
        </p:txBody>
      </p:sp>
      <p:sp>
        <p:nvSpPr>
          <p:cNvPr id="589842" name="AutoShape 25"/>
          <p:cNvSpPr>
            <a:spLocks noChangeArrowheads="1"/>
          </p:cNvSpPr>
          <p:nvPr/>
        </p:nvSpPr>
        <p:spPr bwMode="auto">
          <a:xfrm rot="-5400000">
            <a:off x="72390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94" name="Text Box 26"/>
          <p:cNvSpPr txBox="1">
            <a:spLocks noChangeArrowheads="1"/>
          </p:cNvSpPr>
          <p:nvPr/>
        </p:nvSpPr>
        <p:spPr bwMode="auto">
          <a:xfrm>
            <a:off x="7119938" y="2360613"/>
            <a:ext cx="1400175"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Period 5</a:t>
            </a:r>
          </a:p>
        </p:txBody>
      </p:sp>
      <p:sp>
        <p:nvSpPr>
          <p:cNvPr id="160795" name="Text Box 27"/>
          <p:cNvSpPr txBox="1">
            <a:spLocks noChangeArrowheads="1"/>
          </p:cNvSpPr>
          <p:nvPr/>
        </p:nvSpPr>
        <p:spPr bwMode="auto">
          <a:xfrm>
            <a:off x="7145338" y="3013075"/>
            <a:ext cx="1314450" cy="83185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Ends of </a:t>
            </a:r>
          </a:p>
          <a:p>
            <a:pPr>
              <a:defRPr/>
            </a:pPr>
            <a:r>
              <a:rPr lang="en-US" b="1">
                <a:latin typeface="Arial"/>
                <a:ea typeface="+mn-ea"/>
                <a:cs typeface="Arial"/>
              </a:rPr>
              <a:t>Earth</a:t>
            </a:r>
          </a:p>
        </p:txBody>
      </p:sp>
      <p:sp>
        <p:nvSpPr>
          <p:cNvPr id="160796" name="Text Box 28"/>
          <p:cNvSpPr txBox="1">
            <a:spLocks noChangeArrowheads="1"/>
          </p:cNvSpPr>
          <p:nvPr/>
        </p:nvSpPr>
        <p:spPr bwMode="auto">
          <a:xfrm>
            <a:off x="8235950" y="4037013"/>
            <a:ext cx="86995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2000</a:t>
            </a:r>
          </a:p>
        </p:txBody>
      </p:sp>
      <p:sp>
        <p:nvSpPr>
          <p:cNvPr id="589846" name="Line 12"/>
          <p:cNvSpPr>
            <a:spLocks noChangeShapeType="1"/>
          </p:cNvSpPr>
          <p:nvPr/>
        </p:nvSpPr>
        <p:spPr bwMode="auto">
          <a:xfrm>
            <a:off x="0" y="4038600"/>
            <a:ext cx="9144000" cy="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0797" name="Text Box 29"/>
          <p:cNvSpPr txBox="1">
            <a:spLocks noChangeArrowheads="1"/>
          </p:cNvSpPr>
          <p:nvPr/>
        </p:nvSpPr>
        <p:spPr bwMode="auto">
          <a:xfrm>
            <a:off x="142875" y="4037013"/>
            <a:ext cx="35560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en-US" b="1">
                <a:latin typeface="Arial"/>
                <a:ea typeface="+mn-ea"/>
                <a:cs typeface="Arial"/>
              </a:rPr>
              <a:t>0</a:t>
            </a:r>
          </a:p>
        </p:txBody>
      </p:sp>
      <p:sp>
        <p:nvSpPr>
          <p:cNvPr id="160798" name="Text Box 30"/>
          <p:cNvSpPr txBox="1">
            <a:spLocks noChangeArrowheads="1"/>
          </p:cNvSpPr>
          <p:nvPr/>
        </p:nvSpPr>
        <p:spPr bwMode="auto">
          <a:xfrm>
            <a:off x="2555875" y="6246813"/>
            <a:ext cx="6378575" cy="46037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nchor="ct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defRPr/>
            </a:pPr>
            <a:r>
              <a:rPr lang="en-US" dirty="0">
                <a:latin typeface="Arial"/>
                <a:cs typeface="Arial"/>
              </a:rPr>
              <a:t>Ralph Winter, </a:t>
            </a:r>
            <a:r>
              <a:rPr lang="en-US" i="1" dirty="0">
                <a:latin typeface="Arial"/>
                <a:cs typeface="Arial"/>
              </a:rPr>
              <a:t>The World Christian Movement</a:t>
            </a:r>
            <a:endParaRPr lang="en-US" dirty="0">
              <a:latin typeface="Arial"/>
              <a:cs typeface="Arial"/>
            </a:endParaRPr>
          </a:p>
        </p:txBody>
      </p:sp>
      <p:sp>
        <p:nvSpPr>
          <p:cNvPr id="2" name="Rectangle 2"/>
          <p:cNvSpPr>
            <a:spLocks noChangeArrowheads="1"/>
          </p:cNvSpPr>
          <p:nvPr/>
        </p:nvSpPr>
        <p:spPr bwMode="auto">
          <a:xfrm>
            <a:off x="304800" y="609600"/>
            <a:ext cx="8610600" cy="990600"/>
          </a:xfrm>
          <a:prstGeom prst="rect">
            <a:avLst/>
          </a:prstGeom>
          <a:noFill/>
          <a:ln w="9525">
            <a:noFill/>
            <a:miter lim="800000"/>
            <a:headEnd/>
            <a:tailEnd/>
          </a:ln>
          <a:effectLst>
            <a:outerShdw blurRad="63500" dist="35921" dir="2700000" algn="ctr" rotWithShape="0">
              <a:srgbClr val="000000">
                <a:alpha val="75000"/>
              </a:srgbClr>
            </a:outerShdw>
          </a:effectLst>
        </p:spPr>
        <p:txBody>
          <a:bodyPr anchor="ctr"/>
          <a:lstStyle/>
          <a:p>
            <a:pPr eaLnBrk="1" hangingPunct="1">
              <a:defRPr/>
            </a:pPr>
            <a:r>
              <a:rPr lang="en-US" sz="4400">
                <a:solidFill>
                  <a:srgbClr val="FFFF00"/>
                </a:solidFill>
                <a:latin typeface="Arial"/>
                <a:ea typeface="ＭＳ Ｐゴシック" charset="0"/>
                <a:cs typeface="Arial"/>
              </a:rPr>
              <a:t>Periods of Christian Expansion</a:t>
            </a:r>
            <a:endParaRPr lang="en-US" sz="4400">
              <a:solidFill>
                <a:schemeClr val="tx2"/>
              </a:solidFill>
              <a:latin typeface="Arial"/>
              <a:ea typeface="ＭＳ Ｐゴシック" charset="0"/>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covenant was made to Abraham and the nation that came from him, but God invites all Gentiles who trust in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Israel to enter with Israel in this covenant (2:8; cf. Gen. 12:3).</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Tree>
    <p:extLst>
      <p:ext uri="{BB962C8B-B14F-4D97-AF65-F5344CB8AC3E}">
        <p14:creationId xmlns:p14="http://schemas.microsoft.com/office/powerpoint/2010/main" val="88652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5"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1394" name="Rectangle 2"/>
          <p:cNvSpPr>
            <a:spLocks noGrp="1" noChangeArrowheads="1"/>
          </p:cNvSpPr>
          <p:nvPr>
            <p:ph type="title"/>
          </p:nvPr>
        </p:nvSpPr>
        <p:spPr>
          <a:xfrm>
            <a:off x="3962400" y="5638800"/>
            <a:ext cx="5181600" cy="1219200"/>
          </a:xfrm>
        </p:spPr>
        <p:txBody>
          <a:bodyPr/>
          <a:lstStyle/>
          <a:p>
            <a:pPr eaLnBrk="1" hangingPunct="1">
              <a:defRPr/>
            </a:pPr>
            <a:r>
              <a:rPr lang="en-US" sz="2800" b="1" dirty="0">
                <a:effectLst>
                  <a:glow rad="355600">
                    <a:schemeClr val="bg1"/>
                  </a:glow>
                </a:effectLst>
                <a:latin typeface="Arial" charset="0"/>
                <a:ea typeface="ＭＳ Ｐゴシック" charset="0"/>
                <a:cs typeface="ＭＳ Ｐゴシック" charset="0"/>
              </a:rPr>
              <a:t>4.89 million people</a:t>
            </a:r>
            <a:br>
              <a:rPr lang="en-US" sz="2800" b="1" dirty="0">
                <a:effectLst>
                  <a:glow rad="355600">
                    <a:schemeClr val="bg1"/>
                  </a:glow>
                </a:effectLst>
                <a:latin typeface="Arial" charset="0"/>
                <a:ea typeface="ＭＳ Ｐゴシック" charset="0"/>
                <a:cs typeface="ＭＳ Ｐゴシック" charset="0"/>
              </a:rPr>
            </a:br>
            <a:r>
              <a:rPr lang="en-US" sz="2800" b="1" dirty="0">
                <a:effectLst>
                  <a:glow rad="355600">
                    <a:schemeClr val="bg1"/>
                  </a:glow>
                </a:effectLst>
                <a:latin typeface="Arial" charset="0"/>
                <a:ea typeface="ＭＳ Ｐゴシック" charset="0"/>
                <a:cs typeface="ＭＳ Ｐゴシック" charset="0"/>
              </a:rPr>
              <a:t>1.68 million foreigners!</a:t>
            </a:r>
            <a:endParaRPr lang="en-US" b="1" dirty="0">
              <a:effectLst>
                <a:glow rad="355600">
                  <a:schemeClr val="bg1"/>
                </a:glow>
              </a:effectLst>
              <a:latin typeface="Arial" charset="0"/>
              <a:ea typeface="ＭＳ Ｐゴシック" charset="0"/>
              <a:cs typeface="ＭＳ Ｐゴシック" charset="0"/>
            </a:endParaRPr>
          </a:p>
        </p:txBody>
      </p:sp>
      <p:sp>
        <p:nvSpPr>
          <p:cNvPr id="9" name="Down Arrow 8"/>
          <p:cNvSpPr>
            <a:spLocks noChangeArrowheads="1"/>
          </p:cNvSpPr>
          <p:nvPr/>
        </p:nvSpPr>
        <p:spPr bwMode="auto">
          <a:xfrm rot="-1525272">
            <a:off x="4916488" y="4470400"/>
            <a:ext cx="547687" cy="1371600"/>
          </a:xfrm>
          <a:prstGeom prst="downArrow">
            <a:avLst>
              <a:gd name="adj1" fmla="val 50000"/>
              <a:gd name="adj2" fmla="val 50052"/>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0" name="Down Arrow 9"/>
          <p:cNvSpPr>
            <a:spLocks noChangeArrowheads="1"/>
          </p:cNvSpPr>
          <p:nvPr/>
        </p:nvSpPr>
        <p:spPr bwMode="auto">
          <a:xfrm rot="-1788355">
            <a:off x="3778250" y="3208338"/>
            <a:ext cx="547688" cy="3084512"/>
          </a:xfrm>
          <a:prstGeom prst="downArrow">
            <a:avLst>
              <a:gd name="adj1" fmla="val 50000"/>
              <a:gd name="adj2" fmla="val 50061"/>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1" name="Down Arrow 10"/>
          <p:cNvSpPr>
            <a:spLocks noChangeArrowheads="1"/>
          </p:cNvSpPr>
          <p:nvPr/>
        </p:nvSpPr>
        <p:spPr bwMode="auto">
          <a:xfrm rot="-1088897">
            <a:off x="5457825" y="3360738"/>
            <a:ext cx="547688" cy="2354262"/>
          </a:xfrm>
          <a:prstGeom prst="downArrow">
            <a:avLst>
              <a:gd name="adj1" fmla="val 50000"/>
              <a:gd name="adj2" fmla="val 50050"/>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2" name="Down Arrow 11"/>
          <p:cNvSpPr>
            <a:spLocks noChangeArrowheads="1"/>
          </p:cNvSpPr>
          <p:nvPr/>
        </p:nvSpPr>
        <p:spPr bwMode="auto">
          <a:xfrm rot="-653530">
            <a:off x="6421438" y="4808538"/>
            <a:ext cx="547687" cy="862012"/>
          </a:xfrm>
          <a:prstGeom prst="downArrow">
            <a:avLst>
              <a:gd name="adj1" fmla="val 50000"/>
              <a:gd name="adj2" fmla="val 49986"/>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3" name="Down Arrow 12"/>
          <p:cNvSpPr>
            <a:spLocks noChangeArrowheads="1"/>
          </p:cNvSpPr>
          <p:nvPr/>
        </p:nvSpPr>
        <p:spPr bwMode="auto">
          <a:xfrm rot="211640">
            <a:off x="7185025" y="2528888"/>
            <a:ext cx="547688" cy="3200400"/>
          </a:xfrm>
          <a:prstGeom prst="downArrow">
            <a:avLst>
              <a:gd name="adj1" fmla="val 50000"/>
              <a:gd name="adj2" fmla="val 50048"/>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4" name="Down Arrow 13"/>
          <p:cNvSpPr>
            <a:spLocks noChangeArrowheads="1"/>
          </p:cNvSpPr>
          <p:nvPr/>
        </p:nvSpPr>
        <p:spPr bwMode="auto">
          <a:xfrm rot="1552291">
            <a:off x="8150225" y="5073650"/>
            <a:ext cx="547688" cy="811213"/>
          </a:xfrm>
          <a:prstGeom prst="downArrow">
            <a:avLst>
              <a:gd name="adj1" fmla="val 50000"/>
              <a:gd name="adj2" fmla="val 50092"/>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sp>
        <p:nvSpPr>
          <p:cNvPr id="15" name="Down Arrow 14"/>
          <p:cNvSpPr>
            <a:spLocks noChangeArrowheads="1"/>
          </p:cNvSpPr>
          <p:nvPr/>
        </p:nvSpPr>
        <p:spPr bwMode="auto">
          <a:xfrm rot="578441">
            <a:off x="7904163" y="1946275"/>
            <a:ext cx="549275" cy="3749675"/>
          </a:xfrm>
          <a:prstGeom prst="downArrow">
            <a:avLst>
              <a:gd name="adj1" fmla="val 50000"/>
              <a:gd name="adj2" fmla="val 49935"/>
            </a:avLst>
          </a:prstGeom>
          <a:solidFill>
            <a:srgbClr val="8F0000"/>
          </a:solidFill>
          <a:ln w="9525">
            <a:solidFill>
              <a:schemeClr val="tx1"/>
            </a:solidFill>
            <a:round/>
            <a:headEnd/>
            <a:tailEnd/>
          </a:ln>
        </p:spPr>
        <p:txBody>
          <a:bodyPr/>
          <a:lstStyle/>
          <a:p>
            <a:pPr algn="l"/>
            <a:endParaRPr lang="en-US">
              <a:solidFill>
                <a:srgbClr val="000000"/>
              </a:solidFill>
              <a:latin typeface="Arial" charset="0"/>
              <a:ea typeface="ＭＳ Ｐゴシック" charset="0"/>
              <a:cs typeface="ＭＳ Ｐゴシック" charset="0"/>
            </a:endParaRPr>
          </a:p>
        </p:txBody>
      </p:sp>
      <p:pic>
        <p:nvPicPr>
          <p:cNvPr id="590858" name="Picture 4" descr="Crossroads-Logo.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0" y="4602163"/>
            <a:ext cx="1752600" cy="225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53821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20688" y="1484784"/>
            <a:ext cx="4076700" cy="1143000"/>
          </a:xfrm>
        </p:spPr>
        <p:txBody>
          <a:bodyPr/>
          <a:lstStyle/>
          <a:p>
            <a:pPr>
              <a:defRPr/>
            </a:pPr>
            <a:r>
              <a:rPr lang="en-US">
                <a:latin typeface="Arial" charset="0"/>
                <a:ea typeface="ＭＳ Ｐゴシック" charset="0"/>
                <a:cs typeface="ＭＳ Ｐゴシック" charset="0"/>
              </a:rPr>
              <a:t>Mercedes-Benz</a:t>
            </a:r>
          </a:p>
        </p:txBody>
      </p:sp>
      <p:sp>
        <p:nvSpPr>
          <p:cNvPr id="59392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593923" name="Picture 4" descr="mercedes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848600" cy="588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a:latin typeface="Arial" charset="0"/>
                <a:ea typeface="ＭＳ Ｐゴシック" charset="0"/>
                <a:cs typeface="ＭＳ Ｐゴシック" charset="0"/>
              </a:rPr>
              <a:t>Black</a:t>
            </a:r>
          </a:p>
        </p:txBody>
      </p:sp>
      <p:sp>
        <p:nvSpPr>
          <p:cNvPr id="59597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7" name="Titl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475" y="-19050"/>
            <a:ext cx="8594725"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04800" y="1295400"/>
            <a:ext cx="8839200" cy="4789488"/>
          </a:xfrm>
          <a:prstGeom prst="rect">
            <a:avLst/>
          </a:prstGeom>
          <a:noFill/>
        </p:spPr>
        <p:txBody>
          <a:bodyPr>
            <a:spAutoFit/>
          </a:bodyPr>
          <a:lstStyle>
            <a:lvl1pPr marL="449263" indent="-449263">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buFontTx/>
              <a:buAutoNum type="arabicPeriod"/>
              <a:defRPr/>
            </a:pPr>
            <a:r>
              <a:rPr lang="en-US" sz="2800" b="1" dirty="0">
                <a:effectLst>
                  <a:outerShdw blurRad="38100" dist="38100" dir="2700000" algn="tl">
                    <a:srgbClr val="000000"/>
                  </a:outerShdw>
                </a:effectLst>
                <a:latin typeface="Arial" charset="0"/>
                <a:cs typeface="Arial" charset="0"/>
              </a:rPr>
              <a:t>Can you share an example of how God got your attention when you disobeyed in evangelism?</a:t>
            </a:r>
          </a:p>
          <a:p>
            <a:pPr algn="l">
              <a:defRPr/>
            </a:pPr>
            <a:r>
              <a:rPr lang="en-US" sz="2800" b="1" dirty="0">
                <a:effectLst>
                  <a:outerShdw blurRad="38100" dist="38100" dir="2700000" algn="tl">
                    <a:srgbClr val="000000"/>
                  </a:outerShdw>
                </a:effectLst>
                <a:latin typeface="Arial" charset="0"/>
                <a:cs typeface="Arial" charset="0"/>
              </a:rPr>
              <a:t> </a:t>
            </a:r>
          </a:p>
          <a:p>
            <a:pPr algn="l">
              <a:defRPr/>
            </a:pPr>
            <a:r>
              <a:rPr lang="en-US" sz="2800" b="1" dirty="0">
                <a:effectLst>
                  <a:outerShdw blurRad="38100" dist="38100" dir="2700000" algn="tl">
                    <a:srgbClr val="000000"/>
                  </a:outerShdw>
                </a:effectLst>
                <a:latin typeface="Arial" charset="0"/>
                <a:cs typeface="Arial" charset="0"/>
              </a:rPr>
              <a:t>2.	Do </a:t>
            </a:r>
            <a:r>
              <a:rPr lang="en-US" sz="2800" b="1" i="1" dirty="0">
                <a:effectLst>
                  <a:outerShdw blurRad="38100" dist="38100" dir="2700000" algn="tl">
                    <a:srgbClr val="000000"/>
                  </a:outerShdw>
                </a:effectLst>
                <a:latin typeface="Arial" charset="0"/>
                <a:cs typeface="Arial" charset="0"/>
              </a:rPr>
              <a:t>other</a:t>
            </a:r>
            <a:r>
              <a:rPr lang="en-US" sz="2800" b="1" dirty="0">
                <a:effectLst>
                  <a:outerShdw blurRad="38100" dist="38100" dir="2700000" algn="tl">
                    <a:srgbClr val="000000"/>
                  </a:outerShdw>
                </a:effectLst>
                <a:latin typeface="Arial" charset="0"/>
                <a:cs typeface="Arial" charset="0"/>
              </a:rPr>
              <a:t> people sometimes suffer for </a:t>
            </a:r>
            <a:r>
              <a:rPr lang="en-US" sz="2800" b="1" i="1" dirty="0">
                <a:effectLst>
                  <a:outerShdw blurRad="38100" dist="38100" dir="2700000" algn="tl">
                    <a:srgbClr val="000000"/>
                  </a:outerShdw>
                </a:effectLst>
                <a:latin typeface="Arial" charset="0"/>
                <a:cs typeface="Arial" charset="0"/>
              </a:rPr>
              <a:t>our</a:t>
            </a:r>
            <a:r>
              <a:rPr lang="en-US" sz="2800" b="1" dirty="0">
                <a:effectLst>
                  <a:outerShdw blurRad="38100" dist="38100" dir="2700000" algn="tl">
                    <a:srgbClr val="000000"/>
                  </a:outerShdw>
                </a:effectLst>
                <a:latin typeface="Arial" charset="0"/>
                <a:cs typeface="Arial" charset="0"/>
              </a:rPr>
              <a:t> disobedience?  How? </a:t>
            </a:r>
          </a:p>
          <a:p>
            <a:pPr algn="l">
              <a:defRPr/>
            </a:pPr>
            <a:r>
              <a:rPr lang="en-US" sz="2800" b="1" dirty="0">
                <a:effectLst>
                  <a:outerShdw blurRad="38100" dist="38100" dir="2700000" algn="tl">
                    <a:srgbClr val="000000"/>
                  </a:outerShdw>
                </a:effectLst>
                <a:latin typeface="Arial" charset="0"/>
                <a:cs typeface="Arial" charset="0"/>
              </a:rPr>
              <a:t> </a:t>
            </a:r>
          </a:p>
          <a:p>
            <a:pPr algn="l">
              <a:defRPr/>
            </a:pPr>
            <a:r>
              <a:rPr lang="en-US" sz="2800" b="1" dirty="0">
                <a:effectLst>
                  <a:outerShdw blurRad="38100" dist="38100" dir="2700000" algn="tl">
                    <a:srgbClr val="000000"/>
                  </a:outerShdw>
                </a:effectLst>
                <a:latin typeface="Arial" charset="0"/>
                <a:cs typeface="Arial" charset="0"/>
              </a:rPr>
              <a:t>3.	Why do you sometimes disobey God</a:t>
            </a:r>
            <a:r>
              <a:rPr lang="fr-FR" altLang="ja-JP"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s Word by refusing to share your faith?   </a:t>
            </a:r>
          </a:p>
          <a:p>
            <a:pPr algn="l">
              <a:defRPr/>
            </a:pPr>
            <a:r>
              <a:rPr lang="en-US" sz="2800" b="1" dirty="0">
                <a:effectLst>
                  <a:outerShdw blurRad="38100" dist="38100" dir="2700000" algn="tl">
                    <a:srgbClr val="000000"/>
                  </a:outerShdw>
                </a:effectLst>
                <a:latin typeface="Arial" charset="0"/>
                <a:cs typeface="Arial" charset="0"/>
              </a:rPr>
              <a:t> </a:t>
            </a:r>
          </a:p>
          <a:p>
            <a:pPr algn="l">
              <a:defRPr/>
            </a:pPr>
            <a:r>
              <a:rPr lang="en-US" sz="2800" b="1" dirty="0">
                <a:effectLst>
                  <a:outerShdw blurRad="38100" dist="38100" dir="2700000" algn="tl">
                    <a:srgbClr val="000000"/>
                  </a:outerShdw>
                </a:effectLst>
                <a:latin typeface="Arial" charset="0"/>
                <a:cs typeface="Arial" charset="0"/>
              </a:rPr>
              <a:t>4.	What practical steps can you take to change?</a:t>
            </a:r>
          </a:p>
          <a:p>
            <a:pPr algn="l">
              <a:defRPr/>
            </a:pPr>
            <a:endParaRPr lang="en-US" sz="2800" b="1" dirty="0">
              <a:effectLst>
                <a:outerShdw blurRad="38100" dist="38100" dir="2700000" algn="tl">
                  <a:srgbClr val="000000"/>
                </a:outerShdw>
              </a:effectLst>
              <a:latin typeface="Arial" charset="0"/>
              <a:cs typeface="Arial" charset="0"/>
            </a:endParaRPr>
          </a:p>
        </p:txBody>
      </p:sp>
      <p:sp>
        <p:nvSpPr>
          <p:cNvPr id="410630" name="Rectangle 1030"/>
          <p:cNvSpPr>
            <a:spLocks noGrp="1" noChangeArrowheads="1"/>
          </p:cNvSpPr>
          <p:nvPr>
            <p:ph type="title" idx="4294967295"/>
          </p:nvPr>
        </p:nvSpPr>
        <p:spPr>
          <a:xfrm>
            <a:off x="533400" y="228600"/>
            <a:ext cx="8229600" cy="609600"/>
          </a:xfrm>
        </p:spPr>
        <p:txBody>
          <a:bodyPr/>
          <a:lstStyle/>
          <a:p>
            <a:pPr>
              <a:defRPr/>
            </a:pPr>
            <a:r>
              <a:rPr lang="en-US" sz="3600">
                <a:latin typeface="Arial" charset="0"/>
                <a:ea typeface="ＭＳ Ｐゴシック" charset="0"/>
                <a:cs typeface="ＭＳ Ｐゴシック" charset="0"/>
              </a:rPr>
              <a:t>Jonah 1 Small Group Questions</a:t>
            </a:r>
            <a:endParaRPr lang="en-US">
              <a:latin typeface="Arial" charset="0"/>
              <a:ea typeface="ＭＳ Ｐゴシック" charset="0"/>
              <a:cs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Text Box 2"/>
          <p:cNvSpPr txBox="1">
            <a:spLocks noChangeArrowheads="1"/>
          </p:cNvSpPr>
          <p:nvPr/>
        </p:nvSpPr>
        <p:spPr bwMode="auto">
          <a:xfrm>
            <a:off x="533400" y="1541463"/>
            <a:ext cx="8305800" cy="432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lnSpc>
                <a:spcPct val="80000"/>
              </a:lnSpc>
              <a:spcBef>
                <a:spcPct val="50000"/>
              </a:spcBef>
            </a:pPr>
            <a:r>
              <a:rPr lang="en-US" b="1">
                <a:latin typeface="Arial" charset="0"/>
              </a:rPr>
              <a:t>I. Introduction</a:t>
            </a:r>
          </a:p>
          <a:p>
            <a:pPr algn="l">
              <a:lnSpc>
                <a:spcPct val="80000"/>
              </a:lnSpc>
              <a:spcBef>
                <a:spcPct val="50000"/>
              </a:spcBef>
            </a:pPr>
            <a:r>
              <a:rPr lang="en-US" b="1">
                <a:latin typeface="Arial" charset="0"/>
              </a:rPr>
              <a:t>   A. Date and Setting</a:t>
            </a:r>
          </a:p>
          <a:p>
            <a:pPr algn="l">
              <a:lnSpc>
                <a:spcPct val="80000"/>
              </a:lnSpc>
              <a:spcBef>
                <a:spcPct val="50000"/>
              </a:spcBef>
            </a:pPr>
            <a:r>
              <a:rPr lang="en-US" b="1">
                <a:latin typeface="Arial" charset="0"/>
              </a:rPr>
              <a:t>   B. Nineveh</a:t>
            </a:r>
          </a:p>
          <a:p>
            <a:pPr algn="l">
              <a:lnSpc>
                <a:spcPct val="80000"/>
              </a:lnSpc>
              <a:spcBef>
                <a:spcPct val="50000"/>
              </a:spcBef>
            </a:pPr>
            <a:r>
              <a:rPr lang="en-US" b="1">
                <a:latin typeface="Arial" charset="0"/>
              </a:rPr>
              <a:t>   C. Characteristics and Chart</a:t>
            </a:r>
          </a:p>
          <a:p>
            <a:pPr algn="l">
              <a:lnSpc>
                <a:spcPct val="80000"/>
              </a:lnSpc>
              <a:spcBef>
                <a:spcPct val="50000"/>
              </a:spcBef>
            </a:pPr>
            <a:r>
              <a:rPr lang="en-US" b="1">
                <a:latin typeface="Arial" charset="0"/>
              </a:rPr>
              <a:t>II. Issues</a:t>
            </a:r>
          </a:p>
          <a:p>
            <a:pPr algn="l">
              <a:lnSpc>
                <a:spcPct val="80000"/>
              </a:lnSpc>
              <a:spcBef>
                <a:spcPct val="50000"/>
              </a:spcBef>
            </a:pPr>
            <a:r>
              <a:rPr lang="en-US" b="1">
                <a:latin typeface="Arial" charset="0"/>
              </a:rPr>
              <a:t>   A. Historicity and Literary Type</a:t>
            </a:r>
          </a:p>
          <a:p>
            <a:pPr algn="l">
              <a:lnSpc>
                <a:spcPct val="80000"/>
              </a:lnSpc>
              <a:spcBef>
                <a:spcPct val="50000"/>
              </a:spcBef>
            </a:pPr>
            <a:r>
              <a:rPr lang="en-US" b="1">
                <a:latin typeface="Arial" charset="0"/>
              </a:rPr>
              <a:t>   B. Why Jonah Ran and the Importance of 4:2</a:t>
            </a:r>
          </a:p>
          <a:p>
            <a:pPr algn="l">
              <a:spcBef>
                <a:spcPct val="50000"/>
              </a:spcBef>
            </a:pPr>
            <a:r>
              <a:rPr lang="en-US" b="1">
                <a:latin typeface="Arial" charset="0"/>
              </a:rPr>
              <a:t>   C. The Book of Jonah Mentioned by Jesus</a:t>
            </a:r>
          </a:p>
          <a:p>
            <a:pPr algn="l">
              <a:spcBef>
                <a:spcPct val="50000"/>
              </a:spcBef>
            </a:pPr>
            <a:r>
              <a:rPr lang="en-US" b="1">
                <a:latin typeface="Arial" charset="0"/>
              </a:rPr>
              <a:t>III. Implications / Messages</a:t>
            </a:r>
          </a:p>
        </p:txBody>
      </p:sp>
      <p:sp>
        <p:nvSpPr>
          <p:cNvPr id="599042" name="Text Box 3"/>
          <p:cNvSpPr txBox="1">
            <a:spLocks noChangeArrowheads="1"/>
          </p:cNvSpPr>
          <p:nvPr/>
        </p:nvSpPr>
        <p:spPr bwMode="auto">
          <a:xfrm>
            <a:off x="8318500" y="0"/>
            <a:ext cx="825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latin typeface="Arial" charset="0"/>
              </a:rPr>
              <a:t>600</a:t>
            </a:r>
          </a:p>
        </p:txBody>
      </p:sp>
      <p:sp>
        <p:nvSpPr>
          <p:cNvPr id="568324" name="Rectangle 4"/>
          <p:cNvSpPr>
            <a:spLocks noGrp="1" noChangeArrowheads="1"/>
          </p:cNvSpPr>
          <p:nvPr>
            <p:ph type="title" idx="4294967295"/>
          </p:nvPr>
        </p:nvSpPr>
        <p:spPr>
          <a:xfrm>
            <a:off x="228600" y="381000"/>
            <a:ext cx="8229600" cy="914400"/>
          </a:xfrm>
        </p:spPr>
        <p:txBody>
          <a:bodyPr/>
          <a:lstStyle/>
          <a:p>
            <a:pPr algn="l">
              <a:defRPr/>
            </a:pPr>
            <a:r>
              <a:rPr kumimoji="1" lang="en-US" sz="4000" b="1"/>
              <a:t>Important Matters</a:t>
            </a:r>
          </a:p>
        </p:txBody>
      </p:sp>
      <p:pic>
        <p:nvPicPr>
          <p:cNvPr id="59904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9350" y="685800"/>
            <a:ext cx="26098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4"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5"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6"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7"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8"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9"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80"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Obadiah</a:t>
            </a: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Jonah</a:t>
            </a: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Amos</a:t>
            </a: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Hosea</a:t>
            </a: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Isaiah</a:t>
            </a: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Micah</a:t>
            </a:r>
          </a:p>
        </p:txBody>
      </p:sp>
      <p:sp>
        <p:nvSpPr>
          <p:cNvPr id="8212"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Nahum</a:t>
            </a:r>
          </a:p>
        </p:txBody>
      </p:sp>
      <p:sp>
        <p:nvSpPr>
          <p:cNvPr id="8213" name="Rectangle 21"/>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Zephaniah</a:t>
            </a:r>
          </a:p>
        </p:txBody>
      </p:sp>
      <p:sp>
        <p:nvSpPr>
          <p:cNvPr id="8214" name="Rectangle 22"/>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Habakkuk</a:t>
            </a:r>
          </a:p>
        </p:txBody>
      </p:sp>
      <p:sp>
        <p:nvSpPr>
          <p:cNvPr id="8215" name="Rectangle 23"/>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Joel</a:t>
            </a:r>
          </a:p>
        </p:txBody>
      </p:sp>
      <p:sp>
        <p:nvSpPr>
          <p:cNvPr id="8217" name="Rectangle 25"/>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Jeremiah</a:t>
            </a:r>
          </a:p>
        </p:txBody>
      </p:sp>
      <p:sp>
        <p:nvSpPr>
          <p:cNvPr id="8218" name="Rectangle 26"/>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Lamentations</a:t>
            </a:r>
          </a:p>
        </p:txBody>
      </p:sp>
      <p:sp>
        <p:nvSpPr>
          <p:cNvPr id="8219" name="Rectangle 27"/>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Daniel</a:t>
            </a:r>
          </a:p>
        </p:txBody>
      </p:sp>
      <p:sp>
        <p:nvSpPr>
          <p:cNvPr id="8220" name="Rectangle 28"/>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Ezekiel</a:t>
            </a:r>
          </a:p>
        </p:txBody>
      </p:sp>
      <p:sp>
        <p:nvSpPr>
          <p:cNvPr id="8221" name="Rectangle 29"/>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Haggai</a:t>
            </a:r>
          </a:p>
        </p:txBody>
      </p:sp>
      <p:sp>
        <p:nvSpPr>
          <p:cNvPr id="8222" name="Rectangle 30"/>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Zechariah</a:t>
            </a:r>
          </a:p>
        </p:txBody>
      </p:sp>
      <p:sp>
        <p:nvSpPr>
          <p:cNvPr id="8223" name="Rectangle 31"/>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Malachi</a:t>
            </a:r>
          </a:p>
        </p:txBody>
      </p:sp>
      <p:sp>
        <p:nvSpPr>
          <p:cNvPr id="387101"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387102"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en-US" sz="2800" b="0" i="0" u="none" strike="noStrike" kern="1200" cap="none" spc="0" normalizeH="0" baseline="0" noProof="0">
                <a:ln>
                  <a:noFill/>
                </a:ln>
                <a:solidFill>
                  <a:srgbClr val="EAEAEA"/>
                </a:solidFill>
                <a:effectLst/>
                <a:uLnTx/>
                <a:uFillTx/>
                <a:latin typeface="Arial" charset="0"/>
                <a:ea typeface="ＭＳ Ｐゴシック" charset="0"/>
                <a:cs typeface="Arial" charset="0"/>
              </a:rPr>
              <a:t>Key Dates</a:t>
            </a:r>
          </a:p>
        </p:txBody>
      </p:sp>
      <p:sp>
        <p:nvSpPr>
          <p:cNvPr id="387103"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Arial"/>
                <a:ea typeface="Arial"/>
                <a:cs typeface="Arial"/>
              </a:rPr>
              <a:t>Placing the Prophets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endParaRPr lang="en-US"/>
          </a:p>
        </p:txBody>
      </p:sp>
      <p:sp>
        <p:nvSpPr>
          <p:cNvPr id="603138" name="Rectangle 2"/>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603139" name="Rectangle 60"/>
          <p:cNvSpPr>
            <a:spLocks noChangeArrowheads="1"/>
          </p:cNvSpPr>
          <p:nvPr/>
        </p:nvSpPr>
        <p:spPr bwMode="auto">
          <a:xfrm>
            <a:off x="0" y="53911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l"/>
            <a:endParaRPr lang="en-US">
              <a:solidFill>
                <a:srgbClr val="000000"/>
              </a:solidFill>
            </a:endParaRPr>
          </a:p>
        </p:txBody>
      </p:sp>
      <p:graphicFrame>
        <p:nvGraphicFramePr>
          <p:cNvPr id="488451" name="Group 3"/>
          <p:cNvGraphicFramePr>
            <a:graphicFrameLocks noGrp="1"/>
          </p:cNvGraphicFramePr>
          <p:nvPr/>
        </p:nvGraphicFramePr>
        <p:xfrm>
          <a:off x="0" y="0"/>
          <a:ext cx="9144000" cy="6978651"/>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a:ln>
                            <a:noFill/>
                          </a:ln>
                          <a:solidFill>
                            <a:srgbClr val="FFFFFF"/>
                          </a:solidFill>
                          <a:effectLst/>
                          <a:latin typeface="Arial" charset="0"/>
                          <a:ea typeface="Osaka" charset="0"/>
                          <a:cs typeface="Arial" charset="0"/>
                        </a:rPr>
                        <a:t>God</a:t>
                      </a:r>
                      <a:r>
                        <a:rPr kumimoji="0" lang="fr-FR" altLang="zh-CN" sz="3200" b="1" i="0" u="none" strike="noStrike" cap="none" normalizeH="0" baseline="0" dirty="0">
                          <a:ln>
                            <a:noFill/>
                          </a:ln>
                          <a:solidFill>
                            <a:srgbClr val="FFFFFF"/>
                          </a:solidFill>
                          <a:effectLst/>
                          <a:latin typeface="Arial" charset="0"/>
                          <a:ea typeface="Osaka" charset="0"/>
                          <a:cs typeface="Arial" charset="0"/>
                        </a:rPr>
                        <a:t>'</a:t>
                      </a:r>
                      <a:r>
                        <a:rPr kumimoji="0" lang="en-US" altLang="zh-CN" sz="3200" b="1" i="0" u="none" strike="noStrike" cap="none" normalizeH="0" baseline="0" dirty="0">
                          <a:ln>
                            <a:noFill/>
                          </a:ln>
                          <a:solidFill>
                            <a:srgbClr val="FFFFFF"/>
                          </a:solidFill>
                          <a:effectLst/>
                          <a:latin typeface="Arial" charset="0"/>
                          <a:ea typeface="Osaka" charset="0"/>
                          <a:cs typeface="Arial" charset="0"/>
                        </a:rPr>
                        <a:t>s Compassion on Gentiles</a:t>
                      </a:r>
                      <a:endParaRPr kumimoji="0" lang="en-US" altLang="zh-CN" sz="2800" b="1" i="0" u="none" strike="noStrike" cap="none" normalizeH="0" baseline="0" dirty="0">
                        <a:ln>
                          <a:noFill/>
                        </a:ln>
                        <a:solidFill>
                          <a:srgbClr val="FFFFFF"/>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Disobeys Missionary Mandate </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Obeys Missionary Mandate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Chapters 1—2</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Chapters 3—4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God</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Mercy on Jonah </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God</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Mercy on Nineveh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The Great Sea </a:t>
                      </a:r>
                      <a:endParaRPr kumimoji="0" lang="en-US" altLang="zh-CN" sz="4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The Great City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1887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Commis-sioning</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1:1-2 </a:t>
                      </a:r>
                      <a:endParaRPr kumimoji="0" lang="en-US" altLang="zh-CN" sz="54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Disobed-ience</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1:3</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Conse-quences</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1:4–2:10</a:t>
                      </a:r>
                      <a:endParaRPr kumimoji="0" lang="en-US" altLang="zh-CN" sz="54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Recommis-sioning</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3:1-2</a:t>
                      </a:r>
                      <a:endParaRPr kumimoji="0" lang="en-US" altLang="zh-CN" sz="54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Obed-ience</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3:3-4</a:t>
                      </a:r>
                      <a:endParaRPr kumimoji="0" lang="en-US" altLang="zh-CN" sz="54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Conse-quences</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Osaka" charset="0"/>
                          <a:cs typeface="Arial" charset="0"/>
                        </a:rPr>
                        <a:t>3:5–4:10</a:t>
                      </a:r>
                      <a:endParaRPr kumimoji="0" lang="en-US" altLang="zh-CN" sz="2800" b="1" i="0" u="none" strike="noStrike" cap="none" normalizeH="0" baseline="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"Go!"</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"No!"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"So Row!"</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"Lo!"</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"Go!"</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err="1">
                          <a:ln>
                            <a:noFill/>
                          </a:ln>
                          <a:solidFill>
                            <a:schemeClr val="tx1"/>
                          </a:solidFill>
                          <a:effectLst/>
                          <a:latin typeface="Arial" charset="0"/>
                          <a:ea typeface="Osaka" charset="0"/>
                          <a:cs typeface="Arial" charset="0"/>
                        </a:rPr>
                        <a:t>Yo</a:t>
                      </a: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"Whoa!"</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"Oh No!" </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48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Jonah</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Perversity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Chapter 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(Wants to die)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Jonah</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Prayer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Chapter 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(Wants to live)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Jonah</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Preaching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Chapter 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(Wants to live)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Jonah</a:t>
                      </a:r>
                      <a:r>
                        <a:rPr kumimoji="0" lang="fr-FR" altLang="zh-CN" sz="2400" b="1" i="0" u="none" strike="noStrike" cap="none" normalizeH="0" baseline="0" dirty="0">
                          <a:ln>
                            <a:noFill/>
                          </a:ln>
                          <a:solidFill>
                            <a:schemeClr val="tx1"/>
                          </a:solidFill>
                          <a:effectLst/>
                          <a:latin typeface="Arial" charset="0"/>
                          <a:ea typeface="Osaka" charset="0"/>
                          <a:cs typeface="Arial" charset="0"/>
                        </a:rPr>
                        <a:t>'</a:t>
                      </a:r>
                      <a:r>
                        <a:rPr kumimoji="0" lang="en-US" altLang="zh-CN" sz="2400" b="1" i="0" u="none" strike="noStrike" cap="none" normalizeH="0" baseline="0" dirty="0">
                          <a:ln>
                            <a:noFill/>
                          </a:ln>
                          <a:solidFill>
                            <a:schemeClr val="tx1"/>
                          </a:solidFill>
                          <a:effectLst/>
                          <a:latin typeface="Arial" charset="0"/>
                          <a:ea typeface="Osaka" charset="0"/>
                          <a:cs typeface="Arial" charset="0"/>
                        </a:rPr>
                        <a: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Pouting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Chapter 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(Wants to die)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Osaka" charset="0"/>
                          <a:cs typeface="Arial" charset="0"/>
                        </a:rPr>
                        <a:t>about 760 </a:t>
                      </a:r>
                      <a:r>
                        <a:rPr kumimoji="0" lang="en-US" altLang="zh-CN" sz="1800" b="1" i="0" u="none" strike="noStrike" cap="none" normalizeH="0" baseline="0" dirty="0">
                          <a:ln>
                            <a:noFill/>
                          </a:ln>
                          <a:solidFill>
                            <a:schemeClr val="tx1"/>
                          </a:solidFill>
                          <a:effectLst/>
                          <a:latin typeface="Arial" charset="0"/>
                          <a:ea typeface="Osaka" charset="0"/>
                          <a:cs typeface="Arial" charset="0"/>
                        </a:rPr>
                        <a:t>BC</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03186" name="Text Box 61"/>
          <p:cNvSpPr txBox="1">
            <a:spLocks noChangeArrowheads="1"/>
          </p:cNvSpPr>
          <p:nvPr/>
        </p:nvSpPr>
        <p:spPr bwMode="auto">
          <a:xfrm>
            <a:off x="84582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cs typeface="Arial" charset="0"/>
              </a:rPr>
              <a:t>599</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605186" name="Picture 1" descr="jonah getting swallowed.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296" y="0"/>
            <a:ext cx="9123363" cy="687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title" idx="4294967295"/>
          </p:nvPr>
        </p:nvSpPr>
        <p:spPr>
          <a:xfrm>
            <a:off x="0" y="3744913"/>
            <a:ext cx="9144000" cy="3068637"/>
          </a:xfrm>
          <a:effectLst/>
        </p:spPr>
        <p:txBody>
          <a:bodyPr/>
          <a:lstStyle/>
          <a:p>
            <a:pPr algn="ctr" eaLnBrk="1" hangingPunct="1">
              <a:defRPr/>
            </a:pPr>
            <a:r>
              <a:rPr lang="mr-IN" altLang="ja-JP" sz="8000" b="1" dirty="0">
                <a:solidFill>
                  <a:srgbClr val="FFFFFF"/>
                </a:solidFill>
                <a:effectLst>
                  <a:outerShdw blurRad="38100" dist="38100" dir="2700000" algn="tl">
                    <a:srgbClr val="000000">
                      <a:alpha val="43137"/>
                    </a:srgbClr>
                  </a:outerShdw>
                </a:effectLst>
                <a:latin typeface="Arial"/>
                <a:ea typeface="Osaka" charset="0"/>
                <a:cs typeface="Arial"/>
              </a:rPr>
              <a:t>"</a:t>
            </a:r>
            <a:r>
              <a:rPr lang="en-US" sz="8000" b="1" dirty="0">
                <a:solidFill>
                  <a:srgbClr val="FFFFFF"/>
                </a:solidFill>
                <a:effectLst>
                  <a:outerShdw blurRad="38100" dist="38100" dir="2700000" algn="tl">
                    <a:srgbClr val="000000">
                      <a:alpha val="43137"/>
                    </a:srgbClr>
                  </a:outerShdw>
                </a:effectLst>
                <a:latin typeface="Arial"/>
                <a:ea typeface="Osaka" charset="0"/>
                <a:cs typeface="Arial"/>
              </a:rPr>
              <a:t>Lo!</a:t>
            </a:r>
            <a:r>
              <a:rPr lang="mr-IN" altLang="ja-JP" sz="8000" b="1" dirty="0">
                <a:solidFill>
                  <a:srgbClr val="FFFFFF"/>
                </a:solidFill>
                <a:effectLst>
                  <a:outerShdw blurRad="38100" dist="38100" dir="2700000" algn="tl">
                    <a:srgbClr val="000000">
                      <a:alpha val="43137"/>
                    </a:srgbClr>
                  </a:outerShdw>
                </a:effectLst>
                <a:latin typeface="Arial"/>
                <a:ea typeface="Osaka" charset="0"/>
                <a:cs typeface="Arial"/>
              </a:rPr>
              <a:t>"</a:t>
            </a:r>
            <a:r>
              <a:rPr lang="en-US" sz="8000" b="1" dirty="0">
                <a:solidFill>
                  <a:srgbClr val="FFFFFF"/>
                </a:solidFill>
                <a:effectLst>
                  <a:outerShdw blurRad="38100" dist="38100" dir="2700000" algn="tl">
                    <a:srgbClr val="000000">
                      <a:alpha val="43137"/>
                    </a:srgbClr>
                  </a:outerShdw>
                </a:effectLst>
                <a:latin typeface="Arial"/>
                <a:ea typeface="Osaka" charset="0"/>
                <a:cs typeface="Arial"/>
              </a:rPr>
              <a:t> Jonah 2</a:t>
            </a:r>
            <a:endParaRPr lang="en-US" sz="8000" b="1" dirty="0">
              <a:effectLst>
                <a:outerShdw blurRad="38100" dist="38100" dir="2700000" algn="tl">
                  <a:srgbClr val="000000">
                    <a:alpha val="43137"/>
                  </a:srgbClr>
                </a:outerShdw>
              </a:effectLst>
              <a:latin typeface="Arial"/>
              <a:ea typeface="Osaka" charset="0"/>
              <a:cs typeface="Arial"/>
            </a:endParaRPr>
          </a:p>
        </p:txBody>
      </p:sp>
      <p:sp>
        <p:nvSpPr>
          <p:cNvPr id="7"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sz="4800" b="1" i="1" dirty="0">
                <a:solidFill>
                  <a:srgbClr val="FFFF00"/>
                </a:solidFill>
                <a:effectLst>
                  <a:glow rad="355600">
                    <a:schemeClr val="tx1"/>
                  </a:glow>
                </a:effectLst>
                <a:latin typeface="Arial"/>
                <a:ea typeface="Osaka" charset="0"/>
                <a:cs typeface="Arial"/>
              </a:rPr>
              <a:t>Thank</a:t>
            </a:r>
            <a:r>
              <a:rPr lang="en-US" altLang="ja-JP" sz="4800" b="1" i="1" dirty="0">
                <a:solidFill>
                  <a:srgbClr val="FFFFFF"/>
                </a:solidFill>
                <a:effectLst>
                  <a:glow rad="355600">
                    <a:schemeClr val="tx1"/>
                  </a:glow>
                </a:effectLst>
                <a:latin typeface="Arial"/>
                <a:ea typeface="Osaka" charset="0"/>
                <a:cs typeface="Arial"/>
              </a:rPr>
              <a:t> God for His compassion on you—despite your sin.</a:t>
            </a:r>
            <a:endParaRPr lang="en-US" sz="4800" b="1" i="1" dirty="0">
              <a:effectLst>
                <a:glow rad="355600">
                  <a:schemeClr val="tx1"/>
                </a:glow>
              </a:effectLst>
              <a:latin typeface="Arial"/>
              <a:ea typeface="Osaka" charset="0"/>
              <a:cs typeface="Arial"/>
            </a:endParaRPr>
          </a:p>
        </p:txBody>
      </p:sp>
    </p:spTree>
    <p:extLst>
      <p:ext uri="{BB962C8B-B14F-4D97-AF65-F5344CB8AC3E}">
        <p14:creationId xmlns:p14="http://schemas.microsoft.com/office/powerpoint/2010/main" val="15825421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2"/>
          <p:cNvSpPr>
            <a:spLocks noGrp="1"/>
          </p:cNvSpPr>
          <p:nvPr>
            <p:ph type="title" idx="4294967295"/>
          </p:nvPr>
        </p:nvSpPr>
        <p:spPr>
          <a:xfrm>
            <a:off x="9252520" y="1916832"/>
            <a:ext cx="1721338" cy="639883"/>
          </a:xfrm>
          <a:solidFill>
            <a:srgbClr val="323836"/>
          </a:solidFill>
        </p:spPr>
        <p:txBody>
          <a:bodyPr vert="horz" lIns="91440" tIns="45720" rIns="91440" bIns="45720" rtlCol="0" anchor="ctr">
            <a:noAutofit/>
          </a:bodyPr>
          <a:lstStyle/>
          <a:p>
            <a:r>
              <a:rPr lang="en-US" sz="2000" b="1">
                <a:solidFill>
                  <a:schemeClr val="bg2">
                    <a:lumMod val="90000"/>
                  </a:schemeClr>
                </a:solidFill>
                <a:latin typeface="Arial"/>
                <a:cs typeface="Arial"/>
              </a:rPr>
              <a:t>JONAH 1:17</a:t>
            </a:r>
          </a:p>
        </p:txBody>
      </p:sp>
      <p:sp>
        <p:nvSpPr>
          <p:cNvPr id="4" name="Title 2"/>
          <p:cNvSpPr txBox="1">
            <a:spLocks/>
          </p:cNvSpPr>
          <p:nvPr/>
        </p:nvSpPr>
        <p:spPr>
          <a:xfrm>
            <a:off x="0" y="781538"/>
            <a:ext cx="9144000" cy="918309"/>
          </a:xfrm>
          <a:prstGeom prst="rect">
            <a:avLst/>
          </a:prstGeom>
          <a:solidFill>
            <a:srgbClr val="323836"/>
          </a:solidFill>
          <a:ln>
            <a:solidFill>
              <a:schemeClr val="bg2"/>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b="1">
                <a:solidFill>
                  <a:srgbClr val="EEECE1">
                    <a:lumMod val="90000"/>
                  </a:srgbClr>
                </a:solidFill>
                <a:latin typeface="Arial"/>
                <a:cs typeface="Arial"/>
              </a:rPr>
              <a:t>And the L</a:t>
            </a:r>
            <a:r>
              <a:rPr lang="en-US" sz="1800" b="1">
                <a:solidFill>
                  <a:srgbClr val="EEECE1">
                    <a:lumMod val="90000"/>
                  </a:srgbClr>
                </a:solidFill>
                <a:latin typeface="Arial"/>
                <a:cs typeface="Arial"/>
              </a:rPr>
              <a:t>ORD</a:t>
            </a:r>
            <a:r>
              <a:rPr lang="en-US" sz="2000" b="1">
                <a:solidFill>
                  <a:srgbClr val="EEECE1">
                    <a:lumMod val="90000"/>
                  </a:srgbClr>
                </a:solidFill>
                <a:latin typeface="Arial"/>
                <a:cs typeface="Arial"/>
              </a:rPr>
              <a:t> appointed a great fish to swallow up Jonah.  </a:t>
            </a:r>
          </a:p>
          <a:p>
            <a:pPr fontAlgn="auto">
              <a:spcAft>
                <a:spcPts val="0"/>
              </a:spcAft>
            </a:pPr>
            <a:r>
              <a:rPr lang="en-US" sz="2000" b="1">
                <a:solidFill>
                  <a:srgbClr val="EEECE1">
                    <a:lumMod val="90000"/>
                  </a:srgbClr>
                </a:solidFill>
                <a:latin typeface="Arial"/>
                <a:cs typeface="Arial"/>
              </a:rPr>
              <a:t>And Jonah was in the belly of the fish for three days and three nights.</a:t>
            </a:r>
          </a:p>
        </p:txBody>
      </p:sp>
    </p:spTree>
    <p:extLst>
      <p:ext uri="{BB962C8B-B14F-4D97-AF65-F5344CB8AC3E}">
        <p14:creationId xmlns:p14="http://schemas.microsoft.com/office/powerpoint/2010/main" val="1710580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Redemption from death exists for sailors by acts of honor (1:13-15), for Jonah by the fish (1:17) and plant (4:6-8) and for Nineveh by repentance (3:10) to show God redeems all who trust Him.</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Tree>
    <p:extLst>
      <p:ext uri="{BB962C8B-B14F-4D97-AF65-F5344CB8AC3E}">
        <p14:creationId xmlns:p14="http://schemas.microsoft.com/office/powerpoint/2010/main" val="394983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434498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2" name="Rectangle 2"/>
          <p:cNvSpPr>
            <a:spLocks noGrp="1" noChangeArrowheads="1"/>
          </p:cNvSpPr>
          <p:nvPr>
            <p:ph type="title" idx="4294967295"/>
          </p:nvPr>
        </p:nvSpPr>
        <p:spPr>
          <a:xfrm>
            <a:off x="381000" y="381000"/>
            <a:ext cx="3276600" cy="914400"/>
          </a:xfrm>
        </p:spPr>
        <p:txBody>
          <a:bodyPr/>
          <a:lstStyle/>
          <a:p>
            <a:pPr eaLnBrk="1" hangingPunct="1">
              <a:defRPr/>
            </a:pPr>
            <a:r>
              <a:rPr kumimoji="1" lang="en-US" b="1" dirty="0"/>
              <a:t>Huge Fish?</a:t>
            </a:r>
          </a:p>
        </p:txBody>
      </p:sp>
      <p:pic>
        <p:nvPicPr>
          <p:cNvPr id="60723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l="3017" r="8434"/>
          <a:stretch>
            <a:fillRect/>
          </a:stretch>
        </p:blipFill>
        <p:spPr bwMode="auto">
          <a:xfrm>
            <a:off x="4343400" y="-152400"/>
            <a:ext cx="48006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8" name="Rectangle 8"/>
          <p:cNvSpPr>
            <a:spLocks noChangeArrowheads="1"/>
          </p:cNvSpPr>
          <p:nvPr/>
        </p:nvSpPr>
        <p:spPr bwMode="auto">
          <a:xfrm>
            <a:off x="4343400" y="419100"/>
            <a:ext cx="3352800" cy="838200"/>
          </a:xfrm>
          <a:prstGeom prst="rect">
            <a:avLst/>
          </a:prstGeom>
          <a:noFill/>
          <a:ln w="9525">
            <a:noFill/>
            <a:miter lim="800000"/>
            <a:headEnd/>
            <a:tailEnd/>
          </a:ln>
          <a:effectLst>
            <a:outerShdw blurRad="50800" dist="25399" dir="2700000" algn="ctr" rotWithShape="0">
              <a:srgbClr val="030201">
                <a:alpha val="99962"/>
              </a:srgbClr>
            </a:outerShdw>
          </a:effectLst>
        </p:spPr>
        <p:txBody>
          <a:bodyPr anchor="ctr"/>
          <a:lstStyle/>
          <a:p>
            <a:pPr algn="l">
              <a:defRPr/>
            </a:pPr>
            <a:r>
              <a:rPr kumimoji="1" lang="en-US" sz="4400" b="1">
                <a:solidFill>
                  <a:srgbClr val="FFFFFF"/>
                </a:solidFill>
                <a:latin typeface="Times New Roman" pitchFamily="-128" charset="0"/>
                <a:ea typeface="Osaka"/>
                <a:cs typeface="Osaka"/>
              </a:rPr>
              <a:t>or Whale?</a:t>
            </a:r>
          </a:p>
        </p:txBody>
      </p:sp>
      <p:sp>
        <p:nvSpPr>
          <p:cNvPr id="291843" name="Rectangle 3"/>
          <p:cNvSpPr>
            <a:spLocks noChangeArrowheads="1"/>
          </p:cNvSpPr>
          <p:nvPr/>
        </p:nvSpPr>
        <p:spPr bwMode="auto">
          <a:xfrm>
            <a:off x="2286000" y="1905000"/>
            <a:ext cx="4419600" cy="1600200"/>
          </a:xfrm>
          <a:prstGeom prst="rect">
            <a:avLst/>
          </a:prstGeom>
          <a:solidFill>
            <a:schemeClr val="tx2"/>
          </a:solidFill>
          <a:ln>
            <a:noFill/>
          </a:ln>
          <a:effectLst>
            <a:outerShdw blurRad="50800" dist="12699" dir="5100221" algn="ctr" rotWithShape="0">
              <a:srgbClr val="FFFFFF">
                <a:alpha val="75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 typeface="Times" pitchFamily="-112" charset="0"/>
              <a:buNone/>
              <a:defRPr/>
            </a:pPr>
            <a:r>
              <a:rPr kumimoji="1" lang="en-US" sz="4000" b="1" kern="0" dirty="0">
                <a:solidFill>
                  <a:srgbClr val="FFFFFF"/>
                </a:solidFill>
                <a:latin typeface="Trebuchet MS"/>
                <a:ea typeface="Osaka"/>
                <a:cs typeface="Osaka"/>
              </a:rPr>
              <a:t>The Bible:</a:t>
            </a:r>
          </a:p>
          <a:p>
            <a:pPr marL="342900" indent="-342900" eaLnBrk="1" hangingPunct="1">
              <a:spcBef>
                <a:spcPct val="20000"/>
              </a:spcBef>
              <a:buFont typeface="Times" pitchFamily="-112" charset="0"/>
              <a:buNone/>
              <a:defRPr/>
            </a:pPr>
            <a:r>
              <a:rPr kumimoji="1" lang="en-US" sz="4000" b="1" kern="0" dirty="0">
                <a:solidFill>
                  <a:srgbClr val="FFFFFF"/>
                </a:solidFill>
                <a:latin typeface="Trebuchet MS"/>
                <a:ea typeface="Osaka"/>
                <a:cs typeface="Osaka"/>
              </a:rPr>
              <a:t>Dag (</a:t>
            </a:r>
            <a:r>
              <a:rPr kumimoji="1" lang="mr-IN" sz="4000" b="1" kern="0" dirty="0">
                <a:solidFill>
                  <a:srgbClr val="FFFFFF"/>
                </a:solidFill>
                <a:latin typeface="Trebuchet MS"/>
                <a:ea typeface="Osaka"/>
                <a:cs typeface="Osaka"/>
              </a:rPr>
              <a:t>"</a:t>
            </a:r>
            <a:r>
              <a:rPr kumimoji="1" lang="en-US" sz="4000" b="1" kern="0" dirty="0">
                <a:solidFill>
                  <a:srgbClr val="FFFFFF"/>
                </a:solidFill>
                <a:latin typeface="Trebuchet MS"/>
                <a:ea typeface="Osaka"/>
                <a:cs typeface="Osaka"/>
              </a:rPr>
              <a:t>fish</a:t>
            </a:r>
            <a:r>
              <a:rPr kumimoji="1" lang="mr-IN" sz="4000" b="1" kern="0" dirty="0">
                <a:solidFill>
                  <a:srgbClr val="FFFFFF"/>
                </a:solidFill>
                <a:latin typeface="Trebuchet MS"/>
                <a:ea typeface="Osaka"/>
                <a:cs typeface="Osaka"/>
              </a:rPr>
              <a:t>"</a:t>
            </a:r>
            <a:r>
              <a:rPr kumimoji="1" lang="en-US" sz="4000" b="1" kern="0" dirty="0">
                <a:solidFill>
                  <a:srgbClr val="FFFFFF"/>
                </a:solidFill>
                <a:latin typeface="Trebuchet MS"/>
                <a:ea typeface="Osaka"/>
                <a:cs typeface="Osaka"/>
              </a:rPr>
              <a:t>)</a:t>
            </a:r>
          </a:p>
        </p:txBody>
      </p:sp>
    </p:spTree>
    <p:extLst>
      <p:ext uri="{BB962C8B-B14F-4D97-AF65-F5344CB8AC3E}">
        <p14:creationId xmlns:p14="http://schemas.microsoft.com/office/powerpoint/2010/main" val="2993231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91843">
                                            <p:bg/>
                                          </p:spTgt>
                                        </p:tgtEl>
                                        <p:attrNameLst>
                                          <p:attrName>style.visibility</p:attrName>
                                        </p:attrNameLst>
                                      </p:cBhvr>
                                      <p:to>
                                        <p:strVal val="visible"/>
                                      </p:to>
                                    </p:set>
                                    <p:animEffect transition="in" filter="fade">
                                      <p:cBhvr>
                                        <p:cTn id="7" dur="2000"/>
                                        <p:tgtEl>
                                          <p:spTgt spid="291843">
                                            <p:bg/>
                                          </p:spTgt>
                                        </p:tgtEl>
                                      </p:cBhvr>
                                    </p:animEffect>
                                    <p:anim calcmode="lin" valueType="num">
                                      <p:cBhvr>
                                        <p:cTn id="8" dur="2000" fill="hold"/>
                                        <p:tgtEl>
                                          <p:spTgt spid="291843">
                                            <p:bg/>
                                          </p:spTgt>
                                        </p:tgtEl>
                                        <p:attrNameLst>
                                          <p:attrName>style.rotation</p:attrName>
                                        </p:attrNameLst>
                                      </p:cBhvr>
                                      <p:tavLst>
                                        <p:tav tm="0">
                                          <p:val>
                                            <p:fltVal val="720"/>
                                          </p:val>
                                        </p:tav>
                                        <p:tav tm="100000">
                                          <p:val>
                                            <p:fltVal val="0"/>
                                          </p:val>
                                        </p:tav>
                                      </p:tavLst>
                                    </p:anim>
                                    <p:anim calcmode="lin" valueType="num">
                                      <p:cBhvr>
                                        <p:cTn id="9" dur="2000" fill="hold"/>
                                        <p:tgtEl>
                                          <p:spTgt spid="291843">
                                            <p:bg/>
                                          </p:spTgt>
                                        </p:tgtEl>
                                        <p:attrNameLst>
                                          <p:attrName>ppt_h</p:attrName>
                                        </p:attrNameLst>
                                      </p:cBhvr>
                                      <p:tavLst>
                                        <p:tav tm="0">
                                          <p:val>
                                            <p:fltVal val="0"/>
                                          </p:val>
                                        </p:tav>
                                        <p:tav tm="100000">
                                          <p:val>
                                            <p:strVal val="#ppt_h"/>
                                          </p:val>
                                        </p:tav>
                                      </p:tavLst>
                                    </p:anim>
                                    <p:anim calcmode="lin" valueType="num">
                                      <p:cBhvr>
                                        <p:cTn id="10" dur="2000" fill="hold"/>
                                        <p:tgtEl>
                                          <p:spTgt spid="291843">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91843">
                                            <p:txEl>
                                              <p:pRg st="0" end="0"/>
                                            </p:txEl>
                                          </p:spTgt>
                                        </p:tgtEl>
                                        <p:attrNameLst>
                                          <p:attrName>style.visibility</p:attrName>
                                        </p:attrNameLst>
                                      </p:cBhvr>
                                      <p:to>
                                        <p:strVal val="visible"/>
                                      </p:to>
                                    </p:set>
                                    <p:animEffect transition="in" filter="fade">
                                      <p:cBhvr>
                                        <p:cTn id="13" dur="2000"/>
                                        <p:tgtEl>
                                          <p:spTgt spid="291843">
                                            <p:txEl>
                                              <p:pRg st="0" end="0"/>
                                            </p:txEl>
                                          </p:spTgt>
                                        </p:tgtEl>
                                      </p:cBhvr>
                                    </p:animEffect>
                                    <p:anim calcmode="lin" valueType="num">
                                      <p:cBhvr>
                                        <p:cTn id="14" dur="2000" fill="hold"/>
                                        <p:tgtEl>
                                          <p:spTgt spid="291843">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291843">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29184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291843">
                                            <p:txEl>
                                              <p:pRg st="1" end="1"/>
                                            </p:txEl>
                                          </p:spTgt>
                                        </p:tgtEl>
                                        <p:attrNameLst>
                                          <p:attrName>style.visibility</p:attrName>
                                        </p:attrNameLst>
                                      </p:cBhvr>
                                      <p:to>
                                        <p:strVal val="visible"/>
                                      </p:to>
                                    </p:set>
                                    <p:animEffect transition="in" filter="fade">
                                      <p:cBhvr>
                                        <p:cTn id="21" dur="2000"/>
                                        <p:tgtEl>
                                          <p:spTgt spid="291843">
                                            <p:txEl>
                                              <p:pRg st="1" end="1"/>
                                            </p:txEl>
                                          </p:spTgt>
                                        </p:tgtEl>
                                      </p:cBhvr>
                                    </p:animEffect>
                                    <p:anim calcmode="lin" valueType="num">
                                      <p:cBhvr>
                                        <p:cTn id="22" dur="2000" fill="hold"/>
                                        <p:tgtEl>
                                          <p:spTgt spid="291843">
                                            <p:txEl>
                                              <p:pRg st="1" end="1"/>
                                            </p:txEl>
                                          </p:spTgt>
                                        </p:tgtEl>
                                        <p:attrNameLst>
                                          <p:attrName>style.rotation</p:attrName>
                                        </p:attrNameLst>
                                      </p:cBhvr>
                                      <p:tavLst>
                                        <p:tav tm="0">
                                          <p:val>
                                            <p:fltVal val="720"/>
                                          </p:val>
                                        </p:tav>
                                        <p:tav tm="100000">
                                          <p:val>
                                            <p:fltVal val="0"/>
                                          </p:val>
                                        </p:tav>
                                      </p:tavLst>
                                    </p:anim>
                                    <p:anim calcmode="lin" valueType="num">
                                      <p:cBhvr>
                                        <p:cTn id="23" dur="2000" fill="hold"/>
                                        <p:tgtEl>
                                          <p:spTgt spid="291843">
                                            <p:txEl>
                                              <p:pRg st="1" end="1"/>
                                            </p:txEl>
                                          </p:spTgt>
                                        </p:tgtEl>
                                        <p:attrNameLst>
                                          <p:attrName>ppt_h</p:attrName>
                                        </p:attrNameLst>
                                      </p:cBhvr>
                                      <p:tavLst>
                                        <p:tav tm="0">
                                          <p:val>
                                            <p:fltVal val="0"/>
                                          </p:val>
                                        </p:tav>
                                        <p:tav tm="100000">
                                          <p:val>
                                            <p:strVal val="#ppt_h"/>
                                          </p:val>
                                        </p:tav>
                                      </p:tavLst>
                                    </p:anim>
                                    <p:anim calcmode="lin" valueType="num">
                                      <p:cBhvr>
                                        <p:cTn id="24" dur="2000" fill="hold"/>
                                        <p:tgtEl>
                                          <p:spTgt spid="291843">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0928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68538" y="12700"/>
            <a:ext cx="68707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en-US" dirty="0">
                <a:solidFill>
                  <a:schemeClr val="bg1">
                    <a:lumMod val="20000"/>
                    <a:lumOff val="80000"/>
                  </a:schemeClr>
                </a:solidFill>
              </a:rPr>
              <a:t>Inside the Fish</a:t>
            </a:r>
          </a:p>
        </p:txBody>
      </p:sp>
    </p:spTree>
    <p:extLst>
      <p:ext uri="{BB962C8B-B14F-4D97-AF65-F5344CB8AC3E}">
        <p14:creationId xmlns:p14="http://schemas.microsoft.com/office/powerpoint/2010/main" val="3460988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en-US" dirty="0">
                <a:solidFill>
                  <a:schemeClr val="bg1">
                    <a:lumMod val="20000"/>
                    <a:lumOff val="80000"/>
                  </a:schemeClr>
                </a:solidFill>
              </a:rPr>
              <a:t>Inside the Fish</a:t>
            </a:r>
          </a:p>
        </p:txBody>
      </p:sp>
    </p:spTree>
    <p:extLst>
      <p:ext uri="{BB962C8B-B14F-4D97-AF65-F5344CB8AC3E}">
        <p14:creationId xmlns:p14="http://schemas.microsoft.com/office/powerpoint/2010/main" val="29196413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ea typeface="ＭＳ Ｐゴシック" pitchFamily="-112" charset="-128"/>
                <a:cs typeface="ＭＳ Ｐゴシック" pitchFamily="-112" charset="-128"/>
              </a:rPr>
              <a:t>Black</a:t>
            </a:r>
          </a:p>
        </p:txBody>
      </p:sp>
      <p:sp>
        <p:nvSpPr>
          <p:cNvPr id="613378"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0870215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175106" name="Rectangle 3"/>
          <p:cNvSpPr>
            <a:spLocks noGrp="1" noChangeArrowheads="1"/>
          </p:cNvSpPr>
          <p:nvPr>
            <p:ph type="title" idx="4294967295"/>
          </p:nvPr>
        </p:nvSpPr>
        <p:spPr>
          <a:xfrm>
            <a:off x="4648200" y="0"/>
            <a:ext cx="4495800" cy="20574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altLang="ja-JP" sz="5400" dirty="0">
                <a:solidFill>
                  <a:srgbClr val="FFFFFF"/>
                </a:solidFill>
                <a:latin typeface="Trebuchet MS" charset="0"/>
                <a:ea typeface="Osaka" charset="0"/>
                <a:cs typeface="Osaka" charset="0"/>
              </a:rPr>
              <a:t>"Evangelical" Unbelievers?</a:t>
            </a:r>
            <a:endParaRPr lang="en-US" sz="5400" dirty="0">
              <a:latin typeface="Trebuchet MS" charset="0"/>
              <a:ea typeface="Osaka" charset="0"/>
              <a:cs typeface="Osaka" charset="0"/>
            </a:endParaRPr>
          </a:p>
        </p:txBody>
      </p:sp>
      <p:pic>
        <p:nvPicPr>
          <p:cNvPr id="615427" name="Picture 3" descr="LeslieAll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3"/>
          <p:cNvSpPr txBox="1">
            <a:spLocks noChangeArrowheads="1"/>
          </p:cNvSpPr>
          <p:nvPr/>
        </p:nvSpPr>
        <p:spPr bwMode="auto">
          <a:xfrm>
            <a:off x="4800600" y="1981200"/>
            <a:ext cx="4267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altLang="ja-JP" sz="4000" dirty="0">
                <a:solidFill>
                  <a:srgbClr val="FFFFFF"/>
                </a:solidFill>
                <a:latin typeface="Trebuchet MS" charset="0"/>
              </a:rPr>
              <a:t>"…the author</a:t>
            </a:r>
            <a:r>
              <a:rPr lang="fr-FR" altLang="ja-JP" sz="4000" dirty="0">
                <a:solidFill>
                  <a:srgbClr val="FFFFFF"/>
                </a:solidFill>
                <a:latin typeface="Trebuchet MS" charset="0"/>
              </a:rPr>
              <a:t>'</a:t>
            </a:r>
            <a:r>
              <a:rPr lang="en-US" altLang="ja-JP" sz="4000" dirty="0">
                <a:solidFill>
                  <a:srgbClr val="FFFFFF"/>
                </a:solidFill>
                <a:latin typeface="Trebuchet MS" charset="0"/>
              </a:rPr>
              <a:t>s intention is other than simply to describe historical facts" </a:t>
            </a:r>
            <a:br>
              <a:rPr lang="en-US" altLang="ja-JP" sz="4000" dirty="0">
                <a:solidFill>
                  <a:srgbClr val="FFFFFF"/>
                </a:solidFill>
                <a:latin typeface="Trebuchet MS" charset="0"/>
              </a:rPr>
            </a:br>
            <a:r>
              <a:rPr lang="en-US" altLang="ja-JP" sz="4000" dirty="0">
                <a:solidFill>
                  <a:srgbClr val="FFFFFF"/>
                </a:solidFill>
                <a:latin typeface="Trebuchet MS" charset="0"/>
              </a:rPr>
              <a:t>(p. 176).</a:t>
            </a:r>
            <a:endParaRPr lang="en-US" sz="4000" dirty="0">
              <a:solidFill>
                <a:srgbClr val="000000"/>
              </a:solidFill>
              <a:latin typeface="Trebuchet MS"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p:txBody>
          <a:bodyPr/>
          <a:lstStyle/>
          <a:p>
            <a:pPr eaLnBrk="1" hangingPunct="1">
              <a:defRPr/>
            </a:pPr>
            <a:r>
              <a:rPr kumimoji="1" lang="en-US" dirty="0"/>
              <a:t>Is Jonah simply just a good story for kids?</a:t>
            </a:r>
          </a:p>
        </p:txBody>
      </p:sp>
      <p:sp>
        <p:nvSpPr>
          <p:cNvPr id="31747" name="Rectangle 3"/>
          <p:cNvSpPr>
            <a:spLocks noGrp="1" noChangeArrowheads="1"/>
          </p:cNvSpPr>
          <p:nvPr>
            <p:ph type="body" idx="4294967295"/>
          </p:nvPr>
        </p:nvSpPr>
        <p:spPr/>
        <p:txBody>
          <a:bodyPr/>
          <a:lstStyle/>
          <a:p>
            <a:pPr eaLnBrk="1" hangingPunct="1">
              <a:buFont typeface="Times" pitchFamily="-112" charset="0"/>
              <a:buChar char="•"/>
              <a:defRPr/>
            </a:pPr>
            <a:endParaRPr kumimoji="1" lang="en-US"/>
          </a:p>
        </p:txBody>
      </p:sp>
      <p:pic>
        <p:nvPicPr>
          <p:cNvPr id="61747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590800" y="533400"/>
            <a:ext cx="5334000" cy="823913"/>
          </a:xfrm>
          <a:prstGeom prst="rect">
            <a:avLst/>
          </a:prstGeom>
          <a:solidFill>
            <a:srgbClr val="FFD467"/>
          </a:solidFill>
          <a:ln w="9525">
            <a:noFill/>
            <a:miter lim="800000"/>
            <a:headEnd/>
            <a:tailEnd/>
          </a:ln>
          <a:effectLst>
            <a:outerShdw blurRad="63500" dist="126999" dir="11939858" algn="ctr" rotWithShape="0">
              <a:srgbClr val="FFFFFF">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800" b="1">
                <a:solidFill>
                  <a:srgbClr val="030201"/>
                </a:solidFill>
                <a:latin typeface="Times New Roman" charset="0"/>
                <a:ea typeface="Osaka" charset="0"/>
                <a:cs typeface="Osaka" charset="0"/>
              </a:rPr>
              <a:t>Believe it or not?</a:t>
            </a:r>
            <a:endParaRPr lang="en-US" sz="4800">
              <a:solidFill>
                <a:srgbClr val="030201"/>
              </a:solidFill>
              <a:latin typeface="Times New Roman" charset="0"/>
              <a:ea typeface="Osaka" charset="0"/>
              <a:cs typeface="Osaka" charset="0"/>
            </a:endParaRPr>
          </a:p>
        </p:txBody>
      </p:sp>
      <p:sp>
        <p:nvSpPr>
          <p:cNvPr id="8" name="Text Box 7"/>
          <p:cNvSpPr txBox="1">
            <a:spLocks noChangeArrowheads="1"/>
          </p:cNvSpPr>
          <p:nvPr/>
        </p:nvSpPr>
        <p:spPr bwMode="auto">
          <a:xfrm>
            <a:off x="8213725" y="193675"/>
            <a:ext cx="641350" cy="457200"/>
          </a:xfrm>
          <a:prstGeom prst="rect">
            <a:avLst/>
          </a:prstGeom>
          <a:noFill/>
          <a:ln w="9525">
            <a:noFill/>
            <a:miter lim="800000"/>
            <a:headEnd/>
            <a:tailEnd/>
          </a:ln>
        </p:spPr>
        <p:txBody>
          <a:bodyPr wrap="none">
            <a:spAutoFit/>
          </a:bodyPr>
          <a:lstStyle/>
          <a:p>
            <a:pPr algn="l" eaLnBrk="1" fontAlgn="auto" hangingPunct="1">
              <a:spcBef>
                <a:spcPts val="0"/>
              </a:spcBef>
              <a:spcAft>
                <a:spcPts val="0"/>
              </a:spcAft>
              <a:defRPr/>
            </a:pPr>
            <a:r>
              <a:rPr lang="en-US" sz="1800" b="1" kern="0">
                <a:solidFill>
                  <a:sysClr val="windowText" lastClr="000000"/>
                </a:solidFill>
                <a:latin typeface="Times New Roman" pitchFamily="-112" charset="0"/>
                <a:ea typeface="Osaka"/>
                <a:cs typeface="Osaka"/>
              </a:rPr>
              <a:t>601</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593725" y="1173163"/>
            <a:ext cx="7315200" cy="946150"/>
          </a:xfrm>
          <a:prstGeom prst="rect">
            <a:avLst/>
          </a:prstGeom>
          <a:solidFill>
            <a:srgbClr val="800080"/>
          </a:solidFill>
          <a:ln w="9525">
            <a:noFill/>
            <a:miter lim="800000"/>
            <a:headEnd/>
            <a:tailEnd/>
          </a:ln>
          <a:effectLst>
            <a:outerShdw blurRad="63500" dist="93718" dir="203707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defRPr/>
            </a:pPr>
            <a:r>
              <a:rPr lang="en-US" sz="2800" b="1">
                <a:solidFill>
                  <a:srgbClr val="FFFFFF"/>
                </a:solidFill>
                <a:effectLst>
                  <a:outerShdw blurRad="38100" dist="38100" dir="2700000" algn="tl">
                    <a:srgbClr val="000000"/>
                  </a:outerShdw>
                </a:effectLst>
                <a:cs typeface="Arial" charset="0"/>
              </a:rPr>
              <a:t>The historicity of Jonah has been denied by many people over three issues:</a:t>
            </a:r>
          </a:p>
        </p:txBody>
      </p:sp>
      <p:sp>
        <p:nvSpPr>
          <p:cNvPr id="10244" name="Text Box 4"/>
          <p:cNvSpPr txBox="1">
            <a:spLocks noChangeArrowheads="1"/>
          </p:cNvSpPr>
          <p:nvPr/>
        </p:nvSpPr>
        <p:spPr bwMode="auto">
          <a:xfrm>
            <a:off x="800100" y="2222500"/>
            <a:ext cx="8343900" cy="1801813"/>
          </a:xfrm>
          <a:prstGeom prst="rect">
            <a:avLst/>
          </a:prstGeom>
          <a:noFill/>
          <a:ln w="9525">
            <a:noFill/>
            <a:miter lim="800000"/>
            <a:headEnd/>
            <a:tailEnd/>
          </a:ln>
          <a:effectLst>
            <a:outerShdw blurRad="63500" dist="93718" dir="2037072" algn="ctr" rotWithShape="0">
              <a:schemeClr val="bg2">
                <a:alpha val="74998"/>
              </a:schemeClr>
            </a:outerShdw>
          </a:effectLst>
        </p:spPr>
        <p:txBody>
          <a:bodyPr>
            <a:spAutoFit/>
          </a:bodyPr>
          <a:lstStyle>
            <a:lvl1pPr marL="465138" indent="-465138">
              <a:tabLst>
                <a:tab pos="465138" algn="l"/>
              </a:tabLst>
              <a:defRPr sz="2400">
                <a:solidFill>
                  <a:schemeClr val="tx1"/>
                </a:solidFill>
                <a:latin typeface="Arial" charset="0"/>
                <a:ea typeface="ＭＳ Ｐゴシック" charset="0"/>
                <a:cs typeface="ＭＳ Ｐゴシック" charset="0"/>
              </a:defRPr>
            </a:lvl1pPr>
            <a:lvl2pPr marL="37931725" indent="-37474525">
              <a:tabLst>
                <a:tab pos="465138" algn="l"/>
              </a:tabLst>
              <a:defRPr sz="2400">
                <a:solidFill>
                  <a:schemeClr val="tx1"/>
                </a:solidFill>
                <a:latin typeface="Arial" charset="0"/>
                <a:ea typeface="ＭＳ Ｐゴシック" charset="0"/>
              </a:defRPr>
            </a:lvl2pPr>
            <a:lvl3pPr>
              <a:tabLst>
                <a:tab pos="465138" algn="l"/>
              </a:tabLst>
              <a:defRPr sz="2400">
                <a:solidFill>
                  <a:schemeClr val="tx1"/>
                </a:solidFill>
                <a:latin typeface="Arial" charset="0"/>
                <a:ea typeface="ＭＳ Ｐゴシック" charset="0"/>
              </a:defRPr>
            </a:lvl3pPr>
            <a:lvl4pPr>
              <a:tabLst>
                <a:tab pos="465138" algn="l"/>
              </a:tabLst>
              <a:defRPr sz="2400">
                <a:solidFill>
                  <a:schemeClr val="tx1"/>
                </a:solidFill>
                <a:latin typeface="Arial" charset="0"/>
                <a:ea typeface="ＭＳ Ｐゴシック" charset="0"/>
              </a:defRPr>
            </a:lvl4pPr>
            <a:lvl5pPr>
              <a:tabLst>
                <a:tab pos="4651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4651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4651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4651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465138" algn="l"/>
              </a:tabLst>
              <a:defRPr sz="2400">
                <a:solidFill>
                  <a:schemeClr val="tx1"/>
                </a:solidFill>
                <a:latin typeface="Arial" charset="0"/>
                <a:ea typeface="ＭＳ Ｐゴシック" charset="0"/>
              </a:defRPr>
            </a:lvl9pPr>
          </a:lstStyle>
          <a:p>
            <a:pPr algn="l">
              <a:spcBef>
                <a:spcPct val="50000"/>
              </a:spcBef>
              <a:defRPr/>
            </a:pPr>
            <a:r>
              <a:rPr lang="en-US" sz="2800" b="1">
                <a:solidFill>
                  <a:srgbClr val="FFFFFF"/>
                </a:solidFill>
                <a:effectLst>
                  <a:outerShdw blurRad="38100" dist="38100" dir="2700000" algn="tl">
                    <a:srgbClr val="000000"/>
                  </a:outerShdw>
                </a:effectLst>
                <a:cs typeface="Arial" charset="0"/>
              </a:rPr>
              <a:t>1.	Three days in a great fish (1:17)</a:t>
            </a:r>
          </a:p>
          <a:p>
            <a:pPr algn="l">
              <a:spcBef>
                <a:spcPct val="50000"/>
              </a:spcBef>
              <a:defRPr/>
            </a:pPr>
            <a:r>
              <a:rPr lang="en-US" sz="2800" b="1">
                <a:solidFill>
                  <a:srgbClr val="FFFFFF"/>
                </a:solidFill>
                <a:effectLst>
                  <a:outerShdw blurRad="38100" dist="38100" dir="2700000" algn="tl">
                    <a:srgbClr val="000000"/>
                  </a:outerShdw>
                </a:effectLst>
                <a:cs typeface="Arial" charset="0"/>
              </a:rPr>
              <a:t>2.	All of Nineveh repenting (3:5)</a:t>
            </a:r>
          </a:p>
          <a:p>
            <a:pPr algn="l">
              <a:spcBef>
                <a:spcPct val="50000"/>
              </a:spcBef>
              <a:defRPr/>
            </a:pPr>
            <a:r>
              <a:rPr lang="en-US" sz="2800" b="1">
                <a:solidFill>
                  <a:srgbClr val="FFFFFF"/>
                </a:solidFill>
                <a:effectLst>
                  <a:outerShdw blurRad="38100" dist="38100" dir="2700000" algn="tl">
                    <a:srgbClr val="000000"/>
                  </a:outerShdw>
                </a:effectLst>
                <a:cs typeface="Arial" charset="0"/>
              </a:rPr>
              <a:t>3.	Nineveh so big it had 120,000 people (4:11)</a:t>
            </a:r>
          </a:p>
        </p:txBody>
      </p:sp>
      <p:sp>
        <p:nvSpPr>
          <p:cNvPr id="201732" name="Text Box 6"/>
          <p:cNvSpPr txBox="1">
            <a:spLocks noChangeArrowheads="1"/>
          </p:cNvSpPr>
          <p:nvPr/>
        </p:nvSpPr>
        <p:spPr bwMode="auto">
          <a:xfrm>
            <a:off x="536575" y="4478338"/>
            <a:ext cx="7769225" cy="2227262"/>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09588" indent="-509588">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sz="2800" b="1">
                <a:solidFill>
                  <a:srgbClr val="FFFFFF"/>
                </a:solidFill>
                <a:latin typeface="Arial" charset="0"/>
                <a:ea typeface="ＭＳ Ｐゴシック" charset="0"/>
                <a:cs typeface="ＭＳ Ｐゴシック" charset="0"/>
              </a:rPr>
              <a:t>But:</a:t>
            </a:r>
          </a:p>
          <a:p>
            <a:pPr algn="l">
              <a:buFontTx/>
              <a:buAutoNum type="arabicPeriod"/>
            </a:pPr>
            <a:r>
              <a:rPr lang="en-US" sz="2800" b="1">
                <a:solidFill>
                  <a:srgbClr val="FFFFFF"/>
                </a:solidFill>
                <a:latin typeface="Arial" charset="0"/>
                <a:ea typeface="ＭＳ Ｐゴシック" charset="0"/>
                <a:cs typeface="ＭＳ Ｐゴシック" charset="0"/>
              </a:rPr>
              <a:t>Jonah is noted in 2 Kings 14:25 as a historical figure (prophet)</a:t>
            </a:r>
          </a:p>
          <a:p>
            <a:pPr algn="l">
              <a:buFontTx/>
              <a:buAutoNum type="arabicPeriod"/>
            </a:pPr>
            <a:r>
              <a:rPr lang="en-US" sz="2800" b="1">
                <a:solidFill>
                  <a:srgbClr val="FFFFFF"/>
                </a:solidFill>
                <a:latin typeface="Arial" charset="0"/>
                <a:ea typeface="ＭＳ Ｐゴシック" charset="0"/>
                <a:cs typeface="ＭＳ Ｐゴシック" charset="0"/>
              </a:rPr>
              <a:t>Jesus Himself upheld the historicity of the book (</a:t>
            </a:r>
            <a:r>
              <a:rPr lang="en-US" altLang="zh-CN" sz="2800" b="1">
                <a:solidFill>
                  <a:srgbClr val="FFFFFF"/>
                </a:solidFill>
                <a:latin typeface="Arial" charset="0"/>
                <a:cs typeface="Arial" charset="0"/>
              </a:rPr>
              <a:t>Matt. 12:39-41)</a:t>
            </a:r>
            <a:endParaRPr lang="en-US" sz="2800" b="1">
              <a:solidFill>
                <a:srgbClr val="FFFFFF"/>
              </a:solidFill>
              <a:latin typeface="Arial" charset="0"/>
              <a:cs typeface="Arial" charset="0"/>
            </a:endParaRPr>
          </a:p>
        </p:txBody>
      </p:sp>
      <p:sp>
        <p:nvSpPr>
          <p:cNvPr id="619524" name="Text Box 8"/>
          <p:cNvSpPr txBox="1">
            <a:spLocks noChangeArrowheads="1"/>
          </p:cNvSpPr>
          <p:nvPr/>
        </p:nvSpPr>
        <p:spPr bwMode="auto">
          <a:xfrm>
            <a:off x="7862888" y="269875"/>
            <a:ext cx="11096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a:solidFill>
                  <a:srgbClr val="FFFFFF"/>
                </a:solidFill>
                <a:latin typeface="Arial" charset="0"/>
                <a:ea typeface="ＭＳ Ｐゴシック" charset="0"/>
                <a:cs typeface="ＭＳ Ｐゴシック" charset="0"/>
              </a:rPr>
              <a:t>601-3</a:t>
            </a:r>
          </a:p>
        </p:txBody>
      </p:sp>
      <p:sp>
        <p:nvSpPr>
          <p:cNvPr id="6" name="Title 5"/>
          <p:cNvSpPr>
            <a:spLocks noGrp="1"/>
          </p:cNvSpPr>
          <p:nvPr>
            <p:ph type="title" idx="4294967295"/>
          </p:nvPr>
        </p:nvSpPr>
        <p:spPr>
          <a:xfrm>
            <a:off x="0" y="304800"/>
            <a:ext cx="9144000" cy="609600"/>
          </a:xfrm>
        </p:spPr>
        <p:txBody>
          <a:bodyPr/>
          <a:lstStyle/>
          <a:p>
            <a:pPr algn="l">
              <a:defRPr/>
            </a:pPr>
            <a:r>
              <a:rPr lang="en-US" sz="3600" b="1">
                <a:effectLst>
                  <a:outerShdw blurRad="38100" dist="38100" dir="2700000" algn="tl">
                    <a:srgbClr val="000000"/>
                  </a:outerShdw>
                </a:effectLst>
              </a:rPr>
              <a:t>Why not accept Jonah?</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blinds(horizontal)">
                                      <p:cBhvr>
                                        <p:cTn id="7" dur="500"/>
                                        <p:tgtEl>
                                          <p:spTgt spid="20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143000"/>
          </a:xfrm>
          <a:solidFill>
            <a:srgbClr val="FF0000"/>
          </a:solidFill>
          <a:effectLst/>
        </p:spPr>
        <p:txBody>
          <a:bodyPr/>
          <a:lstStyle/>
          <a:p>
            <a:pPr>
              <a:defRPr/>
            </a:pPr>
            <a:r>
              <a:rPr lang="en-US" sz="6000" b="1" dirty="0">
                <a:solidFill>
                  <a:schemeClr val="bg1">
                    <a:lumMod val="20000"/>
                    <a:lumOff val="80000"/>
                  </a:schemeClr>
                </a:solidFill>
                <a:effectLst>
                  <a:outerShdw blurRad="50800" dist="88900" dir="2700000" algn="tl" rotWithShape="0">
                    <a:srgbClr val="000000"/>
                  </a:outerShdw>
                </a:effectLst>
                <a:latin typeface="Arial"/>
                <a:cs typeface="Arial"/>
              </a:rPr>
              <a:t>Expected Responses:</a:t>
            </a:r>
          </a:p>
        </p:txBody>
      </p:sp>
      <p:sp>
        <p:nvSpPr>
          <p:cNvPr id="4" name="Title 2"/>
          <p:cNvSpPr txBox="1">
            <a:spLocks/>
          </p:cNvSpPr>
          <p:nvPr/>
        </p:nvSpPr>
        <p:spPr bwMode="auto">
          <a:xfrm>
            <a:off x="468313" y="1700213"/>
            <a:ext cx="86756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5400" b="1" dirty="0">
                <a:solidFill>
                  <a:srgbClr val="F5F5F2"/>
                </a:solidFill>
                <a:effectLst>
                  <a:glow rad="228600">
                    <a:schemeClr val="accent4">
                      <a:satMod val="175000"/>
                      <a:alpha val="68105"/>
                    </a:schemeClr>
                  </a:glow>
                  <a:outerShdw blurRad="50800" dist="88900" dir="2700000" algn="tl" rotWithShape="0">
                    <a:srgbClr val="000000"/>
                  </a:outerShdw>
                </a:effectLst>
                <a:latin typeface="Arial" charset="0"/>
                <a:cs typeface="Arial" charset="0"/>
              </a:rPr>
              <a:t>Anger?</a:t>
            </a:r>
          </a:p>
        </p:txBody>
      </p:sp>
      <p:sp>
        <p:nvSpPr>
          <p:cNvPr id="5" name="Title 2"/>
          <p:cNvSpPr txBox="1">
            <a:spLocks/>
          </p:cNvSpPr>
          <p:nvPr/>
        </p:nvSpPr>
        <p:spPr bwMode="auto">
          <a:xfrm>
            <a:off x="468313" y="2781300"/>
            <a:ext cx="86756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5400" b="1">
                <a:solidFill>
                  <a:srgbClr val="F5F5F2"/>
                </a:solidFill>
                <a:effectLst>
                  <a:glow rad="228600">
                    <a:schemeClr val="accent4">
                      <a:satMod val="175000"/>
                      <a:alpha val="68105"/>
                    </a:schemeClr>
                  </a:glow>
                  <a:outerShdw blurRad="50800" dist="88900" dir="2700000" algn="tl" rotWithShape="0">
                    <a:srgbClr val="000000"/>
                  </a:outerShdw>
                </a:effectLst>
                <a:latin typeface="Arial" charset="0"/>
                <a:cs typeface="Arial" charset="0"/>
              </a:rPr>
              <a:t>Pride?</a:t>
            </a:r>
          </a:p>
        </p:txBody>
      </p:sp>
      <p:sp>
        <p:nvSpPr>
          <p:cNvPr id="6" name="Title 2"/>
          <p:cNvSpPr txBox="1">
            <a:spLocks/>
          </p:cNvSpPr>
          <p:nvPr/>
        </p:nvSpPr>
        <p:spPr bwMode="auto">
          <a:xfrm>
            <a:off x="468313" y="3933825"/>
            <a:ext cx="86756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en-US" sz="5400" b="1" dirty="0">
                <a:solidFill>
                  <a:srgbClr val="F5F5F2"/>
                </a:solidFill>
                <a:effectLst>
                  <a:glow rad="228600">
                    <a:schemeClr val="accent4">
                      <a:satMod val="175000"/>
                      <a:alpha val="68105"/>
                    </a:schemeClr>
                  </a:glow>
                  <a:outerShdw blurRad="50800" dist="88900" dir="2700000" algn="tl" rotWithShape="0">
                    <a:srgbClr val="000000"/>
                  </a:outerShdw>
                </a:effectLst>
                <a:latin typeface="Arial" charset="0"/>
                <a:cs typeface="Arial" charset="0"/>
              </a:rPr>
              <a:t>Suicidal Depression?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ctrTitle" idx="4294967295"/>
          </p:nvPr>
        </p:nvSpPr>
        <p:spPr>
          <a:xfrm>
            <a:off x="838200" y="838200"/>
            <a:ext cx="7620000" cy="2590800"/>
          </a:xfrm>
        </p:spPr>
        <p:txBody>
          <a:bodyPr/>
          <a:lstStyle/>
          <a:p>
            <a:pPr eaLnBrk="1" hangingPunct="1">
              <a:defRPr/>
            </a:pPr>
            <a:r>
              <a:rPr lang="en-US" sz="5400" b="1" dirty="0">
                <a:ea typeface="+mj-ea"/>
              </a:rPr>
              <a:t>The Ten Million Dollar Question</a:t>
            </a:r>
          </a:p>
        </p:txBody>
      </p:sp>
      <p:sp>
        <p:nvSpPr>
          <p:cNvPr id="623618" name="AutoShape 5"/>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endParaRPr lang="en-US">
              <a:solidFill>
                <a:srgbClr val="000000"/>
              </a:solidFill>
              <a:ea typeface="MS Pゴシック" charset="0"/>
              <a:cs typeface="MS Pゴシック" charset="0"/>
            </a:endParaRPr>
          </a:p>
        </p:txBody>
      </p:sp>
      <p:sp>
        <p:nvSpPr>
          <p:cNvPr id="623619" name="WordArt 4"/>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r>
              <a:rPr lang="en-US" sz="3600" kern="10">
                <a:ln w="12700">
                  <a:solidFill>
                    <a:srgbClr val="3333CC"/>
                  </a:solidFill>
                  <a:round/>
                  <a:headEnd/>
                  <a:tailEnd/>
                </a:ln>
                <a:solidFill>
                  <a:srgbClr val="B2B2B2">
                    <a:alpha val="50195"/>
                  </a:srgbClr>
                </a:solidFill>
                <a:effectLst>
                  <a:outerShdw blurRad="63500" dist="45791" dir="2021404" algn="ctr" rotWithShape="0">
                    <a:srgbClr val="9999FF"/>
                  </a:outerShdw>
                </a:effectLst>
                <a:latin typeface="Arial Black"/>
                <a:ea typeface="Arial Black"/>
                <a:cs typeface="Arial Black"/>
              </a:rPr>
              <a:t>The Ten Million Dollar Question</a:t>
            </a:r>
          </a:p>
        </p:txBody>
      </p:sp>
      <p:sp>
        <p:nvSpPr>
          <p:cNvPr id="6" name="Rectangle 3"/>
          <p:cNvSpPr txBox="1">
            <a:spLocks noChangeArrowheads="1"/>
          </p:cNvSpPr>
          <p:nvPr/>
        </p:nvSpPr>
        <p:spPr bwMode="auto">
          <a:xfrm>
            <a:off x="0" y="3789363"/>
            <a:ext cx="9144000" cy="2286000"/>
          </a:xfrm>
          <a:prstGeom prst="rect">
            <a:avLst/>
          </a:prstGeom>
          <a:noFill/>
          <a:ln w="9525">
            <a:noFill/>
            <a:miter lim="800000"/>
            <a:headEnd/>
            <a:tailEnd/>
          </a:ln>
          <a:effectLst/>
        </p:spPr>
        <p:txBody>
          <a:bodyPr/>
          <a:lstStyle/>
          <a:p>
            <a:pPr eaLnBrk="1" hangingPunct="1">
              <a:spcBef>
                <a:spcPct val="20000"/>
              </a:spcBef>
              <a:buSzPct val="85000"/>
              <a:buFont typeface="Wingdings" pitchFamily="-128" charset="0"/>
              <a:buNone/>
              <a:defRPr/>
            </a:pPr>
            <a:r>
              <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How should we respond to God</a:t>
            </a:r>
            <a:r>
              <a:rPr lang="fr-FR"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a:t>
            </a:r>
            <a:r>
              <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s goodness despite our sin?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1" name="Picture 4" descr="Jonah and the Wha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7313" y="-242888"/>
            <a:ext cx="9417051" cy="727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6" name="Rectangle 2"/>
          <p:cNvSpPr>
            <a:spLocks noGrp="1" noChangeArrowheads="1"/>
          </p:cNvSpPr>
          <p:nvPr>
            <p:ph type="ctrTitle" idx="4294967295"/>
          </p:nvPr>
        </p:nvSpPr>
        <p:spPr>
          <a:xfrm>
            <a:off x="685800" y="44450"/>
            <a:ext cx="7772400" cy="2209800"/>
          </a:xfrm>
        </p:spPr>
        <p:txBody>
          <a:bodyPr anchor="b" anchorCtr="1"/>
          <a:lstStyle/>
          <a:p>
            <a:pPr algn="ctr" eaLnBrk="1" hangingPunct="1">
              <a:defRPr/>
            </a:pPr>
            <a:r>
              <a:rPr lang="en-US" sz="4800" b="1" dirty="0"/>
              <a:t>Jonah </a:t>
            </a:r>
            <a:r>
              <a:rPr lang="en-US" sz="4800" b="1" dirty="0">
                <a:solidFill>
                  <a:srgbClr val="FFFF00"/>
                </a:solidFill>
              </a:rPr>
              <a:t>thanked</a:t>
            </a:r>
            <a:r>
              <a:rPr lang="en-US" sz="4800" b="1" dirty="0"/>
              <a:t> God for delivering him from drowning (1:17–2:10)</a:t>
            </a:r>
            <a:endParaRPr lang="en-US" sz="4000" dirty="0"/>
          </a:p>
        </p:txBody>
      </p:sp>
      <p:sp>
        <p:nvSpPr>
          <p:cNvPr id="257027" name="Rectangle 3"/>
          <p:cNvSpPr>
            <a:spLocks noChangeArrowheads="1"/>
          </p:cNvSpPr>
          <p:nvPr/>
        </p:nvSpPr>
        <p:spPr bwMode="auto">
          <a:xfrm>
            <a:off x="2749550" y="4149725"/>
            <a:ext cx="6400800" cy="763588"/>
          </a:xfrm>
          <a:prstGeom prst="rect">
            <a:avLst/>
          </a:prstGeom>
          <a:noFill/>
          <a:ln>
            <a:noFill/>
          </a:ln>
          <a:effectLst>
            <a:outerShdw blurRad="68580" dist="25399" dir="2700000" algn="ctr" rotWithShape="0">
              <a:srgbClr val="00000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rgbClr val="FFCC00"/>
              </a:buClr>
              <a:buSzPct val="120000"/>
              <a:defRPr/>
            </a:pPr>
            <a:r>
              <a:rPr lang="en-US" sz="4000" b="1" kern="0" dirty="0" err="1">
                <a:solidFill>
                  <a:srgbClr val="FFFFFF"/>
                </a:solidFill>
                <a:latin typeface="Arial"/>
                <a:ea typeface="ＭＳ Ｐゴシック" pitchFamily="-112" charset="-128"/>
                <a:cs typeface="ＭＳ Ｐゴシック" pitchFamily="-112" charset="-128"/>
              </a:rPr>
              <a:t>Wouldn</a:t>
            </a:r>
            <a:r>
              <a:rPr lang="mr-IN" sz="4000" b="1" kern="0" dirty="0">
                <a:solidFill>
                  <a:srgbClr val="FFFFFF"/>
                </a:solidFill>
                <a:latin typeface="Arial"/>
                <a:ea typeface="ＭＳ Ｐゴシック" pitchFamily="-112" charset="-128"/>
                <a:cs typeface="ＭＳ Ｐゴシック" pitchFamily="-112" charset="-128"/>
              </a:rPr>
              <a:t>'</a:t>
            </a:r>
            <a:r>
              <a:rPr lang="en-US" sz="4000" b="1" kern="0" dirty="0">
                <a:solidFill>
                  <a:srgbClr val="FFFFFF"/>
                </a:solidFill>
                <a:latin typeface="Arial"/>
                <a:ea typeface="ＭＳ Ｐゴシック" pitchFamily="-112" charset="-128"/>
                <a:cs typeface="ＭＳ Ｐゴシック" pitchFamily="-112" charset="-128"/>
              </a:rPr>
              <a:t>t you?</a:t>
            </a:r>
          </a:p>
        </p:txBody>
      </p:sp>
    </p:spTree>
    <p:extLst>
      <p:ext uri="{BB962C8B-B14F-4D97-AF65-F5344CB8AC3E}">
        <p14:creationId xmlns:p14="http://schemas.microsoft.com/office/powerpoint/2010/main" val="46499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 cared for Jew and Gentile alike in his death, burial and resurrection depicted in Jonah's three-day fish ordeal, as Jonah is the only prophet that Jesus compared to himself (Matt. 12:39-41).</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Jonah</a:t>
            </a:r>
          </a:p>
        </p:txBody>
      </p:sp>
    </p:spTree>
    <p:extLst>
      <p:ext uri="{BB962C8B-B14F-4D97-AF65-F5344CB8AC3E}">
        <p14:creationId xmlns:p14="http://schemas.microsoft.com/office/powerpoint/2010/main" val="133470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3" name="Title 2"/>
          <p:cNvSpPr>
            <a:spLocks noGrp="1"/>
          </p:cNvSpPr>
          <p:nvPr>
            <p:ph type="title" idx="4294967295"/>
          </p:nvPr>
        </p:nvSpPr>
        <p:spPr>
          <a:xfrm>
            <a:off x="0" y="549275"/>
            <a:ext cx="9144000" cy="1844675"/>
          </a:xfrm>
        </p:spPr>
        <p:txBody>
          <a:bodyPr/>
          <a:lstStyle/>
          <a:p>
            <a:pPr algn="ctr">
              <a:defRPr/>
            </a:pPr>
            <a:r>
              <a:rPr lang="en-US" sz="6600" b="1" dirty="0">
                <a:ea typeface="ＭＳ Ｐゴシック" pitchFamily="-112" charset="-128"/>
                <a:cs typeface="ＭＳ Ｐゴシック" pitchFamily="-112" charset="-128"/>
              </a:rPr>
              <a:t>Judgment?</a:t>
            </a:r>
          </a:p>
        </p:txBody>
      </p:sp>
      <p:sp>
        <p:nvSpPr>
          <p:cNvPr id="4" name="Title 2"/>
          <p:cNvSpPr txBox="1">
            <a:spLocks/>
          </p:cNvSpPr>
          <p:nvPr/>
        </p:nvSpPr>
        <p:spPr bwMode="auto">
          <a:xfrm rot="20483687">
            <a:off x="-30163" y="2924175"/>
            <a:ext cx="9144001" cy="1846263"/>
          </a:xfrm>
          <a:prstGeom prst="rect">
            <a:avLst/>
          </a:prstGeom>
          <a:noFill/>
          <a:ln w="9525">
            <a:noFill/>
            <a:miter lim="800000"/>
            <a:headEnd/>
            <a:tailEnd/>
          </a:ln>
          <a:effectLst>
            <a:outerShdw blurRad="63500" dist="38099" dir="2700000" algn="ctr" rotWithShape="0">
              <a:srgbClr val="000000">
                <a:alpha val="75000"/>
              </a:srgbClr>
            </a:outerShdw>
          </a:effec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a:lstStyle>
          <a:p>
            <a:pPr algn="ctr">
              <a:defRPr/>
            </a:pPr>
            <a:r>
              <a:rPr lang="en-US" sz="11500" b="1" dirty="0">
                <a:solidFill>
                  <a:srgbClr val="FFFF00"/>
                </a:solidFill>
                <a:latin typeface="Arial"/>
                <a:ea typeface="ＭＳ Ｐゴシック" pitchFamily="-112" charset="-128"/>
                <a:cs typeface="ＭＳ Ｐゴシック" pitchFamily="-112" charset="-128"/>
              </a:rPr>
              <a:t>Deliverance!</a:t>
            </a:r>
          </a:p>
        </p:txBody>
      </p:sp>
    </p:spTree>
    <p:extLst>
      <p:ext uri="{BB962C8B-B14F-4D97-AF65-F5344CB8AC3E}">
        <p14:creationId xmlns:p14="http://schemas.microsoft.com/office/powerpoint/2010/main" val="3291719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en-US" sz="4800" b="1" dirty="0">
                <a:solidFill>
                  <a:srgbClr val="F5F5F2"/>
                </a:solidFill>
                <a:ea typeface="+mj-ea"/>
              </a:rPr>
              <a:t>Thanksgiving Psalm</a:t>
            </a: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pic>
        <p:nvPicPr>
          <p:cNvPr id="62771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S Pゴシック"/>
                <a:cs typeface="MS Pゴシック"/>
              </a:rPr>
              <a:t>Jonah 2</a:t>
            </a:r>
          </a:p>
        </p:txBody>
      </p:sp>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Prayer (1-2)</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Lament (3-7)</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Vow (8-9)</a:t>
            </a:r>
          </a:p>
        </p:txBody>
      </p:sp>
    </p:spTree>
    <p:extLst>
      <p:ext uri="{BB962C8B-B14F-4D97-AF65-F5344CB8AC3E}">
        <p14:creationId xmlns:p14="http://schemas.microsoft.com/office/powerpoint/2010/main" val="27371239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sp>
        <p:nvSpPr>
          <p:cNvPr id="289794" name="Rectangle 2"/>
          <p:cNvSpPr>
            <a:spLocks noGrp="1" noChangeArrowheads="1"/>
          </p:cNvSpPr>
          <p:nvPr>
            <p:ph type="title" idx="4294967295"/>
          </p:nvPr>
        </p:nvSpPr>
        <p:spPr>
          <a:xfrm>
            <a:off x="4643438" y="0"/>
            <a:ext cx="4500562" cy="1628775"/>
          </a:xfrm>
          <a:solidFill>
            <a:srgbClr val="000000"/>
          </a:solidFill>
        </p:spPr>
        <p:txBody>
          <a:bodyPr/>
          <a:lstStyle/>
          <a:p>
            <a:pPr eaLnBrk="1" hangingPunct="1">
              <a:defRPr/>
            </a:pPr>
            <a:r>
              <a:rPr kumimoji="1" lang="en-US" sz="4800" b="1" dirty="0">
                <a:solidFill>
                  <a:srgbClr val="F5F5F2"/>
                </a:solidFill>
                <a:ea typeface="+mj-ea"/>
              </a:rPr>
              <a:t>Thanksgiving Psalm</a:t>
            </a:r>
          </a:p>
        </p:txBody>
      </p:sp>
      <p:pic>
        <p:nvPicPr>
          <p:cNvPr id="62976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S Pゴシック"/>
                <a:cs typeface="MS Pゴシック"/>
              </a:rPr>
              <a:t>Jonah 2</a:t>
            </a:r>
          </a:p>
        </p:txBody>
      </p:sp>
      <p:sp>
        <p:nvSpPr>
          <p:cNvPr id="289795" name="Rectangle 3"/>
          <p:cNvSpPr>
            <a:spLocks noChangeArrowheads="1"/>
          </p:cNvSpPr>
          <p:nvPr/>
        </p:nvSpPr>
        <p:spPr bwMode="auto">
          <a:xfrm>
            <a:off x="4716016" y="1872208"/>
            <a:ext cx="4427984" cy="49857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Prayer (1-2)</a:t>
            </a:r>
          </a:p>
          <a:p>
            <a:pPr marL="342900" indent="-342900" eaLnBrk="1" hangingPunct="1">
              <a:spcBef>
                <a:spcPct val="20000"/>
              </a:spcBef>
              <a:buSzPct val="85000"/>
              <a:buFont typeface="Wingdings" pitchFamily="-112" charset="2"/>
              <a:buNone/>
              <a:defRPr/>
            </a:pP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r>
              <a:rPr kumimoji="1" lang="mr-IN" altLang="ja-JP" sz="4400" b="1" kern="0" dirty="0">
                <a:solidFill>
                  <a:srgbClr val="FFFFFF"/>
                </a:solidFill>
                <a:effectLst>
                  <a:glow rad="254000">
                    <a:srgbClr val="0194C6">
                      <a:lumMod val="75000"/>
                      <a:alpha val="98000"/>
                    </a:srgbClr>
                  </a:glow>
                </a:effectLst>
                <a:latin typeface="Century Gothic"/>
                <a:ea typeface="MS Pゴシック"/>
                <a:cs typeface="MS Pゴシック"/>
              </a:rPr>
              <a:t>"</a:t>
            </a: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In my distress I called to the L</a:t>
            </a:r>
            <a:r>
              <a:rPr kumimoji="1" lang="en-US" sz="4000" b="1" kern="0" dirty="0">
                <a:solidFill>
                  <a:srgbClr val="FFFFFF"/>
                </a:solidFill>
                <a:effectLst>
                  <a:glow rad="254000">
                    <a:srgbClr val="0194C6">
                      <a:lumMod val="75000"/>
                      <a:alpha val="98000"/>
                    </a:srgbClr>
                  </a:glow>
                </a:effectLst>
                <a:latin typeface="Century Gothic"/>
                <a:ea typeface="MS Pゴシック"/>
                <a:cs typeface="MS Pゴシック"/>
              </a:rPr>
              <a:t>ORD</a:t>
            </a: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 and he answered me…</a:t>
            </a:r>
            <a:r>
              <a:rPr kumimoji="1" lang="mr-IN" altLang="ja-JP" sz="4400" b="1" kern="0" dirty="0">
                <a:solidFill>
                  <a:srgbClr val="FFFFFF"/>
                </a:solidFill>
                <a:effectLst>
                  <a:glow rad="254000">
                    <a:srgbClr val="0194C6">
                      <a:lumMod val="75000"/>
                      <a:alpha val="98000"/>
                    </a:srgbClr>
                  </a:glow>
                </a:effectLst>
                <a:latin typeface="Century Gothic"/>
                <a:ea typeface="MS Pゴシック"/>
                <a:cs typeface="MS Pゴシック"/>
              </a:rPr>
              <a:t>"</a:t>
            </a: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p:txBody>
      </p:sp>
    </p:spTree>
    <p:extLst>
      <p:ext uri="{BB962C8B-B14F-4D97-AF65-F5344CB8AC3E}">
        <p14:creationId xmlns:p14="http://schemas.microsoft.com/office/powerpoint/2010/main" val="428722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sp>
        <p:nvSpPr>
          <p:cNvPr id="289794" name="Rectangle 2"/>
          <p:cNvSpPr>
            <a:spLocks noGrp="1" noChangeArrowheads="1"/>
          </p:cNvSpPr>
          <p:nvPr>
            <p:ph type="title" idx="4294967295"/>
          </p:nvPr>
        </p:nvSpPr>
        <p:spPr>
          <a:xfrm>
            <a:off x="4643438" y="0"/>
            <a:ext cx="4500562" cy="1557338"/>
          </a:xfrm>
          <a:solidFill>
            <a:srgbClr val="000000"/>
          </a:solidFill>
        </p:spPr>
        <p:txBody>
          <a:bodyPr/>
          <a:lstStyle/>
          <a:p>
            <a:pPr eaLnBrk="1" hangingPunct="1">
              <a:defRPr/>
            </a:pPr>
            <a:r>
              <a:rPr kumimoji="1" lang="en-US" sz="4800" b="1">
                <a:solidFill>
                  <a:srgbClr val="F5F5F2"/>
                </a:solidFill>
                <a:ea typeface="+mj-ea"/>
              </a:rPr>
              <a:t>Thanksgiving Psalm</a:t>
            </a:r>
          </a:p>
        </p:txBody>
      </p:sp>
      <p:pic>
        <p:nvPicPr>
          <p:cNvPr id="6318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S Pゴシック"/>
                <a:cs typeface="MS Pゴシック"/>
              </a:rPr>
              <a:t>Jonah 2</a:t>
            </a:r>
          </a:p>
        </p:txBody>
      </p:sp>
      <p:sp>
        <p:nvSpPr>
          <p:cNvPr id="289795" name="Rectangle 3"/>
          <p:cNvSpPr>
            <a:spLocks noChangeArrowheads="1"/>
          </p:cNvSpPr>
          <p:nvPr/>
        </p:nvSpPr>
        <p:spPr bwMode="auto">
          <a:xfrm>
            <a:off x="4788024" y="1556792"/>
            <a:ext cx="4355976" cy="5301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Prayer (1-2)</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Lament (3-7)</a:t>
            </a:r>
          </a:p>
          <a:p>
            <a:pPr marL="342900" indent="-342900" eaLnBrk="1" hangingPunct="1">
              <a:spcBef>
                <a:spcPct val="20000"/>
              </a:spcBef>
              <a:buSzPct val="85000"/>
              <a:buFont typeface="Wingdings" pitchFamily="-112" charset="2"/>
              <a:buNone/>
              <a:defRPr/>
            </a:pP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r>
              <a:rPr kumimoji="1" lang="mr-IN" altLang="ja-JP" sz="4400" b="1" kern="0" dirty="0">
                <a:solidFill>
                  <a:srgbClr val="FFFFFF"/>
                </a:solidFill>
                <a:effectLst>
                  <a:glow rad="254000">
                    <a:srgbClr val="0194C6">
                      <a:lumMod val="75000"/>
                      <a:alpha val="98000"/>
                    </a:srgbClr>
                  </a:glow>
                </a:effectLst>
                <a:latin typeface="Century Gothic"/>
                <a:ea typeface="MS Pゴシック"/>
                <a:cs typeface="MS Pゴシック"/>
              </a:rPr>
              <a:t>"</a:t>
            </a: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You hurled me…</a:t>
            </a:r>
            <a:r>
              <a:rPr kumimoji="1" lang="mr-IN" altLang="ja-JP" sz="4400" b="1" kern="0" dirty="0">
                <a:solidFill>
                  <a:srgbClr val="FFFFFF"/>
                </a:solidFill>
                <a:effectLst>
                  <a:glow rad="254000">
                    <a:srgbClr val="0194C6">
                      <a:lumMod val="75000"/>
                      <a:alpha val="98000"/>
                    </a:srgbClr>
                  </a:glow>
                </a:effectLst>
                <a:latin typeface="Century Gothic"/>
                <a:ea typeface="MS Pゴシック"/>
                <a:cs typeface="MS Pゴシック"/>
              </a:rPr>
              <a:t>"</a:t>
            </a: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 </a:t>
            </a:r>
            <a:b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b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(2:3, cf. 1:4, 5, 12, 15)</a:t>
            </a:r>
          </a:p>
        </p:txBody>
      </p:sp>
    </p:spTree>
    <p:extLst>
      <p:ext uri="{BB962C8B-B14F-4D97-AF65-F5344CB8AC3E}">
        <p14:creationId xmlns:p14="http://schemas.microsoft.com/office/powerpoint/2010/main" val="9998332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0" y="0"/>
            <a:ext cx="9144000" cy="6858000"/>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solidFill>
                <a:srgbClr val="000000"/>
              </a:solidFill>
              <a:effectLst>
                <a:glow rad="177800">
                  <a:srgbClr val="FFFFFF">
                    <a:alpha val="99000"/>
                  </a:srgbClr>
                </a:glow>
              </a:effectLst>
              <a:ea typeface="MS Pゴシック" charset="0"/>
              <a:cs typeface="MS Pゴシック" charset="0"/>
            </a:endParaRPr>
          </a:p>
        </p:txBody>
      </p:sp>
      <p:grpSp>
        <p:nvGrpSpPr>
          <p:cNvPr id="3" name="Group 16"/>
          <p:cNvGrpSpPr>
            <a:grpSpLocks/>
          </p:cNvGrpSpPr>
          <p:nvPr/>
        </p:nvGrpSpPr>
        <p:grpSpPr bwMode="auto">
          <a:xfrm>
            <a:off x="-152400" y="-228600"/>
            <a:ext cx="4419600" cy="3352800"/>
            <a:chOff x="-152400" y="-228600"/>
            <a:chExt cx="4419600" cy="3352800"/>
          </a:xfrm>
        </p:grpSpPr>
        <p:pic>
          <p:nvPicPr>
            <p:cNvPr id="633870" name="Picture 4"/>
            <p:cNvPicPr>
              <a:picLocks noChangeAspect="1" noChangeArrowheads="1"/>
            </p:cNvPicPr>
            <p:nvPr/>
          </p:nvPicPr>
          <p:blipFill>
            <a:blip r:embed="rId3" cstate="screen">
              <a:lum bright="22000"/>
              <a:extLst>
                <a:ext uri="{28A0092B-C50C-407E-A947-70E740481C1C}">
                  <a14:useLocalDpi xmlns:a14="http://schemas.microsoft.com/office/drawing/2010/main"/>
                </a:ext>
              </a:extLst>
            </a:blip>
            <a:srcRect/>
            <a:stretch>
              <a:fillRect/>
            </a:stretch>
          </p:blipFill>
          <p:spPr bwMode="auto">
            <a:xfrm>
              <a:off x="-152400" y="0"/>
              <a:ext cx="44196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0" y="-228600"/>
              <a:ext cx="4191000" cy="18288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God </a:t>
              </a: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r>
                <a:rPr kumimoji="1" lang="en-US" sz="4000" b="1" dirty="0">
                  <a:solidFill>
                    <a:srgbClr val="800080"/>
                  </a:solidFill>
                  <a:effectLst>
                    <a:glow rad="177800">
                      <a:srgbClr val="FFFFFF">
                        <a:alpha val="99000"/>
                      </a:srgbClr>
                    </a:glow>
                  </a:effectLst>
                  <a:latin typeface="Century Gothic" charset="0"/>
                  <a:ea typeface="MS Pゴシック" charset="0"/>
                  <a:cs typeface="MS Pゴシック" charset="0"/>
                </a:rPr>
                <a:t>hurled </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a storm</a:t>
              </a: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 (1:4)</a:t>
              </a:r>
              <a:endParaRPr lang="en-US" sz="4000" dirty="0">
                <a:solidFill>
                  <a:srgbClr val="000000"/>
                </a:solidFill>
                <a:effectLst>
                  <a:glow rad="177800">
                    <a:srgbClr val="FFFFFF">
                      <a:alpha val="99000"/>
                    </a:srgbClr>
                  </a:glow>
                </a:effectLst>
                <a:latin typeface="Century Gothic" charset="0"/>
                <a:ea typeface="MS Pゴシック" charset="0"/>
                <a:cs typeface="MS Pゴシック" charset="0"/>
              </a:endParaRPr>
            </a:p>
          </p:txBody>
        </p:sp>
      </p:grpSp>
      <p:grpSp>
        <p:nvGrpSpPr>
          <p:cNvPr id="4" name="Group 17"/>
          <p:cNvGrpSpPr>
            <a:grpSpLocks/>
          </p:cNvGrpSpPr>
          <p:nvPr/>
        </p:nvGrpSpPr>
        <p:grpSpPr bwMode="auto">
          <a:xfrm>
            <a:off x="4876800" y="0"/>
            <a:ext cx="4343400" cy="3124200"/>
            <a:chOff x="4876800" y="0"/>
            <a:chExt cx="4343400" cy="3124200"/>
          </a:xfrm>
        </p:grpSpPr>
        <p:pic>
          <p:nvPicPr>
            <p:cNvPr id="633868" name="Picture 4"/>
            <p:cNvPicPr>
              <a:picLocks noChangeAspect="1" noChangeArrowheads="1"/>
            </p:cNvPicPr>
            <p:nvPr/>
          </p:nvPicPr>
          <p:blipFill>
            <a:blip r:embed="rId4" cstate="screen">
              <a:lum bright="22000"/>
              <a:extLst>
                <a:ext uri="{28A0092B-C50C-407E-A947-70E740481C1C}">
                  <a14:useLocalDpi xmlns:a14="http://schemas.microsoft.com/office/drawing/2010/main"/>
                </a:ext>
              </a:extLst>
            </a:blip>
            <a:srcRect/>
            <a:stretch>
              <a:fillRect/>
            </a:stretch>
          </p:blipFill>
          <p:spPr bwMode="auto">
            <a:xfrm>
              <a:off x="4876800" y="0"/>
              <a:ext cx="43434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4953000" y="0"/>
              <a:ext cx="4191000" cy="13716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Sailors </a:t>
              </a: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r>
                <a:rPr kumimoji="1" lang="en-US" sz="4000" b="1" dirty="0">
                  <a:solidFill>
                    <a:srgbClr val="800080"/>
                  </a:solidFill>
                  <a:effectLst>
                    <a:glow rad="177800">
                      <a:srgbClr val="FFFFFF">
                        <a:alpha val="99000"/>
                      </a:srgbClr>
                    </a:glow>
                  </a:effectLst>
                  <a:latin typeface="Century Gothic" charset="0"/>
                  <a:ea typeface="MS Pゴシック" charset="0"/>
                  <a:cs typeface="MS Pゴシック" charset="0"/>
                </a:rPr>
                <a:t>hurled </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the cargo</a:t>
              </a: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 (1:5)</a:t>
              </a:r>
              <a:endParaRPr lang="en-US" sz="4000" dirty="0">
                <a:solidFill>
                  <a:srgbClr val="000000"/>
                </a:solidFill>
                <a:effectLst>
                  <a:glow rad="177800">
                    <a:srgbClr val="FFFFFF">
                      <a:alpha val="99000"/>
                    </a:srgbClr>
                  </a:glow>
                </a:effectLst>
                <a:latin typeface="Century Gothic" charset="0"/>
                <a:ea typeface="MS Pゴシック" charset="0"/>
                <a:cs typeface="MS Pゴシック" charset="0"/>
              </a:endParaRPr>
            </a:p>
          </p:txBody>
        </p:sp>
      </p:grpSp>
      <p:sp>
        <p:nvSpPr>
          <p:cNvPr id="2" name="Title 1"/>
          <p:cNvSpPr>
            <a:spLocks noGrp="1"/>
          </p:cNvSpPr>
          <p:nvPr>
            <p:ph type="title" idx="4294967295"/>
          </p:nvPr>
        </p:nvSpPr>
        <p:spPr>
          <a:xfrm>
            <a:off x="152400" y="3124200"/>
            <a:ext cx="8991600" cy="609600"/>
          </a:xfrm>
          <a:effectLst/>
        </p:spPr>
        <p:txBody>
          <a:bodyPr/>
          <a:lstStyle/>
          <a:p>
            <a:pPr>
              <a:defRPr/>
            </a:pPr>
            <a:r>
              <a:rPr kumimoji="1" lang="en-US" altLang="ja-JP" b="1" dirty="0">
                <a:solidFill>
                  <a:schemeClr val="tx1"/>
                </a:solidFill>
                <a:effectLst>
                  <a:glow rad="177800">
                    <a:srgbClr val="FFFFFF">
                      <a:alpha val="99000"/>
                    </a:srgbClr>
                  </a:glow>
                </a:effectLst>
                <a:ea typeface="+mj-ea"/>
              </a:rPr>
              <a:t>"</a:t>
            </a:r>
            <a:r>
              <a:rPr kumimoji="1" lang="en-US" b="1" dirty="0">
                <a:solidFill>
                  <a:schemeClr val="tx1"/>
                </a:solidFill>
                <a:effectLst>
                  <a:glow rad="177800">
                    <a:srgbClr val="FFFFFF">
                      <a:alpha val="99000"/>
                    </a:srgbClr>
                  </a:glow>
                </a:effectLst>
                <a:ea typeface="+mj-ea"/>
              </a:rPr>
              <a:t>To </a:t>
            </a:r>
            <a:r>
              <a:rPr kumimoji="1" lang="en-US" b="1" dirty="0">
                <a:solidFill>
                  <a:srgbClr val="800080"/>
                </a:solidFill>
                <a:effectLst>
                  <a:glow rad="177800">
                    <a:srgbClr val="FFFFFF">
                      <a:alpha val="99000"/>
                    </a:srgbClr>
                  </a:glow>
                </a:effectLst>
                <a:ea typeface="+mj-ea"/>
              </a:rPr>
              <a:t>hurl</a:t>
            </a:r>
            <a:r>
              <a:rPr kumimoji="1" lang="en-US" altLang="ja-JP" b="1" dirty="0">
                <a:solidFill>
                  <a:schemeClr val="tx1"/>
                </a:solidFill>
                <a:effectLst>
                  <a:glow rad="177800">
                    <a:srgbClr val="FFFFFF">
                      <a:alpha val="99000"/>
                    </a:srgbClr>
                  </a:glow>
                </a:effectLst>
                <a:ea typeface="+mj-ea"/>
              </a:rPr>
              <a:t>"</a:t>
            </a:r>
            <a:r>
              <a:rPr kumimoji="1" lang="en-US" b="1" dirty="0">
                <a:solidFill>
                  <a:schemeClr val="tx1"/>
                </a:solidFill>
                <a:effectLst>
                  <a:glow rad="177800">
                    <a:srgbClr val="FFFFFF">
                      <a:alpha val="99000"/>
                    </a:srgbClr>
                  </a:glow>
                </a:effectLst>
                <a:ea typeface="+mj-ea"/>
              </a:rPr>
              <a:t> in Jonah</a:t>
            </a:r>
            <a:endParaRPr lang="en-US" dirty="0">
              <a:solidFill>
                <a:schemeClr val="tx1"/>
              </a:solidFill>
              <a:effectLst>
                <a:glow rad="177800">
                  <a:srgbClr val="FFFFFF">
                    <a:alpha val="99000"/>
                  </a:srgbClr>
                </a:glow>
              </a:effectLst>
              <a:ea typeface="+mj-ea"/>
            </a:endParaRPr>
          </a:p>
        </p:txBody>
      </p:sp>
      <p:grpSp>
        <p:nvGrpSpPr>
          <p:cNvPr id="5" name="Group 18"/>
          <p:cNvGrpSpPr>
            <a:grpSpLocks/>
          </p:cNvGrpSpPr>
          <p:nvPr/>
        </p:nvGrpSpPr>
        <p:grpSpPr bwMode="auto">
          <a:xfrm>
            <a:off x="-152400" y="3581400"/>
            <a:ext cx="4419600" cy="3276600"/>
            <a:chOff x="-152400" y="3581400"/>
            <a:chExt cx="4419600" cy="3276600"/>
          </a:xfrm>
        </p:grpSpPr>
        <p:pic>
          <p:nvPicPr>
            <p:cNvPr id="633866" name="Picture 4"/>
            <p:cNvPicPr>
              <a:picLocks noChangeAspect="1" noChangeArrowheads="1"/>
            </p:cNvPicPr>
            <p:nvPr/>
          </p:nvPicPr>
          <p:blipFill>
            <a:blip r:embed="rId5" cstate="screen">
              <a:lum bright="22000"/>
              <a:extLst>
                <a:ext uri="{28A0092B-C50C-407E-A947-70E740481C1C}">
                  <a14:useLocalDpi xmlns:a14="http://schemas.microsoft.com/office/drawing/2010/main"/>
                </a:ext>
              </a:extLst>
            </a:blip>
            <a:srcRect/>
            <a:stretch>
              <a:fillRect/>
            </a:stretch>
          </p:blipFill>
          <p:spPr bwMode="auto">
            <a:xfrm>
              <a:off x="-152400" y="3810000"/>
              <a:ext cx="4419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3581400"/>
              <a:ext cx="2743200" cy="18288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r>
                <a:rPr kumimoji="1" lang="en-US" sz="4000" b="1" dirty="0">
                  <a:solidFill>
                    <a:srgbClr val="800080"/>
                  </a:solidFill>
                  <a:effectLst>
                    <a:glow rad="177800">
                      <a:srgbClr val="FFFFFF">
                        <a:alpha val="99000"/>
                      </a:srgbClr>
                    </a:glow>
                  </a:effectLst>
                  <a:latin typeface="Century Gothic" charset="0"/>
                  <a:ea typeface="MS Pゴシック" charset="0"/>
                  <a:cs typeface="MS Pゴシック" charset="0"/>
                </a:rPr>
                <a:t>Hurl </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me</a:t>
              </a: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b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b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(1:12)</a:t>
              </a:r>
              <a:endParaRPr lang="en-US" sz="4000" dirty="0">
                <a:solidFill>
                  <a:srgbClr val="000000"/>
                </a:solidFill>
                <a:effectLst>
                  <a:glow rad="177800">
                    <a:srgbClr val="FFFFFF">
                      <a:alpha val="99000"/>
                    </a:srgbClr>
                  </a:glow>
                </a:effectLst>
                <a:latin typeface="Century Gothic" charset="0"/>
                <a:ea typeface="MS Pゴシック" charset="0"/>
                <a:cs typeface="MS Pゴシック" charset="0"/>
              </a:endParaRPr>
            </a:p>
          </p:txBody>
        </p:sp>
      </p:grpSp>
      <p:grpSp>
        <p:nvGrpSpPr>
          <p:cNvPr id="6" name="Group 20"/>
          <p:cNvGrpSpPr>
            <a:grpSpLocks/>
          </p:cNvGrpSpPr>
          <p:nvPr/>
        </p:nvGrpSpPr>
        <p:grpSpPr bwMode="auto">
          <a:xfrm>
            <a:off x="4724400" y="3771900"/>
            <a:ext cx="4495800" cy="3086100"/>
            <a:chOff x="4724400" y="3771900"/>
            <a:chExt cx="4495800" cy="3086100"/>
          </a:xfrm>
        </p:grpSpPr>
        <p:pic>
          <p:nvPicPr>
            <p:cNvPr id="633864" name="Picture 4"/>
            <p:cNvPicPr>
              <a:picLocks noChangeAspect="1" noChangeArrowheads="1"/>
            </p:cNvPicPr>
            <p:nvPr/>
          </p:nvPicPr>
          <p:blipFill>
            <a:blip r:embed="rId6" cstate="screen">
              <a:lum bright="22000"/>
              <a:extLst>
                <a:ext uri="{28A0092B-C50C-407E-A947-70E740481C1C}">
                  <a14:useLocalDpi xmlns:a14="http://schemas.microsoft.com/office/drawing/2010/main"/>
                </a:ext>
              </a:extLst>
            </a:blip>
            <a:srcRect/>
            <a:stretch>
              <a:fillRect/>
            </a:stretch>
          </p:blipFill>
          <p:spPr bwMode="auto">
            <a:xfrm>
              <a:off x="4876800" y="3810000"/>
              <a:ext cx="4343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txBox="1">
              <a:spLocks/>
            </p:cNvSpPr>
            <p:nvPr/>
          </p:nvSpPr>
          <p:spPr bwMode="auto">
            <a:xfrm>
              <a:off x="4724400" y="3771900"/>
              <a:ext cx="3810000" cy="14478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They </a:t>
              </a:r>
              <a:r>
                <a:rPr kumimoji="1" lang="en-US" sz="4000" b="1" dirty="0">
                  <a:solidFill>
                    <a:srgbClr val="800080"/>
                  </a:solidFill>
                  <a:effectLst>
                    <a:glow rad="177800">
                      <a:srgbClr val="FFFFFF">
                        <a:alpha val="99000"/>
                      </a:srgbClr>
                    </a:glow>
                  </a:effectLst>
                  <a:latin typeface="Century Gothic" charset="0"/>
                  <a:ea typeface="MS Pゴシック" charset="0"/>
                  <a:cs typeface="MS Pゴシック" charset="0"/>
                </a:rPr>
                <a:t>hurled </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Jonah</a:t>
              </a: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 (1:15)</a:t>
              </a:r>
              <a:endParaRPr lang="en-US" sz="4000" dirty="0">
                <a:solidFill>
                  <a:srgbClr val="000000"/>
                </a:solidFill>
                <a:effectLst>
                  <a:glow rad="177800">
                    <a:srgbClr val="FFFFFF">
                      <a:alpha val="99000"/>
                    </a:srgbClr>
                  </a:glow>
                </a:effectLst>
                <a:latin typeface="Century Gothic" charset="0"/>
                <a:ea typeface="MS Pゴシック" charset="0"/>
                <a:cs typeface="MS Pゴシック" charset="0"/>
              </a:endParaRPr>
            </a:p>
          </p:txBody>
        </p:sp>
      </p:grpSp>
      <p:sp>
        <p:nvSpPr>
          <p:cNvPr id="20" name="Title 1"/>
          <p:cNvSpPr txBox="1">
            <a:spLocks/>
          </p:cNvSpPr>
          <p:nvPr/>
        </p:nvSpPr>
        <p:spPr bwMode="auto">
          <a:xfrm>
            <a:off x="4876800" y="5181600"/>
            <a:ext cx="3810000" cy="14478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You </a:t>
            </a:r>
            <a:r>
              <a:rPr kumimoji="1" lang="en-US" sz="4000" b="1" dirty="0">
                <a:solidFill>
                  <a:srgbClr val="800080"/>
                </a:solidFill>
                <a:effectLst>
                  <a:glow rad="177800">
                    <a:srgbClr val="FFFFFF">
                      <a:alpha val="99000"/>
                    </a:srgbClr>
                  </a:glow>
                </a:effectLst>
                <a:latin typeface="Century Gothic" charset="0"/>
                <a:ea typeface="MS Pゴシック" charset="0"/>
                <a:cs typeface="MS Pゴシック" charset="0"/>
              </a:rPr>
              <a:t>hurled </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me</a:t>
            </a:r>
            <a:r>
              <a:rPr kumimoji="1" lang="en-US" altLang="ja-JP" sz="4000" b="1" dirty="0">
                <a:solidFill>
                  <a:srgbClr val="000000"/>
                </a:solidFill>
                <a:effectLst>
                  <a:glow rad="177800">
                    <a:srgbClr val="FFFFFF">
                      <a:alpha val="99000"/>
                    </a:srgbClr>
                  </a:glow>
                </a:effectLst>
                <a:latin typeface="Century Gothic" charset="0"/>
                <a:ea typeface="MS Pゴシック" charset="0"/>
                <a:cs typeface="MS Pゴシック" charset="0"/>
              </a:rPr>
              <a:t>"</a:t>
            </a:r>
            <a:r>
              <a:rPr kumimoji="1" lang="en-US" sz="4000" b="1" dirty="0">
                <a:solidFill>
                  <a:srgbClr val="000000"/>
                </a:solidFill>
                <a:effectLst>
                  <a:glow rad="177800">
                    <a:srgbClr val="FFFFFF">
                      <a:alpha val="99000"/>
                    </a:srgbClr>
                  </a:glow>
                </a:effectLst>
                <a:latin typeface="Century Gothic" charset="0"/>
                <a:ea typeface="MS Pゴシック" charset="0"/>
                <a:cs typeface="MS Pゴシック" charset="0"/>
              </a:rPr>
              <a:t> (2:3)</a:t>
            </a:r>
            <a:endParaRPr lang="en-US" sz="4000" dirty="0">
              <a:solidFill>
                <a:srgbClr val="000000"/>
              </a:solidFill>
              <a:effectLst>
                <a:glow rad="177800">
                  <a:srgbClr val="FFFFFF">
                    <a:alpha val="99000"/>
                  </a:srgbClr>
                </a:glow>
              </a:effectLst>
              <a:latin typeface="Century Gothic" charset="0"/>
              <a:ea typeface="MS Pゴシック" charset="0"/>
              <a:cs typeface="MS P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MS Pゴシック" charset="0"/>
              <a:cs typeface="MS Pゴシック" charset="0"/>
            </a:endParaRPr>
          </a:p>
        </p:txBody>
      </p:sp>
      <p:grpSp>
        <p:nvGrpSpPr>
          <p:cNvPr id="3" name="Group 20"/>
          <p:cNvGrpSpPr>
            <a:grpSpLocks/>
          </p:cNvGrpSpPr>
          <p:nvPr/>
        </p:nvGrpSpPr>
        <p:grpSpPr bwMode="auto">
          <a:xfrm>
            <a:off x="0" y="3429000"/>
            <a:ext cx="4495800" cy="3600450"/>
            <a:chOff x="-152400" y="-228600"/>
            <a:chExt cx="4495800" cy="3600400"/>
          </a:xfrm>
        </p:grpSpPr>
        <p:pic>
          <p:nvPicPr>
            <p:cNvPr id="634888" name="Picture 4"/>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781000"/>
              <a:ext cx="371723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52400" y="-228600"/>
              <a:ext cx="4495800" cy="1828775"/>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FF0000"/>
                  </a:solidFill>
                  <a:latin typeface="Century Gothic" charset="0"/>
                  <a:ea typeface="MS Pゴシック" charset="0"/>
                  <a:cs typeface="MS Pゴシック" charset="0"/>
                </a:rPr>
                <a:t>Arise</a:t>
              </a:r>
              <a:r>
                <a:rPr kumimoji="1" lang="en-US" sz="4000" b="1" dirty="0">
                  <a:solidFill>
                    <a:srgbClr val="000000"/>
                  </a:solidFill>
                  <a:latin typeface="Century Gothic" charset="0"/>
                  <a:ea typeface="MS Pゴシック" charset="0"/>
                  <a:cs typeface="MS Pゴシック" charset="0"/>
                </a:rPr>
                <a:t> and go to Nineveh</a:t>
              </a: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 (1:1)</a:t>
              </a:r>
              <a:endParaRPr lang="en-US" sz="4000" dirty="0">
                <a:solidFill>
                  <a:srgbClr val="000000"/>
                </a:solidFill>
                <a:latin typeface="Century Gothic" charset="0"/>
                <a:ea typeface="MS Pゴシック" charset="0"/>
                <a:cs typeface="MS Pゴシック" charset="0"/>
              </a:endParaRPr>
            </a:p>
          </p:txBody>
        </p:sp>
      </p:grpSp>
      <p:grpSp>
        <p:nvGrpSpPr>
          <p:cNvPr id="4" name="Group 21"/>
          <p:cNvGrpSpPr>
            <a:grpSpLocks/>
          </p:cNvGrpSpPr>
          <p:nvPr/>
        </p:nvGrpSpPr>
        <p:grpSpPr bwMode="auto">
          <a:xfrm>
            <a:off x="4135438" y="-26988"/>
            <a:ext cx="5029200" cy="3824288"/>
            <a:chOff x="3830978" y="-27322"/>
            <a:chExt cx="5029200" cy="3823788"/>
          </a:xfrm>
        </p:grpSpPr>
        <p:pic>
          <p:nvPicPr>
            <p:cNvPr id="634886" name="Picture 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5202578" y="-27322"/>
              <a:ext cx="2956389" cy="3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3830978" y="2348855"/>
              <a:ext cx="5029200" cy="1447611"/>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FF0000"/>
                  </a:solidFill>
                  <a:latin typeface="Century Gothic" charset="0"/>
                  <a:ea typeface="MS Pゴシック" charset="0"/>
                  <a:cs typeface="MS Pゴシック" charset="0"/>
                </a:rPr>
                <a:t>Arise</a:t>
              </a:r>
              <a:r>
                <a:rPr kumimoji="1" lang="en-US" sz="4000" b="1" dirty="0">
                  <a:solidFill>
                    <a:srgbClr val="000000"/>
                  </a:solidFill>
                  <a:latin typeface="Century Gothic" charset="0"/>
                  <a:ea typeface="MS Pゴシック" charset="0"/>
                  <a:cs typeface="MS Pゴシック" charset="0"/>
                </a:rPr>
                <a:t> and pray to your god</a:t>
              </a: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 (1:6)</a:t>
              </a:r>
              <a:endParaRPr lang="en-US" sz="4000" dirty="0">
                <a:solidFill>
                  <a:srgbClr val="000000"/>
                </a:solidFill>
                <a:latin typeface="Century Gothic" charset="0"/>
                <a:ea typeface="MS Pゴシック" charset="0"/>
                <a:cs typeface="MS Pゴシック" charset="0"/>
              </a:endParaRPr>
            </a:p>
          </p:txBody>
        </p:sp>
      </p:grpSp>
      <p:sp>
        <p:nvSpPr>
          <p:cNvPr id="2" name="Title 1"/>
          <p:cNvSpPr>
            <a:spLocks noGrp="1"/>
          </p:cNvSpPr>
          <p:nvPr>
            <p:ph type="title" idx="4294967295"/>
          </p:nvPr>
        </p:nvSpPr>
        <p:spPr>
          <a:xfrm>
            <a:off x="4716463" y="4149725"/>
            <a:ext cx="3581400" cy="2438400"/>
          </a:xfrm>
        </p:spPr>
        <p:txBody>
          <a:bodyPr/>
          <a:lstStyle/>
          <a:p>
            <a:pPr>
              <a:defRPr/>
            </a:pPr>
            <a:r>
              <a:rPr kumimoji="1" lang="en-US" altLang="ja-JP" b="1" dirty="0">
                <a:solidFill>
                  <a:schemeClr val="tx1"/>
                </a:solidFill>
                <a:ea typeface="+mj-ea"/>
              </a:rPr>
              <a:t>"</a:t>
            </a:r>
            <a:r>
              <a:rPr kumimoji="1" lang="en-US" b="1" dirty="0">
                <a:solidFill>
                  <a:srgbClr val="FF0000"/>
                </a:solidFill>
                <a:ea typeface="+mj-ea"/>
              </a:rPr>
              <a:t>Arise</a:t>
            </a:r>
            <a:r>
              <a:rPr kumimoji="1" lang="en-US" altLang="ja-JP" b="1" dirty="0">
                <a:solidFill>
                  <a:schemeClr val="tx1"/>
                </a:solidFill>
                <a:ea typeface="+mj-ea"/>
              </a:rPr>
              <a:t>"</a:t>
            </a:r>
            <a:r>
              <a:rPr kumimoji="1" lang="en-US" b="1" dirty="0">
                <a:solidFill>
                  <a:schemeClr val="tx1"/>
                </a:solidFill>
                <a:ea typeface="+mj-ea"/>
              </a:rPr>
              <a:t> in Jonah</a:t>
            </a:r>
            <a:endParaRPr lang="en-US" dirty="0">
              <a:solidFill>
                <a:schemeClr val="tx1"/>
              </a:solidFill>
              <a:ea typeface="+mj-ea"/>
            </a:endParaRPr>
          </a:p>
        </p:txBody>
      </p:sp>
      <p:sp>
        <p:nvSpPr>
          <p:cNvPr id="19" name="Right Arrow 18"/>
          <p:cNvSpPr>
            <a:spLocks noChangeArrowheads="1"/>
          </p:cNvSpPr>
          <p:nvPr/>
        </p:nvSpPr>
        <p:spPr bwMode="auto">
          <a:xfrm rot="-2663497">
            <a:off x="3540125" y="2822575"/>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solidFill>
                <a:srgbClr val="000000"/>
              </a:solidFill>
              <a:ea typeface="MS Pゴシック" charset="0"/>
              <a:cs typeface="MS P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MS Pゴシック" charset="0"/>
              <a:cs typeface="MS Pゴシック" charset="0"/>
            </a:endParaRPr>
          </a:p>
        </p:txBody>
      </p:sp>
      <p:grpSp>
        <p:nvGrpSpPr>
          <p:cNvPr id="3" name="Group 20"/>
          <p:cNvGrpSpPr>
            <a:grpSpLocks/>
          </p:cNvGrpSpPr>
          <p:nvPr/>
        </p:nvGrpSpPr>
        <p:grpSpPr bwMode="auto">
          <a:xfrm>
            <a:off x="-152400" y="-228600"/>
            <a:ext cx="4495800" cy="2971800"/>
            <a:chOff x="-152400" y="-228600"/>
            <a:chExt cx="4495800" cy="2971800"/>
          </a:xfrm>
        </p:grpSpPr>
        <p:pic>
          <p:nvPicPr>
            <p:cNvPr id="635916" name="Picture 4"/>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152400"/>
              <a:ext cx="371723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52400" y="-228600"/>
              <a:ext cx="4495800" cy="18288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went </a:t>
              </a:r>
              <a:r>
                <a:rPr kumimoji="1" lang="en-US" sz="4000" b="1" dirty="0">
                  <a:solidFill>
                    <a:srgbClr val="0000FF"/>
                  </a:solidFill>
                  <a:latin typeface="Century Gothic" charset="0"/>
                  <a:ea typeface="MS Pゴシック" charset="0"/>
                  <a:cs typeface="MS Pゴシック" charset="0"/>
                </a:rPr>
                <a:t>down  </a:t>
              </a:r>
              <a:r>
                <a:rPr kumimoji="1" lang="en-US" sz="4000" b="1" dirty="0">
                  <a:solidFill>
                    <a:srgbClr val="000000"/>
                  </a:solidFill>
                  <a:latin typeface="Century Gothic" charset="0"/>
                  <a:ea typeface="MS Pゴシック" charset="0"/>
                  <a:cs typeface="MS Pゴシック" charset="0"/>
                </a:rPr>
                <a:t>to Joppa</a:t>
              </a: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 (1:3a)</a:t>
              </a:r>
              <a:endParaRPr lang="en-US" sz="4000" dirty="0">
                <a:solidFill>
                  <a:srgbClr val="000000"/>
                </a:solidFill>
                <a:latin typeface="Century Gothic" charset="0"/>
                <a:ea typeface="MS Pゴシック" charset="0"/>
                <a:cs typeface="MS Pゴシック" charset="0"/>
              </a:endParaRPr>
            </a:p>
          </p:txBody>
        </p:sp>
      </p:grpSp>
      <p:grpSp>
        <p:nvGrpSpPr>
          <p:cNvPr id="4" name="Group 21"/>
          <p:cNvGrpSpPr>
            <a:grpSpLocks/>
          </p:cNvGrpSpPr>
          <p:nvPr/>
        </p:nvGrpSpPr>
        <p:grpSpPr bwMode="auto">
          <a:xfrm>
            <a:off x="2438400" y="115888"/>
            <a:ext cx="5029200" cy="3846512"/>
            <a:chOff x="2133600" y="116682"/>
            <a:chExt cx="5029200" cy="3845491"/>
          </a:xfrm>
        </p:grpSpPr>
        <p:pic>
          <p:nvPicPr>
            <p:cNvPr id="635914" name="Picture 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903099" y="116682"/>
              <a:ext cx="2956389" cy="3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2133600" y="2514757"/>
              <a:ext cx="5029200" cy="1447416"/>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had gone </a:t>
              </a:r>
              <a:r>
                <a:rPr kumimoji="1" lang="en-US" sz="4000" b="1" dirty="0">
                  <a:solidFill>
                    <a:srgbClr val="0000FF"/>
                  </a:solidFill>
                  <a:latin typeface="Century Gothic" charset="0"/>
                  <a:ea typeface="MS Pゴシック" charset="0"/>
                  <a:cs typeface="MS Pゴシック" charset="0"/>
                </a:rPr>
                <a:t>down </a:t>
              </a:r>
              <a:r>
                <a:rPr kumimoji="1" lang="en-US" sz="4000" b="1" dirty="0">
                  <a:solidFill>
                    <a:srgbClr val="000000"/>
                  </a:solidFill>
                  <a:latin typeface="Century Gothic" charset="0"/>
                  <a:ea typeface="MS Pゴシック" charset="0"/>
                  <a:cs typeface="MS Pゴシック" charset="0"/>
                </a:rPr>
                <a:t>below deck</a:t>
              </a: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 (1:5)</a:t>
              </a:r>
              <a:endParaRPr lang="en-US" sz="4000" dirty="0">
                <a:solidFill>
                  <a:srgbClr val="000000"/>
                </a:solidFill>
                <a:latin typeface="Century Gothic" charset="0"/>
                <a:ea typeface="MS Pゴシック" charset="0"/>
                <a:cs typeface="MS Pゴシック" charset="0"/>
              </a:endParaRPr>
            </a:p>
          </p:txBody>
        </p:sp>
      </p:grpSp>
      <p:grpSp>
        <p:nvGrpSpPr>
          <p:cNvPr id="5" name="Group 24"/>
          <p:cNvGrpSpPr>
            <a:grpSpLocks/>
          </p:cNvGrpSpPr>
          <p:nvPr/>
        </p:nvGrpSpPr>
        <p:grpSpPr bwMode="auto">
          <a:xfrm>
            <a:off x="1187450" y="3810000"/>
            <a:ext cx="7993063" cy="3048000"/>
            <a:chOff x="1187624" y="3810000"/>
            <a:chExt cx="7992888" cy="3048000"/>
          </a:xfrm>
        </p:grpSpPr>
        <p:pic>
          <p:nvPicPr>
            <p:cNvPr id="635912" name="Picture 4"/>
            <p:cNvPicPr>
              <a:picLocks noChangeAspect="1" noChangeArrowheads="1"/>
            </p:cNvPicPr>
            <p:nvPr/>
          </p:nvPicPr>
          <p:blipFill>
            <a:blip r:embed="rId4" cstate="screen">
              <a:lum bright="22000"/>
              <a:extLst>
                <a:ext uri="{28A0092B-C50C-407E-A947-70E740481C1C}">
                  <a14:useLocalDpi xmlns:a14="http://schemas.microsoft.com/office/drawing/2010/main"/>
                </a:ext>
              </a:extLst>
            </a:blip>
            <a:srcRect/>
            <a:stretch>
              <a:fillRect/>
            </a:stretch>
          </p:blipFill>
          <p:spPr bwMode="auto">
            <a:xfrm>
              <a:off x="1187624" y="3810000"/>
              <a:ext cx="4343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txBox="1">
              <a:spLocks/>
            </p:cNvSpPr>
            <p:nvPr/>
          </p:nvSpPr>
          <p:spPr bwMode="auto">
            <a:xfrm>
              <a:off x="4913405" y="5013325"/>
              <a:ext cx="4267107" cy="17526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sank </a:t>
              </a:r>
              <a:r>
                <a:rPr kumimoji="1" lang="en-US" sz="4000" b="1" dirty="0">
                  <a:solidFill>
                    <a:srgbClr val="0000FF"/>
                  </a:solidFill>
                  <a:latin typeface="Century Gothic" charset="0"/>
                  <a:ea typeface="MS Pゴシック" charset="0"/>
                  <a:cs typeface="MS Pゴシック" charset="0"/>
                </a:rPr>
                <a:t>down </a:t>
              </a:r>
              <a:r>
                <a:rPr kumimoji="1" lang="en-US" sz="4000" b="1" dirty="0">
                  <a:solidFill>
                    <a:srgbClr val="000000"/>
                  </a:solidFill>
                  <a:latin typeface="Century Gothic" charset="0"/>
                  <a:ea typeface="MS Pゴシック" charset="0"/>
                  <a:cs typeface="MS Pゴシック" charset="0"/>
                </a:rPr>
                <a:t>to the roots of the mountains</a:t>
              </a:r>
              <a:r>
                <a:rPr kumimoji="1" lang="en-US" altLang="ja-JP" sz="4000" b="1" dirty="0">
                  <a:solidFill>
                    <a:srgbClr val="000000"/>
                  </a:solidFill>
                  <a:latin typeface="Century Gothic" charset="0"/>
                  <a:ea typeface="MS Pゴシック" charset="0"/>
                  <a:cs typeface="MS Pゴシック" charset="0"/>
                </a:rPr>
                <a:t>"</a:t>
              </a:r>
              <a:r>
                <a:rPr kumimoji="1" lang="en-US" sz="4000" b="1" dirty="0">
                  <a:solidFill>
                    <a:srgbClr val="000000"/>
                  </a:solidFill>
                  <a:latin typeface="Century Gothic" charset="0"/>
                  <a:ea typeface="MS Pゴシック" charset="0"/>
                  <a:cs typeface="MS Pゴシック" charset="0"/>
                </a:rPr>
                <a:t> (2:6)</a:t>
              </a:r>
              <a:endParaRPr lang="en-US" sz="4000" dirty="0">
                <a:solidFill>
                  <a:srgbClr val="000000"/>
                </a:solidFill>
                <a:latin typeface="Century Gothic" charset="0"/>
                <a:ea typeface="MS Pゴシック" charset="0"/>
                <a:cs typeface="MS Pゴシック" charset="0"/>
              </a:endParaRPr>
            </a:p>
          </p:txBody>
        </p:sp>
      </p:grpSp>
      <p:sp>
        <p:nvSpPr>
          <p:cNvPr id="19" name="Right Arrow 18"/>
          <p:cNvSpPr>
            <a:spLocks noChangeArrowheads="1"/>
          </p:cNvSpPr>
          <p:nvPr/>
        </p:nvSpPr>
        <p:spPr bwMode="auto">
          <a:xfrm rot="2899508">
            <a:off x="2816225" y="1873250"/>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solidFill>
                <a:srgbClr val="000000"/>
              </a:solidFill>
              <a:ea typeface="MS Pゴシック" charset="0"/>
              <a:cs typeface="MS Pゴシック" charset="0"/>
            </a:endParaRPr>
          </a:p>
        </p:txBody>
      </p:sp>
      <p:sp>
        <p:nvSpPr>
          <p:cNvPr id="24" name="Right Arrow 23"/>
          <p:cNvSpPr>
            <a:spLocks noChangeArrowheads="1"/>
          </p:cNvSpPr>
          <p:nvPr/>
        </p:nvSpPr>
        <p:spPr bwMode="auto">
          <a:xfrm rot="2899508">
            <a:off x="4538663" y="3916363"/>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solidFill>
                <a:srgbClr val="000000"/>
              </a:solidFill>
              <a:ea typeface="MS Pゴシック" charset="0"/>
              <a:cs typeface="MS Pゴシック" charset="0"/>
            </a:endParaRPr>
          </a:p>
        </p:txBody>
      </p:sp>
      <p:sp>
        <p:nvSpPr>
          <p:cNvPr id="2" name="Title 1"/>
          <p:cNvSpPr>
            <a:spLocks noGrp="1"/>
          </p:cNvSpPr>
          <p:nvPr>
            <p:ph type="title" idx="4294967295"/>
          </p:nvPr>
        </p:nvSpPr>
        <p:spPr>
          <a:xfrm>
            <a:off x="0" y="3141663"/>
            <a:ext cx="2835275" cy="2424112"/>
          </a:xfrm>
        </p:spPr>
        <p:txBody>
          <a:bodyPr/>
          <a:lstStyle/>
          <a:p>
            <a:pPr>
              <a:defRPr/>
            </a:pPr>
            <a:r>
              <a:rPr kumimoji="1" lang="en-US" altLang="ja-JP" b="1" dirty="0">
                <a:solidFill>
                  <a:schemeClr val="tx1"/>
                </a:solidFill>
                <a:ea typeface="+mj-ea"/>
              </a:rPr>
              <a:t>"</a:t>
            </a:r>
            <a:r>
              <a:rPr kumimoji="1" lang="en-US" b="1" dirty="0">
                <a:solidFill>
                  <a:srgbClr val="0000FF"/>
                </a:solidFill>
                <a:ea typeface="+mj-ea"/>
              </a:rPr>
              <a:t>Down</a:t>
            </a:r>
            <a:r>
              <a:rPr kumimoji="1" lang="en-US" altLang="ja-JP" b="1" dirty="0">
                <a:solidFill>
                  <a:schemeClr val="tx1"/>
                </a:solidFill>
                <a:ea typeface="+mj-ea"/>
              </a:rPr>
              <a:t>"</a:t>
            </a:r>
            <a:r>
              <a:rPr kumimoji="1" lang="en-US" b="1" dirty="0">
                <a:solidFill>
                  <a:schemeClr val="tx1"/>
                </a:solidFill>
                <a:ea typeface="+mj-ea"/>
              </a:rPr>
              <a:t> in Jonah</a:t>
            </a:r>
            <a:endParaRPr lang="en-US" dirty="0">
              <a:solidFill>
                <a:schemeClr val="tx1"/>
              </a:solidFill>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ea typeface="+mj-ea"/>
              </a:rPr>
              <a:t>Black</a:t>
            </a:r>
          </a:p>
        </p:txBody>
      </p:sp>
      <p:sp>
        <p:nvSpPr>
          <p:cNvPr id="63693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MS Pゴシック" charset="0"/>
              <a:cs typeface="MS P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en-US" sz="4800" b="1" dirty="0">
                <a:solidFill>
                  <a:srgbClr val="F5F5F2"/>
                </a:solidFill>
                <a:ea typeface="+mj-ea"/>
              </a:rPr>
              <a:t>Thanksgiving Psalm</a:t>
            </a: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pic>
        <p:nvPicPr>
          <p:cNvPr id="63897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en-US" b="1">
                <a:solidFill>
                  <a:srgbClr val="000000"/>
                </a:solidFill>
                <a:latin typeface="Times New Roman" pitchFamily="-128" charset="0"/>
                <a:ea typeface="MS Pゴシック"/>
                <a:cs typeface="MS Pゴシック"/>
              </a:rPr>
              <a:t>Jonah 2</a:t>
            </a:r>
          </a:p>
        </p:txBody>
      </p:sp>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Prayer (1-2)</a:t>
            </a:r>
          </a:p>
          <a:p>
            <a:pPr marL="342900" indent="-342900" eaLnBrk="1" hangingPunct="1">
              <a:spcBef>
                <a:spcPct val="20000"/>
              </a:spcBef>
              <a:buSzPct val="85000"/>
              <a:buFont typeface="Wingdings" pitchFamily="-112" charset="2"/>
              <a:buNone/>
              <a:defRPr/>
            </a:pPr>
            <a:r>
              <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rPr>
              <a:t>Lament (3-7)</a:t>
            </a:r>
          </a:p>
          <a:p>
            <a:pPr marL="342900" indent="-342900"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rPr>
              <a:t>Vow (8-9)</a:t>
            </a:r>
          </a:p>
        </p:txBody>
      </p:sp>
    </p:spTree>
    <p:extLst>
      <p:ext uri="{BB962C8B-B14F-4D97-AF65-F5344CB8AC3E}">
        <p14:creationId xmlns:p14="http://schemas.microsoft.com/office/powerpoint/2010/main" val="1163518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41026" name="Picture 2" descr="Temple Al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7" name="Rectangle 3"/>
          <p:cNvSpPr>
            <a:spLocks noGrp="1" noChangeArrowheads="1"/>
          </p:cNvSpPr>
          <p:nvPr>
            <p:ph type="title" idx="4294967295"/>
          </p:nvPr>
        </p:nvSpPr>
        <p:spPr>
          <a:xfrm>
            <a:off x="152400" y="-274638"/>
            <a:ext cx="3276600" cy="1189038"/>
          </a:xfrm>
          <a:effectLst>
            <a:outerShdw blurRad="63500" dist="25400" dir="5100233" algn="ctr" rotWithShape="0">
              <a:schemeClr val="accent2">
                <a:alpha val="75000"/>
              </a:schemeClr>
            </a:outerShdw>
          </a:effectLst>
        </p:spPr>
        <p:txBody>
          <a:bodyPr/>
          <a:lstStyle/>
          <a:p>
            <a:pPr eaLnBrk="1" hangingPunct="1">
              <a:defRPr/>
            </a:pPr>
            <a:r>
              <a:rPr lang="en-US" b="1" dirty="0">
                <a:latin typeface="Impact" charset="0"/>
                <a:ea typeface="Osaka" charset="0"/>
                <a:cs typeface="Osaka" charset="0"/>
              </a:rPr>
              <a:t>Jonah</a:t>
            </a:r>
            <a:r>
              <a:rPr lang="mr-IN" altLang="ja-JP" b="1" dirty="0">
                <a:latin typeface="Impact" charset="0"/>
                <a:ea typeface="Osaka" charset="0"/>
                <a:cs typeface="Osaka" charset="0"/>
              </a:rPr>
              <a:t>'</a:t>
            </a:r>
            <a:r>
              <a:rPr lang="en-US" b="1" dirty="0">
                <a:latin typeface="Impact" charset="0"/>
                <a:ea typeface="Osaka" charset="0"/>
                <a:cs typeface="Osaka" charset="0"/>
              </a:rPr>
              <a:t>s Vow</a:t>
            </a:r>
            <a:endParaRPr lang="en-US" b="1" dirty="0">
              <a:solidFill>
                <a:schemeClr val="bg2"/>
              </a:solidFill>
              <a:latin typeface="Impact" charset="0"/>
              <a:ea typeface="Osaka" charset="0"/>
              <a:cs typeface="Osaka" charset="0"/>
            </a:endParaRPr>
          </a:p>
        </p:txBody>
      </p:sp>
      <p:sp>
        <p:nvSpPr>
          <p:cNvPr id="297989" name="Text Box 5"/>
          <p:cNvSpPr txBox="1">
            <a:spLocks noChangeArrowheads="1"/>
          </p:cNvSpPr>
          <p:nvPr/>
        </p:nvSpPr>
        <p:spPr bwMode="auto">
          <a:xfrm>
            <a:off x="3276600" y="-76200"/>
            <a:ext cx="5486400" cy="2678113"/>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mr-IN" altLang="zh-CN" sz="2800" dirty="0">
                <a:solidFill>
                  <a:srgbClr val="CCFFFF"/>
                </a:solidFill>
                <a:effectLst>
                  <a:outerShdw blurRad="38100" dist="38100" dir="2700000" algn="tl">
                    <a:srgbClr val="000000"/>
                  </a:outerShdw>
                </a:effectLst>
                <a:latin typeface="Arial Black" charset="0"/>
                <a:ea typeface="SimSun" charset="0"/>
                <a:cs typeface="SimSun" charset="0"/>
              </a:rPr>
              <a:t>"</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But I, with a song of thanksgiving, will sacrifice to you. What I have vowed I will make good.  Salvation comes from the L</a:t>
            </a:r>
            <a:r>
              <a:rPr lang="en-US" altLang="zh-CN" dirty="0">
                <a:solidFill>
                  <a:srgbClr val="CCFFFF"/>
                </a:solidFill>
                <a:effectLst>
                  <a:outerShdw blurRad="38100" dist="38100" dir="2700000" algn="tl">
                    <a:srgbClr val="000000"/>
                  </a:outerShdw>
                </a:effectLst>
                <a:latin typeface="Arial Black" charset="0"/>
                <a:ea typeface="SimSun" charset="0"/>
                <a:cs typeface="SimSun" charset="0"/>
              </a:rPr>
              <a:t>ORD</a:t>
            </a:r>
            <a:r>
              <a:rPr lang="mr-IN" altLang="zh-CN" sz="2800" dirty="0">
                <a:solidFill>
                  <a:srgbClr val="CCFFFF"/>
                </a:solidFill>
                <a:effectLst>
                  <a:outerShdw blurRad="38100" dist="38100" dir="2700000" algn="tl">
                    <a:srgbClr val="000000"/>
                  </a:outerShdw>
                </a:effectLst>
                <a:latin typeface="Arial Black" charset="0"/>
                <a:ea typeface="SimSun" charset="0"/>
                <a:cs typeface="SimSun" charset="0"/>
              </a:rPr>
              <a:t>"</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 (2:9 NIV)</a:t>
            </a:r>
          </a:p>
        </p:txBody>
      </p:sp>
    </p:spTree>
    <p:extLst>
      <p:ext uri="{BB962C8B-B14F-4D97-AF65-F5344CB8AC3E}">
        <p14:creationId xmlns:p14="http://schemas.microsoft.com/office/powerpoint/2010/main" val="3977103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7989"/>
                                        </p:tgtEl>
                                        <p:attrNameLst>
                                          <p:attrName>style.visibility</p:attrName>
                                        </p:attrNameLst>
                                      </p:cBhvr>
                                      <p:to>
                                        <p:strVal val="visible"/>
                                      </p:to>
                                    </p:set>
                                    <p:anim calcmode="lin" valueType="num">
                                      <p:cBhvr additive="base">
                                        <p:cTn id="7" dur="500" fill="hold"/>
                                        <p:tgtEl>
                                          <p:spTgt spid="297989"/>
                                        </p:tgtEl>
                                        <p:attrNameLst>
                                          <p:attrName>ppt_x</p:attrName>
                                        </p:attrNameLst>
                                      </p:cBhvr>
                                      <p:tavLst>
                                        <p:tav tm="0">
                                          <p:val>
                                            <p:strVal val="0-#ppt_w/2"/>
                                          </p:val>
                                        </p:tav>
                                        <p:tav tm="100000">
                                          <p:val>
                                            <p:strVal val="#ppt_x"/>
                                          </p:val>
                                        </p:tav>
                                      </p:tavLst>
                                    </p:anim>
                                    <p:anim calcmode="lin" valueType="num">
                                      <p:cBhvr additive="base">
                                        <p:cTn id="8" dur="500" fill="hold"/>
                                        <p:tgtEl>
                                          <p:spTgt spid="297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9" grpId="0" animBg="1" autoUpdateAnimBg="0"/>
    </p:bldLst>
  </p:timing>
</p:sld>
</file>

<file path=ppt/theme/_rels/theme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theme1.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Textured">
  <a:themeElements>
    <a:clrScheme name="2_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2_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2_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2_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Warp">
  <a:themeElements>
    <a:clrScheme name="1_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1_War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Orbit">
  <a:themeElements>
    <a:clrScheme name="2_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2_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2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2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2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2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2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2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2_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Textured">
  <a:themeElements>
    <a:clrScheme name="1_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Refined">
  <a:themeElements>
    <a:clrScheme name="1_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1_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1_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1_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1_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1_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1_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1_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each">
  <a:themeElements>
    <a:clrScheme name="1_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1_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Lilies">
  <a:themeElements>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Lilies">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Lilies">
  <a:themeElements>
    <a:clrScheme name="1_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1_Lilies">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8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6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9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7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Desk Lamp">
  <a:themeElements>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1_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1_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ilies">
  <a:themeElements>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Lili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Lightbar">
  <a:themeElements>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fontScheme name="1_Lightbar">
      <a:majorFont>
        <a:latin typeface="Lucida Grande"/>
        <a:ea typeface="ＭＳ Ｐゴシック"/>
        <a:cs typeface="ＭＳ Ｐゴシック"/>
      </a:majorFont>
      <a:minorFont>
        <a:latin typeface="Lucida Grand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5.xml><?xml version="1.0" encoding="utf-8"?>
<a:theme xmlns:a="http://schemas.openxmlformats.org/drawingml/2006/main" name="8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1.xml><?xml version="1.0" encoding="utf-8"?>
<a:theme xmlns:a="http://schemas.openxmlformats.org/drawingml/2006/main" name="3_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3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4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_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HD:Documents:CD Backups:Office 2004 Mac:Microsoft Office 2004:Templates:Presentations:Designs:Lightbar</Template>
  <TotalTime>21695</TotalTime>
  <Words>13649</Words>
  <Application>Microsoft Macintosh PowerPoint</Application>
  <PresentationFormat>On-screen Show (4:3)</PresentationFormat>
  <Paragraphs>1551</Paragraphs>
  <Slides>215</Slides>
  <Notes>186</Notes>
  <HiddenSlides>0</HiddenSlides>
  <MMClips>0</MMClips>
  <ScaleCrop>false</ScaleCrop>
  <HeadingPairs>
    <vt:vector size="8" baseType="variant">
      <vt:variant>
        <vt:lpstr>Fonts Used</vt:lpstr>
      </vt:variant>
      <vt:variant>
        <vt:i4>29</vt:i4>
      </vt:variant>
      <vt:variant>
        <vt:lpstr>Theme</vt:lpstr>
      </vt:variant>
      <vt:variant>
        <vt:i4>80</vt:i4>
      </vt:variant>
      <vt:variant>
        <vt:lpstr>Embedded OLE Servers</vt:lpstr>
      </vt:variant>
      <vt:variant>
        <vt:i4>1</vt:i4>
      </vt:variant>
      <vt:variant>
        <vt:lpstr>Slide Titles</vt:lpstr>
      </vt:variant>
      <vt:variant>
        <vt:i4>215</vt:i4>
      </vt:variant>
    </vt:vector>
  </HeadingPairs>
  <TitlesOfParts>
    <vt:vector size="325" baseType="lpstr">
      <vt:lpstr>ＭＳ Ｐゴシック</vt:lpstr>
      <vt:lpstr>MS Pゴシック</vt:lpstr>
      <vt:lpstr>Olivia Brush</vt:lpstr>
      <vt:lpstr>Osaka</vt:lpstr>
      <vt:lpstr>Sand</vt:lpstr>
      <vt:lpstr>Times</vt:lpstr>
      <vt:lpstr>Arial</vt:lpstr>
      <vt:lpstr>Arial Black</vt:lpstr>
      <vt:lpstr>Arial Narrow</vt:lpstr>
      <vt:lpstr>Calibri</vt:lpstr>
      <vt:lpstr>Century Gothic</vt:lpstr>
      <vt:lpstr>Comic Sans MS</vt:lpstr>
      <vt:lpstr>Copperplate</vt:lpstr>
      <vt:lpstr>Copperplate Gothic Light</vt:lpstr>
      <vt:lpstr>Garamond</vt:lpstr>
      <vt:lpstr>Helvetica</vt:lpstr>
      <vt:lpstr>Impact</vt:lpstr>
      <vt:lpstr>Lucida Grande</vt:lpstr>
      <vt:lpstr>Lucida Handwriting</vt:lpstr>
      <vt:lpstr>Monotype Corsiva</vt:lpstr>
      <vt:lpstr>Monotype Sorts</vt:lpstr>
      <vt:lpstr>Rockwell Extra Bold</vt:lpstr>
      <vt:lpstr>Tahoma</vt:lpstr>
      <vt:lpstr>Times New Roman</vt:lpstr>
      <vt:lpstr>Trebuchet MS</vt:lpstr>
      <vt:lpstr>Tw Cen MT</vt:lpstr>
      <vt:lpstr>Verdana</vt:lpstr>
      <vt:lpstr>Wingdings</vt:lpstr>
      <vt:lpstr>Wingdings 2</vt:lpstr>
      <vt:lpstr>Desk Lamp</vt:lpstr>
      <vt:lpstr>Textured</vt:lpstr>
      <vt:lpstr>Starfish</vt:lpstr>
      <vt:lpstr>Refined</vt:lpstr>
      <vt:lpstr>Zig Zag</vt:lpstr>
      <vt:lpstr>Lilies</vt:lpstr>
      <vt:lpstr>Blank Presentation</vt:lpstr>
      <vt:lpstr>2_Beach</vt:lpstr>
      <vt:lpstr>1_Default Design</vt:lpstr>
      <vt:lpstr>1_Blank Presentation</vt:lpstr>
      <vt:lpstr>2_Blank Presentation</vt:lpstr>
      <vt:lpstr>2_Default Design</vt:lpstr>
      <vt:lpstr>1_Balance</vt:lpstr>
      <vt:lpstr>Stream</vt:lpstr>
      <vt:lpstr>3_Blank Presentation</vt:lpstr>
      <vt:lpstr>1_Textured</vt:lpstr>
      <vt:lpstr>1_Northern Lights</vt:lpstr>
      <vt:lpstr>2_Textured</vt:lpstr>
      <vt:lpstr>1_Refined</vt:lpstr>
      <vt:lpstr>1_Ocean</vt:lpstr>
      <vt:lpstr>1_Water and Light</vt:lpstr>
      <vt:lpstr>3_Textured</vt:lpstr>
      <vt:lpstr>Beach</vt:lpstr>
      <vt:lpstr>5_Blank Presentation</vt:lpstr>
      <vt:lpstr>2_Orbit</vt:lpstr>
      <vt:lpstr>1_Desk Lamp</vt:lpstr>
      <vt:lpstr>3_Desk Lamp</vt:lpstr>
      <vt:lpstr>Orbit</vt:lpstr>
      <vt:lpstr>Water and Light</vt:lpstr>
      <vt:lpstr>1_Warp</vt:lpstr>
      <vt:lpstr>Strategic</vt:lpstr>
      <vt:lpstr>3_Orbit</vt:lpstr>
      <vt:lpstr>2_Refined</vt:lpstr>
      <vt:lpstr>Satin Taupe</vt:lpstr>
      <vt:lpstr>5_Textured</vt:lpstr>
      <vt:lpstr>2_Northern Lights</vt:lpstr>
      <vt:lpstr>4_Desk Lamp</vt:lpstr>
      <vt:lpstr>7_Default Design</vt:lpstr>
      <vt:lpstr>1_Starfish</vt:lpstr>
      <vt:lpstr>3_Refined</vt:lpstr>
      <vt:lpstr>1_Beach</vt:lpstr>
      <vt:lpstr>6_Textured</vt:lpstr>
      <vt:lpstr>5_Default Design</vt:lpstr>
      <vt:lpstr>8_Default Design</vt:lpstr>
      <vt:lpstr>Borealis</vt:lpstr>
      <vt:lpstr>Crumple</vt:lpstr>
      <vt:lpstr>1_Lilies</vt:lpstr>
      <vt:lpstr>2_Lilies</vt:lpstr>
      <vt:lpstr>4_Orbit</vt:lpstr>
      <vt:lpstr>49_Blank Presentation</vt:lpstr>
      <vt:lpstr>5_Desk Lamp</vt:lpstr>
      <vt:lpstr>8_Textured</vt:lpstr>
      <vt:lpstr>6_Desk Lamp</vt:lpstr>
      <vt:lpstr>Default Design</vt:lpstr>
      <vt:lpstr>1_Orbit</vt:lpstr>
      <vt:lpstr>9_Textured</vt:lpstr>
      <vt:lpstr>7_Desk Lamp</vt:lpstr>
      <vt:lpstr>2_Desk Lamp</vt:lpstr>
      <vt:lpstr>1_Marble Top</vt:lpstr>
      <vt:lpstr>2_Balance</vt:lpstr>
      <vt:lpstr>Balance</vt:lpstr>
      <vt:lpstr>1_Lightbar</vt:lpstr>
      <vt:lpstr>2_Ocean</vt:lpstr>
      <vt:lpstr>Office Theme</vt:lpstr>
      <vt:lpstr>8_Desk Lamp</vt:lpstr>
      <vt:lpstr>50_Blank Presentation</vt:lpstr>
      <vt:lpstr>1_Office Theme</vt:lpstr>
      <vt:lpstr>1_untitled 1</vt:lpstr>
      <vt:lpstr>21_Default Design</vt:lpstr>
      <vt:lpstr>Median</vt:lpstr>
      <vt:lpstr>3_Beach</vt:lpstr>
      <vt:lpstr>3_Northern Lights</vt:lpstr>
      <vt:lpstr>4_Textured</vt:lpstr>
      <vt:lpstr>6_Blank Presentation</vt:lpstr>
      <vt:lpstr>1_Bright Balloons</vt:lpstr>
      <vt:lpstr>4_Default Design</vt:lpstr>
      <vt:lpstr>2_Azure</vt:lpstr>
      <vt:lpstr>1_MEADOW</vt:lpstr>
      <vt:lpstr>3_Default Design</vt:lpstr>
      <vt:lpstr>4_Radar</vt:lpstr>
      <vt:lpstr>Slide</vt:lpstr>
      <vt:lpstr>Title Slide</vt:lpstr>
      <vt:lpstr>Key Word</vt:lpstr>
      <vt:lpstr>Theme</vt:lpstr>
      <vt:lpstr>Key Verse</vt:lpstr>
      <vt:lpstr>Kingdom Statement</vt:lpstr>
      <vt:lpstr>Summary Statement</vt:lpstr>
      <vt:lpstr>Covenant</vt:lpstr>
      <vt:lpstr>Redemption</vt:lpstr>
      <vt:lpstr>Messiah</vt:lpstr>
      <vt:lpstr>Book Chart</vt:lpstr>
      <vt:lpstr>Barry Huddleston, The Acrostic Summarized Bible (Grand Rapids: Baker, 1992)</vt:lpstr>
      <vt:lpstr>Be Caring</vt:lpstr>
      <vt:lpstr>How does God want us to respond to unresponsive people?</vt:lpstr>
      <vt:lpstr>"Go! No! So Row!"   Jonah 1</vt:lpstr>
      <vt:lpstr>"Lo!" Jonah 2</vt:lpstr>
      <vt:lpstr>"Go! Yo! Whoa!"   Jonah 3</vt:lpstr>
      <vt:lpstr>"Oh, No!" Jonah 4</vt:lpstr>
      <vt:lpstr>The Point of Jonah: </vt:lpstr>
      <vt:lpstr>Thought Questions</vt:lpstr>
      <vt:lpstr>Black</vt:lpstr>
      <vt:lpstr>What's Most Important?</vt:lpstr>
      <vt:lpstr>What's Most Important?</vt:lpstr>
      <vt:lpstr>Our Vision is to…</vt:lpstr>
      <vt:lpstr>Be Caring</vt:lpstr>
      <vt:lpstr>A missed opportunity</vt:lpstr>
      <vt:lpstr>Do you care for people?</vt:lpstr>
      <vt:lpstr>How does God want us to respond to unresponsive people?</vt:lpstr>
      <vt:lpstr>The Twelve</vt:lpstr>
      <vt:lpstr>Be...</vt:lpstr>
      <vt:lpstr>Minor Prophets—Major Points</vt:lpstr>
      <vt:lpstr>Title Slide</vt:lpstr>
      <vt:lpstr>Unique Elements in Jonah</vt:lpstr>
      <vt:lpstr>"Go! No! So Row!"   Jonah 1</vt:lpstr>
      <vt:lpstr>Jonah 1: Go!</vt:lpstr>
      <vt:lpstr>Assyrian Brutality</vt:lpstr>
      <vt:lpstr>Treatment of Captured Kings</vt:lpstr>
      <vt:lpstr>Siege &amp; Attack</vt:lpstr>
      <vt:lpstr>Esarhaddon's Ego (660 BC)</vt:lpstr>
      <vt:lpstr>Assyrian Expansion</vt:lpstr>
      <vt:lpstr>Assyrian Developments</vt:lpstr>
      <vt:lpstr>The Setting: Assyrian Might</vt:lpstr>
      <vt:lpstr>Expansion under Jeroboam II</vt:lpstr>
      <vt:lpstr>God loves you and offers a wonderful plan for your life?</vt:lpstr>
      <vt:lpstr>What a Message…</vt:lpstr>
      <vt:lpstr>Israel's Strategic Location</vt:lpstr>
      <vt:lpstr>Ivory Comb</vt:lpstr>
      <vt:lpstr>Summary of Jonah's Time</vt:lpstr>
      <vt:lpstr>Jonah 1: Go!  No!</vt:lpstr>
      <vt:lpstr>Where would Jonah go?</vt:lpstr>
      <vt:lpstr>Joppa was an important seaport</vt:lpstr>
      <vt:lpstr>Q: How did God overcome the prejudice in the Church at Jerusalem?</vt:lpstr>
      <vt:lpstr>Peter was not like Jonah at Joppa</vt:lpstr>
      <vt:lpstr>"Get up, Peter! Kill and eat!"</vt:lpstr>
      <vt:lpstr>"What's God going to do to these unclean men?"</vt:lpstr>
      <vt:lpstr>Cornelius bows to Peter</vt:lpstr>
      <vt:lpstr>Peter defends his lack of prejudice</vt:lpstr>
      <vt:lpstr>Black</vt:lpstr>
      <vt:lpstr>Jonah 1: Go!  No!  So Row!</vt:lpstr>
      <vt:lpstr>Raging Sea</vt:lpstr>
      <vt:lpstr>Ship Threatened to Break</vt:lpstr>
      <vt:lpstr>Cargo Overboard</vt:lpstr>
      <vt:lpstr>Jonah Sleeping</vt:lpstr>
      <vt:lpstr>Black</vt:lpstr>
      <vt:lpstr>Black</vt:lpstr>
      <vt:lpstr>Sailors Rowing</vt:lpstr>
      <vt:lpstr>Jonah Overboard</vt:lpstr>
      <vt:lpstr>The Jewish Diaspora</vt:lpstr>
      <vt:lpstr>Main Idea of Jonah 1</vt:lpstr>
      <vt:lpstr>God often used invasions of His people to convert the invaders!</vt:lpstr>
      <vt:lpstr>4.89 million people 1.68 million foreigners!</vt:lpstr>
      <vt:lpstr>Our Vision</vt:lpstr>
      <vt:lpstr>Mercedes-Benz</vt:lpstr>
      <vt:lpstr>Black</vt:lpstr>
      <vt:lpstr>Jonah 1 Small Group Questions</vt:lpstr>
      <vt:lpstr>Important Matters</vt:lpstr>
      <vt:lpstr>Placing the Prophets</vt:lpstr>
      <vt:lpstr>Book Chart</vt:lpstr>
      <vt:lpstr>"Lo!" Jonah 2</vt:lpstr>
      <vt:lpstr>JONAH 1:17</vt:lpstr>
      <vt:lpstr>Huge Fish?</vt:lpstr>
      <vt:lpstr>Inside the Fish</vt:lpstr>
      <vt:lpstr>Inside the Fish</vt:lpstr>
      <vt:lpstr>Black</vt:lpstr>
      <vt:lpstr>"Evangelical" Unbelievers?</vt:lpstr>
      <vt:lpstr>Is Jonah simply just a good story for kids?</vt:lpstr>
      <vt:lpstr>Why not accept Jonah?</vt:lpstr>
      <vt:lpstr>Expected Responses:</vt:lpstr>
      <vt:lpstr>The Ten Million Dollar Question</vt:lpstr>
      <vt:lpstr>Jonah thanked God for delivering him from drowning (1:17–2:10)</vt:lpstr>
      <vt:lpstr>Judgment?</vt:lpstr>
      <vt:lpstr>Thanksgiving Psalm</vt:lpstr>
      <vt:lpstr>Thanksgiving Psalm</vt:lpstr>
      <vt:lpstr>Thanksgiving Psalm</vt:lpstr>
      <vt:lpstr>"To hurl" in Jonah</vt:lpstr>
      <vt:lpstr>"Arise" in Jonah</vt:lpstr>
      <vt:lpstr>"Down" in Jonah</vt:lpstr>
      <vt:lpstr>Black</vt:lpstr>
      <vt:lpstr>Thanksgiving Psalm</vt:lpstr>
      <vt:lpstr>Jonah's Vow</vt:lpstr>
      <vt:lpstr>The Result?  Jonah Vomited</vt:lpstr>
      <vt:lpstr>The Ten Million Dollar Question</vt:lpstr>
      <vt:lpstr>We should thank God that He spares us despite our disobedience</vt:lpstr>
      <vt:lpstr>What better motivates you to right living?</vt:lpstr>
      <vt:lpstr>Distinguishing some key terms…</vt:lpstr>
      <vt:lpstr>Black</vt:lpstr>
      <vt:lpstr>This is My Life</vt:lpstr>
      <vt:lpstr>The Marriage</vt:lpstr>
      <vt:lpstr>Baby Ricky</vt:lpstr>
      <vt:lpstr>The Family Grew &amp; Moved…</vt:lpstr>
      <vt:lpstr>San Francisco Bay Area</vt:lpstr>
      <vt:lpstr>The Divorce</vt:lpstr>
      <vt:lpstr>Divorce for Mom was tough…</vt:lpstr>
      <vt:lpstr>Renewal Under Bill</vt:lpstr>
      <vt:lpstr>One Year of Water Skiing…</vt:lpstr>
      <vt:lpstr>Another Divorce…</vt:lpstr>
      <vt:lpstr>But We Had Each Other…</vt:lpstr>
      <vt:lpstr>Our Family of 5 (1972)</vt:lpstr>
      <vt:lpstr>School Pictures</vt:lpstr>
      <vt:lpstr>Baseball</vt:lpstr>
      <vt:lpstr>Peppy Sports</vt:lpstr>
      <vt:lpstr>My Spiritual Journey</vt:lpstr>
      <vt:lpstr>Searching in the 70s…</vt:lpstr>
      <vt:lpstr>The influence of friends</vt:lpstr>
      <vt:lpstr>Finally I understood</vt:lpstr>
      <vt:lpstr>What I've learned over the years…</vt:lpstr>
      <vt:lpstr>Black</vt:lpstr>
      <vt:lpstr>The Big Idea</vt:lpstr>
      <vt:lpstr>Black</vt:lpstr>
      <vt:lpstr>Jonah 2 Small Group Question</vt:lpstr>
      <vt:lpstr>Jonah 2 Small Group Questions</vt:lpstr>
      <vt:lpstr>Only By Grace 1/5</vt:lpstr>
      <vt:lpstr>Only by Grace 1 of 4</vt:lpstr>
      <vt:lpstr>Only by Grace 2 of 4</vt:lpstr>
      <vt:lpstr>Only by Grace 3 of 4</vt:lpstr>
      <vt:lpstr>Only by Grace 4 of 4</vt:lpstr>
      <vt:lpstr>Black</vt:lpstr>
      <vt:lpstr>"Go! Yo! Whoa!"   Jonah 3</vt:lpstr>
      <vt:lpstr>Success - Failure</vt:lpstr>
      <vt:lpstr>Failure of Logic</vt:lpstr>
      <vt:lpstr>When your best isn't good enough</vt:lpstr>
      <vt:lpstr>If at first you don't succeed,  failure may be your style </vt:lpstr>
      <vt:lpstr>We can't spell failure without U.</vt:lpstr>
      <vt:lpstr>Sometimes you just don't have an excuse</vt:lpstr>
      <vt:lpstr>Do you fear</vt:lpstr>
      <vt:lpstr>Many Fear Evangelism!</vt:lpstr>
      <vt:lpstr>How does God look at failure–especially in evangelism?</vt:lpstr>
      <vt:lpstr>Jonah failed to go</vt:lpstr>
      <vt:lpstr>Book Chart</vt:lpstr>
      <vt:lpstr>Jonah 3: Go!</vt:lpstr>
      <vt:lpstr>"You cannot find a single place in Scripture where a man was ever sent to do a work in which he failed"</vt:lpstr>
      <vt:lpstr>"Experience is a wonderful thing.    It enables you to recognize a mistake when you make it again."</vt:lpstr>
      <vt:lpstr>The God of the "Second Chance"</vt:lpstr>
      <vt:lpstr>Failure is an event—Not a person</vt:lpstr>
      <vt:lpstr>Jonah 3: Go!  Yo!</vt:lpstr>
      <vt:lpstr>Black</vt:lpstr>
      <vt:lpstr>The Nineveh Metropolis</vt:lpstr>
      <vt:lpstr>"Now 40 days and Nineveh overturned!"  (Hebrew message in 5 words)</vt:lpstr>
      <vt:lpstr>What's Most Important?</vt:lpstr>
      <vt:lpstr>Our Vision is to…</vt:lpstr>
      <vt:lpstr>The Candle</vt:lpstr>
      <vt:lpstr>And the best evangelist is…</vt:lpstr>
      <vt:lpstr>Jonah 3: Go!  Yo!  Whoa!</vt:lpstr>
      <vt:lpstr>Historicity</vt:lpstr>
      <vt:lpstr>"What did I do?"</vt:lpstr>
      <vt:lpstr>Jonah in Wonderland?</vt:lpstr>
      <vt:lpstr>Preparation for Repentance?</vt:lpstr>
      <vt:lpstr>Jonah was a sign to Nineveh (Luke 11:30)</vt:lpstr>
      <vt:lpstr>The God of Surprises!</vt:lpstr>
      <vt:lpstr>Black</vt:lpstr>
      <vt:lpstr>People are more responsive than you think!</vt:lpstr>
      <vt:lpstr>Your failures do not define you</vt:lpstr>
      <vt:lpstr>Black</vt:lpstr>
      <vt:lpstr>Jonah 3 Small Group Questions</vt:lpstr>
      <vt:lpstr>Black</vt:lpstr>
      <vt:lpstr>Finally I understood</vt:lpstr>
      <vt:lpstr>The Big Move</vt:lpstr>
      <vt:lpstr>A New Start</vt:lpstr>
      <vt:lpstr>Black</vt:lpstr>
      <vt:lpstr>Unique Elements in Jonah</vt:lpstr>
      <vt:lpstr>"Oh, No!" Jonah 4</vt:lpstr>
      <vt:lpstr>Black</vt:lpstr>
      <vt:lpstr>How can we show compassion?</vt:lpstr>
      <vt:lpstr>Where would Jonah go?</vt:lpstr>
      <vt:lpstr>Thanksgiving Psalm</vt:lpstr>
      <vt:lpstr>The Result?  Jonah Vomited</vt:lpstr>
      <vt:lpstr>"What did I do?"</vt:lpstr>
      <vt:lpstr>Book Chart</vt:lpstr>
      <vt:lpstr>Jonah's Prophet Priorities Problem</vt:lpstr>
      <vt:lpstr>Jonah got uptight about things and forgot about people (4:1-9).</vt:lpstr>
      <vt:lpstr>A.  God's concern was for Nineveh, but its salvation made Jonah angry (4:1-4).</vt:lpstr>
      <vt:lpstr>Dear God, I beg you!</vt:lpstr>
      <vt:lpstr>Hudson Taylor</vt:lpstr>
      <vt:lpstr>Jonah Pouted</vt:lpstr>
      <vt:lpstr>Jonah went to the east of the city</vt:lpstr>
      <vt:lpstr>Why did Jonah sit east of the city?</vt:lpstr>
      <vt:lpstr>Feast of Tabernacles (Shelters)</vt:lpstr>
      <vt:lpstr>Attack &amp; Burn</vt:lpstr>
      <vt:lpstr>A play on words</vt:lpstr>
      <vt:lpstr>Attack &amp; Burn!</vt:lpstr>
      <vt:lpstr>What a turn of events…</vt:lpstr>
      <vt:lpstr>Put people over things (4:10-11)</vt:lpstr>
      <vt:lpstr>Things? or People?</vt:lpstr>
      <vt:lpstr>4:10 NLT </vt:lpstr>
      <vt:lpstr>Only Three Things are Eternal</vt:lpstr>
      <vt:lpstr>Shouldn't I have pity on the 120,000 people of Nineveh?</vt:lpstr>
      <vt:lpstr>How can you have God's compassion for people?</vt:lpstr>
      <vt:lpstr>The Point of Jonah: </vt:lpstr>
      <vt:lpstr>The Life-Saving Station</vt:lpstr>
      <vt:lpstr>Black</vt:lpstr>
      <vt:lpstr>OT Preaching link at BibleStudyDownloads.org</vt:lpstr>
      <vt:lpstr>Thought Questions</vt:lpstr>
      <vt:lpstr>PowerPoint Presentation</vt:lpstr>
      <vt:lpstr>100 Years Later…</vt:lpstr>
      <vt:lpstr>Black</vt:lpstr>
      <vt:lpstr>OT Survey link at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Grace To</dc:creator>
  <cp:lastModifiedBy>Rick Griffith</cp:lastModifiedBy>
  <cp:revision>498</cp:revision>
  <dcterms:created xsi:type="dcterms:W3CDTF">2009-09-24T00:05:00Z</dcterms:created>
  <dcterms:modified xsi:type="dcterms:W3CDTF">2024-02-16T02:56:10Z</dcterms:modified>
</cp:coreProperties>
</file>