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9.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1.xml" ContentType="application/vnd.openxmlformats-officedocument.theme+xml"/>
  <Override PartName="/ppt/slideLayouts/slideLayout14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702" r:id="rId3"/>
    <p:sldMasterId id="2147483716" r:id="rId4"/>
    <p:sldMasterId id="2147483730" r:id="rId5"/>
    <p:sldMasterId id="2147483758" r:id="rId6"/>
    <p:sldMasterId id="2147483772" r:id="rId7"/>
    <p:sldMasterId id="2147483786" r:id="rId8"/>
    <p:sldMasterId id="2147483800" r:id="rId9"/>
    <p:sldMasterId id="2147483814" r:id="rId10"/>
    <p:sldMasterId id="2147483995" r:id="rId11"/>
    <p:sldMasterId id="2147484008" r:id="rId12"/>
  </p:sldMasterIdLst>
  <p:notesMasterIdLst>
    <p:notesMasterId r:id="rId59"/>
  </p:notesMasterIdLst>
  <p:sldIdLst>
    <p:sldId id="321" r:id="rId13"/>
    <p:sldId id="263" r:id="rId14"/>
    <p:sldId id="264" r:id="rId15"/>
    <p:sldId id="261" r:id="rId16"/>
    <p:sldId id="256" r:id="rId17"/>
    <p:sldId id="271" r:id="rId18"/>
    <p:sldId id="272" r:id="rId19"/>
    <p:sldId id="324" r:id="rId20"/>
    <p:sldId id="325" r:id="rId21"/>
    <p:sldId id="327" r:id="rId22"/>
    <p:sldId id="278" r:id="rId23"/>
    <p:sldId id="326" r:id="rId24"/>
    <p:sldId id="280" r:id="rId25"/>
    <p:sldId id="306" r:id="rId26"/>
    <p:sldId id="307" r:id="rId27"/>
    <p:sldId id="308" r:id="rId28"/>
    <p:sldId id="309" r:id="rId29"/>
    <p:sldId id="281" r:id="rId30"/>
    <p:sldId id="304" r:id="rId31"/>
    <p:sldId id="287" r:id="rId32"/>
    <p:sldId id="282" r:id="rId33"/>
    <p:sldId id="5565" r:id="rId34"/>
    <p:sldId id="331" r:id="rId35"/>
    <p:sldId id="313" r:id="rId36"/>
    <p:sldId id="5566" r:id="rId37"/>
    <p:sldId id="328" r:id="rId38"/>
    <p:sldId id="332" r:id="rId39"/>
    <p:sldId id="285" r:id="rId40"/>
    <p:sldId id="286" r:id="rId41"/>
    <p:sldId id="297" r:id="rId42"/>
    <p:sldId id="333" r:id="rId43"/>
    <p:sldId id="334" r:id="rId44"/>
    <p:sldId id="288" r:id="rId45"/>
    <p:sldId id="289" r:id="rId46"/>
    <p:sldId id="335" r:id="rId47"/>
    <p:sldId id="329" r:id="rId48"/>
    <p:sldId id="336" r:id="rId49"/>
    <p:sldId id="293" r:id="rId50"/>
    <p:sldId id="302" r:id="rId51"/>
    <p:sldId id="294" r:id="rId52"/>
    <p:sldId id="300" r:id="rId53"/>
    <p:sldId id="299" r:id="rId54"/>
    <p:sldId id="298" r:id="rId55"/>
    <p:sldId id="257" r:id="rId56"/>
    <p:sldId id="301" r:id="rId57"/>
    <p:sldId id="704" r:id="rId58"/>
  </p:sldIdLst>
  <p:sldSz cx="10287000" cy="6858000" type="35mm"/>
  <p:notesSz cx="6858000" cy="9144000"/>
  <p:defaultTextStyle>
    <a:defPPr>
      <a:defRPr lang="en-US"/>
    </a:defPPr>
    <a:lvl1pPr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1pPr>
    <a:lvl2pPr marL="4572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2pPr>
    <a:lvl3pPr marL="9144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3pPr>
    <a:lvl4pPr marL="13716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4pPr>
    <a:lvl5pPr marL="1828800" algn="ctr" rtl="0" fontAlgn="base">
      <a:spcBef>
        <a:spcPct val="0"/>
      </a:spcBef>
      <a:spcAft>
        <a:spcPct val="0"/>
      </a:spcAft>
      <a:defRPr sz="4400" kern="1200">
        <a:solidFill>
          <a:schemeClr val="tx1"/>
        </a:solidFill>
        <a:latin typeface="BoisterBlack" charset="0"/>
        <a:ea typeface="ＭＳ Ｐゴシック" charset="0"/>
        <a:cs typeface="ＭＳ Ｐゴシック" charset="0"/>
      </a:defRPr>
    </a:lvl5pPr>
    <a:lvl6pPr marL="2286000" algn="l" defTabSz="457200" rtl="0" eaLnBrk="1" latinLnBrk="0" hangingPunct="1">
      <a:defRPr sz="4400" kern="1200">
        <a:solidFill>
          <a:schemeClr val="tx1"/>
        </a:solidFill>
        <a:latin typeface="BoisterBlack" charset="0"/>
        <a:ea typeface="ＭＳ Ｐゴシック" charset="0"/>
        <a:cs typeface="ＭＳ Ｐゴシック" charset="0"/>
      </a:defRPr>
    </a:lvl6pPr>
    <a:lvl7pPr marL="2743200" algn="l" defTabSz="457200" rtl="0" eaLnBrk="1" latinLnBrk="0" hangingPunct="1">
      <a:defRPr sz="4400" kern="1200">
        <a:solidFill>
          <a:schemeClr val="tx1"/>
        </a:solidFill>
        <a:latin typeface="BoisterBlack" charset="0"/>
        <a:ea typeface="ＭＳ Ｐゴシック" charset="0"/>
        <a:cs typeface="ＭＳ Ｐゴシック" charset="0"/>
      </a:defRPr>
    </a:lvl7pPr>
    <a:lvl8pPr marL="3200400" algn="l" defTabSz="457200" rtl="0" eaLnBrk="1" latinLnBrk="0" hangingPunct="1">
      <a:defRPr sz="4400" kern="1200">
        <a:solidFill>
          <a:schemeClr val="tx1"/>
        </a:solidFill>
        <a:latin typeface="BoisterBlack" charset="0"/>
        <a:ea typeface="ＭＳ Ｐゴシック" charset="0"/>
        <a:cs typeface="ＭＳ Ｐゴシック" charset="0"/>
      </a:defRPr>
    </a:lvl8pPr>
    <a:lvl9pPr marL="3657600" algn="l" defTabSz="457200" rtl="0" eaLnBrk="1" latinLnBrk="0" hangingPunct="1">
      <a:defRPr sz="4400" kern="1200">
        <a:solidFill>
          <a:schemeClr val="tx1"/>
        </a:solidFill>
        <a:latin typeface="BoisterBlack"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96">
          <p15:clr>
            <a:srgbClr val="A4A3A4"/>
          </p15:clr>
        </p15:guide>
        <p15:guide id="2" pos="3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FFB0"/>
    <a:srgbClr val="FFFFFF"/>
    <a:srgbClr val="CCFFCC"/>
    <a:srgbClr val="9999FF"/>
    <a:srgbClr val="003300"/>
    <a:srgbClr val="FF9933"/>
    <a:srgbClr val="CCFF66"/>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57"/>
    <p:restoredTop sz="94694"/>
  </p:normalViewPr>
  <p:slideViewPr>
    <p:cSldViewPr snapToGrid="0">
      <p:cViewPr varScale="1">
        <p:scale>
          <a:sx n="80" d="100"/>
          <a:sy n="80" d="100"/>
        </p:scale>
        <p:origin x="192" y="1648"/>
      </p:cViewPr>
      <p:guideLst>
        <p:guide orient="horz" pos="2196"/>
        <p:guide pos="3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17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algn="l">
              <a:defRPr sz="1200">
                <a:cs typeface="+mn-cs"/>
              </a:defRPr>
            </a:lvl1pPr>
          </a:lstStyle>
          <a:p>
            <a:pPr>
              <a:defRPr/>
            </a:pPr>
            <a:endParaRPr lang="en-US"/>
          </a:p>
        </p:txBody>
      </p:sp>
      <p:sp>
        <p:nvSpPr>
          <p:cNvPr id="11264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lvl1pPr algn="r">
              <a:defRPr sz="1200">
                <a:cs typeface="+mn-cs"/>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857250" y="685800"/>
            <a:ext cx="51435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lvl1pPr algn="l">
              <a:defRPr sz="1200">
                <a:cs typeface="+mn-cs"/>
              </a:defRPr>
            </a:lvl1pPr>
          </a:lstStyle>
          <a:p>
            <a:pPr>
              <a:defRPr/>
            </a:pPr>
            <a:endParaRPr lang="en-US"/>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lvl1pPr algn="r">
              <a:defRPr sz="1200">
                <a:cs typeface="+mn-cs"/>
              </a:defRPr>
            </a:lvl1pPr>
          </a:lstStyle>
          <a:p>
            <a:pPr>
              <a:defRPr/>
            </a:pPr>
            <a:fld id="{EA35A21D-0915-6643-8DC0-FC9E1EF1D17E}" type="slidenum">
              <a:rPr lang="en-US"/>
              <a:pPr>
                <a:defRPr/>
              </a:pPr>
              <a:t>‹#›</a:t>
            </a:fld>
            <a:endParaRPr lang="en-US"/>
          </a:p>
        </p:txBody>
      </p:sp>
    </p:spTree>
    <p:extLst>
      <p:ext uri="{BB962C8B-B14F-4D97-AF65-F5344CB8AC3E}">
        <p14:creationId xmlns:p14="http://schemas.microsoft.com/office/powerpoint/2010/main" val="42853789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4FCD17B-0092-D941-B85B-DF9B36E9664E}" type="slidenum">
              <a:rPr lang="en-US">
                <a:solidFill>
                  <a:prstClr val="black"/>
                </a:solidFill>
              </a:rPr>
              <a:pPr>
                <a:defRPr/>
              </a:pPr>
              <a:t>1</a:t>
            </a:fld>
            <a:endParaRPr lang="en-US">
              <a:solidFill>
                <a:prstClr val="black"/>
              </a:solidFill>
            </a:endParaRPr>
          </a:p>
        </p:txBody>
      </p:sp>
      <p:sp>
        <p:nvSpPr>
          <p:cNvPr id="11776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1BD06C-747F-A241-A067-6DCB1D65115E}" type="slidenum">
              <a:rPr lang="en-US">
                <a:solidFill>
                  <a:prstClr val="black"/>
                </a:solidFill>
              </a:rPr>
              <a:pPr>
                <a:defRPr/>
              </a:pPr>
              <a:t>10</a:t>
            </a:fld>
            <a:endParaRPr lang="en-US">
              <a:solidFill>
                <a:prstClr val="black"/>
              </a:solidFill>
            </a:endParaRPr>
          </a:p>
        </p:txBody>
      </p:sp>
      <p:sp>
        <p:nvSpPr>
          <p:cNvPr id="12288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288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D38B96-CDCD-4541-A848-C98F98E200F1}" type="slidenum">
              <a:rPr lang="en-US"/>
              <a:pPr>
                <a:defRPr/>
              </a:pPr>
              <a:t>11</a:t>
            </a:fld>
            <a:endParaRPr lang="en-US"/>
          </a:p>
        </p:txBody>
      </p:sp>
      <p:sp>
        <p:nvSpPr>
          <p:cNvPr id="12390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E10145F-14A6-CD4F-8F02-D026CB28530F}" type="slidenum">
              <a:rPr lang="en-US">
                <a:solidFill>
                  <a:prstClr val="black"/>
                </a:solidFill>
              </a:rPr>
              <a:pPr>
                <a:defRPr/>
              </a:pPr>
              <a:t>12</a:t>
            </a:fld>
            <a:endParaRPr lang="en-US">
              <a:solidFill>
                <a:prstClr val="black"/>
              </a:solidFill>
            </a:endParaRPr>
          </a:p>
        </p:txBody>
      </p:sp>
      <p:sp>
        <p:nvSpPr>
          <p:cNvPr id="12493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493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ABAFAEA-E528-5F46-8A14-52207604B5CC}" type="slidenum">
              <a:rPr lang="en-US"/>
              <a:pPr>
                <a:defRPr/>
              </a:pPr>
              <a:t>13</a:t>
            </a:fld>
            <a:endParaRPr lang="en-US"/>
          </a:p>
        </p:txBody>
      </p:sp>
      <p:sp>
        <p:nvSpPr>
          <p:cNvPr id="1259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208679-0584-F44D-9F1C-99884ED5191A}" type="slidenum">
              <a:rPr lang="en-US"/>
              <a:pPr>
                <a:defRPr/>
              </a:pPr>
              <a:t>14</a:t>
            </a:fld>
            <a:endParaRPr lang="en-US"/>
          </a:p>
        </p:txBody>
      </p:sp>
      <p:sp>
        <p:nvSpPr>
          <p:cNvPr id="12697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697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A825F1-9FF5-524B-8207-62BE6682937D}" type="slidenum">
              <a:rPr lang="en-US"/>
              <a:pPr>
                <a:defRPr/>
              </a:pPr>
              <a:t>15</a:t>
            </a:fld>
            <a:endParaRPr lang="en-US"/>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1017DFD-6369-C641-B327-62011BF3BF19}" type="slidenum">
              <a:rPr lang="en-US"/>
              <a:pPr>
                <a:defRPr/>
              </a:pPr>
              <a:t>16</a:t>
            </a:fld>
            <a:endParaRPr lang="en-US"/>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90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8B61F27-6C1B-6E48-A19C-93ADE3320358}" type="slidenum">
              <a:rPr lang="en-US"/>
              <a:pPr>
                <a:defRPr/>
              </a:pPr>
              <a:t>17</a:t>
            </a:fld>
            <a:endParaRPr lang="en-US"/>
          </a:p>
        </p:txBody>
      </p:sp>
      <p:sp>
        <p:nvSpPr>
          <p:cNvPr id="1300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00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E261826-C558-124A-A2AE-507E34ED032F}" type="slidenum">
              <a:rPr lang="en-US"/>
              <a:pPr>
                <a:defRPr/>
              </a:pPr>
              <a:t>18</a:t>
            </a:fld>
            <a:endParaRPr lang="en-US"/>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107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C9A17F-9361-6048-826F-E5CE59297B3E}" type="slidenum">
              <a:rPr lang="en-US"/>
              <a:pPr>
                <a:defRPr/>
              </a:pPr>
              <a:t>19</a:t>
            </a:fld>
            <a:endParaRPr lang="en-US"/>
          </a:p>
        </p:txBody>
      </p:sp>
      <p:sp>
        <p:nvSpPr>
          <p:cNvPr id="132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20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4BA58C-B3C4-C640-A5C9-8319E1A56937}" type="slidenum">
              <a:rPr lang="en-US"/>
              <a:pPr>
                <a:defRPr/>
              </a:pPr>
              <a:t>2</a:t>
            </a:fld>
            <a:endParaRPr lang="en-US"/>
          </a:p>
        </p:txBody>
      </p:sp>
      <p:sp>
        <p:nvSpPr>
          <p:cNvPr id="114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46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318ACE-0428-1F4A-A23C-EEB1585F9FEC}" type="slidenum">
              <a:rPr lang="en-US"/>
              <a:pPr>
                <a:defRPr/>
              </a:pPr>
              <a:t>20</a:t>
            </a:fld>
            <a:endParaRPr lang="en-US"/>
          </a:p>
        </p:txBody>
      </p:sp>
      <p:sp>
        <p:nvSpPr>
          <p:cNvPr id="1331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31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DB46566-28ED-154C-90AE-957BD00656C5}" type="slidenum">
              <a:rPr lang="en-US"/>
              <a:pPr>
                <a:defRPr/>
              </a:pPr>
              <a:t>21</a:t>
            </a:fld>
            <a:endParaRPr lang="en-US"/>
          </a:p>
        </p:txBody>
      </p:sp>
      <p:sp>
        <p:nvSpPr>
          <p:cNvPr id="1341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41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4706" name="Rectangle 3"/>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r>
              <a:rPr kumimoji="0" lang="en-GB" sz="1200" b="0" i="0" u="none" strike="noStrike" kern="1200" cap="none" spc="0" normalizeH="0" baseline="0" noProof="0">
                <a:ln>
                  <a:noFill/>
                </a:ln>
                <a:solidFill>
                  <a:srgbClr val="FFFFFF"/>
                </a:solidFill>
                <a:effectLst/>
                <a:uLnTx/>
                <a:uFillTx/>
                <a:latin typeface="Calibri" charset="0"/>
                <a:ea typeface="ＭＳ Ｐゴシック" charset="0"/>
              </a:rPr>
              <a:t>10/06/10</a:t>
            </a:r>
          </a:p>
        </p:txBody>
      </p:sp>
      <p:sp>
        <p:nvSpPr>
          <p:cNvPr id="584707" name="Rectangle 7"/>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220253F4-00D7-744B-B6D6-3B19A72E4AE0}" type="slidenum">
              <a:rPr kumimoji="0" lang="en-GB" sz="1200" b="0" i="0" u="none" strike="noStrike" kern="1200" cap="none" spc="0" normalizeH="0" baseline="0" noProof="0">
                <a:ln>
                  <a:noFill/>
                </a:ln>
                <a:solidFill>
                  <a:srgbClr val="FFFFFF"/>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22</a:t>
            </a:fld>
            <a:endParaRPr kumimoji="0" lang="en-GB" sz="1200" b="0" i="0" u="none" strike="noStrike" kern="1200" cap="none" spc="0" normalizeH="0" baseline="0" noProof="0">
              <a:ln>
                <a:noFill/>
              </a:ln>
              <a:solidFill>
                <a:srgbClr val="FFFFFF"/>
              </a:solidFill>
              <a:effectLst/>
              <a:uLnTx/>
              <a:uFillTx/>
              <a:latin typeface="Calibri" charset="0"/>
              <a:ea typeface="ＭＳ Ｐゴシック" charset="0"/>
            </a:endParaRPr>
          </a:p>
        </p:txBody>
      </p:sp>
      <p:sp>
        <p:nvSpPr>
          <p:cNvPr id="584708"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A872F07-622B-024D-81AA-96FB5CD0EA54}" type="slidenum">
              <a:rPr kumimoji="0" lang="en-GB" sz="1200" b="0" i="0" u="none" strike="noStrike" kern="1200" cap="none" spc="0" normalizeH="0" baseline="0" noProof="0" smtClean="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22</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584709"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84710" name="Rectangle 3"/>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ma14:placeholderFlag xmlns:ma14="http://schemas.microsoft.com/office/mac/drawingml/2011/main" xmlns="" val="1"/>
            </a:ext>
          </a:extLst>
        </p:spPr>
        <p:txBody>
          <a:bodyPr anchor="ctr"/>
          <a:lstStyle/>
          <a:p>
            <a:pPr eaLnBrk="1" hangingPunct="1"/>
            <a:r>
              <a:rPr lang="en-US" altLang="zh-CN" b="0" dirty="0">
                <a:latin typeface="Times New Roman" charset="0"/>
                <a:ea typeface="ＭＳ Ｐゴシック" charset="0"/>
                <a:cs typeface="ＭＳ Ｐゴシック" charset="0"/>
              </a:rPr>
              <a:t>The next event on God's prophetic calendar is for the church age to end with the Rapture. Shortly after this, the Day of the Lord will begin with the Antichrist signing a covenant with Israel (Dan 9:27; 2 Thess 2:1-12). Jeremiah 30:7 called this "Day" or period the "time of Jacob's trouble" or era of great persecution of Jews. Yet the second coming will bring in phase 2 of the "Day of the Lord" where all Israel at that time will be saved (Rom 11:26-27). This 1000 years of blessing on earth will be preceded and followed by two major battles and ending in the Great White Throne Judgment.</a:t>
            </a:r>
          </a:p>
          <a:p>
            <a:pPr eaLnBrk="1" hangingPunct="1"/>
            <a:endParaRPr lang="en-US" altLang="zh-CN" b="0" dirty="0">
              <a:latin typeface="Times New Roman" charset="0"/>
              <a:ea typeface="ＭＳ Ｐゴシック" charset="0"/>
              <a:cs typeface="ＭＳ Ｐゴシック" charset="0"/>
            </a:endParaRPr>
          </a:p>
          <a:p>
            <a:r>
              <a:rPr lang="en-US" b="0" dirty="0">
                <a:latin typeface="Times New Roman" charset="0"/>
                <a:ea typeface="ＭＳ Ｐゴシック" charset="0"/>
                <a:cs typeface="ＭＳ Ｐゴシック" charset="0"/>
              </a:rPr>
              <a:t>So how does this give you hope?</a:t>
            </a:r>
          </a:p>
          <a:p>
            <a:r>
              <a:rPr lang="en-US" b="0" dirty="0">
                <a:latin typeface="Times New Roman" charset="0"/>
                <a:ea typeface="ＭＳ Ｐゴシック" charset="0"/>
                <a:cs typeface="ＭＳ Ｐゴシック" charset="0"/>
              </a:rPr>
              <a:t>Does it affect how you use your money? Do </a:t>
            </a:r>
            <a:r>
              <a:rPr lang="en-US" b="0" dirty="0" err="1">
                <a:latin typeface="Times New Roman" charset="0"/>
                <a:ea typeface="ＭＳ Ｐゴシック" charset="0"/>
                <a:cs typeface="ＭＳ Ｐゴシック" charset="0"/>
              </a:rPr>
              <a:t>you"lay</a:t>
            </a:r>
            <a:r>
              <a:rPr lang="en-US" b="0" dirty="0">
                <a:latin typeface="Times New Roman" charset="0"/>
                <a:ea typeface="ＭＳ Ｐゴシック" charset="0"/>
                <a:cs typeface="ＭＳ Ｐゴシック" charset="0"/>
              </a:rPr>
              <a:t> up for yourself treasures in heaven” as a result?</a:t>
            </a:r>
          </a:p>
          <a:p>
            <a:r>
              <a:rPr lang="en-US" b="0" dirty="0">
                <a:latin typeface="Times New Roman" charset="0"/>
                <a:ea typeface="ＭＳ Ｐゴシック" charset="0"/>
                <a:cs typeface="ＭＳ Ｐゴシック" charset="0"/>
              </a:rPr>
              <a:t>How does it impact your use of time? Do you </a:t>
            </a:r>
            <a:r>
              <a:rPr lang="en-US" b="0" dirty="0" err="1">
                <a:latin typeface="Times New Roman" charset="0"/>
                <a:ea typeface="ＭＳ Ｐゴシック" charset="0"/>
                <a:cs typeface="ＭＳ Ｐゴシック" charset="0"/>
              </a:rPr>
              <a:t>say,"That</a:t>
            </a:r>
            <a:r>
              <a:rPr lang="en-US" b="0" dirty="0">
                <a:latin typeface="Times New Roman" charset="0"/>
                <a:ea typeface="ＭＳ Ｐゴシック" charset="0"/>
                <a:cs typeface="ＭＳ Ｐゴシック" charset="0"/>
              </a:rPr>
              <a:t> movie isn’t necessarily wrong, but I could use my time much better by investing God’s Word into others!”</a:t>
            </a:r>
          </a:p>
          <a:p>
            <a:endParaRPr lang="en-US" altLang="zh-CN" b="0" dirty="0">
              <a:latin typeface="Times New Roman" charset="0"/>
              <a:ea typeface="ＭＳ Ｐゴシック" charset="0"/>
              <a:cs typeface="ＭＳ Ｐゴシック" charset="0"/>
            </a:endParaRPr>
          </a:p>
          <a:p>
            <a:r>
              <a:rPr kumimoji="1" lang="en-US" sz="1200" b="0" kern="1200" dirty="0">
                <a:solidFill>
                  <a:schemeClr val="tx1"/>
                </a:solidFill>
                <a:effectLst/>
                <a:latin typeface="Arial"/>
                <a:ea typeface="ＭＳ Ｐゴシック" pitchFamily="-112" charset="-128"/>
                <a:cs typeface="Arial"/>
              </a:rPr>
              <a:t>Fear God by realizing that the future day of the LORD (Tribulation and Millennium) will exclude the wicked but heal the righteous (Mal 4:1-3).</a:t>
            </a:r>
            <a:r>
              <a:rPr lang="en-SG" b="0" dirty="0">
                <a:effectLst/>
                <a:latin typeface="Arial"/>
                <a:cs typeface="Arial"/>
              </a:rPr>
              <a:t> </a:t>
            </a:r>
            <a:endParaRPr lang="en-US" b="0" dirty="0">
              <a:latin typeface="Arial"/>
              <a:ea typeface="ＭＳ Ｐゴシック" charset="0"/>
              <a:cs typeface="Arial"/>
            </a:endParaRPr>
          </a:p>
          <a:p>
            <a:pPr eaLnBrk="1" hangingPunct="1"/>
            <a:r>
              <a:rPr lang="en-US" altLang="zh-CN" b="0" dirty="0">
                <a:latin typeface="Times New Roman" charset="0"/>
                <a:ea typeface="ＭＳ Ｐゴシック" charset="0"/>
                <a:cs typeface="ＭＳ Ｐゴシック" charset="0"/>
              </a:rPr>
              <a:t>______</a:t>
            </a:r>
          </a:p>
          <a:p>
            <a:pPr eaLnBrk="1" hangingPunct="1"/>
            <a:r>
              <a:rPr lang="en-US" altLang="zh-CN" b="0" dirty="0">
                <a:latin typeface="Times New Roman" charset="0"/>
                <a:ea typeface="ＭＳ Ｐゴシック" charset="0"/>
                <a:cs typeface="ＭＳ Ｐゴシック" charset="0"/>
              </a:rPr>
              <a:t>Common-342</a:t>
            </a:r>
          </a:p>
          <a:p>
            <a:pPr eaLnBrk="1" hangingPunct="1"/>
            <a:r>
              <a:rPr lang="en-US" altLang="zh-CN" b="0" dirty="0">
                <a:latin typeface="Times New Roman" charset="0"/>
                <a:ea typeface="ＭＳ Ｐゴシック" charset="0"/>
                <a:cs typeface="ＭＳ Ｐゴシック" charset="0"/>
              </a:rPr>
              <a:t>BG-13-Present &amp; Future Geography-57</a:t>
            </a:r>
          </a:p>
          <a:p>
            <a:r>
              <a:rPr lang="en-US" b="0" dirty="0">
                <a:latin typeface="Arial" panose="020B0604020202020204" pitchFamily="34" charset="0"/>
                <a:ea typeface="ＭＳ Ｐゴシック" charset="0"/>
                <a:cs typeface="Arial" panose="020B0604020202020204" pitchFamily="34" charset="0"/>
              </a:rPr>
              <a:t>ES-16-Kingdom &amp; Millennialism Part 2—slides 15, 72</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panose="020B0604020202020204" pitchFamily="34" charset="0"/>
                <a:ea typeface="ＭＳ Ｐゴシック" charset="0"/>
                <a:cs typeface="Arial" panose="020B0604020202020204" pitchFamily="34" charset="0"/>
              </a:rPr>
              <a:t>ES-25-Shared Land Theology-18</a:t>
            </a:r>
          </a:p>
          <a:p>
            <a:r>
              <a:rPr lang="en-US" b="0" dirty="0">
                <a:latin typeface="Arial" panose="020B0604020202020204" pitchFamily="34" charset="0"/>
                <a:ea typeface="ＭＳ Ｐゴシック" charset="0"/>
                <a:cs typeface="Arial" panose="020B0604020202020204" pitchFamily="34" charset="0"/>
              </a:rPr>
              <a:t>ES-26-Restoration of Israel-284</a:t>
            </a:r>
            <a:endParaRPr lang="ar-SA"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JE-09-Return of Christ-36</a:t>
            </a:r>
          </a:p>
          <a:p>
            <a:r>
              <a:rPr lang="en-US" b="0" dirty="0">
                <a:latin typeface="Arial" panose="020B0604020202020204" pitchFamily="34" charset="0"/>
                <a:ea typeface="ＭＳ Ｐゴシック" charset="0"/>
                <a:cs typeface="Arial" panose="020B0604020202020204" pitchFamily="34" charset="0"/>
              </a:rPr>
              <a:t>JE-10-Christ's Rule-40</a:t>
            </a:r>
          </a:p>
          <a:p>
            <a:r>
              <a:rPr lang="en-US" b="0" dirty="0">
                <a:latin typeface="Arial" panose="020B0604020202020204" pitchFamily="34" charset="0"/>
                <a:ea typeface="ＭＳ Ｐゴシック" charset="0"/>
                <a:cs typeface="Arial" panose="020B0604020202020204" pitchFamily="34" charset="0"/>
              </a:rPr>
              <a:t>OS-23-Isaiah 1-12-Slide 87</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panose="020B0604020202020204" pitchFamily="34" charset="0"/>
                <a:ea typeface="ＭＳ Ｐゴシック" charset="0"/>
                <a:cs typeface="Arial" panose="020B0604020202020204" pitchFamily="34" charset="0"/>
              </a:rPr>
              <a:t>OS-24-Jeremiah-161</a:t>
            </a:r>
          </a:p>
          <a:p>
            <a:r>
              <a:rPr lang="en-US" b="0" dirty="0">
                <a:latin typeface="Arial" panose="020B0604020202020204" pitchFamily="34" charset="0"/>
                <a:ea typeface="ＭＳ Ｐゴシック" charset="0"/>
                <a:cs typeface="Arial" panose="020B0604020202020204" pitchFamily="34" charset="0"/>
              </a:rPr>
              <a:t>OS-26-Ezekiel 1-39-Slide 247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OS-26-Ezekiel_33-39—slide 102</a:t>
            </a:r>
          </a:p>
          <a:p>
            <a:r>
              <a:rPr lang="en-US" b="0" dirty="0">
                <a:latin typeface="Arial" panose="020B0604020202020204" pitchFamily="34" charset="0"/>
                <a:ea typeface="ＭＳ Ｐゴシック" charset="0"/>
                <a:cs typeface="Arial" panose="020B0604020202020204" pitchFamily="34" charset="0"/>
              </a:rPr>
              <a:t>OS-26-Ezekiel 40-43-Slide 24</a:t>
            </a:r>
          </a:p>
          <a:p>
            <a:r>
              <a:rPr lang="en-US" b="0" dirty="0">
                <a:latin typeface="Arial" panose="020B0604020202020204" pitchFamily="34" charset="0"/>
                <a:ea typeface="ＭＳ Ｐゴシック" charset="0"/>
                <a:cs typeface="Arial" panose="020B0604020202020204" pitchFamily="34" charset="0"/>
              </a:rPr>
              <a:t>OS-27-Exile-22, 25</a:t>
            </a:r>
          </a:p>
          <a:p>
            <a:r>
              <a:rPr lang="en-US" b="0" dirty="0">
                <a:latin typeface="Arial" panose="020B0604020202020204" pitchFamily="34" charset="0"/>
                <a:ea typeface="ＭＳ Ｐゴシック" charset="0"/>
                <a:cs typeface="Arial" panose="020B0604020202020204" pitchFamily="34" charset="0"/>
              </a:rPr>
              <a:t>OS-29-Joel-87</a:t>
            </a:r>
          </a:p>
          <a:p>
            <a:r>
              <a:rPr lang="en-US" b="0" dirty="0">
                <a:latin typeface="Arial" panose="020B0604020202020204" pitchFamily="34" charset="0"/>
                <a:ea typeface="ＭＳ Ｐゴシック" charset="0"/>
                <a:cs typeface="Arial" panose="020B0604020202020204" pitchFamily="34" charset="0"/>
              </a:rPr>
              <a:t>OS-31-Obadiah-154</a:t>
            </a:r>
            <a:r>
              <a:rPr lang="ar-SA" b="0" dirty="0">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altLang="zh-CN" b="0" dirty="0">
                <a:latin typeface="Times New Roman" charset="0"/>
                <a:ea typeface="ＭＳ Ｐゴシック" charset="0"/>
                <a:cs typeface="ＭＳ Ｐゴシック" charset="0"/>
              </a:rPr>
              <a:t>OS-36-Zephaniah-86</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OS-38-Zechariah-158, 167, 184</a:t>
            </a:r>
          </a:p>
          <a:p>
            <a:r>
              <a:rPr lang="en-US" b="0" dirty="0">
                <a:latin typeface="Arial" panose="020B0604020202020204" pitchFamily="34" charset="0"/>
                <a:ea typeface="ＭＳ Ｐゴシック" charset="0"/>
                <a:cs typeface="Arial" panose="020B0604020202020204" pitchFamily="34" charset="0"/>
              </a:rPr>
              <a:t>OS-39-Malachi-137</a:t>
            </a:r>
          </a:p>
          <a:p>
            <a:r>
              <a:rPr lang="en-US" b="0" dirty="0">
                <a:latin typeface="Arial" panose="020B0604020202020204" pitchFamily="34" charset="0"/>
                <a:ea typeface="ＭＳ Ｐゴシック" charset="0"/>
                <a:cs typeface="Arial" panose="020B0604020202020204" pitchFamily="34" charset="0"/>
              </a:rPr>
              <a:t>NS-22-Rev4-6-slide 117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NS-22-Rev20-22-slide 137</a:t>
            </a:r>
          </a:p>
          <a:p>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79025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7887DBF-8B04-8F49-8ED6-83DEBE286596}" type="slidenum">
              <a:rPr lang="en-US">
                <a:solidFill>
                  <a:prstClr val="black"/>
                </a:solidFill>
              </a:rPr>
              <a:pPr>
                <a:defRPr/>
              </a:pPr>
              <a:t>23</a:t>
            </a:fld>
            <a:endParaRPr lang="en-US">
              <a:solidFill>
                <a:prstClr val="black"/>
              </a:solidFill>
            </a:endParaRPr>
          </a:p>
        </p:txBody>
      </p:sp>
      <p:sp>
        <p:nvSpPr>
          <p:cNvPr id="169986"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699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A50D22-105B-F248-9881-C76B6DB04602}" type="slidenum">
              <a:rPr lang="en-US"/>
              <a:pPr>
                <a:defRPr/>
              </a:pPr>
              <a:t>24</a:t>
            </a:fld>
            <a:endParaRPr lang="en-US"/>
          </a:p>
        </p:txBody>
      </p:sp>
      <p:sp>
        <p:nvSpPr>
          <p:cNvPr id="137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721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B8C42F2-36B6-E7F5-3E95-4FF6935476DE}"/>
            </a:ext>
          </a:extLst>
        </p:cNvPr>
        <p:cNvGrpSpPr/>
        <p:nvPr/>
      </p:nvGrpSpPr>
      <p:grpSpPr>
        <a:xfrm>
          <a:off x="0" y="0"/>
          <a:ext cx="0" cy="0"/>
          <a:chOff x="0" y="0"/>
          <a:chExt cx="0" cy="0"/>
        </a:xfrm>
      </p:grpSpPr>
      <p:sp>
        <p:nvSpPr>
          <p:cNvPr id="584706" name="Rectangle 3">
            <a:extLst>
              <a:ext uri="{FF2B5EF4-FFF2-40B4-BE49-F238E27FC236}">
                <a16:creationId xmlns:a16="http://schemas.microsoft.com/office/drawing/2014/main" id="{AFCE74CB-69AC-67FE-071D-8906E4FF364B}"/>
              </a:ext>
            </a:extLst>
          </p:cNvPr>
          <p:cNvSpPr>
            <a:spLocks noGrp="1" noChangeArrowheads="1"/>
          </p:cNvSpPr>
          <p:nvPr>
            <p:ph type="dt"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r>
              <a:rPr kumimoji="0" lang="en-GB" sz="1200" b="0" i="0" u="none" strike="noStrike" kern="1200" cap="none" spc="0" normalizeH="0" baseline="0" noProof="0">
                <a:ln>
                  <a:noFill/>
                </a:ln>
                <a:solidFill>
                  <a:srgbClr val="FFFFFF"/>
                </a:solidFill>
                <a:effectLst/>
                <a:uLnTx/>
                <a:uFillTx/>
                <a:latin typeface="Calibri" charset="0"/>
                <a:ea typeface="ＭＳ Ｐゴシック" charset="0"/>
              </a:rPr>
              <a:t>10/06/10</a:t>
            </a:r>
          </a:p>
        </p:txBody>
      </p:sp>
      <p:sp>
        <p:nvSpPr>
          <p:cNvPr id="584707" name="Rectangle 7">
            <a:extLst>
              <a:ext uri="{FF2B5EF4-FFF2-40B4-BE49-F238E27FC236}">
                <a16:creationId xmlns:a16="http://schemas.microsoft.com/office/drawing/2014/main" id="{8982CC70-38CA-AEF9-4404-F065686ADCE8}"/>
              </a:ext>
            </a:extLst>
          </p:cNvPr>
          <p:cNvSpPr>
            <a:spLocks noGrp="1" noChangeArrowheads="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eaLnBrk="0" hangingPunct="0">
              <a:tabLst>
                <a:tab pos="723900" algn="l"/>
                <a:tab pos="1447800" algn="l"/>
                <a:tab pos="2171700" algn="l"/>
                <a:tab pos="2895600" algn="l"/>
              </a:tabLst>
              <a:defRPr sz="2400">
                <a:solidFill>
                  <a:schemeClr val="bg1"/>
                </a:solidFill>
                <a:latin typeface="Arial" charset="0"/>
                <a:ea typeface="ＭＳ Ｐゴシック" charset="0"/>
                <a:cs typeface="ＭＳ Ｐゴシック" charset="0"/>
              </a:defRPr>
            </a:lvl1pPr>
            <a:lvl2pPr marL="742950" indent="-285750" eaLnBrk="0" hangingPunct="0">
              <a:tabLst>
                <a:tab pos="723900" algn="l"/>
                <a:tab pos="1447800" algn="l"/>
                <a:tab pos="2171700" algn="l"/>
                <a:tab pos="2895600" algn="l"/>
              </a:tabLst>
              <a:defRPr sz="2400">
                <a:solidFill>
                  <a:schemeClr val="bg1"/>
                </a:solidFill>
                <a:latin typeface="Arial" charset="0"/>
                <a:ea typeface="ＭＳ Ｐゴシック" charset="0"/>
              </a:defRPr>
            </a:lvl2pPr>
            <a:lvl3pPr marL="11430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3pPr>
            <a:lvl4pPr marL="16002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4pPr>
            <a:lvl5pPr marL="2057400" indent="-228600" eaLnBrk="0" hangingPunct="0">
              <a:tabLst>
                <a:tab pos="723900" algn="l"/>
                <a:tab pos="1447800" algn="l"/>
                <a:tab pos="2171700" algn="l"/>
                <a:tab pos="28956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sz="24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fld id="{220253F4-00D7-744B-B6D6-3B19A72E4AE0}" type="slidenum">
              <a:rPr kumimoji="0" lang="en-GB" sz="1200" b="0" i="0" u="none" strike="noStrike" kern="1200" cap="none" spc="0" normalizeH="0" baseline="0" noProof="0">
                <a:ln>
                  <a:noFill/>
                </a:ln>
                <a:solidFill>
                  <a:srgbClr val="FFFFFF"/>
                </a:solidFill>
                <a:effectLst/>
                <a:uLnTx/>
                <a:uFillTx/>
                <a:latin typeface="Calibri"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tab pos="723900" algn="l"/>
                  <a:tab pos="1447800" algn="l"/>
                  <a:tab pos="2171700" algn="l"/>
                  <a:tab pos="2895600" algn="l"/>
                </a:tabLst>
                <a:defRPr/>
              </a:pPr>
              <a:t>25</a:t>
            </a:fld>
            <a:endParaRPr kumimoji="0" lang="en-GB" sz="1200" b="0" i="0" u="none" strike="noStrike" kern="1200" cap="none" spc="0" normalizeH="0" baseline="0" noProof="0">
              <a:ln>
                <a:noFill/>
              </a:ln>
              <a:solidFill>
                <a:srgbClr val="FFFFFF"/>
              </a:solidFill>
              <a:effectLst/>
              <a:uLnTx/>
              <a:uFillTx/>
              <a:latin typeface="Calibri" charset="0"/>
              <a:ea typeface="ＭＳ Ｐゴシック" charset="0"/>
            </a:endParaRPr>
          </a:p>
        </p:txBody>
      </p:sp>
      <p:sp>
        <p:nvSpPr>
          <p:cNvPr id="584708" name="Text Box 1">
            <a:extLst>
              <a:ext uri="{FF2B5EF4-FFF2-40B4-BE49-F238E27FC236}">
                <a16:creationId xmlns:a16="http://schemas.microsoft.com/office/drawing/2014/main" id="{207B7A0F-FC3C-8576-586D-992C05D5CD18}"/>
              </a:ext>
            </a:extLst>
          </p:cNvPr>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nchor="b"/>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fld id="{EA872F07-622B-024D-81AA-96FB5CD0EA54}" type="slidenum">
              <a:rPr kumimoji="0" lang="en-GB" sz="1200" b="0" i="0" u="none" strike="noStrike" kern="1200" cap="none" spc="0" normalizeH="0" baseline="0" noProof="0" smtClean="0">
                <a:ln>
                  <a:noFill/>
                </a:ln>
                <a:solidFill>
                  <a:srgbClr val="000000"/>
                </a:solidFill>
                <a:effectLst/>
                <a:uLnTx/>
                <a:uFillTx/>
                <a:latin typeface="Calibri"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t>25</a:t>
            </a:fld>
            <a:endParaRPr kumimoji="0" lang="en-GB" sz="1200" b="0" i="0" u="none" strike="noStrike" kern="1200" cap="none" spc="0" normalizeH="0" baseline="0" noProof="0">
              <a:ln>
                <a:noFill/>
              </a:ln>
              <a:solidFill>
                <a:srgbClr val="000000"/>
              </a:solidFill>
              <a:effectLst/>
              <a:uLnTx/>
              <a:uFillTx/>
              <a:latin typeface="Calibri" charset="0"/>
              <a:ea typeface="ＭＳ Ｐゴシック" charset="0"/>
            </a:endParaRPr>
          </a:p>
        </p:txBody>
      </p:sp>
      <p:sp>
        <p:nvSpPr>
          <p:cNvPr id="584709" name="Text Box 2">
            <a:extLst>
              <a:ext uri="{FF2B5EF4-FFF2-40B4-BE49-F238E27FC236}">
                <a16:creationId xmlns:a16="http://schemas.microsoft.com/office/drawing/2014/main" id="{B49B9EDE-DFB3-E630-BFAD-0784F3850BC3}"/>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marL="0" marR="0" lvl="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584710" name="Rectangle 3">
            <a:extLst>
              <a:ext uri="{FF2B5EF4-FFF2-40B4-BE49-F238E27FC236}">
                <a16:creationId xmlns:a16="http://schemas.microsoft.com/office/drawing/2014/main" id="{358ED027-CAA1-671E-5A98-A42DC2606B35}"/>
              </a:ext>
            </a:extLst>
          </p:cNvPr>
          <p:cNvSpPr>
            <a:spLocks noGrp="1" noChangeArrowheads="1"/>
          </p:cNvSpPr>
          <p:nvPr>
            <p:ph type="body"/>
          </p:nvPr>
        </p:nvSpPr>
        <p:spPr>
          <a:xfrm>
            <a:off x="685800" y="4343400"/>
            <a:ext cx="5486400" cy="4124325"/>
          </a:xfrm>
          <a:solidFill>
            <a:srgbClr val="FFFFFF"/>
          </a:solidFill>
          <a:ln w="9360">
            <a:solidFill>
              <a:srgbClr val="000000"/>
            </a:solidFill>
          </a:ln>
          <a:extLst>
            <a:ext uri="{FAA26D3D-D897-4be2-8F04-BA451C77F1D7}">
              <ma14:placeholderFlag xmlns:ma14="http://schemas.microsoft.com/office/mac/drawingml/2011/main" xmlns="" val="1"/>
            </a:ext>
          </a:extLst>
        </p:spPr>
        <p:txBody>
          <a:bodyPr anchor="ctr"/>
          <a:lstStyle/>
          <a:p>
            <a:pPr eaLnBrk="1" hangingPunct="1"/>
            <a:r>
              <a:rPr lang="en-US" altLang="zh-CN" b="0" dirty="0">
                <a:latin typeface="Times New Roman" charset="0"/>
                <a:ea typeface="ＭＳ Ｐゴシック" charset="0"/>
                <a:cs typeface="ＭＳ Ｐゴシック" charset="0"/>
              </a:rPr>
              <a:t>The next event on God's prophetic calendar is for the church age to end with the Rapture. Shortly after this, the Day of the Lord will begin with the Antichrist signing a covenant with Israel (Dan 9:27; 2 Thess 2:1-12). Jeremiah 30:7 called this "Day" or period the "time of Jacob's trouble" or era of great persecution of Jews. Yet the second coming will bring in phase 2 of the "Day of the Lord" where all Israel at that time will be saved (Rom 11:26-27). This 1000 years of blessing on earth will be preceded and followed by two major battles and ending in the Great White Throne Judgment.</a:t>
            </a:r>
          </a:p>
          <a:p>
            <a:pPr eaLnBrk="1" hangingPunct="1"/>
            <a:endParaRPr lang="en-US" altLang="zh-CN" b="0" dirty="0">
              <a:latin typeface="Times New Roman" charset="0"/>
              <a:ea typeface="ＭＳ Ｐゴシック" charset="0"/>
              <a:cs typeface="ＭＳ Ｐゴシック" charset="0"/>
            </a:endParaRPr>
          </a:p>
          <a:p>
            <a:r>
              <a:rPr lang="en-US" b="0" dirty="0">
                <a:latin typeface="Times New Roman" charset="0"/>
                <a:ea typeface="ＭＳ Ｐゴシック" charset="0"/>
                <a:cs typeface="ＭＳ Ｐゴシック" charset="0"/>
              </a:rPr>
              <a:t>So how does this give you hope?</a:t>
            </a:r>
          </a:p>
          <a:p>
            <a:r>
              <a:rPr lang="en-US" b="0" dirty="0">
                <a:latin typeface="Times New Roman" charset="0"/>
                <a:ea typeface="ＭＳ Ｐゴシック" charset="0"/>
                <a:cs typeface="ＭＳ Ｐゴシック" charset="0"/>
              </a:rPr>
              <a:t>Does it affect how you use your money? Do </a:t>
            </a:r>
            <a:r>
              <a:rPr lang="en-US" b="0" dirty="0" err="1">
                <a:latin typeface="Times New Roman" charset="0"/>
                <a:ea typeface="ＭＳ Ｐゴシック" charset="0"/>
                <a:cs typeface="ＭＳ Ｐゴシック" charset="0"/>
              </a:rPr>
              <a:t>you"lay</a:t>
            </a:r>
            <a:r>
              <a:rPr lang="en-US" b="0" dirty="0">
                <a:latin typeface="Times New Roman" charset="0"/>
                <a:ea typeface="ＭＳ Ｐゴシック" charset="0"/>
                <a:cs typeface="ＭＳ Ｐゴシック" charset="0"/>
              </a:rPr>
              <a:t> up for yourself treasures in heaven” as a result?</a:t>
            </a:r>
          </a:p>
          <a:p>
            <a:r>
              <a:rPr lang="en-US" b="0" dirty="0">
                <a:latin typeface="Times New Roman" charset="0"/>
                <a:ea typeface="ＭＳ Ｐゴシック" charset="0"/>
                <a:cs typeface="ＭＳ Ｐゴシック" charset="0"/>
              </a:rPr>
              <a:t>How does it impact your use of time? Do you </a:t>
            </a:r>
            <a:r>
              <a:rPr lang="en-US" b="0" dirty="0" err="1">
                <a:latin typeface="Times New Roman" charset="0"/>
                <a:ea typeface="ＭＳ Ｐゴシック" charset="0"/>
                <a:cs typeface="ＭＳ Ｐゴシック" charset="0"/>
              </a:rPr>
              <a:t>say,"That</a:t>
            </a:r>
            <a:r>
              <a:rPr lang="en-US" b="0" dirty="0">
                <a:latin typeface="Times New Roman" charset="0"/>
                <a:ea typeface="ＭＳ Ｐゴシック" charset="0"/>
                <a:cs typeface="ＭＳ Ｐゴシック" charset="0"/>
              </a:rPr>
              <a:t> movie isn’t necessarily wrong, but I could use my time much better by investing God’s Word into others!”</a:t>
            </a:r>
          </a:p>
          <a:p>
            <a:endParaRPr lang="en-US" altLang="zh-CN" b="0" dirty="0">
              <a:latin typeface="Times New Roman" charset="0"/>
              <a:ea typeface="ＭＳ Ｐゴシック" charset="0"/>
              <a:cs typeface="ＭＳ Ｐゴシック" charset="0"/>
            </a:endParaRPr>
          </a:p>
          <a:p>
            <a:r>
              <a:rPr kumimoji="1" lang="en-US" sz="1200" b="0" kern="1200" dirty="0">
                <a:solidFill>
                  <a:schemeClr val="tx1"/>
                </a:solidFill>
                <a:effectLst/>
                <a:latin typeface="Arial"/>
                <a:ea typeface="ＭＳ Ｐゴシック" pitchFamily="-112" charset="-128"/>
                <a:cs typeface="Arial"/>
              </a:rPr>
              <a:t>Fear God by realizing that the future day of the LORD (Tribulation and Millennium) will exclude the wicked but heal the righteous (Mal 4:1-3).</a:t>
            </a:r>
            <a:r>
              <a:rPr lang="en-SG" b="0" dirty="0">
                <a:effectLst/>
                <a:latin typeface="Arial"/>
                <a:cs typeface="Arial"/>
              </a:rPr>
              <a:t> </a:t>
            </a:r>
            <a:endParaRPr lang="en-US" b="0" dirty="0">
              <a:latin typeface="Arial"/>
              <a:ea typeface="ＭＳ Ｐゴシック" charset="0"/>
              <a:cs typeface="Arial"/>
            </a:endParaRPr>
          </a:p>
          <a:p>
            <a:pPr eaLnBrk="1" hangingPunct="1"/>
            <a:r>
              <a:rPr lang="en-US" altLang="zh-CN" b="0" dirty="0">
                <a:latin typeface="Times New Roman" charset="0"/>
                <a:ea typeface="ＭＳ Ｐゴシック" charset="0"/>
                <a:cs typeface="ＭＳ Ｐゴシック" charset="0"/>
              </a:rPr>
              <a:t>______</a:t>
            </a:r>
          </a:p>
          <a:p>
            <a:pPr eaLnBrk="1" hangingPunct="1"/>
            <a:r>
              <a:rPr lang="en-US" altLang="zh-CN" b="0" dirty="0">
                <a:latin typeface="Times New Roman" charset="0"/>
                <a:ea typeface="ＭＳ Ｐゴシック" charset="0"/>
                <a:cs typeface="ＭＳ Ｐゴシック" charset="0"/>
              </a:rPr>
              <a:t>Common-342</a:t>
            </a:r>
          </a:p>
          <a:p>
            <a:pPr eaLnBrk="1" hangingPunct="1"/>
            <a:r>
              <a:rPr lang="en-US" altLang="zh-CN" b="0" dirty="0">
                <a:latin typeface="Times New Roman" charset="0"/>
                <a:ea typeface="ＭＳ Ｐゴシック" charset="0"/>
                <a:cs typeface="ＭＳ Ｐゴシック" charset="0"/>
              </a:rPr>
              <a:t>BG-13-Present &amp; Future Geography-57</a:t>
            </a:r>
          </a:p>
          <a:p>
            <a:r>
              <a:rPr lang="en-US" b="0" dirty="0">
                <a:latin typeface="Arial" panose="020B0604020202020204" pitchFamily="34" charset="0"/>
                <a:ea typeface="ＭＳ Ｐゴシック" charset="0"/>
                <a:cs typeface="Arial" panose="020B0604020202020204" pitchFamily="34" charset="0"/>
              </a:rPr>
              <a:t>ES-16-Kingdom &amp; Millennialism Part 2—slides 15, 72</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panose="020B0604020202020204" pitchFamily="34" charset="0"/>
                <a:ea typeface="ＭＳ Ｐゴシック" charset="0"/>
                <a:cs typeface="Arial" panose="020B0604020202020204" pitchFamily="34" charset="0"/>
              </a:rPr>
              <a:t>ES-25-Shared Land Theology-18</a:t>
            </a:r>
          </a:p>
          <a:p>
            <a:r>
              <a:rPr lang="en-US" b="0" dirty="0">
                <a:latin typeface="Arial" panose="020B0604020202020204" pitchFamily="34" charset="0"/>
                <a:ea typeface="ＭＳ Ｐゴシック" charset="0"/>
                <a:cs typeface="Arial" panose="020B0604020202020204" pitchFamily="34" charset="0"/>
              </a:rPr>
              <a:t>ES-26-Restoration of Israel-284</a:t>
            </a:r>
            <a:endParaRPr lang="ar-SA"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JE-09-Return of Christ-36</a:t>
            </a:r>
          </a:p>
          <a:p>
            <a:r>
              <a:rPr lang="en-US" b="0" dirty="0">
                <a:latin typeface="Arial" panose="020B0604020202020204" pitchFamily="34" charset="0"/>
                <a:ea typeface="ＭＳ Ｐゴシック" charset="0"/>
                <a:cs typeface="Arial" panose="020B0604020202020204" pitchFamily="34" charset="0"/>
              </a:rPr>
              <a:t>JE-10-Christ's Rule-40</a:t>
            </a:r>
          </a:p>
          <a:p>
            <a:r>
              <a:rPr lang="en-US" b="0" dirty="0">
                <a:latin typeface="Arial" panose="020B0604020202020204" pitchFamily="34" charset="0"/>
                <a:ea typeface="ＭＳ Ｐゴシック" charset="0"/>
                <a:cs typeface="Arial" panose="020B0604020202020204" pitchFamily="34" charset="0"/>
              </a:rPr>
              <a:t>OS-23-Isaiah 1-12-Slide 87</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b="0" dirty="0">
                <a:latin typeface="Arial" panose="020B0604020202020204" pitchFamily="34" charset="0"/>
                <a:ea typeface="ＭＳ Ｐゴシック" charset="0"/>
                <a:cs typeface="Arial" panose="020B0604020202020204" pitchFamily="34" charset="0"/>
              </a:rPr>
              <a:t>OS-24-Jeremiah-161</a:t>
            </a:r>
          </a:p>
          <a:p>
            <a:r>
              <a:rPr lang="en-US" b="0" dirty="0">
                <a:latin typeface="Arial" panose="020B0604020202020204" pitchFamily="34" charset="0"/>
                <a:ea typeface="ＭＳ Ｐゴシック" charset="0"/>
                <a:cs typeface="Arial" panose="020B0604020202020204" pitchFamily="34" charset="0"/>
              </a:rPr>
              <a:t>OS-26-Ezekiel 1-39-Slide 247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OS-26-Ezekiel_33-39—slide 102</a:t>
            </a:r>
          </a:p>
          <a:p>
            <a:r>
              <a:rPr lang="en-US" b="0" dirty="0">
                <a:latin typeface="Arial" panose="020B0604020202020204" pitchFamily="34" charset="0"/>
                <a:ea typeface="ＭＳ Ｐゴシック" charset="0"/>
                <a:cs typeface="Arial" panose="020B0604020202020204" pitchFamily="34" charset="0"/>
              </a:rPr>
              <a:t>OS-26-Ezekiel 40-43-Slide 24</a:t>
            </a:r>
          </a:p>
          <a:p>
            <a:r>
              <a:rPr lang="en-US" b="0" dirty="0">
                <a:latin typeface="Arial" panose="020B0604020202020204" pitchFamily="34" charset="0"/>
                <a:ea typeface="ＭＳ Ｐゴシック" charset="0"/>
                <a:cs typeface="Arial" panose="020B0604020202020204" pitchFamily="34" charset="0"/>
              </a:rPr>
              <a:t>OS-27-Exile-22, 25</a:t>
            </a:r>
          </a:p>
          <a:p>
            <a:r>
              <a:rPr lang="en-US" b="0" dirty="0">
                <a:latin typeface="Arial" panose="020B0604020202020204" pitchFamily="34" charset="0"/>
                <a:ea typeface="ＭＳ Ｐゴシック" charset="0"/>
                <a:cs typeface="Arial" panose="020B0604020202020204" pitchFamily="34" charset="0"/>
              </a:rPr>
              <a:t>OS-29-Joel-87</a:t>
            </a:r>
          </a:p>
          <a:p>
            <a:r>
              <a:rPr lang="en-US" b="0" dirty="0">
                <a:latin typeface="Arial" panose="020B0604020202020204" pitchFamily="34" charset="0"/>
                <a:ea typeface="ＭＳ Ｐゴシック" charset="0"/>
                <a:cs typeface="Arial" panose="020B0604020202020204" pitchFamily="34" charset="0"/>
              </a:rPr>
              <a:t>OS-31-Obadiah-154</a:t>
            </a:r>
            <a:r>
              <a:rPr lang="ar-SA" b="0" dirty="0">
                <a:latin typeface="Arial" panose="020B0604020202020204" pitchFamily="34" charset="0"/>
                <a:ea typeface="ＭＳ Ｐゴシック" charset="0"/>
                <a:cs typeface="Arial" panose="020B0604020202020204" pitchFamily="34" charset="0"/>
              </a:rPr>
              <a:t> </a:t>
            </a:r>
            <a:endParaRPr lang="en-US" b="0" dirty="0">
              <a:latin typeface="Arial" panose="020B0604020202020204" pitchFamily="34" charset="0"/>
              <a:ea typeface="ＭＳ Ｐゴシック" charset="0"/>
              <a:cs typeface="Arial" panose="020B060402020202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charset="0"/>
              <a:buNone/>
              <a:tabLst/>
              <a:defRPr/>
            </a:pPr>
            <a:r>
              <a:rPr lang="en-US" altLang="zh-CN" b="0" dirty="0">
                <a:latin typeface="Times New Roman" charset="0"/>
                <a:ea typeface="ＭＳ Ｐゴシック" charset="0"/>
                <a:cs typeface="ＭＳ Ｐゴシック" charset="0"/>
              </a:rPr>
              <a:t>OS-36-Zephaniah-86</a:t>
            </a:r>
            <a:endParaRPr lang="en-US" b="0" dirty="0">
              <a:latin typeface="Arial" panose="020B0604020202020204" pitchFamily="34" charset="0"/>
              <a:ea typeface="ＭＳ Ｐゴシック" charset="0"/>
              <a:cs typeface="Arial" panose="020B0604020202020204" pitchFamily="34" charset="0"/>
            </a:endParaRPr>
          </a:p>
          <a:p>
            <a:r>
              <a:rPr lang="en-US" b="0" dirty="0">
                <a:latin typeface="Arial" panose="020B0604020202020204" pitchFamily="34" charset="0"/>
                <a:ea typeface="ＭＳ Ｐゴシック" charset="0"/>
                <a:cs typeface="Arial" panose="020B0604020202020204" pitchFamily="34" charset="0"/>
              </a:rPr>
              <a:t>OS-38-Zechariah-158, 167, 184</a:t>
            </a:r>
          </a:p>
          <a:p>
            <a:r>
              <a:rPr lang="en-US" b="0" dirty="0">
                <a:latin typeface="Arial" panose="020B0604020202020204" pitchFamily="34" charset="0"/>
                <a:ea typeface="ＭＳ Ｐゴシック" charset="0"/>
                <a:cs typeface="Arial" panose="020B0604020202020204" pitchFamily="34" charset="0"/>
              </a:rPr>
              <a:t>OS-39-Malachi-137</a:t>
            </a:r>
          </a:p>
          <a:p>
            <a:r>
              <a:rPr lang="en-US" b="0" dirty="0">
                <a:latin typeface="Arial" panose="020B0604020202020204" pitchFamily="34" charset="0"/>
                <a:ea typeface="ＭＳ Ｐゴシック" charset="0"/>
                <a:cs typeface="Arial" panose="020B0604020202020204" pitchFamily="34" charset="0"/>
              </a:rPr>
              <a:t>NS-22-Rev4-6-slide 117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ea typeface="ＭＳ Ｐゴシック" charset="0"/>
                <a:cs typeface="Arial" panose="020B0604020202020204" pitchFamily="34" charset="0"/>
              </a:rPr>
              <a:t>NS-22-Rev20-22-slide 137</a:t>
            </a:r>
          </a:p>
          <a:p>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9176674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D09191D-6BEF-8949-A7AC-3ECD5AB1CAA3}" type="slidenum">
              <a:rPr lang="en-US"/>
              <a:pPr>
                <a:defRPr/>
              </a:pPr>
              <a:t>26</a:t>
            </a:fld>
            <a:endParaRPr lang="en-US"/>
          </a:p>
        </p:txBody>
      </p:sp>
      <p:sp>
        <p:nvSpPr>
          <p:cNvPr id="1720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2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49D316-9145-D240-B5BA-2FDF3D50E65E}" type="slidenum">
              <a:rPr lang="en-US">
                <a:solidFill>
                  <a:prstClr val="black"/>
                </a:solidFill>
              </a:rPr>
              <a:pPr>
                <a:defRPr/>
              </a:pPr>
              <a:t>27</a:t>
            </a:fld>
            <a:endParaRPr lang="en-US">
              <a:solidFill>
                <a:prstClr val="black"/>
              </a:solidFill>
            </a:endParaRPr>
          </a:p>
        </p:txBody>
      </p:sp>
      <p:sp>
        <p:nvSpPr>
          <p:cNvPr id="1402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029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59C360D-C65F-1F4A-A671-6B6713271FE8}" type="slidenum">
              <a:rPr lang="en-US"/>
              <a:pPr>
                <a:defRPr/>
              </a:pPr>
              <a:t>28</a:t>
            </a:fld>
            <a:endParaRPr lang="en-US"/>
          </a:p>
        </p:txBody>
      </p:sp>
      <p:sp>
        <p:nvSpPr>
          <p:cNvPr id="1413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13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6DA3CD-BCDC-6D40-808F-200E311AF5B7}" type="slidenum">
              <a:rPr lang="en-US"/>
              <a:pPr>
                <a:defRPr/>
              </a:pPr>
              <a:t>29</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23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54F45-E22F-BA40-A11C-C724096801C5}" type="slidenum">
              <a:rPr lang="en-US"/>
              <a:pPr>
                <a:defRPr/>
              </a:pPr>
              <a:t>3</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571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603E8D4-673A-B044-A085-CF61CFAE9BA3}" type="slidenum">
              <a:rPr lang="en-US"/>
              <a:pPr>
                <a:defRPr/>
              </a:pPr>
              <a:t>30</a:t>
            </a:fld>
            <a:endParaRPr lang="en-US"/>
          </a:p>
        </p:txBody>
      </p:sp>
      <p:sp>
        <p:nvSpPr>
          <p:cNvPr id="1454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541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68CA860-782F-5443-AE2E-2028C2E483B0}" type="slidenum">
              <a:rPr lang="en-US">
                <a:solidFill>
                  <a:prstClr val="black"/>
                </a:solidFill>
              </a:rPr>
              <a:pPr>
                <a:defRPr/>
              </a:pPr>
              <a:t>31</a:t>
            </a:fld>
            <a:endParaRPr lang="en-US">
              <a:solidFill>
                <a:prstClr val="black"/>
              </a:solidFill>
            </a:endParaRPr>
          </a:p>
        </p:txBody>
      </p:sp>
      <p:sp>
        <p:nvSpPr>
          <p:cNvPr id="1433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336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9FAE7D2-FEAB-6247-A7DF-DBAA44DAE624}" type="slidenum">
              <a:rPr lang="en-US">
                <a:solidFill>
                  <a:prstClr val="black"/>
                </a:solidFill>
              </a:rPr>
              <a:pPr>
                <a:defRPr/>
              </a:pPr>
              <a:t>32</a:t>
            </a:fld>
            <a:endParaRPr lang="en-US">
              <a:solidFill>
                <a:prstClr val="black"/>
              </a:solidFill>
            </a:endParaRPr>
          </a:p>
        </p:txBody>
      </p:sp>
      <p:sp>
        <p:nvSpPr>
          <p:cNvPr id="1443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43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1457512-0EF8-9A4A-B278-675E16B0262A}" type="slidenum">
              <a:rPr lang="en-US"/>
              <a:pPr>
                <a:defRPr/>
              </a:pPr>
              <a:t>33</a:t>
            </a:fld>
            <a:endParaRPr lang="en-US"/>
          </a:p>
        </p:txBody>
      </p:sp>
      <p:sp>
        <p:nvSpPr>
          <p:cNvPr id="146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643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5E98B-2EB2-8840-BB7C-542C1D043B8C}" type="slidenum">
              <a:rPr lang="en-US"/>
              <a:pPr>
                <a:defRPr/>
              </a:pPr>
              <a:t>34</a:t>
            </a:fld>
            <a:endParaRPr lang="en-US"/>
          </a:p>
        </p:txBody>
      </p:sp>
      <p:sp>
        <p:nvSpPr>
          <p:cNvPr id="147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74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CB7F84A-6863-BF46-8AA0-9D289E28553E}" type="slidenum">
              <a:rPr lang="en-US">
                <a:solidFill>
                  <a:prstClr val="black"/>
                </a:solidFill>
              </a:rPr>
              <a:pPr>
                <a:defRPr/>
              </a:pPr>
              <a:t>35</a:t>
            </a:fld>
            <a:endParaRPr lang="en-US">
              <a:solidFill>
                <a:prstClr val="black"/>
              </a:solidFill>
            </a:endParaRPr>
          </a:p>
        </p:txBody>
      </p:sp>
      <p:sp>
        <p:nvSpPr>
          <p:cNvPr id="148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484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77689E-356F-444B-8405-DC2ECEEBDEB0}" type="slidenum">
              <a:rPr lang="en-US"/>
              <a:pPr>
                <a:defRPr/>
              </a:pPr>
              <a:t>36</a:t>
            </a:fld>
            <a:endParaRPr lang="en-US"/>
          </a:p>
        </p:txBody>
      </p:sp>
      <p:sp>
        <p:nvSpPr>
          <p:cNvPr id="174082"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7408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6B211F-AD6A-AA48-A933-05E44A1799F9}" type="slidenum">
              <a:rPr lang="en-US">
                <a:solidFill>
                  <a:prstClr val="black"/>
                </a:solidFill>
              </a:rPr>
              <a:pPr>
                <a:defRPr/>
              </a:pPr>
              <a:t>37</a:t>
            </a:fld>
            <a:endParaRPr lang="en-US">
              <a:solidFill>
                <a:prstClr val="black"/>
              </a:solidFill>
            </a:endParaRPr>
          </a:p>
        </p:txBody>
      </p:sp>
      <p:sp>
        <p:nvSpPr>
          <p:cNvPr id="150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053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1556D52-2149-3B4E-89EE-1EDF30CDDAF5}" type="slidenum">
              <a:rPr lang="en-US"/>
              <a:pPr>
                <a:defRPr/>
              </a:pPr>
              <a:t>38</a:t>
            </a:fld>
            <a:endParaRPr lang="en-US"/>
          </a:p>
        </p:txBody>
      </p:sp>
      <p:sp>
        <p:nvSpPr>
          <p:cNvPr id="151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15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326429C-099B-D74C-895C-918F07397A93}" type="slidenum">
              <a:rPr lang="en-US"/>
              <a:pPr>
                <a:defRPr/>
              </a:pPr>
              <a:t>39</a:t>
            </a:fld>
            <a:endParaRPr lang="en-US"/>
          </a:p>
        </p:txBody>
      </p:sp>
      <p:sp>
        <p:nvSpPr>
          <p:cNvPr id="152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257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944E20-CD74-B64A-BA33-664945798C96}" type="slidenum">
              <a:rPr lang="en-US"/>
              <a:pPr>
                <a:defRPr/>
              </a:pPr>
              <a:t>4</a:t>
            </a:fld>
            <a:endParaRPr lang="en-US"/>
          </a:p>
        </p:txBody>
      </p:sp>
      <p:sp>
        <p:nvSpPr>
          <p:cNvPr id="11673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673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E1AC148-6CFC-9C49-AE6C-E2C1A292A8C8}" type="slidenum">
              <a:rPr lang="en-US"/>
              <a:pPr>
                <a:defRPr/>
              </a:pPr>
              <a:t>40</a:t>
            </a:fld>
            <a:endParaRPr lang="en-US"/>
          </a:p>
        </p:txBody>
      </p:sp>
      <p:sp>
        <p:nvSpPr>
          <p:cNvPr id="1536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77E9EF6-68C7-A444-9D42-8B3822BB55CE}" type="slidenum">
              <a:rPr lang="en-US"/>
              <a:pPr>
                <a:defRPr/>
              </a:pPr>
              <a:t>41</a:t>
            </a:fld>
            <a:endParaRPr lang="en-US"/>
          </a:p>
        </p:txBody>
      </p:sp>
      <p:sp>
        <p:nvSpPr>
          <p:cNvPr id="1546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462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6735C7F-9B2D-C64D-AC0F-6C2327CA437F}" type="slidenum">
              <a:rPr lang="en-US"/>
              <a:pPr>
                <a:defRPr/>
              </a:pPr>
              <a:t>42</a:t>
            </a:fld>
            <a:endParaRPr lang="en-US"/>
          </a:p>
        </p:txBody>
      </p:sp>
      <p:sp>
        <p:nvSpPr>
          <p:cNvPr id="1556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5651"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47AFDFD-42B5-334C-ABF7-AF55FCC948D1}" type="slidenum">
              <a:rPr lang="en-US"/>
              <a:pPr>
                <a:defRPr/>
              </a:pPr>
              <a:t>43</a:t>
            </a:fld>
            <a:endParaRPr lang="en-US"/>
          </a:p>
        </p:txBody>
      </p:sp>
      <p:sp>
        <p:nvSpPr>
          <p:cNvPr id="158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872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82806A-01BF-ED4C-9FC3-39952D38A4A5}" type="slidenum">
              <a:rPr lang="en-US"/>
              <a:pPr>
                <a:defRPr/>
              </a:pPr>
              <a:t>44</a:t>
            </a:fld>
            <a:endParaRPr lang="en-US"/>
          </a:p>
        </p:txBody>
      </p:sp>
      <p:sp>
        <p:nvSpPr>
          <p:cNvPr id="159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974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50BF414-9AF6-AA42-9E4C-1B53EA8B0842}" type="slidenum">
              <a:rPr lang="en-US"/>
              <a:pPr>
                <a:defRPr/>
              </a:pPr>
              <a:t>45</a:t>
            </a:fld>
            <a:endParaRPr lang="en-US"/>
          </a:p>
        </p:txBody>
      </p:sp>
      <p:sp>
        <p:nvSpPr>
          <p:cNvPr id="157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76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7B1D64-B3A1-2D43-9FBA-6D9B88FD93F2}" type="slidenum">
              <a:rPr lang="en-US"/>
              <a:pPr>
                <a:defRPr/>
              </a:pPr>
              <a:t>5</a:t>
            </a:fld>
            <a:endParaRPr lang="en-US"/>
          </a:p>
        </p:txBody>
      </p:sp>
      <p:sp>
        <p:nvSpPr>
          <p:cNvPr id="11776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7763"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84C830-E136-D54F-980A-0F5A3F7C839D}" type="slidenum">
              <a:rPr lang="en-US"/>
              <a:pPr>
                <a:defRPr/>
              </a:pPr>
              <a:t>6</a:t>
            </a:fld>
            <a:endParaRPr lang="en-US"/>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7DF7397-B601-B84A-924A-E0A27F4F73C5}" type="slidenum">
              <a:rPr lang="en-US"/>
              <a:pPr>
                <a:defRPr/>
              </a:pPr>
              <a:t>7</a:t>
            </a:fld>
            <a:endParaRPr lang="en-US"/>
          </a:p>
        </p:txBody>
      </p:sp>
      <p:sp>
        <p:nvSpPr>
          <p:cNvPr id="11981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9811"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14EFFF-CA0F-D142-9967-21D9A44EC834}" type="slidenum">
              <a:rPr lang="en-US">
                <a:solidFill>
                  <a:prstClr val="black"/>
                </a:solidFill>
              </a:rPr>
              <a:pPr>
                <a:defRPr/>
              </a:pPr>
              <a:t>8</a:t>
            </a:fld>
            <a:endParaRPr lang="en-US">
              <a:solidFill>
                <a:prstClr val="black"/>
              </a:solidFill>
            </a:endParaRPr>
          </a:p>
        </p:txBody>
      </p:sp>
      <p:sp>
        <p:nvSpPr>
          <p:cNvPr id="12083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0835"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2E51AC4-5CD6-A14C-BD68-D8DCC6731965}" type="slidenum">
              <a:rPr lang="en-US">
                <a:solidFill>
                  <a:prstClr val="black"/>
                </a:solidFill>
              </a:rPr>
              <a:pPr>
                <a:defRPr/>
              </a:pPr>
              <a:t>9</a:t>
            </a:fld>
            <a:endParaRPr lang="en-US">
              <a:solidFill>
                <a:prstClr val="black"/>
              </a:solidFill>
            </a:endParaRPr>
          </a:p>
        </p:txBody>
      </p:sp>
      <p:sp>
        <p:nvSpPr>
          <p:cNvPr id="1218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1859" name="Rectangle 1027"/>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9"/>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6AAE7-78B8-8943-AA31-57AEE98DE6B6}" type="slidenum">
              <a:rPr lang="en-US"/>
              <a:pPr>
                <a:defRPr/>
              </a:pPr>
              <a:t>‹#›</a:t>
            </a:fld>
            <a:endParaRPr lang="en-US"/>
          </a:p>
        </p:txBody>
      </p:sp>
    </p:spTree>
    <p:extLst>
      <p:ext uri="{BB962C8B-B14F-4D97-AF65-F5344CB8AC3E}">
        <p14:creationId xmlns:p14="http://schemas.microsoft.com/office/powerpoint/2010/main" val="1509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214CC-8C1C-6041-9284-F6388FF1C7A8}" type="slidenum">
              <a:rPr lang="en-US"/>
              <a:pPr>
                <a:defRPr/>
              </a:pPr>
              <a:t>‹#›</a:t>
            </a:fld>
            <a:endParaRPr lang="en-US"/>
          </a:p>
        </p:txBody>
      </p:sp>
    </p:spTree>
    <p:extLst>
      <p:ext uri="{BB962C8B-B14F-4D97-AF65-F5344CB8AC3E}">
        <p14:creationId xmlns:p14="http://schemas.microsoft.com/office/powerpoint/2010/main" val="39511803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D82E94-BD46-AB4B-A22B-CF1F0B3762D1}" type="slidenum">
              <a:rPr lang="en-US"/>
              <a:pPr>
                <a:defRPr/>
              </a:pPr>
              <a:t>‹#›</a:t>
            </a:fld>
            <a:endParaRPr lang="en-US"/>
          </a:p>
        </p:txBody>
      </p:sp>
    </p:spTree>
    <p:extLst>
      <p:ext uri="{BB962C8B-B14F-4D97-AF65-F5344CB8AC3E}">
        <p14:creationId xmlns:p14="http://schemas.microsoft.com/office/powerpoint/2010/main" val="177748010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C9B04A-DF42-E440-9950-2729684A0CC9}" type="slidenum">
              <a:rPr lang="en-US"/>
              <a:pPr>
                <a:defRPr/>
              </a:pPr>
              <a:t>‹#›</a:t>
            </a:fld>
            <a:endParaRPr lang="en-US"/>
          </a:p>
        </p:txBody>
      </p:sp>
    </p:spTree>
    <p:extLst>
      <p:ext uri="{BB962C8B-B14F-4D97-AF65-F5344CB8AC3E}">
        <p14:creationId xmlns:p14="http://schemas.microsoft.com/office/powerpoint/2010/main" val="23778886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27BC40-5647-A64E-B845-E281BBE6E590}" type="slidenum">
              <a:rPr lang="en-US"/>
              <a:pPr>
                <a:defRPr/>
              </a:pPr>
              <a:t>‹#›</a:t>
            </a:fld>
            <a:endParaRPr lang="en-US"/>
          </a:p>
        </p:txBody>
      </p:sp>
    </p:spTree>
    <p:extLst>
      <p:ext uri="{BB962C8B-B14F-4D97-AF65-F5344CB8AC3E}">
        <p14:creationId xmlns:p14="http://schemas.microsoft.com/office/powerpoint/2010/main" val="22876834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46F2411-6FDF-504E-9830-ED0FD655AEF1}" type="slidenum">
              <a:rPr lang="en-US"/>
              <a:pPr>
                <a:defRPr/>
              </a:pPr>
              <a:t>‹#›</a:t>
            </a:fld>
            <a:endParaRPr lang="en-US"/>
          </a:p>
        </p:txBody>
      </p:sp>
    </p:spTree>
    <p:extLst>
      <p:ext uri="{BB962C8B-B14F-4D97-AF65-F5344CB8AC3E}">
        <p14:creationId xmlns:p14="http://schemas.microsoft.com/office/powerpoint/2010/main" val="34025930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A026034-795A-9D45-850F-5B438421D709}" type="slidenum">
              <a:rPr lang="en-US"/>
              <a:pPr>
                <a:defRPr/>
              </a:pPr>
              <a:t>‹#›</a:t>
            </a:fld>
            <a:endParaRPr lang="en-US"/>
          </a:p>
        </p:txBody>
      </p:sp>
    </p:spTree>
    <p:extLst>
      <p:ext uri="{BB962C8B-B14F-4D97-AF65-F5344CB8AC3E}">
        <p14:creationId xmlns:p14="http://schemas.microsoft.com/office/powerpoint/2010/main" val="13455860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5109AF-1602-2A42-A372-A5E73C71785F}" type="slidenum">
              <a:rPr lang="en-US"/>
              <a:pPr>
                <a:defRPr/>
              </a:pPr>
              <a:t>‹#›</a:t>
            </a:fld>
            <a:endParaRPr lang="en-US"/>
          </a:p>
        </p:txBody>
      </p:sp>
    </p:spTree>
    <p:extLst>
      <p:ext uri="{BB962C8B-B14F-4D97-AF65-F5344CB8AC3E}">
        <p14:creationId xmlns:p14="http://schemas.microsoft.com/office/powerpoint/2010/main" val="386994897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216396-FE31-9747-9F2E-A5616E6B140F}" type="slidenum">
              <a:rPr lang="en-US"/>
              <a:pPr>
                <a:defRPr/>
              </a:pPr>
              <a:t>‹#›</a:t>
            </a:fld>
            <a:endParaRPr lang="en-US"/>
          </a:p>
        </p:txBody>
      </p:sp>
    </p:spTree>
    <p:extLst>
      <p:ext uri="{BB962C8B-B14F-4D97-AF65-F5344CB8AC3E}">
        <p14:creationId xmlns:p14="http://schemas.microsoft.com/office/powerpoint/2010/main" val="39064691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2ED6C0-01BD-6940-8413-395128CBA0B0}" type="slidenum">
              <a:rPr lang="en-US"/>
              <a:pPr>
                <a:defRPr/>
              </a:pPr>
              <a:t>‹#›</a:t>
            </a:fld>
            <a:endParaRPr lang="en-US"/>
          </a:p>
        </p:txBody>
      </p:sp>
    </p:spTree>
    <p:extLst>
      <p:ext uri="{BB962C8B-B14F-4D97-AF65-F5344CB8AC3E}">
        <p14:creationId xmlns:p14="http://schemas.microsoft.com/office/powerpoint/2010/main" val="35001198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2AF7C8-2643-E544-AF06-E46C8EC46877}" type="slidenum">
              <a:rPr lang="en-US"/>
              <a:pPr>
                <a:defRPr/>
              </a:pPr>
              <a:t>‹#›</a:t>
            </a:fld>
            <a:endParaRPr lang="en-US"/>
          </a:p>
        </p:txBody>
      </p:sp>
    </p:spTree>
    <p:extLst>
      <p:ext uri="{BB962C8B-B14F-4D97-AF65-F5344CB8AC3E}">
        <p14:creationId xmlns:p14="http://schemas.microsoft.com/office/powerpoint/2010/main" val="38689338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BB672E-5CAC-5847-A6C0-A255EB325294}" type="slidenum">
              <a:rPr lang="en-US"/>
              <a:pPr>
                <a:defRPr/>
              </a:pPr>
              <a:t>‹#›</a:t>
            </a:fld>
            <a:endParaRPr lang="en-US"/>
          </a:p>
        </p:txBody>
      </p:sp>
    </p:spTree>
    <p:extLst>
      <p:ext uri="{BB962C8B-B14F-4D97-AF65-F5344CB8AC3E}">
        <p14:creationId xmlns:p14="http://schemas.microsoft.com/office/powerpoint/2010/main" val="25173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2"/>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3" y="274642"/>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94330B-F632-3D46-9CCD-435301B3B2FC}" type="slidenum">
              <a:rPr lang="en-US"/>
              <a:pPr>
                <a:defRPr/>
              </a:pPr>
              <a:t>‹#›</a:t>
            </a:fld>
            <a:endParaRPr lang="en-US"/>
          </a:p>
        </p:txBody>
      </p:sp>
    </p:spTree>
    <p:extLst>
      <p:ext uri="{BB962C8B-B14F-4D97-AF65-F5344CB8AC3E}">
        <p14:creationId xmlns:p14="http://schemas.microsoft.com/office/powerpoint/2010/main" val="35981161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33BC83B-ACBC-BA41-BC7B-1AA6594625E3}" type="slidenum">
              <a:rPr lang="en-US"/>
              <a:pPr>
                <a:defRPr/>
              </a:pPr>
              <a:t>‹#›</a:t>
            </a:fld>
            <a:endParaRPr lang="en-US"/>
          </a:p>
        </p:txBody>
      </p:sp>
    </p:spTree>
    <p:extLst>
      <p:ext uri="{BB962C8B-B14F-4D97-AF65-F5344CB8AC3E}">
        <p14:creationId xmlns:p14="http://schemas.microsoft.com/office/powerpoint/2010/main" val="8396960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1D1066-51AA-8A47-9B1C-6C779AD1C188}" type="slidenum">
              <a:rPr lang="en-US"/>
              <a:pPr>
                <a:defRPr/>
              </a:pPr>
              <a:t>‹#›</a:t>
            </a:fld>
            <a:endParaRPr lang="en-US"/>
          </a:p>
        </p:txBody>
      </p:sp>
    </p:spTree>
    <p:extLst>
      <p:ext uri="{BB962C8B-B14F-4D97-AF65-F5344CB8AC3E}">
        <p14:creationId xmlns:p14="http://schemas.microsoft.com/office/powerpoint/2010/main" val="6684013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9BD321-6CBF-1A4D-BEFF-6CDC7B2DB314}" type="slidenum">
              <a:rPr lang="en-US"/>
              <a:pPr>
                <a:defRPr/>
              </a:pPr>
              <a:t>‹#›</a:t>
            </a:fld>
            <a:endParaRPr lang="en-US"/>
          </a:p>
        </p:txBody>
      </p:sp>
    </p:spTree>
    <p:extLst>
      <p:ext uri="{BB962C8B-B14F-4D97-AF65-F5344CB8AC3E}">
        <p14:creationId xmlns:p14="http://schemas.microsoft.com/office/powerpoint/2010/main" val="5306242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D09966-2727-5A42-991B-B15FCEB172D1}" type="slidenum">
              <a:rPr lang="en-US"/>
              <a:pPr>
                <a:defRPr/>
              </a:pPr>
              <a:t>‹#›</a:t>
            </a:fld>
            <a:endParaRPr lang="en-US"/>
          </a:p>
        </p:txBody>
      </p:sp>
    </p:spTree>
    <p:extLst>
      <p:ext uri="{BB962C8B-B14F-4D97-AF65-F5344CB8AC3E}">
        <p14:creationId xmlns:p14="http://schemas.microsoft.com/office/powerpoint/2010/main" val="33098139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2BC1AB-E516-8F4C-8BBA-AC51C504016D}" type="slidenum">
              <a:rPr lang="en-US"/>
              <a:pPr>
                <a:defRPr/>
              </a:pPr>
              <a:t>‹#›</a:t>
            </a:fld>
            <a:endParaRPr lang="en-US"/>
          </a:p>
        </p:txBody>
      </p:sp>
    </p:spTree>
    <p:extLst>
      <p:ext uri="{BB962C8B-B14F-4D97-AF65-F5344CB8AC3E}">
        <p14:creationId xmlns:p14="http://schemas.microsoft.com/office/powerpoint/2010/main" val="7096054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90C24A-3A5B-A148-8F46-4F9505D2EDAD}" type="slidenum">
              <a:rPr lang="en-US"/>
              <a:pPr>
                <a:defRPr/>
              </a:pPr>
              <a:t>‹#›</a:t>
            </a:fld>
            <a:endParaRPr lang="en-US"/>
          </a:p>
        </p:txBody>
      </p:sp>
    </p:spTree>
    <p:extLst>
      <p:ext uri="{BB962C8B-B14F-4D97-AF65-F5344CB8AC3E}">
        <p14:creationId xmlns:p14="http://schemas.microsoft.com/office/powerpoint/2010/main" val="2696747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98DE22F-B745-8845-B142-9BB6727C8914}" type="slidenum">
              <a:rPr lang="en-US"/>
              <a:pPr>
                <a:defRPr/>
              </a:pPr>
              <a:t>‹#›</a:t>
            </a:fld>
            <a:endParaRPr lang="en-US"/>
          </a:p>
        </p:txBody>
      </p:sp>
    </p:spTree>
    <p:extLst>
      <p:ext uri="{BB962C8B-B14F-4D97-AF65-F5344CB8AC3E}">
        <p14:creationId xmlns:p14="http://schemas.microsoft.com/office/powerpoint/2010/main" val="427861194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E791A6-9ED8-8F46-81D7-AF52C4E79E0C}" type="slidenum">
              <a:rPr lang="en-US"/>
              <a:pPr>
                <a:defRPr/>
              </a:pPr>
              <a:t>‹#›</a:t>
            </a:fld>
            <a:endParaRPr lang="en-US"/>
          </a:p>
        </p:txBody>
      </p:sp>
    </p:spTree>
    <p:extLst>
      <p:ext uri="{BB962C8B-B14F-4D97-AF65-F5344CB8AC3E}">
        <p14:creationId xmlns:p14="http://schemas.microsoft.com/office/powerpoint/2010/main" val="42054517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A549D9-4AC8-784E-9639-80E5DD1E3C0E}" type="slidenum">
              <a:rPr lang="en-US"/>
              <a:pPr>
                <a:defRPr/>
              </a:pPr>
              <a:t>‹#›</a:t>
            </a:fld>
            <a:endParaRPr lang="en-US"/>
          </a:p>
        </p:txBody>
      </p:sp>
    </p:spTree>
    <p:extLst>
      <p:ext uri="{BB962C8B-B14F-4D97-AF65-F5344CB8AC3E}">
        <p14:creationId xmlns:p14="http://schemas.microsoft.com/office/powerpoint/2010/main" val="40608645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57A84-E5FF-EF45-B7DE-241EABE2DF71}" type="slidenum">
              <a:rPr lang="en-US"/>
              <a:pPr>
                <a:defRPr/>
              </a:pPr>
              <a:t>‹#›</a:t>
            </a:fld>
            <a:endParaRPr lang="en-US"/>
          </a:p>
        </p:txBody>
      </p:sp>
    </p:spTree>
    <p:extLst>
      <p:ext uri="{BB962C8B-B14F-4D97-AF65-F5344CB8AC3E}">
        <p14:creationId xmlns:p14="http://schemas.microsoft.com/office/powerpoint/2010/main" val="15773110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42"/>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8470C1-D38A-D947-93FF-0EF41A4FDF55}" type="slidenum">
              <a:rPr lang="en-US"/>
              <a:pPr>
                <a:defRPr/>
              </a:pPr>
              <a:t>‹#›</a:t>
            </a:fld>
            <a:endParaRPr lang="en-US"/>
          </a:p>
        </p:txBody>
      </p:sp>
    </p:spTree>
    <p:extLst>
      <p:ext uri="{BB962C8B-B14F-4D97-AF65-F5344CB8AC3E}">
        <p14:creationId xmlns:p14="http://schemas.microsoft.com/office/powerpoint/2010/main" val="38792491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3DFB8B-BC66-1A4B-AE66-7CE6250F84AF}" type="slidenum">
              <a:rPr lang="en-US"/>
              <a:pPr>
                <a:defRPr/>
              </a:pPr>
              <a:t>‹#›</a:t>
            </a:fld>
            <a:endParaRPr lang="en-US"/>
          </a:p>
        </p:txBody>
      </p:sp>
    </p:spTree>
    <p:extLst>
      <p:ext uri="{BB962C8B-B14F-4D97-AF65-F5344CB8AC3E}">
        <p14:creationId xmlns:p14="http://schemas.microsoft.com/office/powerpoint/2010/main" val="255400492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15CFA6-C944-3948-AC87-EF46A441B5A5}" type="slidenum">
              <a:rPr lang="en-US"/>
              <a:pPr>
                <a:defRPr/>
              </a:pPr>
              <a:t>‹#›</a:t>
            </a:fld>
            <a:endParaRPr lang="en-US"/>
          </a:p>
        </p:txBody>
      </p:sp>
    </p:spTree>
    <p:extLst>
      <p:ext uri="{BB962C8B-B14F-4D97-AF65-F5344CB8AC3E}">
        <p14:creationId xmlns:p14="http://schemas.microsoft.com/office/powerpoint/2010/main" val="35588633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F90446-FD08-C24B-8B5B-3EC9F5036752}" type="slidenum">
              <a:rPr lang="en-US"/>
              <a:pPr>
                <a:defRPr/>
              </a:pPr>
              <a:t>‹#›</a:t>
            </a:fld>
            <a:endParaRPr lang="en-US"/>
          </a:p>
        </p:txBody>
      </p:sp>
    </p:spTree>
    <p:extLst>
      <p:ext uri="{BB962C8B-B14F-4D97-AF65-F5344CB8AC3E}">
        <p14:creationId xmlns:p14="http://schemas.microsoft.com/office/powerpoint/2010/main" val="375071365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F54FB0-D71E-0145-8583-E1D309AE227A}" type="slidenum">
              <a:rPr lang="en-US"/>
              <a:pPr>
                <a:defRPr/>
              </a:pPr>
              <a:t>‹#›</a:t>
            </a:fld>
            <a:endParaRPr lang="en-US"/>
          </a:p>
        </p:txBody>
      </p:sp>
    </p:spTree>
    <p:extLst>
      <p:ext uri="{BB962C8B-B14F-4D97-AF65-F5344CB8AC3E}">
        <p14:creationId xmlns:p14="http://schemas.microsoft.com/office/powerpoint/2010/main" val="39449638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45EDB6-6B8A-8442-A67F-378ECF382721}" type="slidenum">
              <a:rPr lang="en-US"/>
              <a:pPr>
                <a:defRPr/>
              </a:pPr>
              <a:t>‹#›</a:t>
            </a:fld>
            <a:endParaRPr lang="en-US"/>
          </a:p>
        </p:txBody>
      </p:sp>
    </p:spTree>
    <p:extLst>
      <p:ext uri="{BB962C8B-B14F-4D97-AF65-F5344CB8AC3E}">
        <p14:creationId xmlns:p14="http://schemas.microsoft.com/office/powerpoint/2010/main" val="118842193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B843CEF-1607-8D47-9636-CC9A7B40FA6C}" type="slidenum">
              <a:rPr lang="en-US"/>
              <a:pPr>
                <a:defRPr/>
              </a:pPr>
              <a:t>‹#›</a:t>
            </a:fld>
            <a:endParaRPr lang="en-US"/>
          </a:p>
        </p:txBody>
      </p:sp>
    </p:spTree>
    <p:extLst>
      <p:ext uri="{BB962C8B-B14F-4D97-AF65-F5344CB8AC3E}">
        <p14:creationId xmlns:p14="http://schemas.microsoft.com/office/powerpoint/2010/main" val="85581250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44ED2F-48BC-FF4D-90AA-FA24CBD15147}" type="slidenum">
              <a:rPr lang="en-US"/>
              <a:pPr>
                <a:defRPr/>
              </a:pPr>
              <a:t>‹#›</a:t>
            </a:fld>
            <a:endParaRPr lang="en-US"/>
          </a:p>
        </p:txBody>
      </p:sp>
    </p:spTree>
    <p:extLst>
      <p:ext uri="{BB962C8B-B14F-4D97-AF65-F5344CB8AC3E}">
        <p14:creationId xmlns:p14="http://schemas.microsoft.com/office/powerpoint/2010/main" val="24717891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30A5F9-0CE8-F346-87F2-85F5D6F5CAE5}" type="slidenum">
              <a:rPr lang="en-US"/>
              <a:pPr>
                <a:defRPr/>
              </a:pPr>
              <a:t>‹#›</a:t>
            </a:fld>
            <a:endParaRPr lang="en-US"/>
          </a:p>
        </p:txBody>
      </p:sp>
    </p:spTree>
    <p:extLst>
      <p:ext uri="{BB962C8B-B14F-4D97-AF65-F5344CB8AC3E}">
        <p14:creationId xmlns:p14="http://schemas.microsoft.com/office/powerpoint/2010/main" val="32975720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CACD22-ACC5-5542-92FE-ADD8BE30ECBC}" type="slidenum">
              <a:rPr lang="en-US"/>
              <a:pPr>
                <a:defRPr/>
              </a:pPr>
              <a:t>‹#›</a:t>
            </a:fld>
            <a:endParaRPr lang="en-US"/>
          </a:p>
        </p:txBody>
      </p:sp>
    </p:spTree>
    <p:extLst>
      <p:ext uri="{BB962C8B-B14F-4D97-AF65-F5344CB8AC3E}">
        <p14:creationId xmlns:p14="http://schemas.microsoft.com/office/powerpoint/2010/main" val="21397059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3765D39-A6C4-2A46-AC7D-5C03B056C604}" type="slidenum">
              <a:rPr lang="en-US"/>
              <a:pPr>
                <a:defRPr/>
              </a:pPr>
              <a:t>‹#›</a:t>
            </a:fld>
            <a:endParaRPr lang="en-US"/>
          </a:p>
        </p:txBody>
      </p:sp>
    </p:spTree>
    <p:extLst>
      <p:ext uri="{BB962C8B-B14F-4D97-AF65-F5344CB8AC3E}">
        <p14:creationId xmlns:p14="http://schemas.microsoft.com/office/powerpoint/2010/main" val="346434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2"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2" y="3938592"/>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92"/>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72297-7E32-B14B-BFDD-1EE8FA28B2F2}" type="slidenum">
              <a:rPr lang="en-US"/>
              <a:pPr>
                <a:defRPr/>
              </a:pPr>
              <a:t>‹#›</a:t>
            </a:fld>
            <a:endParaRPr lang="en-US"/>
          </a:p>
        </p:txBody>
      </p:sp>
    </p:spTree>
    <p:extLst>
      <p:ext uri="{BB962C8B-B14F-4D97-AF65-F5344CB8AC3E}">
        <p14:creationId xmlns:p14="http://schemas.microsoft.com/office/powerpoint/2010/main" val="161879172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25D0C6-455A-F048-939C-C8FA68CA6C53}" type="slidenum">
              <a:rPr lang="en-US"/>
              <a:pPr>
                <a:defRPr/>
              </a:pPr>
              <a:t>‹#›</a:t>
            </a:fld>
            <a:endParaRPr lang="en-US"/>
          </a:p>
        </p:txBody>
      </p:sp>
    </p:spTree>
    <p:extLst>
      <p:ext uri="{BB962C8B-B14F-4D97-AF65-F5344CB8AC3E}">
        <p14:creationId xmlns:p14="http://schemas.microsoft.com/office/powerpoint/2010/main" val="33254604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6"/>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54C04F-37D4-F341-AB57-CDC6AEF40095}" type="slidenum">
              <a:rPr lang="en-US"/>
              <a:pPr>
                <a:defRPr/>
              </a:pPr>
              <a:t>‹#›</a:t>
            </a:fld>
            <a:endParaRPr lang="en-US"/>
          </a:p>
        </p:txBody>
      </p:sp>
    </p:spTree>
    <p:extLst>
      <p:ext uri="{BB962C8B-B14F-4D97-AF65-F5344CB8AC3E}">
        <p14:creationId xmlns:p14="http://schemas.microsoft.com/office/powerpoint/2010/main" val="176236800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894E21-F7DC-3445-A444-4FE4569407E8}" type="slidenum">
              <a:rPr lang="en-US"/>
              <a:pPr>
                <a:defRPr/>
              </a:pPr>
              <a:t>‹#›</a:t>
            </a:fld>
            <a:endParaRPr lang="en-US"/>
          </a:p>
        </p:txBody>
      </p:sp>
    </p:spTree>
    <p:extLst>
      <p:ext uri="{BB962C8B-B14F-4D97-AF65-F5344CB8AC3E}">
        <p14:creationId xmlns:p14="http://schemas.microsoft.com/office/powerpoint/2010/main" val="389746849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602" y="4406901"/>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602"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42DA02-6C22-6E40-AC1F-F109B3A72668}" type="slidenum">
              <a:rPr lang="en-US"/>
              <a:pPr>
                <a:defRPr/>
              </a:pPr>
              <a:t>‹#›</a:t>
            </a:fld>
            <a:endParaRPr lang="en-US"/>
          </a:p>
        </p:txBody>
      </p:sp>
    </p:spTree>
    <p:extLst>
      <p:ext uri="{BB962C8B-B14F-4D97-AF65-F5344CB8AC3E}">
        <p14:creationId xmlns:p14="http://schemas.microsoft.com/office/powerpoint/2010/main" val="9855455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5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981200"/>
            <a:ext cx="42862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B6DAD0-2D05-4F4A-A232-C737876741FC}" type="slidenum">
              <a:rPr lang="en-US"/>
              <a:pPr>
                <a:defRPr/>
              </a:pPr>
              <a:t>‹#›</a:t>
            </a:fld>
            <a:endParaRPr lang="en-US"/>
          </a:p>
        </p:txBody>
      </p:sp>
    </p:spTree>
    <p:extLst>
      <p:ext uri="{BB962C8B-B14F-4D97-AF65-F5344CB8AC3E}">
        <p14:creationId xmlns:p14="http://schemas.microsoft.com/office/powerpoint/2010/main" val="41578623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5654"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5654"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5503717-A357-124E-9CB6-9B69A27C94FE}" type="slidenum">
              <a:rPr lang="en-US"/>
              <a:pPr>
                <a:defRPr/>
              </a:pPr>
              <a:t>‹#›</a:t>
            </a:fld>
            <a:endParaRPr lang="en-US"/>
          </a:p>
        </p:txBody>
      </p:sp>
    </p:spTree>
    <p:extLst>
      <p:ext uri="{BB962C8B-B14F-4D97-AF65-F5344CB8AC3E}">
        <p14:creationId xmlns:p14="http://schemas.microsoft.com/office/powerpoint/2010/main" val="16273169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1984AB-E1BC-9841-9920-40F304C18B36}" type="slidenum">
              <a:rPr lang="en-US"/>
              <a:pPr>
                <a:defRPr/>
              </a:pPr>
              <a:t>‹#›</a:t>
            </a:fld>
            <a:endParaRPr lang="en-US"/>
          </a:p>
        </p:txBody>
      </p:sp>
    </p:spTree>
    <p:extLst>
      <p:ext uri="{BB962C8B-B14F-4D97-AF65-F5344CB8AC3E}">
        <p14:creationId xmlns:p14="http://schemas.microsoft.com/office/powerpoint/2010/main" val="77579294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E3D035-C011-7A4C-960F-66E83D8EC7C4}" type="slidenum">
              <a:rPr lang="en-US"/>
              <a:pPr>
                <a:defRPr/>
              </a:pPr>
              <a:t>‹#›</a:t>
            </a:fld>
            <a:endParaRPr lang="en-US"/>
          </a:p>
        </p:txBody>
      </p:sp>
    </p:spTree>
    <p:extLst>
      <p:ext uri="{BB962C8B-B14F-4D97-AF65-F5344CB8AC3E}">
        <p14:creationId xmlns:p14="http://schemas.microsoft.com/office/powerpoint/2010/main" val="168935465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273050"/>
            <a:ext cx="3384352"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1931" y="273051"/>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1" y="1435101"/>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BE6AFB-ACC2-DB42-AC62-77C8498872A1}" type="slidenum">
              <a:rPr lang="en-US"/>
              <a:pPr>
                <a:defRPr/>
              </a:pPr>
              <a:t>‹#›</a:t>
            </a:fld>
            <a:endParaRPr lang="en-US"/>
          </a:p>
        </p:txBody>
      </p:sp>
    </p:spTree>
    <p:extLst>
      <p:ext uri="{BB962C8B-B14F-4D97-AF65-F5344CB8AC3E}">
        <p14:creationId xmlns:p14="http://schemas.microsoft.com/office/powerpoint/2010/main" val="41773231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324"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15CCF5-DAEC-2946-842A-FD1028B6C1CF}" type="slidenum">
              <a:rPr lang="en-US"/>
              <a:pPr>
                <a:defRPr/>
              </a:pPr>
              <a:t>‹#›</a:t>
            </a:fld>
            <a:endParaRPr lang="en-US"/>
          </a:p>
        </p:txBody>
      </p:sp>
    </p:spTree>
    <p:extLst>
      <p:ext uri="{BB962C8B-B14F-4D97-AF65-F5344CB8AC3E}">
        <p14:creationId xmlns:p14="http://schemas.microsoft.com/office/powerpoint/2010/main" val="2567395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9"/>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293836-CDE7-2247-AA9A-DDC515DB27D7}" type="slidenum">
              <a:rPr lang="en-US"/>
              <a:pPr>
                <a:defRPr/>
              </a:pPr>
              <a:t>‹#›</a:t>
            </a:fld>
            <a:endParaRPr lang="en-US"/>
          </a:p>
        </p:txBody>
      </p:sp>
    </p:spTree>
    <p:extLst>
      <p:ext uri="{BB962C8B-B14F-4D97-AF65-F5344CB8AC3E}">
        <p14:creationId xmlns:p14="http://schemas.microsoft.com/office/powerpoint/2010/main" val="337634501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5A284A-B531-3C49-93BA-E14875E254B6}" type="slidenum">
              <a:rPr lang="en-US"/>
              <a:pPr>
                <a:defRPr/>
              </a:pPr>
              <a:t>‹#›</a:t>
            </a:fld>
            <a:endParaRPr lang="en-US"/>
          </a:p>
        </p:txBody>
      </p:sp>
    </p:spTree>
    <p:extLst>
      <p:ext uri="{BB962C8B-B14F-4D97-AF65-F5344CB8AC3E}">
        <p14:creationId xmlns:p14="http://schemas.microsoft.com/office/powerpoint/2010/main" val="337659263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7" y="609600"/>
            <a:ext cx="2185988"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525" y="609600"/>
            <a:ext cx="6386513"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BEF67E-EA36-1247-B3B2-5866F5A0EF67}" type="slidenum">
              <a:rPr lang="en-US"/>
              <a:pPr>
                <a:defRPr/>
              </a:pPr>
              <a:t>‹#›</a:t>
            </a:fld>
            <a:endParaRPr lang="en-US"/>
          </a:p>
        </p:txBody>
      </p:sp>
    </p:spTree>
    <p:extLst>
      <p:ext uri="{BB962C8B-B14F-4D97-AF65-F5344CB8AC3E}">
        <p14:creationId xmlns:p14="http://schemas.microsoft.com/office/powerpoint/2010/main" val="44498874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1143000"/>
          </a:xfrm>
        </p:spPr>
        <p:txBody>
          <a:bodyPr/>
          <a:lstStyle/>
          <a:p>
            <a:r>
              <a:rPr lang="en-US"/>
              <a:t>Click to edit Master title style</a:t>
            </a:r>
          </a:p>
        </p:txBody>
      </p:sp>
      <p:sp>
        <p:nvSpPr>
          <p:cNvPr id="3" name="Text Placeholder 2"/>
          <p:cNvSpPr>
            <a:spLocks noGrp="1"/>
          </p:cNvSpPr>
          <p:nvPr>
            <p:ph type="body" sz="half" idx="1"/>
          </p:nvPr>
        </p:nvSpPr>
        <p:spPr>
          <a:xfrm>
            <a:off x="771525" y="1981200"/>
            <a:ext cx="42862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29225" y="1981200"/>
            <a:ext cx="428625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055872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a:defRPr>
                <a:effectLst>
                  <a:outerShdw blurRad="38100" dist="38100" dir="2700000" algn="tl">
                    <a:srgbClr val="DDDDDD"/>
                  </a:outerShdw>
                </a:effectLst>
                <a:latin typeface="Arial" charset="0"/>
              </a:defRPr>
            </a:lvl1pPr>
          </a:lstStyle>
          <a:p>
            <a:pPr>
              <a:defRPr/>
            </a:pPr>
            <a:fld id="{37DC8367-F823-0745-8752-4EFC7D310C05}" type="slidenum">
              <a:rPr lang="en-GB"/>
              <a:pPr>
                <a:defRPr/>
              </a:pPr>
              <a:t>‹#›</a:t>
            </a:fld>
            <a:endParaRPr lang="en-GB"/>
          </a:p>
        </p:txBody>
      </p:sp>
    </p:spTree>
    <p:extLst>
      <p:ext uri="{BB962C8B-B14F-4D97-AF65-F5344CB8AC3E}">
        <p14:creationId xmlns:p14="http://schemas.microsoft.com/office/powerpoint/2010/main" val="91023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FABA08-89E4-1246-B37E-B3F3A6AD193F}" type="slidenum">
              <a:rPr lang="en-US"/>
              <a:pPr>
                <a:defRPr/>
              </a:pPr>
              <a:t>‹#›</a:t>
            </a:fld>
            <a:endParaRPr lang="en-US"/>
          </a:p>
        </p:txBody>
      </p:sp>
    </p:spTree>
    <p:extLst>
      <p:ext uri="{BB962C8B-B14F-4D97-AF65-F5344CB8AC3E}">
        <p14:creationId xmlns:p14="http://schemas.microsoft.com/office/powerpoint/2010/main" val="322917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4"/>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41F3CB-B746-C54A-A9D0-E202D467516E}" type="slidenum">
              <a:rPr lang="en-US"/>
              <a:pPr>
                <a:defRPr/>
              </a:pPr>
              <a:t>‹#›</a:t>
            </a:fld>
            <a:endParaRPr lang="en-US"/>
          </a:p>
        </p:txBody>
      </p:sp>
    </p:spTree>
    <p:extLst>
      <p:ext uri="{BB962C8B-B14F-4D97-AF65-F5344CB8AC3E}">
        <p14:creationId xmlns:p14="http://schemas.microsoft.com/office/powerpoint/2010/main" val="2077554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1600204"/>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4"/>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A71345-8624-C841-8339-2D08A166026C}" type="slidenum">
              <a:rPr lang="en-US"/>
              <a:pPr>
                <a:defRPr/>
              </a:pPr>
              <a:t>‹#›</a:t>
            </a:fld>
            <a:endParaRPr lang="en-US"/>
          </a:p>
        </p:txBody>
      </p:sp>
    </p:spTree>
    <p:extLst>
      <p:ext uri="{BB962C8B-B14F-4D97-AF65-F5344CB8AC3E}">
        <p14:creationId xmlns:p14="http://schemas.microsoft.com/office/powerpoint/2010/main" val="2487906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A31CFB-0D85-894F-98BB-E15547D140A0}" type="slidenum">
              <a:rPr lang="en-US"/>
              <a:pPr>
                <a:defRPr/>
              </a:pPr>
              <a:t>‹#›</a:t>
            </a:fld>
            <a:endParaRPr lang="en-US"/>
          </a:p>
        </p:txBody>
      </p:sp>
    </p:spTree>
    <p:extLst>
      <p:ext uri="{BB962C8B-B14F-4D97-AF65-F5344CB8AC3E}">
        <p14:creationId xmlns:p14="http://schemas.microsoft.com/office/powerpoint/2010/main" val="1504995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A07812A-5FAE-E243-8A27-91B531088810}" type="slidenum">
              <a:rPr lang="en-US"/>
              <a:pPr>
                <a:defRPr/>
              </a:pPr>
              <a:t>‹#›</a:t>
            </a:fld>
            <a:endParaRPr lang="en-US"/>
          </a:p>
        </p:txBody>
      </p:sp>
    </p:spTree>
    <p:extLst>
      <p:ext uri="{BB962C8B-B14F-4D97-AF65-F5344CB8AC3E}">
        <p14:creationId xmlns:p14="http://schemas.microsoft.com/office/powerpoint/2010/main" val="688265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EE3291-58E1-B54A-8C66-9FE92A51FC12}" type="slidenum">
              <a:rPr lang="en-US"/>
              <a:pPr>
                <a:defRPr/>
              </a:pPr>
              <a:t>‹#›</a:t>
            </a:fld>
            <a:endParaRPr lang="en-US"/>
          </a:p>
        </p:txBody>
      </p:sp>
    </p:spTree>
    <p:extLst>
      <p:ext uri="{BB962C8B-B14F-4D97-AF65-F5344CB8AC3E}">
        <p14:creationId xmlns:p14="http://schemas.microsoft.com/office/powerpoint/2010/main" val="133533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D1A3375-067A-9244-8DB7-76092DBE26F9}" type="slidenum">
              <a:rPr lang="en-US"/>
              <a:pPr>
                <a:defRPr/>
              </a:pPr>
              <a:t>‹#›</a:t>
            </a:fld>
            <a:endParaRPr lang="en-US"/>
          </a:p>
        </p:txBody>
      </p:sp>
    </p:spTree>
    <p:extLst>
      <p:ext uri="{BB962C8B-B14F-4D97-AF65-F5344CB8AC3E}">
        <p14:creationId xmlns:p14="http://schemas.microsoft.com/office/powerpoint/2010/main" val="1319344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4"/>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2"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CC9AD6-2051-4745-B5F3-C8F7F2345874}" type="slidenum">
              <a:rPr lang="en-US"/>
              <a:pPr>
                <a:defRPr/>
              </a:pPr>
              <a:t>‹#›</a:t>
            </a:fld>
            <a:endParaRPr lang="en-US"/>
          </a:p>
        </p:txBody>
      </p:sp>
    </p:spTree>
    <p:extLst>
      <p:ext uri="{BB962C8B-B14F-4D97-AF65-F5344CB8AC3E}">
        <p14:creationId xmlns:p14="http://schemas.microsoft.com/office/powerpoint/2010/main" val="1047521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DC3B1E-3677-E84B-8AF7-3275319CAFC8}" type="slidenum">
              <a:rPr lang="en-US"/>
              <a:pPr>
                <a:defRPr/>
              </a:pPr>
              <a:t>‹#›</a:t>
            </a:fld>
            <a:endParaRPr lang="en-US"/>
          </a:p>
        </p:txBody>
      </p:sp>
    </p:spTree>
    <p:extLst>
      <p:ext uri="{BB962C8B-B14F-4D97-AF65-F5344CB8AC3E}">
        <p14:creationId xmlns:p14="http://schemas.microsoft.com/office/powerpoint/2010/main" val="47081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7664DA-3305-7647-B576-7A767AE6B7DF}" type="slidenum">
              <a:rPr lang="en-US"/>
              <a:pPr>
                <a:defRPr/>
              </a:pPr>
              <a:t>‹#›</a:t>
            </a:fld>
            <a:endParaRPr lang="en-US"/>
          </a:p>
        </p:txBody>
      </p:sp>
    </p:spTree>
    <p:extLst>
      <p:ext uri="{BB962C8B-B14F-4D97-AF65-F5344CB8AC3E}">
        <p14:creationId xmlns:p14="http://schemas.microsoft.com/office/powerpoint/2010/main" val="32380928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42"/>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3" y="274642"/>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2129B6-D7BC-3E4E-92C7-B3F619C0B931}" type="slidenum">
              <a:rPr lang="en-US"/>
              <a:pPr>
                <a:defRPr/>
              </a:pPr>
              <a:t>‹#›</a:t>
            </a:fld>
            <a:endParaRPr lang="en-US"/>
          </a:p>
        </p:txBody>
      </p:sp>
    </p:spTree>
    <p:extLst>
      <p:ext uri="{BB962C8B-B14F-4D97-AF65-F5344CB8AC3E}">
        <p14:creationId xmlns:p14="http://schemas.microsoft.com/office/powerpoint/2010/main" val="3204723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42"/>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5E46B6B-904A-964B-AA41-01A95ACA5787}" type="slidenum">
              <a:rPr lang="en-US"/>
              <a:pPr>
                <a:defRPr/>
              </a:pPr>
              <a:t>‹#›</a:t>
            </a:fld>
            <a:endParaRPr lang="en-US"/>
          </a:p>
        </p:txBody>
      </p:sp>
    </p:spTree>
    <p:extLst>
      <p:ext uri="{BB962C8B-B14F-4D97-AF65-F5344CB8AC3E}">
        <p14:creationId xmlns:p14="http://schemas.microsoft.com/office/powerpoint/2010/main" val="2685143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2"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2" y="3938592"/>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92"/>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7CF079C-5C7B-A244-A4C0-B1E2C05A2757}" type="slidenum">
              <a:rPr lang="en-US"/>
              <a:pPr>
                <a:defRPr/>
              </a:pPr>
              <a:t>‹#›</a:t>
            </a:fld>
            <a:endParaRPr lang="en-US"/>
          </a:p>
        </p:txBody>
      </p:sp>
    </p:spTree>
    <p:extLst>
      <p:ext uri="{BB962C8B-B14F-4D97-AF65-F5344CB8AC3E}">
        <p14:creationId xmlns:p14="http://schemas.microsoft.com/office/powerpoint/2010/main" val="143607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6B357D-96EF-D348-ADCC-CF012579968F}" type="slidenum">
              <a:rPr lang="en-US"/>
              <a:pPr>
                <a:defRPr/>
              </a:pPr>
              <a:t>‹#›</a:t>
            </a:fld>
            <a:endParaRPr lang="en-US"/>
          </a:p>
        </p:txBody>
      </p:sp>
    </p:spTree>
    <p:extLst>
      <p:ext uri="{BB962C8B-B14F-4D97-AF65-F5344CB8AC3E}">
        <p14:creationId xmlns:p14="http://schemas.microsoft.com/office/powerpoint/2010/main" val="15836764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C636B-A4C4-3249-9D7B-8CBC7C77DC4A}" type="slidenum">
              <a:rPr lang="en-US"/>
              <a:pPr>
                <a:defRPr/>
              </a:pPr>
              <a:t>‹#›</a:t>
            </a:fld>
            <a:endParaRPr lang="en-US"/>
          </a:p>
        </p:txBody>
      </p:sp>
    </p:spTree>
    <p:extLst>
      <p:ext uri="{BB962C8B-B14F-4D97-AF65-F5344CB8AC3E}">
        <p14:creationId xmlns:p14="http://schemas.microsoft.com/office/powerpoint/2010/main" val="1297483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B84F6E-D6BA-4940-AFB8-C3EBF275C3BF}" type="slidenum">
              <a:rPr lang="en-US"/>
              <a:pPr>
                <a:defRPr/>
              </a:pPr>
              <a:t>‹#›</a:t>
            </a:fld>
            <a:endParaRPr lang="en-US"/>
          </a:p>
        </p:txBody>
      </p:sp>
    </p:spTree>
    <p:extLst>
      <p:ext uri="{BB962C8B-B14F-4D97-AF65-F5344CB8AC3E}">
        <p14:creationId xmlns:p14="http://schemas.microsoft.com/office/powerpoint/2010/main" val="700304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4"/>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3F806-3F28-F045-B41E-8128CA675CB3}" type="slidenum">
              <a:rPr lang="en-US"/>
              <a:pPr>
                <a:defRPr/>
              </a:pPr>
              <a:t>‹#›</a:t>
            </a:fld>
            <a:endParaRPr lang="en-US"/>
          </a:p>
        </p:txBody>
      </p:sp>
    </p:spTree>
    <p:extLst>
      <p:ext uri="{BB962C8B-B14F-4D97-AF65-F5344CB8AC3E}">
        <p14:creationId xmlns:p14="http://schemas.microsoft.com/office/powerpoint/2010/main" val="815678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4A6968-A700-0E4B-AE37-DB12AE763416}" type="slidenum">
              <a:rPr lang="en-US"/>
              <a:pPr>
                <a:defRPr/>
              </a:pPr>
              <a:t>‹#›</a:t>
            </a:fld>
            <a:endParaRPr lang="en-US"/>
          </a:p>
        </p:txBody>
      </p:sp>
    </p:spTree>
    <p:extLst>
      <p:ext uri="{BB962C8B-B14F-4D97-AF65-F5344CB8AC3E}">
        <p14:creationId xmlns:p14="http://schemas.microsoft.com/office/powerpoint/2010/main" val="2601046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B684AE-4ECB-FE49-99A6-7F73586B93F0}" type="slidenum">
              <a:rPr lang="en-US"/>
              <a:pPr>
                <a:defRPr/>
              </a:pPr>
              <a:t>‹#›</a:t>
            </a:fld>
            <a:endParaRPr lang="en-US"/>
          </a:p>
        </p:txBody>
      </p:sp>
    </p:spTree>
    <p:extLst>
      <p:ext uri="{BB962C8B-B14F-4D97-AF65-F5344CB8AC3E}">
        <p14:creationId xmlns:p14="http://schemas.microsoft.com/office/powerpoint/2010/main" val="22417901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69439A-96DA-044D-956A-491F99EE6560}" type="slidenum">
              <a:rPr lang="en-US"/>
              <a:pPr>
                <a:defRPr/>
              </a:pPr>
              <a:t>‹#›</a:t>
            </a:fld>
            <a:endParaRPr lang="en-US"/>
          </a:p>
        </p:txBody>
      </p:sp>
    </p:spTree>
    <p:extLst>
      <p:ext uri="{BB962C8B-B14F-4D97-AF65-F5344CB8AC3E}">
        <p14:creationId xmlns:p14="http://schemas.microsoft.com/office/powerpoint/2010/main" val="14347551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53019BD-F3E7-654E-8F1F-FE3685987654}" type="slidenum">
              <a:rPr lang="en-US"/>
              <a:pPr>
                <a:defRPr/>
              </a:pPr>
              <a:t>‹#›</a:t>
            </a:fld>
            <a:endParaRPr lang="en-US"/>
          </a:p>
        </p:txBody>
      </p:sp>
    </p:spTree>
    <p:extLst>
      <p:ext uri="{BB962C8B-B14F-4D97-AF65-F5344CB8AC3E}">
        <p14:creationId xmlns:p14="http://schemas.microsoft.com/office/powerpoint/2010/main" val="10923511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3A76FA-7599-4845-8B77-39DE656768BD}" type="slidenum">
              <a:rPr lang="en-US"/>
              <a:pPr>
                <a:defRPr/>
              </a:pPr>
              <a:t>‹#›</a:t>
            </a:fld>
            <a:endParaRPr lang="en-US"/>
          </a:p>
        </p:txBody>
      </p:sp>
    </p:spTree>
    <p:extLst>
      <p:ext uri="{BB962C8B-B14F-4D97-AF65-F5344CB8AC3E}">
        <p14:creationId xmlns:p14="http://schemas.microsoft.com/office/powerpoint/2010/main" val="3527953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BB99D5-2E7B-E643-AA9A-F066EA81DC97}" type="slidenum">
              <a:rPr lang="en-US"/>
              <a:pPr>
                <a:defRPr/>
              </a:pPr>
              <a:t>‹#›</a:t>
            </a:fld>
            <a:endParaRPr lang="en-US"/>
          </a:p>
        </p:txBody>
      </p:sp>
    </p:spTree>
    <p:extLst>
      <p:ext uri="{BB962C8B-B14F-4D97-AF65-F5344CB8AC3E}">
        <p14:creationId xmlns:p14="http://schemas.microsoft.com/office/powerpoint/2010/main" val="2050754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4F7D90-5E61-7B4D-9244-96443BDD9B9B}" type="slidenum">
              <a:rPr lang="en-US"/>
              <a:pPr>
                <a:defRPr/>
              </a:pPr>
              <a:t>‹#›</a:t>
            </a:fld>
            <a:endParaRPr lang="en-US"/>
          </a:p>
        </p:txBody>
      </p:sp>
    </p:spTree>
    <p:extLst>
      <p:ext uri="{BB962C8B-B14F-4D97-AF65-F5344CB8AC3E}">
        <p14:creationId xmlns:p14="http://schemas.microsoft.com/office/powerpoint/2010/main" val="2102250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B247D4-C1E6-7A40-9002-5BDC411EB88F}" type="slidenum">
              <a:rPr lang="en-US"/>
              <a:pPr>
                <a:defRPr/>
              </a:pPr>
              <a:t>‹#›</a:t>
            </a:fld>
            <a:endParaRPr lang="en-US"/>
          </a:p>
        </p:txBody>
      </p:sp>
    </p:spTree>
    <p:extLst>
      <p:ext uri="{BB962C8B-B14F-4D97-AF65-F5344CB8AC3E}">
        <p14:creationId xmlns:p14="http://schemas.microsoft.com/office/powerpoint/2010/main" val="2289798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A336C0A-06C4-7C44-900A-59D04F6FE5C6}" type="slidenum">
              <a:rPr lang="en-US"/>
              <a:pPr>
                <a:defRPr/>
              </a:pPr>
              <a:t>‹#›</a:t>
            </a:fld>
            <a:endParaRPr lang="en-US"/>
          </a:p>
        </p:txBody>
      </p:sp>
    </p:spTree>
    <p:extLst>
      <p:ext uri="{BB962C8B-B14F-4D97-AF65-F5344CB8AC3E}">
        <p14:creationId xmlns:p14="http://schemas.microsoft.com/office/powerpoint/2010/main" val="9956649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FEB2DC1-D933-B449-B2BE-18C3E04ACBED}" type="slidenum">
              <a:rPr lang="en-US"/>
              <a:pPr>
                <a:defRPr/>
              </a:pPr>
              <a:t>‹#›</a:t>
            </a:fld>
            <a:endParaRPr lang="en-US"/>
          </a:p>
        </p:txBody>
      </p:sp>
    </p:spTree>
    <p:extLst>
      <p:ext uri="{BB962C8B-B14F-4D97-AF65-F5344CB8AC3E}">
        <p14:creationId xmlns:p14="http://schemas.microsoft.com/office/powerpoint/2010/main" val="111313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1600204"/>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4"/>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B8CD-5EF3-AD42-BAC4-A118F0D5BF0A}" type="slidenum">
              <a:rPr lang="en-US"/>
              <a:pPr>
                <a:defRPr/>
              </a:pPr>
              <a:t>‹#›</a:t>
            </a:fld>
            <a:endParaRPr lang="en-US"/>
          </a:p>
        </p:txBody>
      </p:sp>
    </p:spTree>
    <p:extLst>
      <p:ext uri="{BB962C8B-B14F-4D97-AF65-F5344CB8AC3E}">
        <p14:creationId xmlns:p14="http://schemas.microsoft.com/office/powerpoint/2010/main" val="1210171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12DE1-9C37-A94A-BD37-43769A17F6AF}" type="slidenum">
              <a:rPr lang="en-US"/>
              <a:pPr>
                <a:defRPr/>
              </a:pPr>
              <a:t>‹#›</a:t>
            </a:fld>
            <a:endParaRPr lang="en-US"/>
          </a:p>
        </p:txBody>
      </p:sp>
    </p:spTree>
    <p:extLst>
      <p:ext uri="{BB962C8B-B14F-4D97-AF65-F5344CB8AC3E}">
        <p14:creationId xmlns:p14="http://schemas.microsoft.com/office/powerpoint/2010/main" val="41060490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493EC-62AF-514D-B25B-344DD933D76A}" type="slidenum">
              <a:rPr lang="en-US"/>
              <a:pPr>
                <a:defRPr/>
              </a:pPr>
              <a:t>‹#›</a:t>
            </a:fld>
            <a:endParaRPr lang="en-US"/>
          </a:p>
        </p:txBody>
      </p:sp>
    </p:spTree>
    <p:extLst>
      <p:ext uri="{BB962C8B-B14F-4D97-AF65-F5344CB8AC3E}">
        <p14:creationId xmlns:p14="http://schemas.microsoft.com/office/powerpoint/2010/main" val="1603684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8E645D-80F1-2A44-9A07-91735B4C697D}" type="slidenum">
              <a:rPr lang="en-US"/>
              <a:pPr>
                <a:defRPr/>
              </a:pPr>
              <a:t>‹#›</a:t>
            </a:fld>
            <a:endParaRPr lang="en-US"/>
          </a:p>
        </p:txBody>
      </p:sp>
    </p:spTree>
    <p:extLst>
      <p:ext uri="{BB962C8B-B14F-4D97-AF65-F5344CB8AC3E}">
        <p14:creationId xmlns:p14="http://schemas.microsoft.com/office/powerpoint/2010/main" val="38660639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F3B392-CA27-8142-A655-3EE8027E6599}" type="slidenum">
              <a:rPr lang="en-US"/>
              <a:pPr>
                <a:defRPr/>
              </a:pPr>
              <a:t>‹#›</a:t>
            </a:fld>
            <a:endParaRPr lang="en-US"/>
          </a:p>
        </p:txBody>
      </p:sp>
    </p:spTree>
    <p:extLst>
      <p:ext uri="{BB962C8B-B14F-4D97-AF65-F5344CB8AC3E}">
        <p14:creationId xmlns:p14="http://schemas.microsoft.com/office/powerpoint/2010/main" val="36836252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78ED28E-4070-1A4F-B478-E22CAA17C7AB}" type="slidenum">
              <a:rPr lang="en-US"/>
              <a:pPr>
                <a:defRPr/>
              </a:pPr>
              <a:t>‹#›</a:t>
            </a:fld>
            <a:endParaRPr lang="en-US"/>
          </a:p>
        </p:txBody>
      </p:sp>
    </p:spTree>
    <p:extLst>
      <p:ext uri="{BB962C8B-B14F-4D97-AF65-F5344CB8AC3E}">
        <p14:creationId xmlns:p14="http://schemas.microsoft.com/office/powerpoint/2010/main" val="9229146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016C88-0C8A-2B42-AA15-8B3AAFAA6E7A}" type="slidenum">
              <a:rPr lang="en-US"/>
              <a:pPr>
                <a:defRPr/>
              </a:pPr>
              <a:t>‹#›</a:t>
            </a:fld>
            <a:endParaRPr lang="en-US"/>
          </a:p>
        </p:txBody>
      </p:sp>
    </p:spTree>
    <p:extLst>
      <p:ext uri="{BB962C8B-B14F-4D97-AF65-F5344CB8AC3E}">
        <p14:creationId xmlns:p14="http://schemas.microsoft.com/office/powerpoint/2010/main" val="39213794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753CF0-40DE-7E41-9467-C5EF1DB61C2D}" type="slidenum">
              <a:rPr lang="en-US"/>
              <a:pPr>
                <a:defRPr/>
              </a:pPr>
              <a:t>‹#›</a:t>
            </a:fld>
            <a:endParaRPr lang="en-US"/>
          </a:p>
        </p:txBody>
      </p:sp>
    </p:spTree>
    <p:extLst>
      <p:ext uri="{BB962C8B-B14F-4D97-AF65-F5344CB8AC3E}">
        <p14:creationId xmlns:p14="http://schemas.microsoft.com/office/powerpoint/2010/main" val="4220593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CFA237-E097-3B43-8BBF-A46E6CBEDA63}" type="slidenum">
              <a:rPr lang="en-US"/>
              <a:pPr>
                <a:defRPr/>
              </a:pPr>
              <a:t>‹#›</a:t>
            </a:fld>
            <a:endParaRPr lang="en-US"/>
          </a:p>
        </p:txBody>
      </p:sp>
    </p:spTree>
    <p:extLst>
      <p:ext uri="{BB962C8B-B14F-4D97-AF65-F5344CB8AC3E}">
        <p14:creationId xmlns:p14="http://schemas.microsoft.com/office/powerpoint/2010/main" val="269360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B7BB5A-D985-9247-A4E4-22392D5DAF0B}" type="slidenum">
              <a:rPr lang="en-US"/>
              <a:pPr>
                <a:defRPr/>
              </a:pPr>
              <a:t>‹#›</a:t>
            </a:fld>
            <a:endParaRPr lang="en-US"/>
          </a:p>
        </p:txBody>
      </p:sp>
    </p:spTree>
    <p:extLst>
      <p:ext uri="{BB962C8B-B14F-4D97-AF65-F5344CB8AC3E}">
        <p14:creationId xmlns:p14="http://schemas.microsoft.com/office/powerpoint/2010/main" val="1405504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751B5B-09C6-934E-BDEF-3B1C905FD210}" type="slidenum">
              <a:rPr lang="en-US"/>
              <a:pPr>
                <a:defRPr/>
              </a:pPr>
              <a:t>‹#›</a:t>
            </a:fld>
            <a:endParaRPr lang="en-US"/>
          </a:p>
        </p:txBody>
      </p:sp>
    </p:spTree>
    <p:extLst>
      <p:ext uri="{BB962C8B-B14F-4D97-AF65-F5344CB8AC3E}">
        <p14:creationId xmlns:p14="http://schemas.microsoft.com/office/powerpoint/2010/main" val="216334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958DFA-1966-8E4D-B4B4-0AD67AD0D6CF}" type="slidenum">
              <a:rPr lang="en-US"/>
              <a:pPr>
                <a:defRPr/>
              </a:pPr>
              <a:t>‹#›</a:t>
            </a:fld>
            <a:endParaRPr lang="en-US"/>
          </a:p>
        </p:txBody>
      </p:sp>
    </p:spTree>
    <p:extLst>
      <p:ext uri="{BB962C8B-B14F-4D97-AF65-F5344CB8AC3E}">
        <p14:creationId xmlns:p14="http://schemas.microsoft.com/office/powerpoint/2010/main" val="5148898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3B5514-30C5-3649-8972-2DEF1A9482A6}" type="slidenum">
              <a:rPr lang="en-US"/>
              <a:pPr>
                <a:defRPr/>
              </a:pPr>
              <a:t>‹#›</a:t>
            </a:fld>
            <a:endParaRPr lang="en-US"/>
          </a:p>
        </p:txBody>
      </p:sp>
    </p:spTree>
    <p:extLst>
      <p:ext uri="{BB962C8B-B14F-4D97-AF65-F5344CB8AC3E}">
        <p14:creationId xmlns:p14="http://schemas.microsoft.com/office/powerpoint/2010/main" val="38435487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F3BF5C-1D64-7349-953D-4D741D028525}" type="slidenum">
              <a:rPr lang="en-US"/>
              <a:pPr>
                <a:defRPr/>
              </a:pPr>
              <a:t>‹#›</a:t>
            </a:fld>
            <a:endParaRPr lang="en-US"/>
          </a:p>
        </p:txBody>
      </p:sp>
    </p:spTree>
    <p:extLst>
      <p:ext uri="{BB962C8B-B14F-4D97-AF65-F5344CB8AC3E}">
        <p14:creationId xmlns:p14="http://schemas.microsoft.com/office/powerpoint/2010/main" val="30811449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98633D9-C5C3-BB42-9905-7AA466A25CCF}" type="slidenum">
              <a:rPr lang="en-US"/>
              <a:pPr>
                <a:defRPr/>
              </a:pPr>
              <a:t>‹#›</a:t>
            </a:fld>
            <a:endParaRPr lang="en-US"/>
          </a:p>
        </p:txBody>
      </p:sp>
    </p:spTree>
    <p:extLst>
      <p:ext uri="{BB962C8B-B14F-4D97-AF65-F5344CB8AC3E}">
        <p14:creationId xmlns:p14="http://schemas.microsoft.com/office/powerpoint/2010/main" val="3218069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9D55F-2B01-C54E-AB04-78FA8744FBD3}" type="slidenum">
              <a:rPr lang="en-US"/>
              <a:pPr>
                <a:defRPr/>
              </a:pPr>
              <a:t>‹#›</a:t>
            </a:fld>
            <a:endParaRPr lang="en-US"/>
          </a:p>
        </p:txBody>
      </p:sp>
    </p:spTree>
    <p:extLst>
      <p:ext uri="{BB962C8B-B14F-4D97-AF65-F5344CB8AC3E}">
        <p14:creationId xmlns:p14="http://schemas.microsoft.com/office/powerpoint/2010/main" val="42552694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E0A018-AB2E-334B-93FC-31372AE7A736}" type="slidenum">
              <a:rPr lang="en-US"/>
              <a:pPr>
                <a:defRPr/>
              </a:pPr>
              <a:t>‹#›</a:t>
            </a:fld>
            <a:endParaRPr lang="en-US"/>
          </a:p>
        </p:txBody>
      </p:sp>
    </p:spTree>
    <p:extLst>
      <p:ext uri="{BB962C8B-B14F-4D97-AF65-F5344CB8AC3E}">
        <p14:creationId xmlns:p14="http://schemas.microsoft.com/office/powerpoint/2010/main" val="31433384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73A679-CCB4-1947-B066-A1134476774B}" type="slidenum">
              <a:rPr lang="en-US"/>
              <a:pPr>
                <a:defRPr/>
              </a:pPr>
              <a:t>‹#›</a:t>
            </a:fld>
            <a:endParaRPr lang="en-US"/>
          </a:p>
        </p:txBody>
      </p:sp>
    </p:spTree>
    <p:extLst>
      <p:ext uri="{BB962C8B-B14F-4D97-AF65-F5344CB8AC3E}">
        <p14:creationId xmlns:p14="http://schemas.microsoft.com/office/powerpoint/2010/main" val="33695422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8AE6D6-533A-F040-A8B9-11630B071285}" type="slidenum">
              <a:rPr lang="en-US"/>
              <a:pPr>
                <a:defRPr/>
              </a:pPr>
              <a:t>‹#›</a:t>
            </a:fld>
            <a:endParaRPr lang="en-US"/>
          </a:p>
        </p:txBody>
      </p:sp>
    </p:spTree>
    <p:extLst>
      <p:ext uri="{BB962C8B-B14F-4D97-AF65-F5344CB8AC3E}">
        <p14:creationId xmlns:p14="http://schemas.microsoft.com/office/powerpoint/2010/main" val="32675998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69E22F-F8C9-FA48-8F75-CD891A25E510}" type="slidenum">
              <a:rPr lang="en-US"/>
              <a:pPr>
                <a:defRPr/>
              </a:pPr>
              <a:t>‹#›</a:t>
            </a:fld>
            <a:endParaRPr lang="en-US"/>
          </a:p>
        </p:txBody>
      </p:sp>
    </p:spTree>
    <p:extLst>
      <p:ext uri="{BB962C8B-B14F-4D97-AF65-F5344CB8AC3E}">
        <p14:creationId xmlns:p14="http://schemas.microsoft.com/office/powerpoint/2010/main" val="21996083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2529F6-A0B7-6C42-A18C-9242CCEB7701}" type="slidenum">
              <a:rPr lang="en-US"/>
              <a:pPr>
                <a:defRPr/>
              </a:pPr>
              <a:t>‹#›</a:t>
            </a:fld>
            <a:endParaRPr lang="en-US"/>
          </a:p>
        </p:txBody>
      </p:sp>
    </p:spTree>
    <p:extLst>
      <p:ext uri="{BB962C8B-B14F-4D97-AF65-F5344CB8AC3E}">
        <p14:creationId xmlns:p14="http://schemas.microsoft.com/office/powerpoint/2010/main" val="28372858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4C6DCAF-8579-E444-8A87-D5C23ADF06C4}" type="slidenum">
              <a:rPr lang="en-US"/>
              <a:pPr>
                <a:defRPr/>
              </a:pPr>
              <a:t>‹#›</a:t>
            </a:fld>
            <a:endParaRPr lang="en-US"/>
          </a:p>
        </p:txBody>
      </p:sp>
    </p:spTree>
    <p:extLst>
      <p:ext uri="{BB962C8B-B14F-4D97-AF65-F5344CB8AC3E}">
        <p14:creationId xmlns:p14="http://schemas.microsoft.com/office/powerpoint/2010/main" val="2496053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988678-A144-9C4F-A1C3-74E8B7D3C800}" type="slidenum">
              <a:rPr lang="en-US"/>
              <a:pPr>
                <a:defRPr/>
              </a:pPr>
              <a:t>‹#›</a:t>
            </a:fld>
            <a:endParaRPr lang="en-US"/>
          </a:p>
        </p:txBody>
      </p:sp>
    </p:spTree>
    <p:extLst>
      <p:ext uri="{BB962C8B-B14F-4D97-AF65-F5344CB8AC3E}">
        <p14:creationId xmlns:p14="http://schemas.microsoft.com/office/powerpoint/2010/main" val="40176155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8C0DCD-4F9D-784B-A05D-AED94758DF6F}" type="slidenum">
              <a:rPr lang="en-US"/>
              <a:pPr>
                <a:defRPr/>
              </a:pPr>
              <a:t>‹#›</a:t>
            </a:fld>
            <a:endParaRPr lang="en-US"/>
          </a:p>
        </p:txBody>
      </p:sp>
    </p:spTree>
    <p:extLst>
      <p:ext uri="{BB962C8B-B14F-4D97-AF65-F5344CB8AC3E}">
        <p14:creationId xmlns:p14="http://schemas.microsoft.com/office/powerpoint/2010/main" val="2136371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316ABF-DF84-5A4D-9766-16287794DC7E}" type="slidenum">
              <a:rPr lang="en-US"/>
              <a:pPr>
                <a:defRPr/>
              </a:pPr>
              <a:t>‹#›</a:t>
            </a:fld>
            <a:endParaRPr lang="en-US"/>
          </a:p>
        </p:txBody>
      </p:sp>
    </p:spTree>
    <p:extLst>
      <p:ext uri="{BB962C8B-B14F-4D97-AF65-F5344CB8AC3E}">
        <p14:creationId xmlns:p14="http://schemas.microsoft.com/office/powerpoint/2010/main" val="29522724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9151E2-4EB1-9643-9832-AFD9427E368E}" type="slidenum">
              <a:rPr lang="en-US"/>
              <a:pPr>
                <a:defRPr/>
              </a:pPr>
              <a:t>‹#›</a:t>
            </a:fld>
            <a:endParaRPr lang="en-US"/>
          </a:p>
        </p:txBody>
      </p:sp>
    </p:spTree>
    <p:extLst>
      <p:ext uri="{BB962C8B-B14F-4D97-AF65-F5344CB8AC3E}">
        <p14:creationId xmlns:p14="http://schemas.microsoft.com/office/powerpoint/2010/main" val="1958953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941B01-6A39-B94B-8F9F-D48D2F965847}" type="slidenum">
              <a:rPr lang="en-US"/>
              <a:pPr>
                <a:defRPr/>
              </a:pPr>
              <a:t>‹#›</a:t>
            </a:fld>
            <a:endParaRPr lang="en-US"/>
          </a:p>
        </p:txBody>
      </p:sp>
    </p:spTree>
    <p:extLst>
      <p:ext uri="{BB962C8B-B14F-4D97-AF65-F5344CB8AC3E}">
        <p14:creationId xmlns:p14="http://schemas.microsoft.com/office/powerpoint/2010/main" val="234464807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BC42675-A80A-FD49-B96F-7BCA1E519B0D}" type="slidenum">
              <a:rPr lang="en-US"/>
              <a:pPr>
                <a:defRPr/>
              </a:pPr>
              <a:t>‹#›</a:t>
            </a:fld>
            <a:endParaRPr lang="en-US"/>
          </a:p>
        </p:txBody>
      </p:sp>
    </p:spTree>
    <p:extLst>
      <p:ext uri="{BB962C8B-B14F-4D97-AF65-F5344CB8AC3E}">
        <p14:creationId xmlns:p14="http://schemas.microsoft.com/office/powerpoint/2010/main" val="18759632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058A61-1219-E842-BB0E-95BC760ECAD1}" type="slidenum">
              <a:rPr lang="en-US"/>
              <a:pPr>
                <a:defRPr/>
              </a:pPr>
              <a:t>‹#›</a:t>
            </a:fld>
            <a:endParaRPr lang="en-US"/>
          </a:p>
        </p:txBody>
      </p:sp>
    </p:spTree>
    <p:extLst>
      <p:ext uri="{BB962C8B-B14F-4D97-AF65-F5344CB8AC3E}">
        <p14:creationId xmlns:p14="http://schemas.microsoft.com/office/powerpoint/2010/main" val="2706495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F3C48F-7692-EA49-86A6-FCC8D0654168}" type="slidenum">
              <a:rPr lang="en-US"/>
              <a:pPr>
                <a:defRPr/>
              </a:pPr>
              <a:t>‹#›</a:t>
            </a:fld>
            <a:endParaRPr lang="en-US"/>
          </a:p>
        </p:txBody>
      </p:sp>
    </p:spTree>
    <p:extLst>
      <p:ext uri="{BB962C8B-B14F-4D97-AF65-F5344CB8AC3E}">
        <p14:creationId xmlns:p14="http://schemas.microsoft.com/office/powerpoint/2010/main" val="28837012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180365-B592-D948-8D02-39526618F35F}" type="slidenum">
              <a:rPr lang="en-US"/>
              <a:pPr>
                <a:defRPr/>
              </a:pPr>
              <a:t>‹#›</a:t>
            </a:fld>
            <a:endParaRPr lang="en-US"/>
          </a:p>
        </p:txBody>
      </p:sp>
    </p:spTree>
    <p:extLst>
      <p:ext uri="{BB962C8B-B14F-4D97-AF65-F5344CB8AC3E}">
        <p14:creationId xmlns:p14="http://schemas.microsoft.com/office/powerpoint/2010/main" val="26952791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9BCFBF-8C13-A146-A18A-6565905003B8}" type="slidenum">
              <a:rPr lang="en-US"/>
              <a:pPr>
                <a:defRPr/>
              </a:pPr>
              <a:t>‹#›</a:t>
            </a:fld>
            <a:endParaRPr lang="en-US"/>
          </a:p>
        </p:txBody>
      </p:sp>
    </p:spTree>
    <p:extLst>
      <p:ext uri="{BB962C8B-B14F-4D97-AF65-F5344CB8AC3E}">
        <p14:creationId xmlns:p14="http://schemas.microsoft.com/office/powerpoint/2010/main" val="125794284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8D8343-5A18-8444-96E9-49E5618C7047}" type="slidenum">
              <a:rPr lang="en-US"/>
              <a:pPr>
                <a:defRPr/>
              </a:pPr>
              <a:t>‹#›</a:t>
            </a:fld>
            <a:endParaRPr lang="en-US"/>
          </a:p>
        </p:txBody>
      </p:sp>
    </p:spTree>
    <p:extLst>
      <p:ext uri="{BB962C8B-B14F-4D97-AF65-F5344CB8AC3E}">
        <p14:creationId xmlns:p14="http://schemas.microsoft.com/office/powerpoint/2010/main" val="336766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E45B5E4-49C7-5D43-8B96-90A253A16CC6}" type="slidenum">
              <a:rPr lang="en-US"/>
              <a:pPr>
                <a:defRPr/>
              </a:pPr>
              <a:t>‹#›</a:t>
            </a:fld>
            <a:endParaRPr lang="en-US"/>
          </a:p>
        </p:txBody>
      </p:sp>
    </p:spTree>
    <p:extLst>
      <p:ext uri="{BB962C8B-B14F-4D97-AF65-F5344CB8AC3E}">
        <p14:creationId xmlns:p14="http://schemas.microsoft.com/office/powerpoint/2010/main" val="15299352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13D0D9-BCFF-E642-AD0E-BD3F1AF0F001}" type="slidenum">
              <a:rPr lang="en-US"/>
              <a:pPr>
                <a:defRPr/>
              </a:pPr>
              <a:t>‹#›</a:t>
            </a:fld>
            <a:endParaRPr lang="en-US"/>
          </a:p>
        </p:txBody>
      </p:sp>
    </p:spTree>
    <p:extLst>
      <p:ext uri="{BB962C8B-B14F-4D97-AF65-F5344CB8AC3E}">
        <p14:creationId xmlns:p14="http://schemas.microsoft.com/office/powerpoint/2010/main" val="39487103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6D391A5-8356-9E41-B3E6-AB9289A247A4}" type="slidenum">
              <a:rPr lang="en-US"/>
              <a:pPr>
                <a:defRPr/>
              </a:pPr>
              <a:t>‹#›</a:t>
            </a:fld>
            <a:endParaRPr lang="en-US"/>
          </a:p>
        </p:txBody>
      </p:sp>
    </p:spTree>
    <p:extLst>
      <p:ext uri="{BB962C8B-B14F-4D97-AF65-F5344CB8AC3E}">
        <p14:creationId xmlns:p14="http://schemas.microsoft.com/office/powerpoint/2010/main" val="7980198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8996EF-F076-144C-8AD3-4A93760E96A2}" type="slidenum">
              <a:rPr lang="en-US"/>
              <a:pPr>
                <a:defRPr/>
              </a:pPr>
              <a:t>‹#›</a:t>
            </a:fld>
            <a:endParaRPr lang="en-US"/>
          </a:p>
        </p:txBody>
      </p:sp>
    </p:spTree>
    <p:extLst>
      <p:ext uri="{BB962C8B-B14F-4D97-AF65-F5344CB8AC3E}">
        <p14:creationId xmlns:p14="http://schemas.microsoft.com/office/powerpoint/2010/main" val="5601433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1427D9C-5CFC-0544-A1B7-4695BE800EF3}" type="slidenum">
              <a:rPr lang="en-US"/>
              <a:pPr>
                <a:defRPr/>
              </a:pPr>
              <a:t>‹#›</a:t>
            </a:fld>
            <a:endParaRPr lang="en-US"/>
          </a:p>
        </p:txBody>
      </p:sp>
    </p:spTree>
    <p:extLst>
      <p:ext uri="{BB962C8B-B14F-4D97-AF65-F5344CB8AC3E}">
        <p14:creationId xmlns:p14="http://schemas.microsoft.com/office/powerpoint/2010/main" val="25047822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68033C-2A79-F348-BA10-4AE4CB03D810}" type="slidenum">
              <a:rPr lang="en-US"/>
              <a:pPr>
                <a:defRPr/>
              </a:pPr>
              <a:t>‹#›</a:t>
            </a:fld>
            <a:endParaRPr lang="en-US"/>
          </a:p>
        </p:txBody>
      </p:sp>
    </p:spTree>
    <p:extLst>
      <p:ext uri="{BB962C8B-B14F-4D97-AF65-F5344CB8AC3E}">
        <p14:creationId xmlns:p14="http://schemas.microsoft.com/office/powerpoint/2010/main" val="33227808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E8C214-768F-6843-8D7A-FBE7C0EB3C9B}" type="slidenum">
              <a:rPr lang="en-US"/>
              <a:pPr>
                <a:defRPr/>
              </a:pPr>
              <a:t>‹#›</a:t>
            </a:fld>
            <a:endParaRPr lang="en-US"/>
          </a:p>
        </p:txBody>
      </p:sp>
    </p:spTree>
    <p:extLst>
      <p:ext uri="{BB962C8B-B14F-4D97-AF65-F5344CB8AC3E}">
        <p14:creationId xmlns:p14="http://schemas.microsoft.com/office/powerpoint/2010/main" val="27710379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25E2F8-9222-2A4C-BD46-97B2F6C5D6E7}" type="slidenum">
              <a:rPr lang="en-US"/>
              <a:pPr>
                <a:defRPr/>
              </a:pPr>
              <a:t>‹#›</a:t>
            </a:fld>
            <a:endParaRPr lang="en-US"/>
          </a:p>
        </p:txBody>
      </p:sp>
    </p:spTree>
    <p:extLst>
      <p:ext uri="{BB962C8B-B14F-4D97-AF65-F5344CB8AC3E}">
        <p14:creationId xmlns:p14="http://schemas.microsoft.com/office/powerpoint/2010/main" val="21022626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07BFB5E-F50E-BB49-AE80-7702448F33C2}" type="slidenum">
              <a:rPr lang="en-US"/>
              <a:pPr>
                <a:defRPr/>
              </a:pPr>
              <a:t>‹#›</a:t>
            </a:fld>
            <a:endParaRPr lang="en-US"/>
          </a:p>
        </p:txBody>
      </p:sp>
    </p:spTree>
    <p:extLst>
      <p:ext uri="{BB962C8B-B14F-4D97-AF65-F5344CB8AC3E}">
        <p14:creationId xmlns:p14="http://schemas.microsoft.com/office/powerpoint/2010/main" val="11363475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08DE5E-F6B8-9241-B55B-942DEE7A01F2}" type="slidenum">
              <a:rPr lang="en-US"/>
              <a:pPr>
                <a:defRPr/>
              </a:pPr>
              <a:t>‹#›</a:t>
            </a:fld>
            <a:endParaRPr lang="en-US"/>
          </a:p>
        </p:txBody>
      </p:sp>
    </p:spTree>
    <p:extLst>
      <p:ext uri="{BB962C8B-B14F-4D97-AF65-F5344CB8AC3E}">
        <p14:creationId xmlns:p14="http://schemas.microsoft.com/office/powerpoint/2010/main" val="35492760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9AE1CC-E3C3-1C40-AD58-EDC88E57BFC9}" type="slidenum">
              <a:rPr lang="en-US"/>
              <a:pPr>
                <a:defRPr/>
              </a:pPr>
              <a:t>‹#›</a:t>
            </a:fld>
            <a:endParaRPr lang="en-US"/>
          </a:p>
        </p:txBody>
      </p:sp>
    </p:spTree>
    <p:extLst>
      <p:ext uri="{BB962C8B-B14F-4D97-AF65-F5344CB8AC3E}">
        <p14:creationId xmlns:p14="http://schemas.microsoft.com/office/powerpoint/2010/main" val="229722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4"/>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2" y="1435103"/>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019B68-A3E2-F844-B8EE-BB85695EA45A}" type="slidenum">
              <a:rPr lang="en-US"/>
              <a:pPr>
                <a:defRPr/>
              </a:pPr>
              <a:t>‹#›</a:t>
            </a:fld>
            <a:endParaRPr lang="en-US"/>
          </a:p>
        </p:txBody>
      </p:sp>
    </p:spTree>
    <p:extLst>
      <p:ext uri="{BB962C8B-B14F-4D97-AF65-F5344CB8AC3E}">
        <p14:creationId xmlns:p14="http://schemas.microsoft.com/office/powerpoint/2010/main" val="31116136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93F66B-DE5B-5E42-9AD0-D0BDEE749980}" type="slidenum">
              <a:rPr lang="en-US"/>
              <a:pPr>
                <a:defRPr/>
              </a:pPr>
              <a:t>‹#›</a:t>
            </a:fld>
            <a:endParaRPr lang="en-US"/>
          </a:p>
        </p:txBody>
      </p:sp>
    </p:spTree>
    <p:extLst>
      <p:ext uri="{BB962C8B-B14F-4D97-AF65-F5344CB8AC3E}">
        <p14:creationId xmlns:p14="http://schemas.microsoft.com/office/powerpoint/2010/main" val="24676117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1521FE-5F01-C246-A9EB-EF3601C149AB}" type="slidenum">
              <a:rPr lang="en-US"/>
              <a:pPr>
                <a:defRPr/>
              </a:pPr>
              <a:t>‹#›</a:t>
            </a:fld>
            <a:endParaRPr lang="en-US"/>
          </a:p>
        </p:txBody>
      </p:sp>
    </p:spTree>
    <p:extLst>
      <p:ext uri="{BB962C8B-B14F-4D97-AF65-F5344CB8AC3E}">
        <p14:creationId xmlns:p14="http://schemas.microsoft.com/office/powerpoint/2010/main" val="362612701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0B2475-FEA4-F34B-B12F-33B987D24E78}" type="slidenum">
              <a:rPr lang="en-US"/>
              <a:pPr>
                <a:defRPr/>
              </a:pPr>
              <a:t>‹#›</a:t>
            </a:fld>
            <a:endParaRPr lang="en-US"/>
          </a:p>
        </p:txBody>
      </p:sp>
    </p:spTree>
    <p:extLst>
      <p:ext uri="{BB962C8B-B14F-4D97-AF65-F5344CB8AC3E}">
        <p14:creationId xmlns:p14="http://schemas.microsoft.com/office/powerpoint/2010/main" val="27747541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4C2F678-797A-0B49-AB62-6E335086A4D0}" type="slidenum">
              <a:rPr lang="en-US"/>
              <a:pPr>
                <a:defRPr/>
              </a:pPr>
              <a:t>‹#›</a:t>
            </a:fld>
            <a:endParaRPr lang="en-US"/>
          </a:p>
        </p:txBody>
      </p:sp>
    </p:spTree>
    <p:extLst>
      <p:ext uri="{BB962C8B-B14F-4D97-AF65-F5344CB8AC3E}">
        <p14:creationId xmlns:p14="http://schemas.microsoft.com/office/powerpoint/2010/main" val="41402827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AE1AAE-A862-E24B-84FC-2638B470A4F6}" type="slidenum">
              <a:rPr lang="en-US"/>
              <a:pPr>
                <a:defRPr/>
              </a:pPr>
              <a:t>‹#›</a:t>
            </a:fld>
            <a:endParaRPr lang="en-US"/>
          </a:p>
        </p:txBody>
      </p:sp>
    </p:spTree>
    <p:extLst>
      <p:ext uri="{BB962C8B-B14F-4D97-AF65-F5344CB8AC3E}">
        <p14:creationId xmlns:p14="http://schemas.microsoft.com/office/powerpoint/2010/main" val="3575973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E7CCEB-5218-1848-9D9B-03B6C6641CC2}" type="slidenum">
              <a:rPr lang="en-US"/>
              <a:pPr>
                <a:defRPr/>
              </a:pPr>
              <a:t>‹#›</a:t>
            </a:fld>
            <a:endParaRPr lang="en-US"/>
          </a:p>
        </p:txBody>
      </p:sp>
    </p:spTree>
    <p:extLst>
      <p:ext uri="{BB962C8B-B14F-4D97-AF65-F5344CB8AC3E}">
        <p14:creationId xmlns:p14="http://schemas.microsoft.com/office/powerpoint/2010/main" val="10252538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3F03F1-3F11-9844-A41D-96A813DA1C6F}" type="slidenum">
              <a:rPr lang="en-US"/>
              <a:pPr>
                <a:defRPr/>
              </a:pPr>
              <a:t>‹#›</a:t>
            </a:fld>
            <a:endParaRPr lang="en-US"/>
          </a:p>
        </p:txBody>
      </p:sp>
    </p:spTree>
    <p:extLst>
      <p:ext uri="{BB962C8B-B14F-4D97-AF65-F5344CB8AC3E}">
        <p14:creationId xmlns:p14="http://schemas.microsoft.com/office/powerpoint/2010/main" val="4282716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E746F5-FA3A-D14F-853D-7483D110EA02}" type="slidenum">
              <a:rPr lang="en-US"/>
              <a:pPr>
                <a:defRPr/>
              </a:pPr>
              <a:t>‹#›</a:t>
            </a:fld>
            <a:endParaRPr lang="en-US"/>
          </a:p>
        </p:txBody>
      </p:sp>
    </p:spTree>
    <p:extLst>
      <p:ext uri="{BB962C8B-B14F-4D97-AF65-F5344CB8AC3E}">
        <p14:creationId xmlns:p14="http://schemas.microsoft.com/office/powerpoint/2010/main" val="6788611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74793-775F-6049-A936-3F659978F4FF}" type="slidenum">
              <a:rPr lang="en-US"/>
              <a:pPr>
                <a:defRPr/>
              </a:pPr>
              <a:t>‹#›</a:t>
            </a:fld>
            <a:endParaRPr lang="en-US"/>
          </a:p>
        </p:txBody>
      </p:sp>
    </p:spTree>
    <p:extLst>
      <p:ext uri="{BB962C8B-B14F-4D97-AF65-F5344CB8AC3E}">
        <p14:creationId xmlns:p14="http://schemas.microsoft.com/office/powerpoint/2010/main" val="2549430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8075" y="274638"/>
            <a:ext cx="2314575"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4350" y="274638"/>
            <a:ext cx="679132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F303D5-23ED-DA47-88FE-95D3B195FBEA}" type="slidenum">
              <a:rPr lang="en-US"/>
              <a:pPr>
                <a:defRPr/>
              </a:pPr>
              <a:t>‹#›</a:t>
            </a:fld>
            <a:endParaRPr lang="en-US"/>
          </a:p>
        </p:txBody>
      </p:sp>
    </p:spTree>
    <p:extLst>
      <p:ext uri="{BB962C8B-B14F-4D97-AF65-F5344CB8AC3E}">
        <p14:creationId xmlns:p14="http://schemas.microsoft.com/office/powerpoint/2010/main" val="292910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B41745-1F6A-044F-82F2-3238559BAEBA}" type="slidenum">
              <a:rPr lang="en-US"/>
              <a:pPr>
                <a:defRPr/>
              </a:pPr>
              <a:t>‹#›</a:t>
            </a:fld>
            <a:endParaRPr lang="en-US"/>
          </a:p>
        </p:txBody>
      </p:sp>
    </p:spTree>
    <p:extLst>
      <p:ext uri="{BB962C8B-B14F-4D97-AF65-F5344CB8AC3E}">
        <p14:creationId xmlns:p14="http://schemas.microsoft.com/office/powerpoint/2010/main" val="33272937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4350" y="274638"/>
            <a:ext cx="92583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F2E2BE-5BBE-9B41-BCD3-253ACE82478F}" type="slidenum">
              <a:rPr lang="en-US"/>
              <a:pPr>
                <a:defRPr/>
              </a:pPr>
              <a:t>‹#›</a:t>
            </a:fld>
            <a:endParaRPr lang="en-US"/>
          </a:p>
        </p:txBody>
      </p:sp>
    </p:spTree>
    <p:extLst>
      <p:ext uri="{BB962C8B-B14F-4D97-AF65-F5344CB8AC3E}">
        <p14:creationId xmlns:p14="http://schemas.microsoft.com/office/powerpoint/2010/main" val="2564227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14350" y="274638"/>
            <a:ext cx="9258300" cy="1143000"/>
          </a:xfrm>
        </p:spPr>
        <p:txBody>
          <a:bodyPr/>
          <a:lstStyle/>
          <a:p>
            <a:r>
              <a:rPr lang="en-US"/>
              <a:t>Click to edit Master title style</a:t>
            </a:r>
          </a:p>
        </p:txBody>
      </p:sp>
      <p:sp>
        <p:nvSpPr>
          <p:cNvPr id="3" name="Content Placeholder 2"/>
          <p:cNvSpPr>
            <a:spLocks noGrp="1"/>
          </p:cNvSpPr>
          <p:nvPr>
            <p:ph sz="quarter" idx="1"/>
          </p:nvPr>
        </p:nvSpPr>
        <p:spPr>
          <a:xfrm>
            <a:off x="51435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219700" y="1600200"/>
            <a:ext cx="455295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435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219700" y="3938588"/>
            <a:ext cx="455295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14C7559-978B-6142-BF89-2B9327E28814}" type="slidenum">
              <a:rPr lang="en-US"/>
              <a:pPr>
                <a:defRPr/>
              </a:pPr>
              <a:t>‹#›</a:t>
            </a:fld>
            <a:endParaRPr lang="en-US"/>
          </a:p>
        </p:txBody>
      </p:sp>
    </p:spTree>
    <p:extLst>
      <p:ext uri="{BB962C8B-B14F-4D97-AF65-F5344CB8AC3E}">
        <p14:creationId xmlns:p14="http://schemas.microsoft.com/office/powerpoint/2010/main" val="379263030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19ECC7-9C77-A848-A367-C42284333276}" type="slidenum">
              <a:rPr lang="en-US"/>
              <a:pPr>
                <a:defRPr/>
              </a:pPr>
              <a:t>‹#›</a:t>
            </a:fld>
            <a:endParaRPr lang="en-US"/>
          </a:p>
        </p:txBody>
      </p:sp>
    </p:spTree>
    <p:extLst>
      <p:ext uri="{BB962C8B-B14F-4D97-AF65-F5344CB8AC3E}">
        <p14:creationId xmlns:p14="http://schemas.microsoft.com/office/powerpoint/2010/main" val="720406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0FCCA4-5129-6045-A1CD-045CB086BAF0}" type="slidenum">
              <a:rPr lang="en-US"/>
              <a:pPr>
                <a:defRPr/>
              </a:pPr>
              <a:t>‹#›</a:t>
            </a:fld>
            <a:endParaRPr lang="en-US"/>
          </a:p>
        </p:txBody>
      </p:sp>
    </p:spTree>
    <p:extLst>
      <p:ext uri="{BB962C8B-B14F-4D97-AF65-F5344CB8AC3E}">
        <p14:creationId xmlns:p14="http://schemas.microsoft.com/office/powerpoint/2010/main" val="17422735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72A7DC-8431-AA4E-A30F-9C9A09B22C59}" type="slidenum">
              <a:rPr lang="en-US"/>
              <a:pPr>
                <a:defRPr/>
              </a:pPr>
              <a:t>‹#›</a:t>
            </a:fld>
            <a:endParaRPr lang="en-US"/>
          </a:p>
        </p:txBody>
      </p:sp>
    </p:spTree>
    <p:extLst>
      <p:ext uri="{BB962C8B-B14F-4D97-AF65-F5344CB8AC3E}">
        <p14:creationId xmlns:p14="http://schemas.microsoft.com/office/powerpoint/2010/main" val="35752452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600200"/>
            <a:ext cx="4552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794A71-35C9-2D4B-A47B-C01434F36031}" type="slidenum">
              <a:rPr lang="en-US"/>
              <a:pPr>
                <a:defRPr/>
              </a:pPr>
              <a:t>‹#›</a:t>
            </a:fld>
            <a:endParaRPr lang="en-US"/>
          </a:p>
        </p:txBody>
      </p:sp>
    </p:spTree>
    <p:extLst>
      <p:ext uri="{BB962C8B-B14F-4D97-AF65-F5344CB8AC3E}">
        <p14:creationId xmlns:p14="http://schemas.microsoft.com/office/powerpoint/2010/main" val="28417416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3A9B20-775F-9541-9C4A-8E85580CEBA0}" type="slidenum">
              <a:rPr lang="en-US"/>
              <a:pPr>
                <a:defRPr/>
              </a:pPr>
              <a:t>‹#›</a:t>
            </a:fld>
            <a:endParaRPr lang="en-US"/>
          </a:p>
        </p:txBody>
      </p:sp>
    </p:spTree>
    <p:extLst>
      <p:ext uri="{BB962C8B-B14F-4D97-AF65-F5344CB8AC3E}">
        <p14:creationId xmlns:p14="http://schemas.microsoft.com/office/powerpoint/2010/main" val="39727048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07D637-D330-E349-8061-CAC27208E458}" type="slidenum">
              <a:rPr lang="en-US"/>
              <a:pPr>
                <a:defRPr/>
              </a:pPr>
              <a:t>‹#›</a:t>
            </a:fld>
            <a:endParaRPr lang="en-US"/>
          </a:p>
        </p:txBody>
      </p:sp>
    </p:spTree>
    <p:extLst>
      <p:ext uri="{BB962C8B-B14F-4D97-AF65-F5344CB8AC3E}">
        <p14:creationId xmlns:p14="http://schemas.microsoft.com/office/powerpoint/2010/main" val="42209583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BA726A-A21D-434B-BDDC-36C8B447C74D}" type="slidenum">
              <a:rPr lang="en-US"/>
              <a:pPr>
                <a:defRPr/>
              </a:pPr>
              <a:t>‹#›</a:t>
            </a:fld>
            <a:endParaRPr lang="en-US"/>
          </a:p>
        </p:txBody>
      </p:sp>
    </p:spTree>
    <p:extLst>
      <p:ext uri="{BB962C8B-B14F-4D97-AF65-F5344CB8AC3E}">
        <p14:creationId xmlns:p14="http://schemas.microsoft.com/office/powerpoint/2010/main" val="40241600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2DFB46-C139-8343-A2AF-C272C3082DFE}" type="slidenum">
              <a:rPr lang="en-US"/>
              <a:pPr>
                <a:defRPr/>
              </a:pPr>
              <a:t>‹#›</a:t>
            </a:fld>
            <a:endParaRPr lang="en-US"/>
          </a:p>
        </p:txBody>
      </p:sp>
    </p:spTree>
    <p:extLst>
      <p:ext uri="{BB962C8B-B14F-4D97-AF65-F5344CB8AC3E}">
        <p14:creationId xmlns:p14="http://schemas.microsoft.com/office/powerpoint/2010/main" val="156488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slideLayout" Target="../slideLayouts/slideLayout130.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slideLayout" Target="../slideLayouts/slideLayout129.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1.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4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slideLayout" Target="../slideLayouts/slideLayout104.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latin typeface="+mn-lt"/>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F2B53154-4BF8-994C-9ABF-B879AD67EB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7DB9C8CB-7D24-2146-9D20-F406E8F6F5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71525"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2"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8400"/>
            <a:ext cx="32575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2"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75403DA-82AB-A446-987D-E2F9DEBD579B}" type="slidenum">
              <a:rPr lang="en-US"/>
              <a:pPr>
                <a:defRPr/>
              </a:pPr>
              <a:t>‹#›</a:t>
            </a:fld>
            <a:endParaRPr lang="en-US"/>
          </a:p>
        </p:txBody>
      </p:sp>
    </p:spTree>
    <p:extLst>
      <p:ext uri="{BB962C8B-B14F-4D97-AF65-F5344CB8AC3E}">
        <p14:creationId xmlns:p14="http://schemas.microsoft.com/office/powerpoint/2010/main" val="57764310"/>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Lst>
  <p:txStyles>
    <p:titleStyle>
      <a:lvl1pPr algn="ctr" rtl="0" eaLnBrk="0" fontAlgn="base" hangingPunct="0">
        <a:spcBef>
          <a:spcPct val="0"/>
        </a:spcBef>
        <a:spcAft>
          <a:spcPct val="0"/>
        </a:spcAft>
        <a:defRPr sz="4400" b="1">
          <a:solidFill>
            <a:schemeClr val="bg1"/>
          </a:solidFill>
          <a:effectLst>
            <a:outerShdw blurRad="38100" dist="38100" dir="2700000" algn="tl">
              <a:srgbClr val="000000">
                <a:alpha val="43137"/>
              </a:srgbClr>
            </a:outerShdw>
          </a:effectLst>
          <a:latin typeface="Arial"/>
          <a:ea typeface="ＭＳ Ｐゴシック" pitchFamily="-112" charset="-128"/>
          <a:cs typeface="Arial"/>
        </a:defRPr>
      </a:lvl1pPr>
      <a:lvl2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2pPr>
      <a:lvl3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3pPr>
      <a:lvl4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4pPr>
      <a:lvl5pPr algn="ctr" rtl="0" eaLnBrk="0" fontAlgn="base" hangingPunct="0">
        <a:spcBef>
          <a:spcPct val="0"/>
        </a:spcBef>
        <a:spcAft>
          <a:spcPct val="0"/>
        </a:spcAft>
        <a:defRPr sz="4400" b="1">
          <a:solidFill>
            <a:schemeClr val="bg1"/>
          </a:solidFill>
          <a:latin typeface="Arial" charset="0"/>
          <a:ea typeface="ＭＳ Ｐゴシック" pitchFamily="-112" charset="-128"/>
          <a:cs typeface="Arial"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a:solidFill>
            <a:schemeClr val="bg1"/>
          </a:solidFill>
          <a:effectLst>
            <a:outerShdw blurRad="38100" dist="38100" dir="2700000" algn="tl">
              <a:srgbClr val="000000">
                <a:alpha val="43137"/>
              </a:srgbClr>
            </a:outerShdw>
          </a:effectLst>
          <a:latin typeface="Arial"/>
          <a:ea typeface="ＭＳ Ｐゴシック" pitchFamily="-112" charset="-128"/>
          <a:cs typeface="Arial"/>
        </a:defRPr>
      </a:lvl1pPr>
      <a:lvl2pPr marL="742950" indent="-285750" algn="l" rtl="0" eaLnBrk="0" fontAlgn="base" hangingPunct="0">
        <a:spcBef>
          <a:spcPct val="20000"/>
        </a:spcBef>
        <a:spcAft>
          <a:spcPct val="0"/>
        </a:spcAft>
        <a:buChar char="–"/>
        <a:defRPr sz="2800" b="1">
          <a:solidFill>
            <a:schemeClr val="bg1"/>
          </a:solidFill>
          <a:effectLst>
            <a:outerShdw blurRad="38100" dist="38100" dir="2700000" algn="tl">
              <a:srgbClr val="000000">
                <a:alpha val="43137"/>
              </a:srgbClr>
            </a:outerShdw>
          </a:effectLst>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b="1">
          <a:solidFill>
            <a:schemeClr val="bg1"/>
          </a:solidFill>
          <a:effectLst>
            <a:outerShdw blurRad="38100" dist="38100" dir="2700000" algn="tl">
              <a:srgbClr val="000000">
                <a:alpha val="43137"/>
              </a:srgbClr>
            </a:outerShdw>
          </a:effectLst>
          <a:latin typeface="Arial"/>
          <a:ea typeface="Geneva" charset="-128"/>
          <a:cs typeface="Arial"/>
        </a:defRPr>
      </a:lvl3pPr>
      <a:lvl4pPr marL="1600200" indent="-228600" algn="l" rtl="0" eaLnBrk="0" fontAlgn="base" hangingPunct="0">
        <a:spcBef>
          <a:spcPct val="20000"/>
        </a:spcBef>
        <a:spcAft>
          <a:spcPct val="0"/>
        </a:spcAft>
        <a:buChar char="–"/>
        <a:defRPr sz="2000" b="1">
          <a:solidFill>
            <a:schemeClr val="bg1"/>
          </a:solidFill>
          <a:effectLst>
            <a:outerShdw blurRad="38100" dist="38100" dir="2700000" algn="tl">
              <a:srgbClr val="000000">
                <a:alpha val="43137"/>
              </a:srgbClr>
            </a:outerShdw>
          </a:effectLst>
          <a:latin typeface="Arial"/>
          <a:ea typeface="Geneva" charset="-128"/>
          <a:cs typeface="Arial"/>
        </a:defRPr>
      </a:lvl4pPr>
      <a:lvl5pPr marL="2057400" indent="-228600" algn="l" rtl="0" eaLnBrk="0" fontAlgn="base" hangingPunct="0">
        <a:spcBef>
          <a:spcPct val="20000"/>
        </a:spcBef>
        <a:spcAft>
          <a:spcPct val="0"/>
        </a:spcAft>
        <a:buChar char="»"/>
        <a:defRPr sz="2000" b="1">
          <a:solidFill>
            <a:schemeClr val="bg1"/>
          </a:solidFill>
          <a:effectLst>
            <a:outerShdw blurRad="38100" dist="38100" dir="2700000" algn="tl">
              <a:srgbClr val="000000">
                <a:alpha val="43137"/>
              </a:srgbClr>
            </a:outerShdw>
          </a:effectLst>
          <a:latin typeface="Arial"/>
          <a:ea typeface="Geneva"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7986" name="Rectangle 1"/>
          <p:cNvSpPr>
            <a:spLocks noGrp="1" noChangeArrowheads="1"/>
          </p:cNvSpPr>
          <p:nvPr>
            <p:ph type="title"/>
          </p:nvPr>
        </p:nvSpPr>
        <p:spPr bwMode="auto">
          <a:xfrm>
            <a:off x="771525" y="609601"/>
            <a:ext cx="8742165"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297987" name="Rectangle 2"/>
          <p:cNvSpPr>
            <a:spLocks noGrp="1" noChangeArrowheads="1"/>
          </p:cNvSpPr>
          <p:nvPr>
            <p:ph type="body" idx="1"/>
          </p:nvPr>
        </p:nvSpPr>
        <p:spPr bwMode="auto">
          <a:xfrm>
            <a:off x="771525" y="1981200"/>
            <a:ext cx="8742165"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10276" name="Text Box 3"/>
          <p:cNvSpPr txBox="1">
            <a:spLocks noChangeArrowheads="1"/>
          </p:cNvSpPr>
          <p:nvPr/>
        </p:nvSpPr>
        <p:spPr bwMode="auto">
          <a:xfrm>
            <a:off x="771525" y="6248401"/>
            <a:ext cx="2143125"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sz="2400">
              <a:solidFill>
                <a:srgbClr val="FFFFFF"/>
              </a:solidFill>
              <a:effectLst/>
            </a:endParaRPr>
          </a:p>
        </p:txBody>
      </p:sp>
      <p:sp>
        <p:nvSpPr>
          <p:cNvPr id="310277" name="Text Box 4"/>
          <p:cNvSpPr txBox="1">
            <a:spLocks noChangeArrowheads="1"/>
          </p:cNvSpPr>
          <p:nvPr/>
        </p:nvSpPr>
        <p:spPr bwMode="auto">
          <a:xfrm>
            <a:off x="3514725" y="6248401"/>
            <a:ext cx="325755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buFont typeface="Arial" charset="0"/>
              <a:buNone/>
              <a:defRPr/>
            </a:pPr>
            <a:endParaRPr lang="en-US" sz="2400">
              <a:solidFill>
                <a:srgbClr val="FFFFFF"/>
              </a:solidFill>
              <a:effectLst/>
            </a:endParaRPr>
          </a:p>
        </p:txBody>
      </p:sp>
      <p:sp>
        <p:nvSpPr>
          <p:cNvPr id="12293" name="Rectangle 5"/>
          <p:cNvSpPr>
            <a:spLocks noGrp="1" noChangeArrowheads="1"/>
          </p:cNvSpPr>
          <p:nvPr>
            <p:ph type="sldNum"/>
          </p:nvPr>
        </p:nvSpPr>
        <p:spPr bwMode="auto">
          <a:xfrm>
            <a:off x="7372350" y="6248401"/>
            <a:ext cx="2141340"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a:defRPr/>
            </a:pPr>
            <a:fld id="{FB0B9765-6576-D64E-BBEA-8425F2B59787}" type="slidenum">
              <a:rPr lang="en-GB" smtClean="0"/>
              <a:pPr defTabSz="449263">
                <a:defRPr/>
              </a:pPr>
              <a:t>‹#›</a:t>
            </a:fld>
            <a:endParaRPr lang="en-GB"/>
          </a:p>
        </p:txBody>
      </p:sp>
    </p:spTree>
    <p:extLst>
      <p:ext uri="{BB962C8B-B14F-4D97-AF65-F5344CB8AC3E}">
        <p14:creationId xmlns:p14="http://schemas.microsoft.com/office/powerpoint/2010/main" val="407722854"/>
      </p:ext>
    </p:extLst>
  </p:cSld>
  <p:clrMap bg1="lt1" tx1="dk1" bg2="lt2" tx2="dk2" accent1="accent1" accent2="accent2" accent3="accent3" accent4="accent4" accent5="accent5" accent6="accent6" hlink="hlink" folHlink="folHlink"/>
  <p:sldLayoutIdLst>
    <p:sldLayoutId id="2147484009" r:id="rId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a:ea typeface="+mj-ea"/>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128"/>
          <a:cs typeface="Arial"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ＭＳ Ｐゴシック" charset="-128"/>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000000"/>
          </a:solidFill>
          <a:latin typeface="Arial"/>
          <a:ea typeface="+mn-ea"/>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000000"/>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000000"/>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000000"/>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C5EAF4B8-7EB5-8545-A2C6-DFE27B99515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0C2ED718-3C46-8946-98C0-8279D8F739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8647658C-4AA3-C541-857A-571555C29CA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74EE57AA-5AA4-E64C-90A2-B0737818F8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A62B9754-0889-1F4B-B4E5-FE11E857A37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E44E9DF0-C466-6747-8B6F-C3B3243967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63889E76-BE9F-AB48-815F-17515E493E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4350" y="274638"/>
            <a:ext cx="92583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14350" y="1600200"/>
            <a:ext cx="92583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514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a:cs typeface="+mn-cs"/>
              </a:defRPr>
            </a:lvl1pPr>
          </a:lstStyle>
          <a:p>
            <a:pPr>
              <a:defRPr/>
            </a:pPr>
            <a:endParaRPr lang="en-US"/>
          </a:p>
        </p:txBody>
      </p:sp>
      <p:sp>
        <p:nvSpPr>
          <p:cNvPr id="1029" name="Rectangle 5"/>
          <p:cNvSpPr>
            <a:spLocks noGrp="1" noChangeArrowheads="1"/>
          </p:cNvSpPr>
          <p:nvPr>
            <p:ph type="ftr" sz="quarter" idx="3"/>
          </p:nvPr>
        </p:nvSpPr>
        <p:spPr bwMode="auto">
          <a:xfrm>
            <a:off x="3514725" y="6245225"/>
            <a:ext cx="325755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n-US"/>
          </a:p>
        </p:txBody>
      </p:sp>
      <p:sp>
        <p:nvSpPr>
          <p:cNvPr id="1030" name="Rectangle 6"/>
          <p:cNvSpPr>
            <a:spLocks noGrp="1" noChangeArrowheads="1"/>
          </p:cNvSpPr>
          <p:nvPr>
            <p:ph type="sldNum" sz="quarter" idx="4"/>
          </p:nvPr>
        </p:nvSpPr>
        <p:spPr bwMode="auto">
          <a:xfrm>
            <a:off x="7372350" y="6245225"/>
            <a:ext cx="24003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86F3889D-E5F6-244D-AB5A-8E254EBFC2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 id="2147483968" r:id="rId12"/>
    <p:sldLayoutId id="2147483969"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65.xml"/><Relationship Id="rId7" Type="http://schemas.openxmlformats.org/officeDocument/2006/relationships/image" Target="../media/image6.png"/><Relationship Id="rId2" Type="http://schemas.openxmlformats.org/officeDocument/2006/relationships/audio" Target="file:////Users/griffith/Documents/All%20PPT/OS%20OT%20Survey-63%20with%2012,590%20slides%20(6.29%20GB)/OT%20Survey%202%20Job-Malachi%20PPT%20(32%20pres%204710%20slides)/27-Daniel-510+46+61/MUSIC/tutorial%20-%20review.mp3" TargetMode="External"/><Relationship Id="rId1" Type="http://schemas.microsoft.com/office/2007/relationships/media" Target="file:////Users/griffith/Documents/All%20PPT/OS%20OT%20Survey-63%20with%2012,590%20slides%20(6.29%20GB)/OT%20Survey%202%20Job-Malachi%20PPT%20(32%20pres%204710%20slides)/27-Daniel-510+46+61/MUSIC/tutorial%20-%20review.mp3"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10.xml"/><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Users/griffith/Documents/All%20PPT/OS%20OT%20Survey-63%20with%2012,590%20slides%20(6.29%20GB)/OT%20Survey%202%20Job-Malachi%20PPT%20(32%20pres%204710%20slides)/27-Daniel-510+46+61/MUSIC/Theme%20of%20Love.mp3" TargetMode="External"/><Relationship Id="rId1" Type="http://schemas.microsoft.com/office/2007/relationships/media" Target="file:////Users/griffith/Documents/All%20PPT/OS%20OT%20Survey-63%20with%2012,590%20slides%20(6.29%20GB)/OT%20Survey%202%20Job-Malachi%20PPT%20(32%20pres%204710%20slides)/27-Daniel-510+46+61/MUSIC/Theme%20of%20Love.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Users/griffith/Documents/All%20PPT/OS%20OT%20Survey-63%20with%2012,590%20slides%20(6.29%20GB)/OT%20Survey%202%20Job-Malachi%20PPT%20(32%20pres%204710%20slides)/27-Daniel-510+46+61/MUSIC/PR%20Movie.mp3" TargetMode="External"/><Relationship Id="rId1" Type="http://schemas.microsoft.com/office/2007/relationships/media" Target="file:////Users/griffith/Documents/All%20PPT/OS%20OT%20Survey-63%20with%2012,590%20slides%20(6.29%20GB)/OT%20Survey%202%20Job-Malachi%20PPT%20(32%20pres%204710%20slides)/27-Daniel-510+46+61/MUSIC/PR%20Movie.mp3" TargetMode="External"/><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3.xml"/></Relationships>
</file>

<file path=ppt/slides/_rels/slide2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file:////Users/griffith/Documents/All%20PPT/OS%20OT%20Survey-63%20with%2012,590%20slides%20(6.29%20GB)/OT%20Survey%202%20Job-Malachi%20PPT%20(32%20pres%204710%20slides)/27-Daniel-510+46+61/MUSIC/tutorial%20-%20review.mp3" TargetMode="External"/><Relationship Id="rId1" Type="http://schemas.microsoft.com/office/2007/relationships/media" Target="file:////Users/griffith/Documents/All%20PPT/OS%20OT%20Survey-63%20with%2012,590%20slides%20(6.29%20GB)/OT%20Survey%202%20Job-Malachi%20PPT%20(32%20pres%204710%20slides)/27-Daniel-510+46+61/MUSIC/tutorial%20-%20review.mp3"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26.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Users/griffith/Documents/All%20PPT/OS%20OT%20Survey-63%20with%2012,590%20slides%20(6.29%20GB)/OT%20Survey%202%20Job-Malachi%20PPT%20(32%20pres%204710%20slides)/27-Daniel-510+46+61/MUSIC/The%20Successor.mp3" TargetMode="External"/><Relationship Id="rId1" Type="http://schemas.microsoft.com/office/2007/relationships/media" Target="file:////Users/griffith/Documents/All%20PPT/OS%20OT%20Survey-63%20with%2012,590%20slides%20(6.29%20GB)/OT%20Survey%202%20Job-Malachi%20PPT%20(32%20pres%204710%20slides)/27-Daniel-510+46+61/MUSIC/The%20Successor.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6.xml"/></Relationships>
</file>

<file path=ppt/slides/_rels/slide36.xml.rels><?xml version="1.0" encoding="UTF-8" standalone="yes"?>
<Relationships xmlns="http://schemas.openxmlformats.org/package/2006/relationships"><Relationship Id="rId8" Type="http://schemas.openxmlformats.org/officeDocument/2006/relationships/image" Target="../media/image7.gif"/><Relationship Id="rId3" Type="http://schemas.openxmlformats.org/officeDocument/2006/relationships/slideLayout" Target="../slideLayouts/slideLayout13.xml"/><Relationship Id="rId7" Type="http://schemas.openxmlformats.org/officeDocument/2006/relationships/image" Target="../media/image6.png"/><Relationship Id="rId2" Type="http://schemas.openxmlformats.org/officeDocument/2006/relationships/audio" Target="file:////Users/griffith/Documents/All%20PPT/OS%20OT%20Survey-63%20with%2012,590%20slides%20(6.29%20GB)/OT%20Survey%202%20Job-Malachi%20PPT%20(32%20pres%204710%20slides)/27-Daniel-510+46+61/MUSIC/tutorial%20-%20review.mp3" TargetMode="External"/><Relationship Id="rId1" Type="http://schemas.microsoft.com/office/2007/relationships/media" Target="file:////Users/griffith/Documents/All%20PPT/OS%20OT%20Survey-63%20with%2012,590%20slides%20(6.29%20GB)/OT%20Survey%202%20Job-Malachi%20PPT%20(32%20pres%204710%20slides)/27-Daniel-510+46+61/MUSIC/tutorial%20-%20review.mp3" TargetMode="Externa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36.xml"/><Relationship Id="rId9"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9.xml"/><Relationship Id="rId2" Type="http://schemas.openxmlformats.org/officeDocument/2006/relationships/audio" Target="file:////Users/griffith/Documents/All%20PPT/OS%20OT%20Survey-63%20with%2012,590%20slides%20(6.29%20GB)/OT%20Survey%202%20Job-Malachi%20PPT%20(32%20pres%204710%20slides)/27-Daniel-510+46+61/MUSIC/game%20over%20-%20seious.mp3" TargetMode="External"/><Relationship Id="rId1" Type="http://schemas.microsoft.com/office/2007/relationships/media" Target="file:////Users/griffith/Documents/All%20PPT/OS%20OT%20Survey-63%20with%2012,590%20slides%20(6.29%20GB)/OT%20Survey%202%20Job-Malachi%20PPT%20(32%20pres%204710%20slides)/27-Daniel-510+46+61/MUSIC/game%20over%20-%20seious.mp3" TargetMode="Externa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3.png"/><Relationship Id="rId2" Type="http://schemas.openxmlformats.org/officeDocument/2006/relationships/audio" Target="file:////Users/griffith/Documents/All%20PPT/OS%20OT%20Survey-63%20with%2012,590%20slides%20(6.29%20GB)/OT%20Survey%202%20Job-Malachi%20PPT%20(32%20pres%204710%20slides)/27-Daniel-510+46+61/MUSIC/Mission.mp3" TargetMode="External"/><Relationship Id="rId1" Type="http://schemas.microsoft.com/office/2007/relationships/media" Target="file:////Users/griffith/Documents/All%20PPT/OS%20OT%20Survey-63%20with%2012,590%20slides%20(6.29%20GB)/OT%20Survey%202%20Job-Malachi%20PPT%20(32%20pres%204710%20slides)/27-Daniel-510+46+61/MUSIC/Mission.mp3" TargetMode="Externa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file:////Users/griffith/Documents/All%20PPT/OS%20OT%20Survey-63%20with%2012,590%20slides%20(6.29%20GB)/OT%20Survey%202%20Job-Malachi%20PPT%20(32%20pres%204710%20slides)/27-Daniel-510+46+61/MUSIC/River%20is%20here.mp3" TargetMode="External"/><Relationship Id="rId1" Type="http://schemas.microsoft.com/office/2007/relationships/media" Target="file:////Users/griffith/Documents/All%20PPT/OS%20OT%20Survey-63%20with%2012,590%20slides%20(6.29%20GB)/OT%20Survey%202%20Job-Malachi%20PPT%20(32%20pres%204710%20slides)/27-Daniel-510+46+61/MUSIC/River%20is%20here.mp3" TargetMode="Externa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3.xml"/><Relationship Id="rId7" Type="http://schemas.openxmlformats.org/officeDocument/2006/relationships/image" Target="../media/image17.jpeg"/><Relationship Id="rId2" Type="http://schemas.openxmlformats.org/officeDocument/2006/relationships/audio" Target="file:////Users/griffith/Documents/All%20PPT/OS%20OT%20Survey-63%20with%2012,590%20slides%20(6.29%20GB)/OT%20Survey%202%20Job-Malachi%20PPT%20(32%20pres%204710%20slides)/27-Daniel-510+46+61/MUSIC/zodiac%20brave%20story%20-%20flourish.mp3" TargetMode="External"/><Relationship Id="rId1" Type="http://schemas.microsoft.com/office/2007/relationships/media" Target="file:////Users/griffith/Documents/All%20PPT/OS%20OT%20Survey-63%20with%2012,590%20slides%20(6.29%20GB)/OT%20Survey%202%20Job-Malachi%20PPT%20(32%20pres%204710%20slides)/27-Daniel-510+46+61/MUSIC/zodiac%20brave%20story%20-%20flourish.mp3" TargetMode="External"/><Relationship Id="rId6" Type="http://schemas.openxmlformats.org/officeDocument/2006/relationships/image" Target="../media/image16.jpeg"/><Relationship Id="rId11" Type="http://schemas.openxmlformats.org/officeDocument/2006/relationships/image" Target="../media/image2.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notesSlide" Target="../notesSlides/notesSlide42.xml"/><Relationship Id="rId9" Type="http://schemas.openxmlformats.org/officeDocument/2006/relationships/image" Target="../media/image19.jpeg"/></Relationships>
</file>

<file path=ppt/slides/_rels/slide4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8.jpeg"/><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131.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audio" Target="file:////Users/griffith/Documents/All%20PPT/OS%20OT%20Survey-63%20with%2012,590%20slides%20(6.29%20GB)/OT%20Survey%202%20Job-Malachi%20PPT%20(32%20pres%204710%20slides)/27-Daniel-510+46+61/MUSIC/enemy%20attack%20-%20conquer.mp3" TargetMode="External"/><Relationship Id="rId1" Type="http://schemas.microsoft.com/office/2007/relationships/media" Target="file:////Users/griffith/Documents/All%20PPT/OS%20OT%20Survey-63%20with%2012,590%20slides%20(6.29%20GB)/OT%20Survey%202%20Job-Malachi%20PPT%20(32%20pres%204710%20slides)/27-Daniel-510+46+61/MUSIC/enemy%20attack%20-%20conquer.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audio" Target="file:////Users/griffith/Documents/All%20PPT/OS%20OT%20Survey-63%20with%2012,590%20slides%20(6.29%20GB)/OT%20Survey%202%20Job-Malachi%20PPT%20(32%20pres%204710%20slides)/27-Daniel-510+46+61/MUSIC/Mission.mp3" TargetMode="External"/><Relationship Id="rId1" Type="http://schemas.microsoft.com/office/2007/relationships/media" Target="file:////Users/griffith/Documents/All%20PPT/OS%20OT%20Survey-63%20with%2012,590%20slides%20(6.29%20GB)/OT%20Survey%202%20Job-Malachi%20PPT%20(32%20pres%204710%20slides)/27-Daniel-510+46+61/MUSIC/Mission.mp3" TargetMode="Externa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895350" y="561975"/>
            <a:ext cx="7727950" cy="3784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12000" dirty="0">
                <a:solidFill>
                  <a:srgbClr val="000000"/>
                </a:solidFill>
                <a:latin typeface="Dark Horse" charset="0"/>
                <a:cs typeface="+mn-cs"/>
              </a:rPr>
              <a:t>The </a:t>
            </a:r>
            <a:br>
              <a:rPr lang="en-US" sz="12000" dirty="0">
                <a:solidFill>
                  <a:srgbClr val="000000"/>
                </a:solidFill>
                <a:latin typeface="Dark Horse" charset="0"/>
                <a:cs typeface="+mn-cs"/>
              </a:rPr>
            </a:br>
            <a:r>
              <a:rPr lang="en-US" sz="12000" dirty="0">
                <a:solidFill>
                  <a:srgbClr val="000000"/>
                </a:solidFill>
                <a:latin typeface="Dark Horse" charset="0"/>
                <a:cs typeface="+mn-cs"/>
              </a:rPr>
              <a:t>E X I L E</a:t>
            </a:r>
          </a:p>
        </p:txBody>
      </p:sp>
      <p:sp>
        <p:nvSpPr>
          <p:cNvPr id="2066" name="Freeform 18"/>
          <p:cNvSpPr>
            <a:spLocks/>
          </p:cNvSpPr>
          <p:nvPr/>
        </p:nvSpPr>
        <p:spPr bwMode="auto">
          <a:xfrm rot="11852886">
            <a:off x="1730375" y="3468688"/>
            <a:ext cx="6824663" cy="2081212"/>
          </a:xfrm>
          <a:custGeom>
            <a:avLst/>
            <a:gdLst>
              <a:gd name="T0" fmla="*/ 0 w 3813"/>
              <a:gd name="T1" fmla="*/ 1500 h 1500"/>
              <a:gd name="T2" fmla="*/ 404 w 3813"/>
              <a:gd name="T3" fmla="*/ 1449 h 1500"/>
              <a:gd name="T4" fmla="*/ 616 w 3813"/>
              <a:gd name="T5" fmla="*/ 1378 h 1500"/>
              <a:gd name="T6" fmla="*/ 707 w 3813"/>
              <a:gd name="T7" fmla="*/ 1328 h 1500"/>
              <a:gd name="T8" fmla="*/ 818 w 3813"/>
              <a:gd name="T9" fmla="*/ 1288 h 1500"/>
              <a:gd name="T10" fmla="*/ 1041 w 3813"/>
              <a:gd name="T11" fmla="*/ 1146 h 1500"/>
              <a:gd name="T12" fmla="*/ 1273 w 3813"/>
              <a:gd name="T13" fmla="*/ 1106 h 1500"/>
              <a:gd name="T14" fmla="*/ 1404 w 3813"/>
              <a:gd name="T15" fmla="*/ 1075 h 1500"/>
              <a:gd name="T16" fmla="*/ 1617 w 3813"/>
              <a:gd name="T17" fmla="*/ 1005 h 1500"/>
              <a:gd name="T18" fmla="*/ 1738 w 3813"/>
              <a:gd name="T19" fmla="*/ 944 h 1500"/>
              <a:gd name="T20" fmla="*/ 1890 w 3813"/>
              <a:gd name="T21" fmla="*/ 883 h 1500"/>
              <a:gd name="T22" fmla="*/ 2001 w 3813"/>
              <a:gd name="T23" fmla="*/ 833 h 1500"/>
              <a:gd name="T24" fmla="*/ 2354 w 3813"/>
              <a:gd name="T25" fmla="*/ 772 h 1500"/>
              <a:gd name="T26" fmla="*/ 2415 w 3813"/>
              <a:gd name="T27" fmla="*/ 752 h 1500"/>
              <a:gd name="T28" fmla="*/ 2445 w 3813"/>
              <a:gd name="T29" fmla="*/ 732 h 1500"/>
              <a:gd name="T30" fmla="*/ 2597 w 3813"/>
              <a:gd name="T31" fmla="*/ 691 h 1500"/>
              <a:gd name="T32" fmla="*/ 2688 w 3813"/>
              <a:gd name="T33" fmla="*/ 651 h 1500"/>
              <a:gd name="T34" fmla="*/ 2769 w 3813"/>
              <a:gd name="T35" fmla="*/ 600 h 1500"/>
              <a:gd name="T36" fmla="*/ 2819 w 3813"/>
              <a:gd name="T37" fmla="*/ 550 h 1500"/>
              <a:gd name="T38" fmla="*/ 2890 w 3813"/>
              <a:gd name="T39" fmla="*/ 520 h 1500"/>
              <a:gd name="T40" fmla="*/ 3021 w 3813"/>
              <a:gd name="T41" fmla="*/ 439 h 1500"/>
              <a:gd name="T42" fmla="*/ 3062 w 3813"/>
              <a:gd name="T43" fmla="*/ 398 h 1500"/>
              <a:gd name="T44" fmla="*/ 3183 w 3813"/>
              <a:gd name="T45" fmla="*/ 328 h 1500"/>
              <a:gd name="T46" fmla="*/ 3375 w 3813"/>
              <a:gd name="T47" fmla="*/ 186 h 1500"/>
              <a:gd name="T48" fmla="*/ 3456 w 3813"/>
              <a:gd name="T49" fmla="*/ 125 h 1500"/>
              <a:gd name="T50" fmla="*/ 3607 w 3813"/>
              <a:gd name="T51" fmla="*/ 115 h 1500"/>
              <a:gd name="T52" fmla="*/ 3658 w 3813"/>
              <a:gd name="T53" fmla="*/ 105 h 1500"/>
              <a:gd name="T54" fmla="*/ 3688 w 3813"/>
              <a:gd name="T55" fmla="*/ 85 h 1500"/>
              <a:gd name="T56" fmla="*/ 3769 w 3813"/>
              <a:gd name="T57" fmla="*/ 65 h 1500"/>
              <a:gd name="T58" fmla="*/ 3779 w 3813"/>
              <a:gd name="T59" fmla="*/ 34 h 1500"/>
              <a:gd name="T60" fmla="*/ 3810 w 3813"/>
              <a:gd name="T61" fmla="*/ 14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13" h="1500">
                <a:moveTo>
                  <a:pt x="0" y="1500"/>
                </a:moveTo>
                <a:cubicBezTo>
                  <a:pt x="135" y="1481"/>
                  <a:pt x="269" y="1466"/>
                  <a:pt x="404" y="1449"/>
                </a:cubicBezTo>
                <a:cubicBezTo>
                  <a:pt x="477" y="1431"/>
                  <a:pt x="548" y="1412"/>
                  <a:pt x="616" y="1378"/>
                </a:cubicBezTo>
                <a:cubicBezTo>
                  <a:pt x="672" y="1350"/>
                  <a:pt x="655" y="1350"/>
                  <a:pt x="707" y="1328"/>
                </a:cubicBezTo>
                <a:cubicBezTo>
                  <a:pt x="743" y="1313"/>
                  <a:pt x="783" y="1305"/>
                  <a:pt x="818" y="1288"/>
                </a:cubicBezTo>
                <a:cubicBezTo>
                  <a:pt x="896" y="1248"/>
                  <a:pt x="955" y="1174"/>
                  <a:pt x="1041" y="1146"/>
                </a:cubicBezTo>
                <a:cubicBezTo>
                  <a:pt x="1116" y="1121"/>
                  <a:pt x="1195" y="1113"/>
                  <a:pt x="1273" y="1106"/>
                </a:cubicBezTo>
                <a:cubicBezTo>
                  <a:pt x="1317" y="1095"/>
                  <a:pt x="1360" y="1084"/>
                  <a:pt x="1404" y="1075"/>
                </a:cubicBezTo>
                <a:cubicBezTo>
                  <a:pt x="1472" y="1042"/>
                  <a:pt x="1545" y="1028"/>
                  <a:pt x="1617" y="1005"/>
                </a:cubicBezTo>
                <a:cubicBezTo>
                  <a:pt x="1655" y="966"/>
                  <a:pt x="1688" y="961"/>
                  <a:pt x="1738" y="944"/>
                </a:cubicBezTo>
                <a:cubicBezTo>
                  <a:pt x="1792" y="926"/>
                  <a:pt x="1834" y="897"/>
                  <a:pt x="1890" y="883"/>
                </a:cubicBezTo>
                <a:cubicBezTo>
                  <a:pt x="1927" y="858"/>
                  <a:pt x="1958" y="844"/>
                  <a:pt x="2001" y="833"/>
                </a:cubicBezTo>
                <a:cubicBezTo>
                  <a:pt x="2099" y="784"/>
                  <a:pt x="2242" y="786"/>
                  <a:pt x="2354" y="772"/>
                </a:cubicBezTo>
                <a:cubicBezTo>
                  <a:pt x="2374" y="765"/>
                  <a:pt x="2395" y="761"/>
                  <a:pt x="2415" y="752"/>
                </a:cubicBezTo>
                <a:cubicBezTo>
                  <a:pt x="2426" y="747"/>
                  <a:pt x="2434" y="736"/>
                  <a:pt x="2445" y="732"/>
                </a:cubicBezTo>
                <a:cubicBezTo>
                  <a:pt x="2492" y="715"/>
                  <a:pt x="2551" y="714"/>
                  <a:pt x="2597" y="691"/>
                </a:cubicBezTo>
                <a:cubicBezTo>
                  <a:pt x="2683" y="648"/>
                  <a:pt x="2611" y="670"/>
                  <a:pt x="2688" y="651"/>
                </a:cubicBezTo>
                <a:cubicBezTo>
                  <a:pt x="2696" y="646"/>
                  <a:pt x="2756" y="612"/>
                  <a:pt x="2769" y="600"/>
                </a:cubicBezTo>
                <a:cubicBezTo>
                  <a:pt x="2787" y="584"/>
                  <a:pt x="2800" y="564"/>
                  <a:pt x="2819" y="550"/>
                </a:cubicBezTo>
                <a:cubicBezTo>
                  <a:pt x="2840" y="535"/>
                  <a:pt x="2868" y="533"/>
                  <a:pt x="2890" y="520"/>
                </a:cubicBezTo>
                <a:cubicBezTo>
                  <a:pt x="2934" y="493"/>
                  <a:pt x="2980" y="469"/>
                  <a:pt x="3021" y="439"/>
                </a:cubicBezTo>
                <a:cubicBezTo>
                  <a:pt x="3037" y="428"/>
                  <a:pt x="3047" y="410"/>
                  <a:pt x="3062" y="398"/>
                </a:cubicBezTo>
                <a:cubicBezTo>
                  <a:pt x="3097" y="372"/>
                  <a:pt x="3144" y="348"/>
                  <a:pt x="3183" y="328"/>
                </a:cubicBezTo>
                <a:cubicBezTo>
                  <a:pt x="3239" y="269"/>
                  <a:pt x="3310" y="233"/>
                  <a:pt x="3375" y="186"/>
                </a:cubicBezTo>
                <a:cubicBezTo>
                  <a:pt x="3392" y="174"/>
                  <a:pt x="3435" y="129"/>
                  <a:pt x="3456" y="125"/>
                </a:cubicBezTo>
                <a:cubicBezTo>
                  <a:pt x="3506" y="116"/>
                  <a:pt x="3557" y="118"/>
                  <a:pt x="3607" y="115"/>
                </a:cubicBezTo>
                <a:cubicBezTo>
                  <a:pt x="3624" y="112"/>
                  <a:pt x="3642" y="111"/>
                  <a:pt x="3658" y="105"/>
                </a:cubicBezTo>
                <a:cubicBezTo>
                  <a:pt x="3669" y="101"/>
                  <a:pt x="3677" y="89"/>
                  <a:pt x="3688" y="85"/>
                </a:cubicBezTo>
                <a:cubicBezTo>
                  <a:pt x="3714" y="75"/>
                  <a:pt x="3743" y="74"/>
                  <a:pt x="3769" y="65"/>
                </a:cubicBezTo>
                <a:cubicBezTo>
                  <a:pt x="3772" y="55"/>
                  <a:pt x="3771" y="42"/>
                  <a:pt x="3779" y="34"/>
                </a:cubicBezTo>
                <a:cubicBezTo>
                  <a:pt x="3813" y="0"/>
                  <a:pt x="3810" y="42"/>
                  <a:pt x="3810" y="14"/>
                </a:cubicBezTo>
              </a:path>
            </a:pathLst>
          </a:custGeom>
          <a:noFill/>
          <a:ln w="381000">
            <a:solidFill>
              <a:srgbClr val="FF6600">
                <a:alpha val="49001"/>
              </a:srgbClr>
            </a:solidFill>
            <a:prstDash val="solid"/>
            <a:round/>
            <a:headEnd/>
            <a:tailEnd/>
          </a:ln>
          <a:effectLst/>
          <a:extLst>
            <a:ext uri="{909E8E84-426E-40dd-AFC4-6F175D3DCCD1}">
              <a14:hiddenFill xmlns:a14="http://schemas.microsoft.com/office/drawing/2010/main" xmlns="">
                <a:gradFill rotWithShape="0">
                  <a:gsLst>
                    <a:gs pos="0">
                      <a:srgbClr val="FF6600"/>
                    </a:gs>
                    <a:gs pos="100000">
                      <a:srgbClr val="CC0000"/>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cs typeface="+mn-cs"/>
            </a:endParaRPr>
          </a:p>
        </p:txBody>
      </p:sp>
      <p:sp>
        <p:nvSpPr>
          <p:cNvPr id="4" name="Text Box 5"/>
          <p:cNvSpPr txBox="1">
            <a:spLocks noChangeArrowheads="1"/>
          </p:cNvSpPr>
          <p:nvPr/>
        </p:nvSpPr>
        <p:spPr bwMode="auto">
          <a:xfrm>
            <a:off x="0" y="8097044"/>
            <a:ext cx="10287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fontAlgn="auto">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p>
          <a:p>
            <a:pPr fontAlgn="auto">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www.biblestudydownloads.com</a:t>
            </a:r>
          </a:p>
        </p:txBody>
      </p:sp>
      <p:sp>
        <p:nvSpPr>
          <p:cNvPr id="2" name="Text Box 5">
            <a:extLst>
              <a:ext uri="{FF2B5EF4-FFF2-40B4-BE49-F238E27FC236}">
                <a16:creationId xmlns:a16="http://schemas.microsoft.com/office/drawing/2014/main" id="{AFB8F509-F923-6F9C-CE4C-9868E989CBF7}"/>
              </a:ext>
            </a:extLst>
          </p:cNvPr>
          <p:cNvSpPr txBox="1">
            <a:spLocks noChangeArrowheads="1"/>
          </p:cNvSpPr>
          <p:nvPr/>
        </p:nvSpPr>
        <p:spPr bwMode="auto">
          <a:xfrm>
            <a:off x="0" y="6165850"/>
            <a:ext cx="10287000" cy="719138"/>
          </a:xfrm>
          <a:prstGeom prst="rect">
            <a:avLst/>
          </a:prstGeom>
          <a:solidFill>
            <a:srgbClr val="050A00"/>
          </a:solidFill>
          <a:ln w="9525">
            <a:noFill/>
            <a:miter lim="800000"/>
            <a:headEnd/>
            <a:tailEnd/>
          </a:ln>
          <a:effectLst/>
        </p:spPr>
        <p:txBody>
          <a:bodyPr anchor="ct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algn="ctr" fontAlgn="auto">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Dr. Rick Griffith • Jordan Evangelical Theological Seminary</a:t>
            </a:r>
          </a:p>
          <a:p>
            <a:pPr algn="ctr" fontAlgn="auto">
              <a:spcBef>
                <a:spcPts val="0"/>
              </a:spcBef>
              <a:spcAft>
                <a:spcPts val="0"/>
              </a:spcAft>
              <a:defRPr/>
            </a:pPr>
            <a:r>
              <a:rPr lang="en-US" sz="2000" b="1" kern="0" dirty="0">
                <a:solidFill>
                  <a:srgbClr val="FFFFFF"/>
                </a:solidFill>
                <a:effectLst>
                  <a:outerShdw blurRad="38100" dist="38100" dir="2700000" algn="tl">
                    <a:srgbClr val="000000"/>
                  </a:outerShdw>
                </a:effectLst>
                <a:latin typeface="Arial"/>
                <a:cs typeface="Arial"/>
              </a:rPr>
              <a:t>BibleStudyDownloads.org</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afterEffect">
                                  <p:stCondLst>
                                    <p:cond delay="0"/>
                                  </p:stCondLst>
                                  <p:iterate type="lt">
                                    <p:tmPct val="10000"/>
                                  </p:iterate>
                                  <p:childTnLst>
                                    <p:set>
                                      <p:cBhvr>
                                        <p:cTn id="6" dur="1" fill="hold">
                                          <p:stCondLst>
                                            <p:cond delay="0"/>
                                          </p:stCondLst>
                                        </p:cTn>
                                        <p:tgtEl>
                                          <p:spTgt spid="2056">
                                            <p:txEl>
                                              <p:pRg st="0" end="0"/>
                                            </p:txEl>
                                          </p:spTgt>
                                        </p:tgtEl>
                                        <p:attrNameLst>
                                          <p:attrName>style.visibility</p:attrName>
                                        </p:attrNameLst>
                                      </p:cBhvr>
                                      <p:to>
                                        <p:strVal val="visible"/>
                                      </p:to>
                                    </p:set>
                                    <p:animEffect transition="in" filter="fade">
                                      <p:cBhvr>
                                        <p:cTn id="7" dur="2000"/>
                                        <p:tgtEl>
                                          <p:spTgt spid="2056">
                                            <p:txEl>
                                              <p:pRg st="0" end="0"/>
                                            </p:txEl>
                                          </p:spTgt>
                                        </p:tgtEl>
                                      </p:cBhvr>
                                    </p:animEffect>
                                    <p:anim calcmode="lin" valueType="num">
                                      <p:cBhvr>
                                        <p:cTn id="8" dur="2000" fill="hold"/>
                                        <p:tgtEl>
                                          <p:spTgt spid="205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2056">
                                            <p:txEl>
                                              <p:pRg st="0" end="0"/>
                                            </p:txEl>
                                          </p:spTgt>
                                        </p:tgtEl>
                                        <p:attrNameLst>
                                          <p:attrName>ppt_h</p:attrName>
                                        </p:attrNameLst>
                                      </p:cBhvr>
                                      <p:tavLst>
                                        <p:tav tm="0">
                                          <p:val>
                                            <p:strVal val="#ppt_h"/>
                                          </p:val>
                                        </p:tav>
                                        <p:tav tm="100000">
                                          <p:val>
                                            <p:strVal val="#ppt_h"/>
                                          </p:val>
                                        </p:tav>
                                      </p:tavLst>
                                    </p:anim>
                                  </p:childTnLst>
                                </p:cTn>
                              </p:par>
                            </p:childTnLst>
                          </p:cTn>
                        </p:par>
                        <p:par>
                          <p:cTn id="10" fill="hold" nodeType="afterGroup">
                            <p:stCondLst>
                              <p:cond delay="3400"/>
                            </p:stCondLst>
                            <p:childTnLst>
                              <p:par>
                                <p:cTn id="11" presetID="22" presetClass="entr" presetSubtype="8" fill="hold" nodeType="afterEffect">
                                  <p:stCondLst>
                                    <p:cond delay="0"/>
                                  </p:stCondLst>
                                  <p:childTnLst>
                                    <p:set>
                                      <p:cBhvr>
                                        <p:cTn id="12" dur="1" fill="hold">
                                          <p:stCondLst>
                                            <p:cond delay="0"/>
                                          </p:stCondLst>
                                        </p:cTn>
                                        <p:tgtEl>
                                          <p:spTgt spid="2066"/>
                                        </p:tgtEl>
                                        <p:attrNameLst>
                                          <p:attrName>style.visibility</p:attrName>
                                        </p:attrNameLst>
                                      </p:cBhvr>
                                      <p:to>
                                        <p:strVal val="visible"/>
                                      </p:to>
                                    </p:set>
                                    <p:animEffect transition="in" filter="wipe(left)">
                                      <p:cBhvr>
                                        <p:cTn id="13" dur="500"/>
                                        <p:tgtEl>
                                          <p:spTgt spid="2066"/>
                                        </p:tgtEl>
                                      </p:cBhvr>
                                    </p:animEffect>
                                  </p:childTnLst>
                                </p:cTn>
                              </p:par>
                            </p:childTnLst>
                          </p:cTn>
                        </p:par>
                        <p:par>
                          <p:cTn id="14" fill="hold" nodeType="afterGroup">
                            <p:stCondLst>
                              <p:cond delay="3900"/>
                            </p:stCondLst>
                            <p:childTnLst>
                              <p:par>
                                <p:cTn id="15" presetID="27" presetClass="emph" presetSubtype="0" fill="hold" nodeType="afterEffect">
                                  <p:stCondLst>
                                    <p:cond delay="0"/>
                                  </p:stCondLst>
                                  <p:iterate type="lt">
                                    <p:tmPct val="15000"/>
                                  </p:iterate>
                                  <p:childTnLst>
                                    <p:animClr clrSpc="rgb" dir="cw">
                                      <p:cBhvr override="childStyle">
                                        <p:cTn id="16" dur="250" autoRev="1" fill="hold"/>
                                        <p:tgtEl>
                                          <p:spTgt spid="2056">
                                            <p:txEl>
                                              <p:pRg st="0" end="0"/>
                                            </p:txEl>
                                          </p:spTgt>
                                        </p:tgtEl>
                                        <p:attrNameLst>
                                          <p:attrName>style.color</p:attrName>
                                        </p:attrNameLst>
                                      </p:cBhvr>
                                      <p:to>
                                        <a:schemeClr val="bg1"/>
                                      </p:to>
                                    </p:animClr>
                                    <p:animClr clrSpc="rgb" dir="cw">
                                      <p:cBhvr>
                                        <p:cTn id="17" dur="250" autoRev="1" fill="hold"/>
                                        <p:tgtEl>
                                          <p:spTgt spid="2056">
                                            <p:txEl>
                                              <p:pRg st="0" end="0"/>
                                            </p:txEl>
                                          </p:spTgt>
                                        </p:tgtEl>
                                        <p:attrNameLst>
                                          <p:attrName>fillcolor</p:attrName>
                                        </p:attrNameLst>
                                      </p:cBhvr>
                                      <p:to>
                                        <a:schemeClr val="bg1"/>
                                      </p:to>
                                    </p:animClr>
                                    <p:set>
                                      <p:cBhvr>
                                        <p:cTn id="18" dur="250" autoRev="1" fill="hold"/>
                                        <p:tgtEl>
                                          <p:spTgt spid="2056">
                                            <p:txEl>
                                              <p:pRg st="0" end="0"/>
                                            </p:txEl>
                                          </p:spTgt>
                                        </p:tgtEl>
                                        <p:attrNameLst>
                                          <p:attrName>fill.type</p:attrName>
                                        </p:attrNameLst>
                                      </p:cBhvr>
                                      <p:to>
                                        <p:strVal val="solid"/>
                                      </p:to>
                                    </p:set>
                                    <p:set>
                                      <p:cBhvr>
                                        <p:cTn id="19" dur="250" autoRev="1" fill="hold"/>
                                        <p:tgtEl>
                                          <p:spTgt spid="205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corkboard"/>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0" y="0"/>
            <a:ext cx="10287000" cy="71056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178178" name="Group 15"/>
          <p:cNvGrpSpPr>
            <a:grpSpLocks/>
          </p:cNvGrpSpPr>
          <p:nvPr/>
        </p:nvGrpSpPr>
        <p:grpSpPr bwMode="auto">
          <a:xfrm rot="-145363">
            <a:off x="333375" y="3282950"/>
            <a:ext cx="2386013" cy="3386138"/>
            <a:chOff x="1738" y="1774"/>
            <a:chExt cx="1511" cy="2146"/>
          </a:xfrm>
        </p:grpSpPr>
        <p:pic>
          <p:nvPicPr>
            <p:cNvPr id="45064" name="Picture 8" descr="crumpeledpa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774"/>
              <a:ext cx="1488" cy="21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45062" name="AutoShape 6"/>
            <p:cNvSpPr>
              <a:spLocks noChangeArrowheads="1"/>
            </p:cNvSpPr>
            <p:nvPr/>
          </p:nvSpPr>
          <p:spPr bwMode="auto">
            <a:xfrm>
              <a:off x="1930" y="1827"/>
              <a:ext cx="1317" cy="2075"/>
            </a:xfrm>
            <a:prstGeom prst="foldedCorner">
              <a:avLst>
                <a:gd name="adj" fmla="val 125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342900" indent="-342900" algn="l">
                <a:defRPr/>
              </a:pPr>
              <a:r>
                <a:rPr lang="en-US" sz="2000">
                  <a:solidFill>
                    <a:srgbClr val="000000"/>
                  </a:solidFill>
                  <a:latin typeface="SF Intoxicated Blues Extended" charset="0"/>
                </a:rPr>
                <a:t>Grocery List</a:t>
              </a:r>
            </a:p>
            <a:p>
              <a:pPr marL="342900" indent="-342900" algn="l">
                <a:defRPr/>
              </a:pPr>
              <a:endParaRPr lang="en-US" sz="2000">
                <a:solidFill>
                  <a:srgbClr val="000000"/>
                </a:solidFill>
                <a:latin typeface="SF Intoxicated Blues Extended" charset="0"/>
              </a:endParaRPr>
            </a:p>
            <a:p>
              <a:pPr marL="342900" indent="-342900" algn="l">
                <a:buFontTx/>
                <a:buAutoNum type="arabicPeriod"/>
                <a:defRPr/>
              </a:pPr>
              <a:r>
                <a:rPr lang="en-US" sz="2000">
                  <a:solidFill>
                    <a:srgbClr val="000000"/>
                  </a:solidFill>
                  <a:latin typeface="SF Intoxicated Blues Extended" charset="0"/>
                </a:rPr>
                <a:t>Eggs!!</a:t>
              </a:r>
            </a:p>
            <a:p>
              <a:pPr marL="342900" indent="-342900" algn="l">
                <a:buFontTx/>
                <a:buAutoNum type="arabicPeriod"/>
                <a:defRPr/>
              </a:pPr>
              <a:r>
                <a:rPr lang="en-US" sz="2000">
                  <a:solidFill>
                    <a:srgbClr val="000000"/>
                  </a:solidFill>
                  <a:latin typeface="SF Intoxicated Blues Extended" charset="0"/>
                </a:rPr>
                <a:t>Milk</a:t>
              </a:r>
            </a:p>
            <a:p>
              <a:pPr marL="342900" indent="-342900" algn="l">
                <a:buFontTx/>
                <a:buAutoNum type="arabicPeriod"/>
                <a:defRPr/>
              </a:pPr>
              <a:r>
                <a:rPr lang="en-US" sz="2000">
                  <a:solidFill>
                    <a:srgbClr val="000000"/>
                  </a:solidFill>
                  <a:latin typeface="SF Intoxicated Blues Extended" charset="0"/>
                </a:rPr>
                <a:t>Cheese</a:t>
              </a:r>
            </a:p>
            <a:p>
              <a:pPr marL="342900" indent="-342900" algn="l">
                <a:buFontTx/>
                <a:buAutoNum type="arabicPeriod"/>
                <a:defRPr/>
              </a:pPr>
              <a:r>
                <a:rPr lang="en-US" sz="2000">
                  <a:solidFill>
                    <a:srgbClr val="000000"/>
                  </a:solidFill>
                  <a:latin typeface="SF Intoxicated Blues Extended" charset="0"/>
                </a:rPr>
                <a:t>Pasta</a:t>
              </a:r>
            </a:p>
            <a:p>
              <a:pPr marL="342900" indent="-342900" algn="l">
                <a:buFontTx/>
                <a:buAutoNum type="arabicPeriod"/>
                <a:defRPr/>
              </a:pPr>
              <a:r>
                <a:rPr lang="en-US" sz="2000">
                  <a:solidFill>
                    <a:srgbClr val="000000"/>
                  </a:solidFill>
                  <a:latin typeface="SF Intoxicated Blues Extended" charset="0"/>
                </a:rPr>
                <a:t>Sugar</a:t>
              </a:r>
            </a:p>
            <a:p>
              <a:pPr marL="342900" indent="-342900" algn="l">
                <a:buFontTx/>
                <a:buAutoNum type="arabicPeriod"/>
                <a:defRPr/>
              </a:pPr>
              <a:r>
                <a:rPr lang="en-US" sz="2000">
                  <a:solidFill>
                    <a:srgbClr val="000000"/>
                  </a:solidFill>
                  <a:latin typeface="SF Intoxicated Blues Extended" charset="0"/>
                </a:rPr>
                <a:t>Peanut Butter</a:t>
              </a:r>
            </a:p>
            <a:p>
              <a:pPr marL="342900" indent="-342900" algn="l">
                <a:buFontTx/>
                <a:buAutoNum type="arabicPeriod"/>
                <a:defRPr/>
              </a:pPr>
              <a:r>
                <a:rPr lang="en-US" sz="2000">
                  <a:solidFill>
                    <a:srgbClr val="000000"/>
                  </a:solidFill>
                  <a:latin typeface="SF Intoxicated Blues Extended" charset="0"/>
                </a:rPr>
                <a:t>Escargo</a:t>
              </a:r>
            </a:p>
          </p:txBody>
        </p:sp>
      </p:grpSp>
      <p:sp>
        <p:nvSpPr>
          <p:cNvPr id="45063" name="AutoShape 7"/>
          <p:cNvSpPr>
            <a:spLocks noChangeArrowheads="1"/>
          </p:cNvSpPr>
          <p:nvPr/>
        </p:nvSpPr>
        <p:spPr bwMode="auto">
          <a:xfrm rot="261650">
            <a:off x="703263" y="-222250"/>
            <a:ext cx="4230687" cy="3636963"/>
          </a:xfrm>
          <a:prstGeom prst="foldedCorner">
            <a:avLst>
              <a:gd name="adj" fmla="val 12500"/>
            </a:avLst>
          </a:prstGeom>
          <a:solidFill>
            <a:srgbClr val="FFFF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defRPr/>
            </a:pPr>
            <a:endParaRPr lang="en-US" sz="2800" dirty="0">
              <a:solidFill>
                <a:srgbClr val="000000"/>
              </a:solidFill>
              <a:latin typeface="SF Intoxicated Blues Extended" charset="0"/>
            </a:endParaRPr>
          </a:p>
          <a:p>
            <a:pPr>
              <a:defRPr/>
            </a:pPr>
            <a:r>
              <a:rPr lang="en-US" sz="3200" b="1" dirty="0">
                <a:solidFill>
                  <a:srgbClr val="000000"/>
                </a:solidFill>
                <a:latin typeface="SF Intoxicated Blues Extended" charset="0"/>
              </a:rPr>
              <a:t>Exile</a:t>
            </a:r>
          </a:p>
          <a:p>
            <a:pPr algn="l">
              <a:defRPr/>
            </a:pPr>
            <a:r>
              <a:rPr lang="en-US" sz="2800" dirty="0">
                <a:solidFill>
                  <a:srgbClr val="000000"/>
                </a:solidFill>
                <a:latin typeface="SF Intoxicated Blues Extended" charset="0"/>
              </a:rPr>
              <a:t>70 </a:t>
            </a:r>
            <a:r>
              <a:rPr lang="en-US" sz="2800" dirty="0" err="1">
                <a:solidFill>
                  <a:srgbClr val="000000"/>
                </a:solidFill>
                <a:latin typeface="SF Intoxicated Blues Extended" charset="0"/>
              </a:rPr>
              <a:t>yrs</a:t>
            </a:r>
            <a:r>
              <a:rPr lang="en-US" sz="2800" dirty="0">
                <a:solidFill>
                  <a:srgbClr val="000000"/>
                </a:solidFill>
                <a:latin typeface="SF Intoxicated Blues Extended" charset="0"/>
              </a:rPr>
              <a:t> (605 To 536 BC)</a:t>
            </a:r>
          </a:p>
          <a:p>
            <a:pPr algn="l">
              <a:defRPr/>
            </a:pPr>
            <a:r>
              <a:rPr lang="en-US" sz="2800" dirty="0">
                <a:solidFill>
                  <a:srgbClr val="000000"/>
                </a:solidFill>
                <a:latin typeface="SF Intoxicated Blues Extended" charset="0"/>
              </a:rPr>
              <a:t>Cause – idol worship</a:t>
            </a:r>
          </a:p>
          <a:p>
            <a:pPr algn="l">
              <a:defRPr/>
            </a:pPr>
            <a:r>
              <a:rPr lang="en-US" sz="2800" dirty="0">
                <a:solidFill>
                  <a:srgbClr val="000000"/>
                </a:solidFill>
                <a:latin typeface="SF Intoxicated Blues Extended" charset="0"/>
              </a:rPr>
              <a:t>Purpose – God of Moses invincible, true &amp; faithful</a:t>
            </a:r>
          </a:p>
          <a:p>
            <a:pPr algn="l">
              <a:defRPr/>
            </a:pPr>
            <a:endParaRPr lang="en-US" sz="2800" dirty="0">
              <a:solidFill>
                <a:srgbClr val="000000"/>
              </a:solidFill>
              <a:latin typeface="SF Intoxicated Blues Extended" charset="0"/>
            </a:endParaRPr>
          </a:p>
        </p:txBody>
      </p:sp>
      <p:grpSp>
        <p:nvGrpSpPr>
          <p:cNvPr id="178180" name="Group 17"/>
          <p:cNvGrpSpPr>
            <a:grpSpLocks/>
          </p:cNvGrpSpPr>
          <p:nvPr/>
        </p:nvGrpSpPr>
        <p:grpSpPr bwMode="auto">
          <a:xfrm rot="153363">
            <a:off x="7270750" y="239713"/>
            <a:ext cx="2654300" cy="3170237"/>
            <a:chOff x="4559" y="162"/>
            <a:chExt cx="1768" cy="2194"/>
          </a:xfrm>
        </p:grpSpPr>
        <p:pic>
          <p:nvPicPr>
            <p:cNvPr id="45067" name="Picture 11" descr="poloro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16770">
              <a:off x="4559" y="162"/>
              <a:ext cx="1768" cy="21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45072" name="Text Box 16"/>
            <p:cNvSpPr txBox="1">
              <a:spLocks noChangeArrowheads="1"/>
            </p:cNvSpPr>
            <p:nvPr/>
          </p:nvSpPr>
          <p:spPr bwMode="auto">
            <a:xfrm rot="454103">
              <a:off x="4671" y="1913"/>
              <a:ext cx="1398"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solidFill>
                    <a:srgbClr val="000000"/>
                  </a:solidFill>
                  <a:latin typeface="SF Intoxicated Blues Extended" charset="0"/>
                </a:rPr>
                <a:t>Best friend &amp; I</a:t>
              </a:r>
            </a:p>
          </p:txBody>
        </p:sp>
      </p:grpSp>
      <p:sp>
        <p:nvSpPr>
          <p:cNvPr id="45074" name="Oval 18"/>
          <p:cNvSpPr>
            <a:spLocks noChangeArrowheads="1"/>
          </p:cNvSpPr>
          <p:nvPr/>
        </p:nvSpPr>
        <p:spPr bwMode="auto">
          <a:xfrm>
            <a:off x="8610600" y="285750"/>
            <a:ext cx="114300" cy="1143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45078" name="Rectangle 22"/>
          <p:cNvSpPr>
            <a:spLocks noChangeArrowheads="1"/>
          </p:cNvSpPr>
          <p:nvPr/>
        </p:nvSpPr>
        <p:spPr bwMode="auto">
          <a:xfrm rot="487806">
            <a:off x="9105900" y="590550"/>
            <a:ext cx="333375" cy="889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45079" name="Rectangle 23"/>
          <p:cNvSpPr>
            <a:spLocks noChangeArrowheads="1"/>
          </p:cNvSpPr>
          <p:nvPr/>
        </p:nvSpPr>
        <p:spPr bwMode="auto">
          <a:xfrm rot="-652553">
            <a:off x="9467850" y="730250"/>
            <a:ext cx="333375" cy="7143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000000"/>
              </a:solidFill>
            </a:endParaRPr>
          </a:p>
        </p:txBody>
      </p:sp>
      <p:sp>
        <p:nvSpPr>
          <p:cNvPr id="45080" name="Oval 24"/>
          <p:cNvSpPr>
            <a:spLocks noChangeArrowheads="1"/>
          </p:cNvSpPr>
          <p:nvPr/>
        </p:nvSpPr>
        <p:spPr bwMode="auto">
          <a:xfrm>
            <a:off x="1438275" y="3257550"/>
            <a:ext cx="114300" cy="1143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pic>
        <p:nvPicPr>
          <p:cNvPr id="45094" name="Picture 38" descr="arrow1"/>
          <p:cNvPicPr>
            <a:picLocks noGrp="1" noChangeAspect="1" noChangeArrowheads="1" noCrop="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4953000" y="-777875"/>
            <a:ext cx="495300" cy="4953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45097" name="tutorial - review.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69913" y="72199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509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1666 0.025 C 0.01558 0.03333 0.01373 0.04143 0.01296 0.05 C 0.01203 0.05925 0.01296 0.06898 0.01111 0.07777 C 0.00879 0.08865 -0.00309 0.11018 -0.00926 0.11898 C -0.01235 0.13287 -0.01636 0.14166 -0.02408 0.15 C -0.02979 0.16296 -0.03257 0.17268 -0.0426 0.17777 C -0.0517 0.19537 -0.06405 0.20208 -0.07778 0.20833 C -0.09321 0.21527 -0.10834 0.22199 -0.12408 0.22685 C -0.12825 0.24675 -0.12176 0.22546 -0.13519 0.2375 C -0.13689 0.2405 -0.13565 0.24444 -0.13704 0.24722 C -0.14013 0.25162 -0.14815 0.25833 -0.14815 0.25856 C -0.28411 0.25509 -0.28828 0.28171 -0.36297 0.24444 C -0.38874 0.23055 -0.40865 0.1949 -0.43519 0.18611 C -0.44429 0.1831 -0.4534 0.17777 -0.46112 0.16944 C -0.46328 0.16712 -0.46466 0.16365 -0.46667 0.16018 C -0.46837 0.15902 -0.47223 0.15555 -0.47223 0.15578 " pathEditMode="relative" rAng="0" ptsTypes="fffffffffffffffA">
                                      <p:cBhvr>
                                        <p:cTn id="10" dur="2000" fill="hold"/>
                                        <p:tgtEl>
                                          <p:spTgt spid="45094"/>
                                        </p:tgtEl>
                                        <p:attrNameLst>
                                          <p:attrName>ppt_x</p:attrName>
                                          <p:attrName>ppt_y</p:attrName>
                                        </p:attrNameLst>
                                      </p:cBhvr>
                                      <p:rCtr x="-24444" y="1282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47223 0.16689 C -0.49429 0.19259 -0.47223 0.21365 -0.47223 0.23912 " pathEditMode="relative" rAng="0" ptsTypes="fA">
                                      <p:cBhvr>
                                        <p:cTn id="14" dur="2000" fill="hold"/>
                                        <p:tgtEl>
                                          <p:spTgt spid="45094"/>
                                        </p:tgtEl>
                                        <p:attrNameLst>
                                          <p:attrName>ppt_x</p:attrName>
                                          <p:attrName>ppt_y</p:attrName>
                                        </p:attrNameLst>
                                      </p:cBhvr>
                                      <p:rCtr x="-1111" y="361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47223 0.23912 C -0.46852 0.26667 -0.47037 0.24838 -0.47037 0.29468 " pathEditMode="relative" ptsTypes="fA">
                                      <p:cBhvr>
                                        <p:cTn id="18" dur="2000" fill="hold"/>
                                        <p:tgtEl>
                                          <p:spTgt spid="4509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audio>
              <p:cMediaNode vol="9000">
                <p:cTn id="19" fill="hold" display="0">
                  <p:stCondLst>
                    <p:cond delay="indefinite"/>
                  </p:stCondLst>
                  <p:endCondLst>
                    <p:cond evt="onPrev" delay="0">
                      <p:tgtEl>
                        <p:sldTgt/>
                      </p:tgtEl>
                    </p:cond>
                    <p:cond evt="onStopAudio" delay="0">
                      <p:tgtEl>
                        <p:sldTgt/>
                      </p:tgtEl>
                    </p:cond>
                  </p:endCondLst>
                </p:cTn>
                <p:tgtEl>
                  <p:spTgt spid="45097"/>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0178"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80227" name="Group 3"/>
          <p:cNvGrpSpPr>
            <a:grpSpLocks/>
          </p:cNvGrpSpPr>
          <p:nvPr/>
        </p:nvGrpSpPr>
        <p:grpSpPr bwMode="auto">
          <a:xfrm>
            <a:off x="1831975" y="238125"/>
            <a:ext cx="419100" cy="381000"/>
            <a:chOff x="1056" y="672"/>
            <a:chExt cx="264" cy="240"/>
          </a:xfrm>
        </p:grpSpPr>
        <p:sp>
          <p:nvSpPr>
            <p:cNvPr id="5018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18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0228" name="Group 6"/>
          <p:cNvGrpSpPr>
            <a:grpSpLocks/>
          </p:cNvGrpSpPr>
          <p:nvPr/>
        </p:nvGrpSpPr>
        <p:grpSpPr bwMode="auto">
          <a:xfrm>
            <a:off x="484188" y="238125"/>
            <a:ext cx="419100" cy="381000"/>
            <a:chOff x="1056" y="672"/>
            <a:chExt cx="264" cy="240"/>
          </a:xfrm>
        </p:grpSpPr>
        <p:sp>
          <p:nvSpPr>
            <p:cNvPr id="5018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18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0229" name="Group 9"/>
          <p:cNvGrpSpPr>
            <a:grpSpLocks/>
          </p:cNvGrpSpPr>
          <p:nvPr/>
        </p:nvGrpSpPr>
        <p:grpSpPr bwMode="auto">
          <a:xfrm>
            <a:off x="3009900" y="231775"/>
            <a:ext cx="419100" cy="381000"/>
            <a:chOff x="1056" y="672"/>
            <a:chExt cx="264" cy="240"/>
          </a:xfrm>
        </p:grpSpPr>
        <p:sp>
          <p:nvSpPr>
            <p:cNvPr id="5018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18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0230" name="Group 12"/>
          <p:cNvGrpSpPr>
            <a:grpSpLocks/>
          </p:cNvGrpSpPr>
          <p:nvPr/>
        </p:nvGrpSpPr>
        <p:grpSpPr bwMode="auto">
          <a:xfrm>
            <a:off x="4270375" y="239713"/>
            <a:ext cx="419100" cy="381000"/>
            <a:chOff x="1056" y="672"/>
            <a:chExt cx="264" cy="240"/>
          </a:xfrm>
        </p:grpSpPr>
        <p:sp>
          <p:nvSpPr>
            <p:cNvPr id="5018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19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0231" name="Group 15"/>
          <p:cNvGrpSpPr>
            <a:grpSpLocks/>
          </p:cNvGrpSpPr>
          <p:nvPr/>
        </p:nvGrpSpPr>
        <p:grpSpPr bwMode="auto">
          <a:xfrm>
            <a:off x="5610225" y="223838"/>
            <a:ext cx="419100" cy="381000"/>
            <a:chOff x="1056" y="672"/>
            <a:chExt cx="264" cy="240"/>
          </a:xfrm>
        </p:grpSpPr>
        <p:sp>
          <p:nvSpPr>
            <p:cNvPr id="5019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19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0232" name="Group 18"/>
          <p:cNvGrpSpPr>
            <a:grpSpLocks/>
          </p:cNvGrpSpPr>
          <p:nvPr/>
        </p:nvGrpSpPr>
        <p:grpSpPr bwMode="auto">
          <a:xfrm>
            <a:off x="9182100" y="223838"/>
            <a:ext cx="419100" cy="381000"/>
            <a:chOff x="1056" y="672"/>
            <a:chExt cx="264" cy="240"/>
          </a:xfrm>
        </p:grpSpPr>
        <p:sp>
          <p:nvSpPr>
            <p:cNvPr id="5019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19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0233" name="Group 21"/>
          <p:cNvGrpSpPr>
            <a:grpSpLocks/>
          </p:cNvGrpSpPr>
          <p:nvPr/>
        </p:nvGrpSpPr>
        <p:grpSpPr bwMode="auto">
          <a:xfrm>
            <a:off x="8039100" y="214313"/>
            <a:ext cx="419100" cy="381000"/>
            <a:chOff x="1056" y="672"/>
            <a:chExt cx="264" cy="240"/>
          </a:xfrm>
        </p:grpSpPr>
        <p:sp>
          <p:nvSpPr>
            <p:cNvPr id="5019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19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0234" name="Group 24"/>
          <p:cNvGrpSpPr>
            <a:grpSpLocks/>
          </p:cNvGrpSpPr>
          <p:nvPr/>
        </p:nvGrpSpPr>
        <p:grpSpPr bwMode="auto">
          <a:xfrm>
            <a:off x="6838950" y="228600"/>
            <a:ext cx="419100" cy="381000"/>
            <a:chOff x="1056" y="672"/>
            <a:chExt cx="264" cy="240"/>
          </a:xfrm>
        </p:grpSpPr>
        <p:sp>
          <p:nvSpPr>
            <p:cNvPr id="5020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20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0203"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0204"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EZEKIEL </a:t>
            </a:r>
            <a:r>
              <a:rPr lang="en-US" sz="2000">
                <a:solidFill>
                  <a:schemeClr val="bg2"/>
                </a:solidFill>
                <a:latin typeface="Chelsea Studio" charset="0"/>
                <a:cs typeface="+mn-cs"/>
              </a:rPr>
              <a:t> ISSUES  DANIEL  ISSUES  QUIZ SUMMARY</a:t>
            </a:r>
          </a:p>
        </p:txBody>
      </p:sp>
      <p:sp>
        <p:nvSpPr>
          <p:cNvPr id="50205" name="Rectangle 29"/>
          <p:cNvSpPr>
            <a:spLocks noChangeArrowheads="1"/>
          </p:cNvSpPr>
          <p:nvPr/>
        </p:nvSpPr>
        <p:spPr bwMode="auto">
          <a:xfrm>
            <a:off x="2770188" y="903288"/>
            <a:ext cx="1139825"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p:txBody>
      </p:sp>
      <p:sp>
        <p:nvSpPr>
          <p:cNvPr id="50206" name="AutoShape 30"/>
          <p:cNvSpPr>
            <a:spLocks noChangeArrowheads="1"/>
          </p:cNvSpPr>
          <p:nvPr/>
        </p:nvSpPr>
        <p:spPr bwMode="auto">
          <a:xfrm>
            <a:off x="2387600" y="720725"/>
            <a:ext cx="382588" cy="512763"/>
          </a:xfrm>
          <a:prstGeom prst="curvedRightArrow">
            <a:avLst>
              <a:gd name="adj1" fmla="val 26805"/>
              <a:gd name="adj2" fmla="val 5361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0207" name="AutoShape 31"/>
          <p:cNvCxnSpPr>
            <a:cxnSpLocks noChangeShapeType="1"/>
          </p:cNvCxnSpPr>
          <p:nvPr/>
        </p:nvCxnSpPr>
        <p:spPr bwMode="auto">
          <a:xfrm rot="16200000" flipH="1">
            <a:off x="52546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0213" name="Text Box 37"/>
          <p:cNvSpPr txBox="1">
            <a:spLocks noChangeArrowheads="1"/>
          </p:cNvSpPr>
          <p:nvPr/>
        </p:nvSpPr>
        <p:spPr bwMode="auto">
          <a:xfrm>
            <a:off x="1835150" y="1714500"/>
            <a:ext cx="3590925"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3200" dirty="0">
                <a:latin typeface="Arial Black" charset="0"/>
                <a:cs typeface="+mn-cs"/>
              </a:rPr>
              <a:t>Ezekiel 18:25</a:t>
            </a:r>
          </a:p>
          <a:p>
            <a:pPr algn="l">
              <a:defRPr/>
            </a:pPr>
            <a:r>
              <a:rPr lang="en-US" sz="3200" dirty="0">
                <a:solidFill>
                  <a:srgbClr val="000090"/>
                </a:solidFill>
                <a:latin typeface="Arial Black" charset="0"/>
                <a:cs typeface="+mn-cs"/>
              </a:rPr>
              <a:t>People at fault</a:t>
            </a:r>
          </a:p>
        </p:txBody>
      </p:sp>
      <p:sp>
        <p:nvSpPr>
          <p:cNvPr id="50215" name="WordArt 39"/>
          <p:cNvSpPr>
            <a:spLocks noChangeArrowheads="1" noChangeShapeType="1" noTextEdit="1"/>
          </p:cNvSpPr>
          <p:nvPr/>
        </p:nvSpPr>
        <p:spPr bwMode="auto">
          <a:xfrm>
            <a:off x="203200" y="1890713"/>
            <a:ext cx="1495425" cy="947737"/>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SF Intoxicated Blues"/>
                <a:ea typeface="SF Intoxicated Blues"/>
                <a:cs typeface="SF Intoxicated Blues"/>
              </a:rPr>
              <a:t>ONE</a:t>
            </a:r>
          </a:p>
        </p:txBody>
      </p:sp>
      <p:sp>
        <p:nvSpPr>
          <p:cNvPr id="50216" name="WordArt 40"/>
          <p:cNvSpPr>
            <a:spLocks noChangeArrowheads="1" noChangeShapeType="1" noTextEdit="1"/>
          </p:cNvSpPr>
          <p:nvPr/>
        </p:nvSpPr>
        <p:spPr bwMode="auto">
          <a:xfrm>
            <a:off x="1235075" y="3257550"/>
            <a:ext cx="1438275" cy="1233488"/>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SF Intoxicated Blues"/>
                <a:ea typeface="SF Intoxicated Blues"/>
                <a:cs typeface="SF Intoxicated Blues"/>
              </a:rPr>
              <a:t>TWO</a:t>
            </a:r>
          </a:p>
        </p:txBody>
      </p:sp>
      <p:sp>
        <p:nvSpPr>
          <p:cNvPr id="50217" name="WordArt 41"/>
          <p:cNvSpPr>
            <a:spLocks noChangeArrowheads="1" noChangeShapeType="1" noTextEdit="1"/>
          </p:cNvSpPr>
          <p:nvPr/>
        </p:nvSpPr>
        <p:spPr bwMode="auto">
          <a:xfrm>
            <a:off x="2644775" y="4983163"/>
            <a:ext cx="1714500" cy="1214437"/>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blurRad="63500" dist="53882" dir="2700000" algn="ctr" rotWithShape="0">
                    <a:srgbClr val="9999FF">
                      <a:alpha val="79999"/>
                    </a:srgbClr>
                  </a:outerShdw>
                </a:effectLst>
                <a:latin typeface="SF Intoxicated Blues"/>
                <a:ea typeface="SF Intoxicated Blues"/>
                <a:cs typeface="SF Intoxicated Blues"/>
              </a:rPr>
              <a:t>THREE</a:t>
            </a:r>
          </a:p>
        </p:txBody>
      </p:sp>
      <p:sp>
        <p:nvSpPr>
          <p:cNvPr id="50219" name="Text Box 43"/>
          <p:cNvSpPr txBox="1">
            <a:spLocks noChangeArrowheads="1"/>
          </p:cNvSpPr>
          <p:nvPr/>
        </p:nvSpPr>
        <p:spPr bwMode="auto">
          <a:xfrm>
            <a:off x="3019425" y="3238500"/>
            <a:ext cx="7188200"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3200" dirty="0">
                <a:latin typeface="Arial Black" charset="0"/>
                <a:cs typeface="+mn-cs"/>
              </a:rPr>
              <a:t>Ezekiel 25–32</a:t>
            </a:r>
          </a:p>
          <a:p>
            <a:pPr algn="l">
              <a:defRPr/>
            </a:pPr>
            <a:r>
              <a:rPr lang="en-US" sz="3200" dirty="0">
                <a:solidFill>
                  <a:srgbClr val="000090"/>
                </a:solidFill>
                <a:latin typeface="Arial Black" charset="0"/>
                <a:cs typeface="+mn-cs"/>
              </a:rPr>
              <a:t>Lord to punish Israel</a:t>
            </a:r>
            <a:r>
              <a:rPr lang="fr-FR" altLang="ja-JP" sz="3200" dirty="0">
                <a:solidFill>
                  <a:srgbClr val="000090"/>
                </a:solidFill>
                <a:latin typeface="Arial"/>
                <a:cs typeface="+mn-cs"/>
              </a:rPr>
              <a:t>'</a:t>
            </a:r>
            <a:r>
              <a:rPr lang="en-US" sz="3200" dirty="0">
                <a:solidFill>
                  <a:srgbClr val="000090"/>
                </a:solidFill>
                <a:latin typeface="Arial Black" charset="0"/>
                <a:cs typeface="+mn-cs"/>
              </a:rPr>
              <a:t>s enemies</a:t>
            </a:r>
          </a:p>
        </p:txBody>
      </p:sp>
      <p:sp>
        <p:nvSpPr>
          <p:cNvPr id="50220" name="Text Box 44"/>
          <p:cNvSpPr txBox="1">
            <a:spLocks noChangeArrowheads="1"/>
          </p:cNvSpPr>
          <p:nvPr/>
        </p:nvSpPr>
        <p:spPr bwMode="auto">
          <a:xfrm>
            <a:off x="4486275" y="4819650"/>
            <a:ext cx="4106863"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3200" dirty="0">
                <a:latin typeface="Arial Black" charset="0"/>
                <a:cs typeface="+mn-cs"/>
              </a:rPr>
              <a:t>Ezekiel 33–48</a:t>
            </a:r>
          </a:p>
          <a:p>
            <a:pPr algn="l">
              <a:defRPr/>
            </a:pPr>
            <a:r>
              <a:rPr lang="en-US" sz="3200" dirty="0">
                <a:solidFill>
                  <a:srgbClr val="000090"/>
                </a:solidFill>
                <a:latin typeface="Arial Black" charset="0"/>
                <a:cs typeface="+mn-cs"/>
              </a:rPr>
              <a:t>Restore Israel to </a:t>
            </a:r>
          </a:p>
          <a:p>
            <a:pPr algn="l">
              <a:defRPr/>
            </a:pPr>
            <a:r>
              <a:rPr lang="en-US" sz="3200" dirty="0">
                <a:solidFill>
                  <a:srgbClr val="000090"/>
                </a:solidFill>
                <a:latin typeface="Arial Black" charset="0"/>
                <a:cs typeface="+mn-cs"/>
              </a:rPr>
              <a:t>kingdom blessing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0203"/>
                                        </p:tgtEl>
                                        <p:attrNameLst>
                                          <p:attrName>style.visibility</p:attrName>
                                        </p:attrNameLst>
                                      </p:cBhvr>
                                      <p:to>
                                        <p:strVal val="visible"/>
                                      </p:to>
                                    </p:set>
                                    <p:animEffect transition="in" filter="fade">
                                      <p:cBhvr>
                                        <p:cTn id="7" dur="2000"/>
                                        <p:tgtEl>
                                          <p:spTgt spid="50203"/>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0203"/>
                                        </p:tgtEl>
                                      </p:cBhvr>
                                    </p:animEffect>
                                    <p:animScale>
                                      <p:cBhvr>
                                        <p:cTn id="11" dur="1000" autoRev="1" fill="hold"/>
                                        <p:tgtEl>
                                          <p:spTgt spid="50203"/>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50206"/>
                                        </p:tgtEl>
                                        <p:attrNameLst>
                                          <p:attrName>style.visibility</p:attrName>
                                        </p:attrNameLst>
                                      </p:cBhvr>
                                      <p:to>
                                        <p:strVal val="visible"/>
                                      </p:to>
                                    </p:set>
                                    <p:anim calcmode="lin" valueType="num">
                                      <p:cBhvr>
                                        <p:cTn id="16" dur="500" fill="hold"/>
                                        <p:tgtEl>
                                          <p:spTgt spid="50206"/>
                                        </p:tgtEl>
                                        <p:attrNameLst>
                                          <p:attrName>ppt_w</p:attrName>
                                        </p:attrNameLst>
                                      </p:cBhvr>
                                      <p:tavLst>
                                        <p:tav tm="0">
                                          <p:val>
                                            <p:fltVal val="0"/>
                                          </p:val>
                                        </p:tav>
                                        <p:tav tm="100000">
                                          <p:val>
                                            <p:strVal val="#ppt_w"/>
                                          </p:val>
                                        </p:tav>
                                      </p:tavLst>
                                    </p:anim>
                                    <p:anim calcmode="lin" valueType="num">
                                      <p:cBhvr>
                                        <p:cTn id="17" dur="500" fill="hold"/>
                                        <p:tgtEl>
                                          <p:spTgt spid="50206"/>
                                        </p:tgtEl>
                                        <p:attrNameLst>
                                          <p:attrName>ppt_h</p:attrName>
                                        </p:attrNameLst>
                                      </p:cBhvr>
                                      <p:tavLst>
                                        <p:tav tm="0">
                                          <p:val>
                                            <p:fltVal val="0"/>
                                          </p:val>
                                        </p:tav>
                                        <p:tav tm="100000">
                                          <p:val>
                                            <p:strVal val="#ppt_h"/>
                                          </p:val>
                                        </p:tav>
                                      </p:tavLst>
                                    </p:anim>
                                    <p:anim calcmode="lin" valueType="num">
                                      <p:cBhvr>
                                        <p:cTn id="18" dur="500" fill="hold"/>
                                        <p:tgtEl>
                                          <p:spTgt spid="50206"/>
                                        </p:tgtEl>
                                        <p:attrNameLst>
                                          <p:attrName>style.rotation</p:attrName>
                                        </p:attrNameLst>
                                      </p:cBhvr>
                                      <p:tavLst>
                                        <p:tav tm="0">
                                          <p:val>
                                            <p:fltVal val="360"/>
                                          </p:val>
                                        </p:tav>
                                        <p:tav tm="100000">
                                          <p:val>
                                            <p:fltVal val="0"/>
                                          </p:val>
                                        </p:tav>
                                      </p:tavLst>
                                    </p:anim>
                                    <p:animEffect transition="in" filter="fade">
                                      <p:cBhvr>
                                        <p:cTn id="19" dur="500"/>
                                        <p:tgtEl>
                                          <p:spTgt spid="50206"/>
                                        </p:tgtEl>
                                      </p:cBhvr>
                                    </p:animEffect>
                                  </p:childTnLst>
                                </p:cTn>
                              </p:par>
                            </p:childTnLst>
                          </p:cTn>
                        </p:par>
                        <p:par>
                          <p:cTn id="20" fill="hold" nodeType="afterGroup">
                            <p:stCondLst>
                              <p:cond delay="5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50205">
                                            <p:txEl>
                                              <p:pRg st="0" end="0"/>
                                            </p:txEl>
                                          </p:spTgt>
                                        </p:tgtEl>
                                        <p:attrNameLst>
                                          <p:attrName>style.visibility</p:attrName>
                                        </p:attrNameLst>
                                      </p:cBhvr>
                                      <p:to>
                                        <p:strVal val="visible"/>
                                      </p:to>
                                    </p:set>
                                    <p:anim calcmode="lin" valueType="num">
                                      <p:cBhvr>
                                        <p:cTn id="23" dur="500" fill="hold"/>
                                        <p:tgtEl>
                                          <p:spTgt spid="5020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0205">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020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020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020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0215"/>
                                        </p:tgtEl>
                                        <p:attrNameLst>
                                          <p:attrName>style.visibility</p:attrName>
                                        </p:attrNameLst>
                                      </p:cBhvr>
                                      <p:to>
                                        <p:strVal val="visible"/>
                                      </p:to>
                                    </p:set>
                                    <p:animEffect transition="in" filter="dissolve">
                                      <p:cBhvr>
                                        <p:cTn id="32" dur="500"/>
                                        <p:tgtEl>
                                          <p:spTgt spid="50215"/>
                                        </p:tgtEl>
                                      </p:cBhvr>
                                    </p:animEffect>
                                  </p:childTnLst>
                                </p:cTn>
                              </p:par>
                            </p:childTnLst>
                          </p:cTn>
                        </p:par>
                        <p:par>
                          <p:cTn id="33" fill="hold" nodeType="afterGroup">
                            <p:stCondLst>
                              <p:cond delay="500"/>
                            </p:stCondLst>
                            <p:childTnLst>
                              <p:par>
                                <p:cTn id="34" presetID="27" presetClass="entr" presetSubtype="0" fill="hold" nodeType="afterEffect">
                                  <p:stCondLst>
                                    <p:cond delay="0"/>
                                  </p:stCondLst>
                                  <p:iterate type="lt">
                                    <p:tmPct val="50000"/>
                                  </p:iterate>
                                  <p:childTnLst>
                                    <p:set>
                                      <p:cBhvr>
                                        <p:cTn id="35" dur="1" fill="hold">
                                          <p:stCondLst>
                                            <p:cond delay="0"/>
                                          </p:stCondLst>
                                        </p:cTn>
                                        <p:tgtEl>
                                          <p:spTgt spid="50213">
                                            <p:txEl>
                                              <p:pRg st="0" end="0"/>
                                            </p:txEl>
                                          </p:spTgt>
                                        </p:tgtEl>
                                        <p:attrNameLst>
                                          <p:attrName>style.visibility</p:attrName>
                                        </p:attrNameLst>
                                      </p:cBhvr>
                                      <p:to>
                                        <p:strVal val="visible"/>
                                      </p:to>
                                    </p:set>
                                    <p:anim calcmode="discrete" valueType="clr">
                                      <p:cBhvr override="childStyle">
                                        <p:cTn id="36" dur="80"/>
                                        <p:tgtEl>
                                          <p:spTgt spid="502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50213">
                                            <p:txEl>
                                              <p:pRg st="0" end="0"/>
                                            </p:txEl>
                                          </p:spTgt>
                                        </p:tgtEl>
                                        <p:attrNameLst>
                                          <p:attrName>fillcolor</p:attrName>
                                        </p:attrNameLst>
                                      </p:cBhvr>
                                      <p:tavLst>
                                        <p:tav tm="0">
                                          <p:val>
                                            <p:clrVal>
                                              <a:schemeClr val="accent2"/>
                                            </p:clrVal>
                                          </p:val>
                                        </p:tav>
                                        <p:tav tm="50000">
                                          <p:val>
                                            <p:clrVal>
                                              <a:schemeClr val="hlink"/>
                                            </p:clrVal>
                                          </p:val>
                                        </p:tav>
                                      </p:tavLst>
                                    </p:anim>
                                    <p:set>
                                      <p:cBhvr>
                                        <p:cTn id="38" dur="80"/>
                                        <p:tgtEl>
                                          <p:spTgt spid="50213">
                                            <p:txEl>
                                              <p:pRg st="0" end="0"/>
                                            </p:txEl>
                                          </p:spTgt>
                                        </p:tgtEl>
                                        <p:attrNameLst>
                                          <p:attrName>fill.type</p:attrName>
                                        </p:attrNameLst>
                                      </p:cBhvr>
                                      <p:to>
                                        <p:strVal val="solid"/>
                                      </p:to>
                                    </p:set>
                                  </p:childTnLst>
                                </p:cTn>
                              </p:par>
                            </p:childTnLst>
                          </p:cTn>
                        </p:par>
                        <p:par>
                          <p:cTn id="39" fill="hold" nodeType="afterGroup">
                            <p:stCondLst>
                              <p:cond delay="1020"/>
                            </p:stCondLst>
                            <p:childTnLst>
                              <p:par>
                                <p:cTn id="40" presetID="27" presetClass="entr" presetSubtype="0" fill="hold" nodeType="afterEffect">
                                  <p:stCondLst>
                                    <p:cond delay="0"/>
                                  </p:stCondLst>
                                  <p:iterate type="lt">
                                    <p:tmPct val="50000"/>
                                  </p:iterate>
                                  <p:childTnLst>
                                    <p:set>
                                      <p:cBhvr>
                                        <p:cTn id="41" dur="1" fill="hold">
                                          <p:stCondLst>
                                            <p:cond delay="0"/>
                                          </p:stCondLst>
                                        </p:cTn>
                                        <p:tgtEl>
                                          <p:spTgt spid="50213">
                                            <p:txEl>
                                              <p:pRg st="1" end="1"/>
                                            </p:txEl>
                                          </p:spTgt>
                                        </p:tgtEl>
                                        <p:attrNameLst>
                                          <p:attrName>style.visibility</p:attrName>
                                        </p:attrNameLst>
                                      </p:cBhvr>
                                      <p:to>
                                        <p:strVal val="visible"/>
                                      </p:to>
                                    </p:set>
                                    <p:anim calcmode="discrete" valueType="clr">
                                      <p:cBhvr override="childStyle">
                                        <p:cTn id="42" dur="80"/>
                                        <p:tgtEl>
                                          <p:spTgt spid="5021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0213">
                                            <p:txEl>
                                              <p:pRg st="1" end="1"/>
                                            </p:txEl>
                                          </p:spTgt>
                                        </p:tgtEl>
                                        <p:attrNameLst>
                                          <p:attrName>fillcolor</p:attrName>
                                        </p:attrNameLst>
                                      </p:cBhvr>
                                      <p:tavLst>
                                        <p:tav tm="0">
                                          <p:val>
                                            <p:clrVal>
                                              <a:schemeClr val="accent2"/>
                                            </p:clrVal>
                                          </p:val>
                                        </p:tav>
                                        <p:tav tm="50000">
                                          <p:val>
                                            <p:clrVal>
                                              <a:schemeClr val="hlink"/>
                                            </p:clrVal>
                                          </p:val>
                                        </p:tav>
                                      </p:tavLst>
                                    </p:anim>
                                    <p:set>
                                      <p:cBhvr>
                                        <p:cTn id="44" dur="80"/>
                                        <p:tgtEl>
                                          <p:spTgt spid="50213">
                                            <p:txEl>
                                              <p:pRg st="1" end="1"/>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50216"/>
                                        </p:tgtEl>
                                        <p:attrNameLst>
                                          <p:attrName>style.visibility</p:attrName>
                                        </p:attrNameLst>
                                      </p:cBhvr>
                                      <p:to>
                                        <p:strVal val="visible"/>
                                      </p:to>
                                    </p:set>
                                    <p:animEffect transition="in" filter="dissolve">
                                      <p:cBhvr>
                                        <p:cTn id="49" dur="500"/>
                                        <p:tgtEl>
                                          <p:spTgt spid="50216"/>
                                        </p:tgtEl>
                                      </p:cBhvr>
                                    </p:animEffect>
                                  </p:childTnLst>
                                </p:cTn>
                              </p:par>
                            </p:childTnLst>
                          </p:cTn>
                        </p:par>
                        <p:par>
                          <p:cTn id="50" fill="hold" nodeType="afterGroup">
                            <p:stCondLst>
                              <p:cond delay="500"/>
                            </p:stCondLst>
                            <p:childTnLst>
                              <p:par>
                                <p:cTn id="51" presetID="27" presetClass="entr" presetSubtype="0" fill="hold" nodeType="afterEffect">
                                  <p:stCondLst>
                                    <p:cond delay="0"/>
                                  </p:stCondLst>
                                  <p:iterate type="lt">
                                    <p:tmPct val="50000"/>
                                  </p:iterate>
                                  <p:childTnLst>
                                    <p:set>
                                      <p:cBhvr>
                                        <p:cTn id="52" dur="1" fill="hold">
                                          <p:stCondLst>
                                            <p:cond delay="0"/>
                                          </p:stCondLst>
                                        </p:cTn>
                                        <p:tgtEl>
                                          <p:spTgt spid="50219">
                                            <p:txEl>
                                              <p:pRg st="0" end="0"/>
                                            </p:txEl>
                                          </p:spTgt>
                                        </p:tgtEl>
                                        <p:attrNameLst>
                                          <p:attrName>style.visibility</p:attrName>
                                        </p:attrNameLst>
                                      </p:cBhvr>
                                      <p:to>
                                        <p:strVal val="visible"/>
                                      </p:to>
                                    </p:set>
                                    <p:anim calcmode="discrete" valueType="clr">
                                      <p:cBhvr override="childStyle">
                                        <p:cTn id="53" dur="80"/>
                                        <p:tgtEl>
                                          <p:spTgt spid="5021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50219">
                                            <p:txEl>
                                              <p:pRg st="0" end="0"/>
                                            </p:txEl>
                                          </p:spTgt>
                                        </p:tgtEl>
                                        <p:attrNameLst>
                                          <p:attrName>fillcolor</p:attrName>
                                        </p:attrNameLst>
                                      </p:cBhvr>
                                      <p:tavLst>
                                        <p:tav tm="0">
                                          <p:val>
                                            <p:clrVal>
                                              <a:schemeClr val="accent2"/>
                                            </p:clrVal>
                                          </p:val>
                                        </p:tav>
                                        <p:tav tm="50000">
                                          <p:val>
                                            <p:clrVal>
                                              <a:schemeClr val="hlink"/>
                                            </p:clrVal>
                                          </p:val>
                                        </p:tav>
                                      </p:tavLst>
                                    </p:anim>
                                    <p:set>
                                      <p:cBhvr>
                                        <p:cTn id="55" dur="80"/>
                                        <p:tgtEl>
                                          <p:spTgt spid="50219">
                                            <p:txEl>
                                              <p:pRg st="0" end="0"/>
                                            </p:txEl>
                                          </p:spTgt>
                                        </p:tgtEl>
                                        <p:attrNameLst>
                                          <p:attrName>fill.type</p:attrName>
                                        </p:attrNameLst>
                                      </p:cBhvr>
                                      <p:to>
                                        <p:strVal val="solid"/>
                                      </p:to>
                                    </p:set>
                                  </p:childTnLst>
                                </p:cTn>
                              </p:par>
                              <p:par>
                                <p:cTn id="56" presetID="27" presetClass="entr" presetSubtype="0" fill="hold" nodeType="withEffect">
                                  <p:stCondLst>
                                    <p:cond delay="0"/>
                                  </p:stCondLst>
                                  <p:iterate type="lt">
                                    <p:tmPct val="50000"/>
                                  </p:iterate>
                                  <p:childTnLst>
                                    <p:set>
                                      <p:cBhvr>
                                        <p:cTn id="57" dur="1" fill="hold">
                                          <p:stCondLst>
                                            <p:cond delay="0"/>
                                          </p:stCondLst>
                                        </p:cTn>
                                        <p:tgtEl>
                                          <p:spTgt spid="50219">
                                            <p:txEl>
                                              <p:pRg st="1" end="1"/>
                                            </p:txEl>
                                          </p:spTgt>
                                        </p:tgtEl>
                                        <p:attrNameLst>
                                          <p:attrName>style.visibility</p:attrName>
                                        </p:attrNameLst>
                                      </p:cBhvr>
                                      <p:to>
                                        <p:strVal val="visible"/>
                                      </p:to>
                                    </p:set>
                                    <p:anim calcmode="discrete" valueType="clr">
                                      <p:cBhvr override="childStyle">
                                        <p:cTn id="58" dur="80"/>
                                        <p:tgtEl>
                                          <p:spTgt spid="5021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50219">
                                            <p:txEl>
                                              <p:pRg st="1" end="1"/>
                                            </p:txEl>
                                          </p:spTgt>
                                        </p:tgtEl>
                                        <p:attrNameLst>
                                          <p:attrName>fillcolor</p:attrName>
                                        </p:attrNameLst>
                                      </p:cBhvr>
                                      <p:tavLst>
                                        <p:tav tm="0">
                                          <p:val>
                                            <p:clrVal>
                                              <a:schemeClr val="accent2"/>
                                            </p:clrVal>
                                          </p:val>
                                        </p:tav>
                                        <p:tav tm="50000">
                                          <p:val>
                                            <p:clrVal>
                                              <a:schemeClr val="hlink"/>
                                            </p:clrVal>
                                          </p:val>
                                        </p:tav>
                                      </p:tavLst>
                                    </p:anim>
                                    <p:set>
                                      <p:cBhvr>
                                        <p:cTn id="60" dur="80"/>
                                        <p:tgtEl>
                                          <p:spTgt spid="50219">
                                            <p:txEl>
                                              <p:pRg st="1" end="1"/>
                                            </p:txEl>
                                          </p:spTgt>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50217"/>
                                        </p:tgtEl>
                                        <p:attrNameLst>
                                          <p:attrName>style.visibility</p:attrName>
                                        </p:attrNameLst>
                                      </p:cBhvr>
                                      <p:to>
                                        <p:strVal val="visible"/>
                                      </p:to>
                                    </p:set>
                                    <p:animEffect transition="in" filter="dissolve">
                                      <p:cBhvr>
                                        <p:cTn id="65" dur="500"/>
                                        <p:tgtEl>
                                          <p:spTgt spid="50217"/>
                                        </p:tgtEl>
                                      </p:cBhvr>
                                    </p:animEffect>
                                  </p:childTnLst>
                                </p:cTn>
                              </p:par>
                            </p:childTnLst>
                          </p:cTn>
                        </p:par>
                        <p:par>
                          <p:cTn id="66" fill="hold" nodeType="afterGroup">
                            <p:stCondLst>
                              <p:cond delay="500"/>
                            </p:stCondLst>
                            <p:childTnLst>
                              <p:par>
                                <p:cTn id="67" presetID="27" presetClass="entr" presetSubtype="0" fill="hold" grpId="0" nodeType="afterEffect">
                                  <p:stCondLst>
                                    <p:cond delay="0"/>
                                  </p:stCondLst>
                                  <p:iterate type="lt">
                                    <p:tmPct val="50000"/>
                                  </p:iterate>
                                  <p:childTnLst>
                                    <p:set>
                                      <p:cBhvr>
                                        <p:cTn id="68" dur="1" fill="hold">
                                          <p:stCondLst>
                                            <p:cond delay="0"/>
                                          </p:stCondLst>
                                        </p:cTn>
                                        <p:tgtEl>
                                          <p:spTgt spid="50220"/>
                                        </p:tgtEl>
                                        <p:attrNameLst>
                                          <p:attrName>style.visibility</p:attrName>
                                        </p:attrNameLst>
                                      </p:cBhvr>
                                      <p:to>
                                        <p:strVal val="visible"/>
                                      </p:to>
                                    </p:set>
                                    <p:anim calcmode="discrete" valueType="clr">
                                      <p:cBhvr override="childStyle">
                                        <p:cTn id="69" dur="80"/>
                                        <p:tgtEl>
                                          <p:spTgt spid="50220"/>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50220"/>
                                        </p:tgtEl>
                                        <p:attrNameLst>
                                          <p:attrName>fillcolor</p:attrName>
                                        </p:attrNameLst>
                                      </p:cBhvr>
                                      <p:tavLst>
                                        <p:tav tm="0">
                                          <p:val>
                                            <p:clrVal>
                                              <a:schemeClr val="accent2"/>
                                            </p:clrVal>
                                          </p:val>
                                        </p:tav>
                                        <p:tav tm="50000">
                                          <p:val>
                                            <p:clrVal>
                                              <a:schemeClr val="hlink"/>
                                            </p:clrVal>
                                          </p:val>
                                        </p:tav>
                                      </p:tavLst>
                                    </p:anim>
                                    <p:set>
                                      <p:cBhvr>
                                        <p:cTn id="71" dur="80"/>
                                        <p:tgtEl>
                                          <p:spTgt spid="5022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03" grpId="0" animBg="1"/>
      <p:bldP spid="50203" grpId="1" animBg="1"/>
      <p:bldP spid="50206" grpId="0" animBg="1"/>
      <p:bldP spid="50215" grpId="0" animBg="1"/>
      <p:bldP spid="50216" grpId="0" animBg="1"/>
      <p:bldP spid="50217" grpId="0" animBg="1"/>
      <p:bldP spid="502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32" name="Text Box 32"/>
          <p:cNvSpPr txBox="1">
            <a:spLocks noChangeArrowheads="1"/>
          </p:cNvSpPr>
          <p:nvPr/>
        </p:nvSpPr>
        <p:spPr bwMode="auto">
          <a:xfrm>
            <a:off x="5200650" y="1044575"/>
            <a:ext cx="4972050" cy="1811338"/>
          </a:xfrm>
          <a:prstGeom prst="rect">
            <a:avLst/>
          </a:prstGeom>
          <a:solidFill>
            <a:srgbClr val="66FFFF">
              <a:alpha val="69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3200">
                <a:solidFill>
                  <a:srgbClr val="000000"/>
                </a:solidFill>
                <a:latin typeface="Arial Black" charset="0"/>
              </a:rPr>
              <a:t>-25 yrs old deported to Babylon (Chebar)</a:t>
            </a:r>
          </a:p>
          <a:p>
            <a:pPr algn="l">
              <a:defRPr/>
            </a:pPr>
            <a:r>
              <a:rPr lang="en-US" sz="3200">
                <a:solidFill>
                  <a:srgbClr val="000000"/>
                </a:solidFill>
                <a:latin typeface="Arial Black" charset="0"/>
              </a:rPr>
              <a:t>-Ministry 593-571 BC</a:t>
            </a:r>
          </a:p>
        </p:txBody>
      </p:sp>
      <p:sp>
        <p:nvSpPr>
          <p:cNvPr id="51245" name="Text Box 45"/>
          <p:cNvSpPr txBox="1">
            <a:spLocks noChangeArrowheads="1"/>
          </p:cNvSpPr>
          <p:nvPr/>
        </p:nvSpPr>
        <p:spPr bwMode="auto">
          <a:xfrm>
            <a:off x="609600" y="1535113"/>
            <a:ext cx="3111500" cy="1238250"/>
          </a:xfrm>
          <a:prstGeom prst="rect">
            <a:avLst/>
          </a:prstGeom>
          <a:solidFill>
            <a:srgbClr val="FF9900">
              <a:alpha val="7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a:solidFill>
                  <a:srgbClr val="000000"/>
                </a:solidFill>
                <a:latin typeface="Arial Black" charset="0"/>
              </a:rPr>
              <a:t>God </a:t>
            </a:r>
          </a:p>
          <a:p>
            <a:pPr>
              <a:defRPr/>
            </a:pPr>
            <a:r>
              <a:rPr lang="en-US" sz="3200">
                <a:solidFill>
                  <a:srgbClr val="000000"/>
                </a:solidFill>
                <a:latin typeface="Arial Black" charset="0"/>
              </a:rPr>
              <a:t>strengthens</a:t>
            </a:r>
          </a:p>
        </p:txBody>
      </p:sp>
      <p:sp>
        <p:nvSpPr>
          <p:cNvPr id="51202"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grpSp>
        <p:nvGrpSpPr>
          <p:cNvPr id="182277" name="Group 3"/>
          <p:cNvGrpSpPr>
            <a:grpSpLocks/>
          </p:cNvGrpSpPr>
          <p:nvPr/>
        </p:nvGrpSpPr>
        <p:grpSpPr bwMode="auto">
          <a:xfrm>
            <a:off x="1831975" y="238125"/>
            <a:ext cx="419100" cy="381000"/>
            <a:chOff x="1056" y="672"/>
            <a:chExt cx="264" cy="240"/>
          </a:xfrm>
        </p:grpSpPr>
        <p:sp>
          <p:nvSpPr>
            <p:cNvPr id="5120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0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78" name="Group 6"/>
          <p:cNvGrpSpPr>
            <a:grpSpLocks/>
          </p:cNvGrpSpPr>
          <p:nvPr/>
        </p:nvGrpSpPr>
        <p:grpSpPr bwMode="auto">
          <a:xfrm>
            <a:off x="484188" y="238125"/>
            <a:ext cx="419100" cy="381000"/>
            <a:chOff x="1056" y="672"/>
            <a:chExt cx="264" cy="240"/>
          </a:xfrm>
        </p:grpSpPr>
        <p:sp>
          <p:nvSpPr>
            <p:cNvPr id="5120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0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79" name="Group 9"/>
          <p:cNvGrpSpPr>
            <a:grpSpLocks/>
          </p:cNvGrpSpPr>
          <p:nvPr/>
        </p:nvGrpSpPr>
        <p:grpSpPr bwMode="auto">
          <a:xfrm>
            <a:off x="3009900" y="231775"/>
            <a:ext cx="419100" cy="381000"/>
            <a:chOff x="1056" y="672"/>
            <a:chExt cx="264" cy="240"/>
          </a:xfrm>
        </p:grpSpPr>
        <p:sp>
          <p:nvSpPr>
            <p:cNvPr id="5121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1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80" name="Group 12"/>
          <p:cNvGrpSpPr>
            <a:grpSpLocks/>
          </p:cNvGrpSpPr>
          <p:nvPr/>
        </p:nvGrpSpPr>
        <p:grpSpPr bwMode="auto">
          <a:xfrm>
            <a:off x="4270375" y="239713"/>
            <a:ext cx="419100" cy="381000"/>
            <a:chOff x="1056" y="672"/>
            <a:chExt cx="264" cy="240"/>
          </a:xfrm>
        </p:grpSpPr>
        <p:sp>
          <p:nvSpPr>
            <p:cNvPr id="5121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1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81" name="Group 15"/>
          <p:cNvGrpSpPr>
            <a:grpSpLocks/>
          </p:cNvGrpSpPr>
          <p:nvPr/>
        </p:nvGrpSpPr>
        <p:grpSpPr bwMode="auto">
          <a:xfrm>
            <a:off x="5610225" y="223838"/>
            <a:ext cx="419100" cy="381000"/>
            <a:chOff x="1056" y="672"/>
            <a:chExt cx="264" cy="240"/>
          </a:xfrm>
        </p:grpSpPr>
        <p:sp>
          <p:nvSpPr>
            <p:cNvPr id="5121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1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82" name="Group 18"/>
          <p:cNvGrpSpPr>
            <a:grpSpLocks/>
          </p:cNvGrpSpPr>
          <p:nvPr/>
        </p:nvGrpSpPr>
        <p:grpSpPr bwMode="auto">
          <a:xfrm>
            <a:off x="9182100" y="223838"/>
            <a:ext cx="419100" cy="381000"/>
            <a:chOff x="1056" y="672"/>
            <a:chExt cx="264" cy="240"/>
          </a:xfrm>
        </p:grpSpPr>
        <p:sp>
          <p:nvSpPr>
            <p:cNvPr id="5121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2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83" name="Group 21"/>
          <p:cNvGrpSpPr>
            <a:grpSpLocks/>
          </p:cNvGrpSpPr>
          <p:nvPr/>
        </p:nvGrpSpPr>
        <p:grpSpPr bwMode="auto">
          <a:xfrm>
            <a:off x="8039100" y="214313"/>
            <a:ext cx="419100" cy="381000"/>
            <a:chOff x="1056" y="672"/>
            <a:chExt cx="264" cy="240"/>
          </a:xfrm>
        </p:grpSpPr>
        <p:sp>
          <p:nvSpPr>
            <p:cNvPr id="5122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2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82284" name="Group 24"/>
          <p:cNvGrpSpPr>
            <a:grpSpLocks/>
          </p:cNvGrpSpPr>
          <p:nvPr/>
        </p:nvGrpSpPr>
        <p:grpSpPr bwMode="auto">
          <a:xfrm>
            <a:off x="6838950" y="228600"/>
            <a:ext cx="419100" cy="381000"/>
            <a:chOff x="1056" y="672"/>
            <a:chExt cx="264" cy="240"/>
          </a:xfrm>
        </p:grpSpPr>
        <p:sp>
          <p:nvSpPr>
            <p:cNvPr id="5122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2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sp>
        <p:nvSpPr>
          <p:cNvPr id="51227"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1228"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rgbClr val="808080"/>
                </a:solidFill>
                <a:latin typeface="Chelsea Studio" charset="0"/>
              </a:rPr>
              <a:t> Intro</a:t>
            </a:r>
            <a:r>
              <a:rPr lang="en-US" sz="2000">
                <a:solidFill>
                  <a:srgbClr val="000000"/>
                </a:solidFill>
                <a:latin typeface="Chelsea Studio" charset="0"/>
              </a:rPr>
              <a:t>  </a:t>
            </a:r>
            <a:r>
              <a:rPr lang="en-US" sz="2000">
                <a:solidFill>
                  <a:srgbClr val="808080"/>
                </a:solidFill>
                <a:latin typeface="Chelsea Studio" charset="0"/>
              </a:rPr>
              <a:t> EXILE</a:t>
            </a:r>
            <a:r>
              <a:rPr lang="en-US" sz="2000">
                <a:solidFill>
                  <a:srgbClr val="000000"/>
                </a:solidFill>
                <a:latin typeface="Chelsea Studio" charset="0"/>
              </a:rPr>
              <a:t>  EZEKIEL </a:t>
            </a:r>
            <a:r>
              <a:rPr lang="en-US" sz="2000">
                <a:solidFill>
                  <a:srgbClr val="808080"/>
                </a:solidFill>
                <a:latin typeface="Chelsea Studio" charset="0"/>
              </a:rPr>
              <a:t> ISSUES  DANIEL  ISSUES  QUIZ SUMMARY</a:t>
            </a:r>
          </a:p>
        </p:txBody>
      </p:sp>
      <p:sp>
        <p:nvSpPr>
          <p:cNvPr id="51229" name="Rectangle 29"/>
          <p:cNvSpPr>
            <a:spLocks noChangeArrowheads="1"/>
          </p:cNvSpPr>
          <p:nvPr/>
        </p:nvSpPr>
        <p:spPr bwMode="auto">
          <a:xfrm>
            <a:off x="2770188" y="903288"/>
            <a:ext cx="1130300" cy="72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solidFill>
                  <a:srgbClr val="000000"/>
                </a:solidFill>
                <a:latin typeface="Chelsea Studio" charset="0"/>
              </a:rPr>
              <a:t>Purpose</a:t>
            </a:r>
          </a:p>
          <a:p>
            <a:pPr algn="l">
              <a:defRPr/>
            </a:pPr>
            <a:r>
              <a:rPr lang="en-US" sz="2000">
                <a:solidFill>
                  <a:srgbClr val="000000"/>
                </a:solidFill>
                <a:latin typeface="Chelsea Studio" charset="0"/>
              </a:rPr>
              <a:t>Prophet</a:t>
            </a:r>
          </a:p>
        </p:txBody>
      </p:sp>
      <p:sp>
        <p:nvSpPr>
          <p:cNvPr id="51230" name="AutoShape 30"/>
          <p:cNvSpPr>
            <a:spLocks noChangeArrowheads="1"/>
          </p:cNvSpPr>
          <p:nvPr/>
        </p:nvSpPr>
        <p:spPr bwMode="auto">
          <a:xfrm>
            <a:off x="2368550" y="720725"/>
            <a:ext cx="401638" cy="874713"/>
          </a:xfrm>
          <a:prstGeom prst="curvedRightArrow">
            <a:avLst>
              <a:gd name="adj1" fmla="val 43557"/>
              <a:gd name="adj2" fmla="val 8711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cxnSp>
        <p:nvCxnSpPr>
          <p:cNvPr id="51231"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51239" name="Group 39"/>
          <p:cNvGrpSpPr>
            <a:grpSpLocks/>
          </p:cNvGrpSpPr>
          <p:nvPr/>
        </p:nvGrpSpPr>
        <p:grpSpPr bwMode="auto">
          <a:xfrm>
            <a:off x="133350" y="2647950"/>
            <a:ext cx="4152900" cy="4057650"/>
            <a:chOff x="3636" y="1584"/>
            <a:chExt cx="2616" cy="2556"/>
          </a:xfrm>
        </p:grpSpPr>
        <p:sp>
          <p:nvSpPr>
            <p:cNvPr id="51234" name="Oval 34"/>
            <p:cNvSpPr>
              <a:spLocks noChangeArrowheads="1"/>
            </p:cNvSpPr>
            <p:nvPr/>
          </p:nvSpPr>
          <p:spPr bwMode="auto">
            <a:xfrm>
              <a:off x="3636" y="1584"/>
              <a:ext cx="2616" cy="2556"/>
            </a:xfrm>
            <a:prstGeom prst="ellipse">
              <a:avLst/>
            </a:prstGeom>
            <a:gradFill rotWithShape="1">
              <a:gsLst>
                <a:gs pos="0">
                  <a:schemeClr val="folHlink"/>
                </a:gs>
                <a:gs pos="50000">
                  <a:srgbClr val="CC9900"/>
                </a:gs>
                <a:gs pos="100000">
                  <a:schemeClr val="folHlink"/>
                </a:gs>
              </a:gsLst>
              <a:lin ang="2700000" scaled="1"/>
            </a:gra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51235" name="Freeform 35"/>
            <p:cNvSpPr>
              <a:spLocks/>
            </p:cNvSpPr>
            <p:nvPr/>
          </p:nvSpPr>
          <p:spPr bwMode="auto">
            <a:xfrm>
              <a:off x="3884" y="2124"/>
              <a:ext cx="2245" cy="1285"/>
            </a:xfrm>
            <a:custGeom>
              <a:avLst/>
              <a:gdLst>
                <a:gd name="T0" fmla="*/ 4 w 2245"/>
                <a:gd name="T1" fmla="*/ 12 h 1285"/>
                <a:gd name="T2" fmla="*/ 64 w 2245"/>
                <a:gd name="T3" fmla="*/ 96 h 1285"/>
                <a:gd name="T4" fmla="*/ 112 w 2245"/>
                <a:gd name="T5" fmla="*/ 168 h 1285"/>
                <a:gd name="T6" fmla="*/ 136 w 2245"/>
                <a:gd name="T7" fmla="*/ 204 h 1285"/>
                <a:gd name="T8" fmla="*/ 220 w 2245"/>
                <a:gd name="T9" fmla="*/ 444 h 1285"/>
                <a:gd name="T10" fmla="*/ 256 w 2245"/>
                <a:gd name="T11" fmla="*/ 600 h 1285"/>
                <a:gd name="T12" fmla="*/ 280 w 2245"/>
                <a:gd name="T13" fmla="*/ 648 h 1285"/>
                <a:gd name="T14" fmla="*/ 340 w 2245"/>
                <a:gd name="T15" fmla="*/ 816 h 1285"/>
                <a:gd name="T16" fmla="*/ 376 w 2245"/>
                <a:gd name="T17" fmla="*/ 828 h 1285"/>
                <a:gd name="T18" fmla="*/ 520 w 2245"/>
                <a:gd name="T19" fmla="*/ 864 h 1285"/>
                <a:gd name="T20" fmla="*/ 592 w 2245"/>
                <a:gd name="T21" fmla="*/ 888 h 1285"/>
                <a:gd name="T22" fmla="*/ 628 w 2245"/>
                <a:gd name="T23" fmla="*/ 912 h 1285"/>
                <a:gd name="T24" fmla="*/ 748 w 2245"/>
                <a:gd name="T25" fmla="*/ 936 h 1285"/>
                <a:gd name="T26" fmla="*/ 1108 w 2245"/>
                <a:gd name="T27" fmla="*/ 1008 h 1285"/>
                <a:gd name="T28" fmla="*/ 1168 w 2245"/>
                <a:gd name="T29" fmla="*/ 924 h 1285"/>
                <a:gd name="T30" fmla="*/ 1204 w 2245"/>
                <a:gd name="T31" fmla="*/ 948 h 1285"/>
                <a:gd name="T32" fmla="*/ 1276 w 2245"/>
                <a:gd name="T33" fmla="*/ 1008 h 1285"/>
                <a:gd name="T34" fmla="*/ 1312 w 2245"/>
                <a:gd name="T35" fmla="*/ 1044 h 1285"/>
                <a:gd name="T36" fmla="*/ 1348 w 2245"/>
                <a:gd name="T37" fmla="*/ 1056 h 1285"/>
                <a:gd name="T38" fmla="*/ 1852 w 2245"/>
                <a:gd name="T39" fmla="*/ 1140 h 1285"/>
                <a:gd name="T40" fmla="*/ 2056 w 2245"/>
                <a:gd name="T41" fmla="*/ 1176 h 1285"/>
                <a:gd name="T42" fmla="*/ 2104 w 2245"/>
                <a:gd name="T43" fmla="*/ 1248 h 1285"/>
                <a:gd name="T44" fmla="*/ 2236 w 2245"/>
                <a:gd name="T45" fmla="*/ 1260 h 1285"/>
                <a:gd name="T46" fmla="*/ 2212 w 2245"/>
                <a:gd name="T47" fmla="*/ 1248 h 1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5" h="1285">
                  <a:moveTo>
                    <a:pt x="4" y="12"/>
                  </a:moveTo>
                  <a:cubicBezTo>
                    <a:pt x="82" y="38"/>
                    <a:pt x="0" y="0"/>
                    <a:pt x="64" y="96"/>
                  </a:cubicBezTo>
                  <a:cubicBezTo>
                    <a:pt x="80" y="120"/>
                    <a:pt x="96" y="144"/>
                    <a:pt x="112" y="168"/>
                  </a:cubicBezTo>
                  <a:cubicBezTo>
                    <a:pt x="120" y="180"/>
                    <a:pt x="136" y="204"/>
                    <a:pt x="136" y="204"/>
                  </a:cubicBezTo>
                  <a:cubicBezTo>
                    <a:pt x="157" y="288"/>
                    <a:pt x="182" y="367"/>
                    <a:pt x="220" y="444"/>
                  </a:cubicBezTo>
                  <a:cubicBezTo>
                    <a:pt x="244" y="493"/>
                    <a:pt x="241" y="549"/>
                    <a:pt x="256" y="600"/>
                  </a:cubicBezTo>
                  <a:cubicBezTo>
                    <a:pt x="261" y="617"/>
                    <a:pt x="273" y="631"/>
                    <a:pt x="280" y="648"/>
                  </a:cubicBezTo>
                  <a:cubicBezTo>
                    <a:pt x="297" y="690"/>
                    <a:pt x="303" y="787"/>
                    <a:pt x="340" y="816"/>
                  </a:cubicBezTo>
                  <a:cubicBezTo>
                    <a:pt x="350" y="824"/>
                    <a:pt x="365" y="822"/>
                    <a:pt x="376" y="828"/>
                  </a:cubicBezTo>
                  <a:cubicBezTo>
                    <a:pt x="470" y="875"/>
                    <a:pt x="326" y="842"/>
                    <a:pt x="520" y="864"/>
                  </a:cubicBezTo>
                  <a:cubicBezTo>
                    <a:pt x="544" y="872"/>
                    <a:pt x="571" y="874"/>
                    <a:pt x="592" y="888"/>
                  </a:cubicBezTo>
                  <a:cubicBezTo>
                    <a:pt x="604" y="896"/>
                    <a:pt x="615" y="906"/>
                    <a:pt x="628" y="912"/>
                  </a:cubicBezTo>
                  <a:cubicBezTo>
                    <a:pt x="651" y="922"/>
                    <a:pt x="732" y="933"/>
                    <a:pt x="748" y="936"/>
                  </a:cubicBezTo>
                  <a:cubicBezTo>
                    <a:pt x="870" y="1018"/>
                    <a:pt x="931" y="1000"/>
                    <a:pt x="1108" y="1008"/>
                  </a:cubicBezTo>
                  <a:cubicBezTo>
                    <a:pt x="1117" y="972"/>
                    <a:pt x="1116" y="931"/>
                    <a:pt x="1168" y="924"/>
                  </a:cubicBezTo>
                  <a:cubicBezTo>
                    <a:pt x="1182" y="922"/>
                    <a:pt x="1192" y="940"/>
                    <a:pt x="1204" y="948"/>
                  </a:cubicBezTo>
                  <a:cubicBezTo>
                    <a:pt x="1251" y="1019"/>
                    <a:pt x="1198" y="953"/>
                    <a:pt x="1276" y="1008"/>
                  </a:cubicBezTo>
                  <a:cubicBezTo>
                    <a:pt x="1290" y="1018"/>
                    <a:pt x="1298" y="1035"/>
                    <a:pt x="1312" y="1044"/>
                  </a:cubicBezTo>
                  <a:cubicBezTo>
                    <a:pt x="1323" y="1051"/>
                    <a:pt x="1337" y="1050"/>
                    <a:pt x="1348" y="1056"/>
                  </a:cubicBezTo>
                  <a:cubicBezTo>
                    <a:pt x="1556" y="1160"/>
                    <a:pt x="1571" y="1130"/>
                    <a:pt x="1852" y="1140"/>
                  </a:cubicBezTo>
                  <a:cubicBezTo>
                    <a:pt x="1920" y="1154"/>
                    <a:pt x="1989" y="1159"/>
                    <a:pt x="2056" y="1176"/>
                  </a:cubicBezTo>
                  <a:cubicBezTo>
                    <a:pt x="2072" y="1200"/>
                    <a:pt x="2088" y="1224"/>
                    <a:pt x="2104" y="1248"/>
                  </a:cubicBezTo>
                  <a:cubicBezTo>
                    <a:pt x="2129" y="1285"/>
                    <a:pt x="2192" y="1260"/>
                    <a:pt x="2236" y="1260"/>
                  </a:cubicBezTo>
                  <a:cubicBezTo>
                    <a:pt x="2245" y="1260"/>
                    <a:pt x="2220" y="1252"/>
                    <a:pt x="2212" y="1248"/>
                  </a:cubicBezTo>
                </a:path>
              </a:pathLst>
            </a:custGeom>
            <a:noFill/>
            <a:ln w="38100" cap="flat" cmpd="sng">
              <a:solidFill>
                <a:srgbClr val="3366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51236" name="Freeform 36"/>
            <p:cNvSpPr>
              <a:spLocks/>
            </p:cNvSpPr>
            <p:nvPr/>
          </p:nvSpPr>
          <p:spPr bwMode="auto">
            <a:xfrm>
              <a:off x="3984" y="2304"/>
              <a:ext cx="1020" cy="768"/>
            </a:xfrm>
            <a:custGeom>
              <a:avLst/>
              <a:gdLst>
                <a:gd name="T0" fmla="*/ 1020 w 1020"/>
                <a:gd name="T1" fmla="*/ 768 h 768"/>
                <a:gd name="T2" fmla="*/ 864 w 1020"/>
                <a:gd name="T3" fmla="*/ 636 h 768"/>
                <a:gd name="T4" fmla="*/ 804 w 1020"/>
                <a:gd name="T5" fmla="*/ 564 h 768"/>
                <a:gd name="T6" fmla="*/ 744 w 1020"/>
                <a:gd name="T7" fmla="*/ 384 h 768"/>
                <a:gd name="T8" fmla="*/ 696 w 1020"/>
                <a:gd name="T9" fmla="*/ 312 h 768"/>
                <a:gd name="T10" fmla="*/ 660 w 1020"/>
                <a:gd name="T11" fmla="*/ 240 h 768"/>
                <a:gd name="T12" fmla="*/ 552 w 1020"/>
                <a:gd name="T13" fmla="*/ 168 h 768"/>
                <a:gd name="T14" fmla="*/ 456 w 1020"/>
                <a:gd name="T15" fmla="*/ 144 h 768"/>
                <a:gd name="T16" fmla="*/ 384 w 1020"/>
                <a:gd name="T17" fmla="*/ 96 h 768"/>
                <a:gd name="T18" fmla="*/ 324 w 1020"/>
                <a:gd name="T19" fmla="*/ 84 h 768"/>
                <a:gd name="T20" fmla="*/ 96 w 1020"/>
                <a:gd name="T21" fmla="*/ 72 h 768"/>
                <a:gd name="T22" fmla="*/ 36 w 1020"/>
                <a:gd name="T23" fmla="*/ 12 h 768"/>
                <a:gd name="T24" fmla="*/ 0 w 1020"/>
                <a:gd name="T25" fmla="*/ 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0" h="768">
                  <a:moveTo>
                    <a:pt x="1020" y="768"/>
                  </a:moveTo>
                  <a:cubicBezTo>
                    <a:pt x="996" y="697"/>
                    <a:pt x="922" y="675"/>
                    <a:pt x="864" y="636"/>
                  </a:cubicBezTo>
                  <a:cubicBezTo>
                    <a:pt x="847" y="610"/>
                    <a:pt x="819" y="591"/>
                    <a:pt x="804" y="564"/>
                  </a:cubicBezTo>
                  <a:cubicBezTo>
                    <a:pt x="775" y="512"/>
                    <a:pt x="777" y="434"/>
                    <a:pt x="744" y="384"/>
                  </a:cubicBezTo>
                  <a:cubicBezTo>
                    <a:pt x="728" y="360"/>
                    <a:pt x="705" y="339"/>
                    <a:pt x="696" y="312"/>
                  </a:cubicBezTo>
                  <a:cubicBezTo>
                    <a:pt x="687" y="286"/>
                    <a:pt x="682" y="259"/>
                    <a:pt x="660" y="240"/>
                  </a:cubicBezTo>
                  <a:cubicBezTo>
                    <a:pt x="627" y="212"/>
                    <a:pt x="588" y="192"/>
                    <a:pt x="552" y="168"/>
                  </a:cubicBezTo>
                  <a:cubicBezTo>
                    <a:pt x="525" y="150"/>
                    <a:pt x="485" y="160"/>
                    <a:pt x="456" y="144"/>
                  </a:cubicBezTo>
                  <a:cubicBezTo>
                    <a:pt x="431" y="130"/>
                    <a:pt x="408" y="112"/>
                    <a:pt x="384" y="96"/>
                  </a:cubicBezTo>
                  <a:cubicBezTo>
                    <a:pt x="367" y="85"/>
                    <a:pt x="344" y="86"/>
                    <a:pt x="324" y="84"/>
                  </a:cubicBezTo>
                  <a:cubicBezTo>
                    <a:pt x="248" y="78"/>
                    <a:pt x="172" y="76"/>
                    <a:pt x="96" y="72"/>
                  </a:cubicBezTo>
                  <a:cubicBezTo>
                    <a:pt x="72" y="36"/>
                    <a:pt x="76" y="32"/>
                    <a:pt x="36" y="12"/>
                  </a:cubicBezTo>
                  <a:cubicBezTo>
                    <a:pt x="25" y="6"/>
                    <a:pt x="0" y="0"/>
                    <a:pt x="0" y="0"/>
                  </a:cubicBezTo>
                </a:path>
              </a:pathLst>
            </a:custGeom>
            <a:noFill/>
            <a:ln w="38100" cap="flat" cmpd="sng">
              <a:solidFill>
                <a:srgbClr val="3366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51238" name="Freeform 38"/>
            <p:cNvSpPr>
              <a:spLocks/>
            </p:cNvSpPr>
            <p:nvPr/>
          </p:nvSpPr>
          <p:spPr bwMode="auto">
            <a:xfrm>
              <a:off x="4752" y="1620"/>
              <a:ext cx="828" cy="163"/>
            </a:xfrm>
            <a:custGeom>
              <a:avLst/>
              <a:gdLst>
                <a:gd name="T0" fmla="*/ 0 w 828"/>
                <a:gd name="T1" fmla="*/ 0 h 163"/>
                <a:gd name="T2" fmla="*/ 12 w 828"/>
                <a:gd name="T3" fmla="*/ 36 h 163"/>
                <a:gd name="T4" fmla="*/ 276 w 828"/>
                <a:gd name="T5" fmla="*/ 96 h 163"/>
                <a:gd name="T6" fmla="*/ 528 w 828"/>
                <a:gd name="T7" fmla="*/ 132 h 163"/>
                <a:gd name="T8" fmla="*/ 588 w 828"/>
                <a:gd name="T9" fmla="*/ 156 h 163"/>
                <a:gd name="T10" fmla="*/ 720 w 828"/>
                <a:gd name="T11" fmla="*/ 144 h 163"/>
                <a:gd name="T12" fmla="*/ 828 w 828"/>
                <a:gd name="T13" fmla="*/ 144 h 163"/>
              </a:gdLst>
              <a:ahLst/>
              <a:cxnLst>
                <a:cxn ang="0">
                  <a:pos x="T0" y="T1"/>
                </a:cxn>
                <a:cxn ang="0">
                  <a:pos x="T2" y="T3"/>
                </a:cxn>
                <a:cxn ang="0">
                  <a:pos x="T4" y="T5"/>
                </a:cxn>
                <a:cxn ang="0">
                  <a:pos x="T6" y="T7"/>
                </a:cxn>
                <a:cxn ang="0">
                  <a:pos x="T8" y="T9"/>
                </a:cxn>
                <a:cxn ang="0">
                  <a:pos x="T10" y="T11"/>
                </a:cxn>
                <a:cxn ang="0">
                  <a:pos x="T12" y="T13"/>
                </a:cxn>
              </a:cxnLst>
              <a:rect l="0" t="0" r="r" b="b"/>
              <a:pathLst>
                <a:path w="828" h="163">
                  <a:moveTo>
                    <a:pt x="0" y="0"/>
                  </a:moveTo>
                  <a:cubicBezTo>
                    <a:pt x="4" y="12"/>
                    <a:pt x="2" y="29"/>
                    <a:pt x="12" y="36"/>
                  </a:cubicBezTo>
                  <a:cubicBezTo>
                    <a:pt x="64" y="73"/>
                    <a:pt x="220" y="89"/>
                    <a:pt x="276" y="96"/>
                  </a:cubicBezTo>
                  <a:cubicBezTo>
                    <a:pt x="405" y="139"/>
                    <a:pt x="323" y="118"/>
                    <a:pt x="528" y="132"/>
                  </a:cubicBezTo>
                  <a:cubicBezTo>
                    <a:pt x="653" y="90"/>
                    <a:pt x="471" y="138"/>
                    <a:pt x="588" y="156"/>
                  </a:cubicBezTo>
                  <a:cubicBezTo>
                    <a:pt x="632" y="163"/>
                    <a:pt x="676" y="146"/>
                    <a:pt x="720" y="144"/>
                  </a:cubicBezTo>
                  <a:cubicBezTo>
                    <a:pt x="756" y="142"/>
                    <a:pt x="792" y="144"/>
                    <a:pt x="828" y="144"/>
                  </a:cubicBezTo>
                </a:path>
              </a:pathLst>
            </a:custGeom>
            <a:noFill/>
            <a:ln w="38100" cap="flat" cmpd="sng">
              <a:solidFill>
                <a:srgbClr val="3366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grpSp>
      <p:sp>
        <p:nvSpPr>
          <p:cNvPr id="51240" name="Text Box 40"/>
          <p:cNvSpPr txBox="1">
            <a:spLocks noChangeArrowheads="1"/>
          </p:cNvSpPr>
          <p:nvPr/>
        </p:nvSpPr>
        <p:spPr bwMode="auto">
          <a:xfrm>
            <a:off x="855663" y="5237163"/>
            <a:ext cx="2638425" cy="790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rgbClr val="000000"/>
                </a:solidFill>
              </a:rPr>
              <a:t>Babylonia</a:t>
            </a:r>
          </a:p>
        </p:txBody>
      </p:sp>
      <p:sp>
        <p:nvSpPr>
          <p:cNvPr id="51241" name="Oval 41"/>
          <p:cNvSpPr>
            <a:spLocks noChangeArrowheads="1"/>
          </p:cNvSpPr>
          <p:nvPr/>
        </p:nvSpPr>
        <p:spPr bwMode="auto">
          <a:xfrm>
            <a:off x="514350" y="3733800"/>
            <a:ext cx="133350" cy="11430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51242" name="Oval 42"/>
          <p:cNvSpPr>
            <a:spLocks noChangeArrowheads="1"/>
          </p:cNvSpPr>
          <p:nvPr/>
        </p:nvSpPr>
        <p:spPr bwMode="auto">
          <a:xfrm>
            <a:off x="1047750" y="3962400"/>
            <a:ext cx="133350" cy="114300"/>
          </a:xfrm>
          <a:prstGeom prst="ellipse">
            <a:avLst/>
          </a:prstGeom>
          <a:solidFill>
            <a:srgbClr val="FF0000"/>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51243" name="Text Box 43"/>
          <p:cNvSpPr txBox="1">
            <a:spLocks noChangeArrowheads="1"/>
          </p:cNvSpPr>
          <p:nvPr/>
        </p:nvSpPr>
        <p:spPr bwMode="auto">
          <a:xfrm>
            <a:off x="1079500" y="3138488"/>
            <a:ext cx="1652588" cy="60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solidFill>
                  <a:srgbClr val="000000"/>
                </a:solidFill>
              </a:rPr>
              <a:t>Babylon</a:t>
            </a:r>
          </a:p>
        </p:txBody>
      </p:sp>
      <p:sp>
        <p:nvSpPr>
          <p:cNvPr id="51244" name="Text Box 44"/>
          <p:cNvSpPr txBox="1">
            <a:spLocks noChangeArrowheads="1"/>
          </p:cNvSpPr>
          <p:nvPr/>
        </p:nvSpPr>
        <p:spPr bwMode="auto">
          <a:xfrm>
            <a:off x="1662113" y="3676650"/>
            <a:ext cx="1517650" cy="60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solidFill>
                  <a:srgbClr val="000000"/>
                </a:solidFill>
              </a:rPr>
              <a:t>Chebar</a:t>
            </a:r>
          </a:p>
        </p:txBody>
      </p:sp>
      <p:sp>
        <p:nvSpPr>
          <p:cNvPr id="51246" name="Text Box 46"/>
          <p:cNvSpPr txBox="1">
            <a:spLocks noChangeArrowheads="1"/>
          </p:cNvSpPr>
          <p:nvPr/>
        </p:nvSpPr>
        <p:spPr bwMode="auto">
          <a:xfrm>
            <a:off x="4699000" y="4564063"/>
            <a:ext cx="5187950" cy="2384425"/>
          </a:xfrm>
          <a:prstGeom prst="rect">
            <a:avLst/>
          </a:prstGeom>
          <a:solidFill>
            <a:srgbClr val="FFFF00">
              <a:alpha val="7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solidFill>
                  <a:srgbClr val="000000"/>
                </a:solidFill>
                <a:latin typeface="Arial Black" charset="0"/>
              </a:rPr>
              <a:t>Father of Judaism</a:t>
            </a:r>
          </a:p>
          <a:p>
            <a:pPr>
              <a:defRPr/>
            </a:pPr>
            <a:r>
              <a:rPr lang="en-US" sz="3200" dirty="0">
                <a:solidFill>
                  <a:srgbClr val="000000"/>
                </a:solidFill>
                <a:latin typeface="Arial Black" charset="0"/>
              </a:rPr>
              <a:t>Personal Immortality</a:t>
            </a:r>
          </a:p>
          <a:p>
            <a:pPr>
              <a:defRPr/>
            </a:pPr>
            <a:r>
              <a:rPr lang="en-US" sz="3200" dirty="0">
                <a:solidFill>
                  <a:srgbClr val="000000"/>
                </a:solidFill>
                <a:latin typeface="Arial Black" charset="0"/>
              </a:rPr>
              <a:t>Resurrection</a:t>
            </a:r>
          </a:p>
          <a:p>
            <a:pPr>
              <a:defRPr/>
            </a:pPr>
            <a:r>
              <a:rPr lang="en-US" sz="3200" dirty="0">
                <a:solidFill>
                  <a:srgbClr val="000000"/>
                </a:solidFill>
                <a:latin typeface="Arial Black" charset="0"/>
              </a:rPr>
              <a:t>Ritual Law</a:t>
            </a:r>
          </a:p>
        </p:txBody>
      </p:sp>
      <p:sp>
        <p:nvSpPr>
          <p:cNvPr id="51247" name="WordArt 47"/>
          <p:cNvSpPr>
            <a:spLocks noChangeArrowheads="1" noChangeShapeType="1" noTextEdit="1"/>
          </p:cNvSpPr>
          <p:nvPr/>
        </p:nvSpPr>
        <p:spPr bwMode="auto">
          <a:xfrm>
            <a:off x="3616325" y="2828925"/>
            <a:ext cx="4616450" cy="1504950"/>
          </a:xfrm>
          <a:prstGeom prst="rect">
            <a:avLst/>
          </a:prstGeom>
        </p:spPr>
        <p:txBody>
          <a:bodyPr wrap="none" fromWordArt="1">
            <a:prstTxWarp prst="textFadeUp">
              <a:avLst>
                <a:gd name="adj" fmla="val 9991"/>
              </a:avLst>
            </a:prstTxWarp>
          </a:bodyPr>
          <a:lstStyle/>
          <a:p>
            <a:r>
              <a:rPr lang="en-US" sz="3600" kern="10">
                <a:ln w="12700">
                  <a:solidFill>
                    <a:srgbClr val="FF6600"/>
                  </a:solidFill>
                  <a:round/>
                  <a:headEnd/>
                  <a:tailEnd/>
                </a:ln>
                <a:solidFill>
                  <a:srgbClr val="800080"/>
                </a:solidFill>
                <a:effectLst>
                  <a:outerShdw blurRad="63500" dist="38099" dir="2700000" sy="50000" rotWithShape="0">
                    <a:srgbClr val="875B0D">
                      <a:alpha val="70000"/>
                    </a:srgbClr>
                  </a:outerShdw>
                </a:effectLst>
                <a:latin typeface="Alan Den"/>
                <a:ea typeface="Alan Den"/>
                <a:cs typeface="Alan Den"/>
              </a:rPr>
              <a:t>E Z E K I E L</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1230"/>
                                        </p:tgtEl>
                                        <p:attrNameLst>
                                          <p:attrName>style.visibility</p:attrName>
                                        </p:attrNameLst>
                                      </p:cBhvr>
                                      <p:to>
                                        <p:strVal val="visible"/>
                                      </p:to>
                                    </p:set>
                                    <p:anim calcmode="lin" valueType="num">
                                      <p:cBhvr>
                                        <p:cTn id="7" dur="500" fill="hold"/>
                                        <p:tgtEl>
                                          <p:spTgt spid="51230"/>
                                        </p:tgtEl>
                                        <p:attrNameLst>
                                          <p:attrName>ppt_w</p:attrName>
                                        </p:attrNameLst>
                                      </p:cBhvr>
                                      <p:tavLst>
                                        <p:tav tm="0">
                                          <p:val>
                                            <p:fltVal val="0"/>
                                          </p:val>
                                        </p:tav>
                                        <p:tav tm="100000">
                                          <p:val>
                                            <p:strVal val="#ppt_w"/>
                                          </p:val>
                                        </p:tav>
                                      </p:tavLst>
                                    </p:anim>
                                    <p:anim calcmode="lin" valueType="num">
                                      <p:cBhvr>
                                        <p:cTn id="8" dur="500" fill="hold"/>
                                        <p:tgtEl>
                                          <p:spTgt spid="51230"/>
                                        </p:tgtEl>
                                        <p:attrNameLst>
                                          <p:attrName>ppt_h</p:attrName>
                                        </p:attrNameLst>
                                      </p:cBhvr>
                                      <p:tavLst>
                                        <p:tav tm="0">
                                          <p:val>
                                            <p:fltVal val="0"/>
                                          </p:val>
                                        </p:tav>
                                        <p:tav tm="100000">
                                          <p:val>
                                            <p:strVal val="#ppt_h"/>
                                          </p:val>
                                        </p:tav>
                                      </p:tavLst>
                                    </p:anim>
                                    <p:anim calcmode="lin" valueType="num">
                                      <p:cBhvr>
                                        <p:cTn id="9" dur="500" fill="hold"/>
                                        <p:tgtEl>
                                          <p:spTgt spid="51230"/>
                                        </p:tgtEl>
                                        <p:attrNameLst>
                                          <p:attrName>style.rotation</p:attrName>
                                        </p:attrNameLst>
                                      </p:cBhvr>
                                      <p:tavLst>
                                        <p:tav tm="0">
                                          <p:val>
                                            <p:fltVal val="360"/>
                                          </p:val>
                                        </p:tav>
                                        <p:tav tm="100000">
                                          <p:val>
                                            <p:fltVal val="0"/>
                                          </p:val>
                                        </p:tav>
                                      </p:tavLst>
                                    </p:anim>
                                    <p:animEffect transition="in" filter="fade">
                                      <p:cBhvr>
                                        <p:cTn id="10" dur="500"/>
                                        <p:tgtEl>
                                          <p:spTgt spid="51230"/>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1229">
                                            <p:txEl>
                                              <p:pRg st="1" end="1"/>
                                            </p:txEl>
                                          </p:spTgt>
                                        </p:tgtEl>
                                        <p:attrNameLst>
                                          <p:attrName>style.visibility</p:attrName>
                                        </p:attrNameLst>
                                      </p:cBhvr>
                                      <p:to>
                                        <p:strVal val="visible"/>
                                      </p:to>
                                    </p:set>
                                    <p:anim calcmode="lin" valueType="num">
                                      <p:cBhvr>
                                        <p:cTn id="14" dur="500" fill="hold"/>
                                        <p:tgtEl>
                                          <p:spTgt spid="5122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1229">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5122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122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1229">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51247"/>
                                        </p:tgtEl>
                                        <p:attrNameLst>
                                          <p:attrName>style.visibility</p:attrName>
                                        </p:attrNameLst>
                                      </p:cBhvr>
                                      <p:to>
                                        <p:strVal val="visible"/>
                                      </p:to>
                                    </p:set>
                                    <p:animEffect transition="in" filter="fade">
                                      <p:cBhvr>
                                        <p:cTn id="23" dur="1000"/>
                                        <p:tgtEl>
                                          <p:spTgt spid="51247"/>
                                        </p:tgtEl>
                                      </p:cBhvr>
                                    </p:animEffect>
                                    <p:anim calcmode="lin" valueType="num">
                                      <p:cBhvr>
                                        <p:cTn id="24" dur="1000" fill="hold"/>
                                        <p:tgtEl>
                                          <p:spTgt spid="51247"/>
                                        </p:tgtEl>
                                        <p:attrNameLst>
                                          <p:attrName>ppt_x</p:attrName>
                                        </p:attrNameLst>
                                      </p:cBhvr>
                                      <p:tavLst>
                                        <p:tav tm="0">
                                          <p:val>
                                            <p:strVal val="#ppt_x"/>
                                          </p:val>
                                        </p:tav>
                                        <p:tav tm="100000">
                                          <p:val>
                                            <p:strVal val="#ppt_x"/>
                                          </p:val>
                                        </p:tav>
                                      </p:tavLst>
                                    </p:anim>
                                    <p:anim calcmode="lin" valueType="num">
                                      <p:cBhvr>
                                        <p:cTn id="25" dur="900" decel="100000" fill="hold"/>
                                        <p:tgtEl>
                                          <p:spTgt spid="5124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247"/>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1245"/>
                                        </p:tgtEl>
                                        <p:attrNameLst>
                                          <p:attrName>style.visibility</p:attrName>
                                        </p:attrNameLst>
                                      </p:cBhvr>
                                      <p:to>
                                        <p:strVal val="visible"/>
                                      </p:to>
                                    </p:set>
                                    <p:anim calcmode="lin" valueType="num">
                                      <p:cBhvr>
                                        <p:cTn id="31" dur="500" fill="hold"/>
                                        <p:tgtEl>
                                          <p:spTgt spid="51245"/>
                                        </p:tgtEl>
                                        <p:attrNameLst>
                                          <p:attrName>ppt_w</p:attrName>
                                        </p:attrNameLst>
                                      </p:cBhvr>
                                      <p:tavLst>
                                        <p:tav tm="0">
                                          <p:val>
                                            <p:fltVal val="0"/>
                                          </p:val>
                                        </p:tav>
                                        <p:tav tm="100000">
                                          <p:val>
                                            <p:strVal val="#ppt_w"/>
                                          </p:val>
                                        </p:tav>
                                      </p:tavLst>
                                    </p:anim>
                                    <p:anim calcmode="lin" valueType="num">
                                      <p:cBhvr>
                                        <p:cTn id="32" dur="500" fill="hold"/>
                                        <p:tgtEl>
                                          <p:spTgt spid="51245"/>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1232"/>
                                        </p:tgtEl>
                                        <p:attrNameLst>
                                          <p:attrName>style.visibility</p:attrName>
                                        </p:attrNameLst>
                                      </p:cBhvr>
                                      <p:to>
                                        <p:strVal val="visible"/>
                                      </p:to>
                                    </p:set>
                                    <p:anim calcmode="lin" valueType="num">
                                      <p:cBhvr>
                                        <p:cTn id="37" dur="500" fill="hold"/>
                                        <p:tgtEl>
                                          <p:spTgt spid="51232"/>
                                        </p:tgtEl>
                                        <p:attrNameLst>
                                          <p:attrName>ppt_w</p:attrName>
                                        </p:attrNameLst>
                                      </p:cBhvr>
                                      <p:tavLst>
                                        <p:tav tm="0">
                                          <p:val>
                                            <p:fltVal val="0"/>
                                          </p:val>
                                        </p:tav>
                                        <p:tav tm="100000">
                                          <p:val>
                                            <p:strVal val="#ppt_w"/>
                                          </p:val>
                                        </p:tav>
                                      </p:tavLst>
                                    </p:anim>
                                    <p:anim calcmode="lin" valueType="num">
                                      <p:cBhvr>
                                        <p:cTn id="38" dur="500" fill="hold"/>
                                        <p:tgtEl>
                                          <p:spTgt spid="51232"/>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51239"/>
                                        </p:tgtEl>
                                        <p:attrNameLst>
                                          <p:attrName>style.visibility</p:attrName>
                                        </p:attrNameLst>
                                      </p:cBhvr>
                                      <p:to>
                                        <p:strVal val="visible"/>
                                      </p:to>
                                    </p:set>
                                    <p:anim calcmode="lin" valueType="num">
                                      <p:cBhvr>
                                        <p:cTn id="43" dur="500" fill="hold"/>
                                        <p:tgtEl>
                                          <p:spTgt spid="51239"/>
                                        </p:tgtEl>
                                        <p:attrNameLst>
                                          <p:attrName>ppt_w</p:attrName>
                                        </p:attrNameLst>
                                      </p:cBhvr>
                                      <p:tavLst>
                                        <p:tav tm="0">
                                          <p:val>
                                            <p:fltVal val="0"/>
                                          </p:val>
                                        </p:tav>
                                        <p:tav tm="100000">
                                          <p:val>
                                            <p:strVal val="#ppt_w"/>
                                          </p:val>
                                        </p:tav>
                                      </p:tavLst>
                                    </p:anim>
                                    <p:anim calcmode="lin" valueType="num">
                                      <p:cBhvr>
                                        <p:cTn id="44" dur="500" fill="hold"/>
                                        <p:tgtEl>
                                          <p:spTgt spid="51239"/>
                                        </p:tgtEl>
                                        <p:attrNameLst>
                                          <p:attrName>ppt_h</p:attrName>
                                        </p:attrNameLst>
                                      </p:cBhvr>
                                      <p:tavLst>
                                        <p:tav tm="0">
                                          <p:val>
                                            <p:fltVal val="0"/>
                                          </p:val>
                                        </p:tav>
                                        <p:tav tm="100000">
                                          <p:val>
                                            <p:strVal val="#ppt_h"/>
                                          </p:val>
                                        </p:tav>
                                      </p:tavLst>
                                    </p:anim>
                                  </p:childTnLst>
                                </p:cTn>
                              </p:par>
                            </p:childTnLst>
                          </p:cTn>
                        </p:par>
                        <p:par>
                          <p:cTn id="45" fill="hold" nodeType="afterGroup">
                            <p:stCondLst>
                              <p:cond delay="500"/>
                            </p:stCondLst>
                            <p:childTnLst>
                              <p:par>
                                <p:cTn id="46" presetID="27" presetClass="entr" presetSubtype="0" fill="hold" nodeType="afterEffect">
                                  <p:stCondLst>
                                    <p:cond delay="0"/>
                                  </p:stCondLst>
                                  <p:iterate type="lt">
                                    <p:tmPct val="50000"/>
                                  </p:iterate>
                                  <p:childTnLst>
                                    <p:set>
                                      <p:cBhvr>
                                        <p:cTn id="47" dur="1" fill="hold">
                                          <p:stCondLst>
                                            <p:cond delay="0"/>
                                          </p:stCondLst>
                                        </p:cTn>
                                        <p:tgtEl>
                                          <p:spTgt spid="51240">
                                            <p:txEl>
                                              <p:pRg st="0" end="0"/>
                                            </p:txEl>
                                          </p:spTgt>
                                        </p:tgtEl>
                                        <p:attrNameLst>
                                          <p:attrName>style.visibility</p:attrName>
                                        </p:attrNameLst>
                                      </p:cBhvr>
                                      <p:to>
                                        <p:strVal val="visible"/>
                                      </p:to>
                                    </p:set>
                                    <p:anim calcmode="discrete" valueType="clr">
                                      <p:cBhvr override="childStyle">
                                        <p:cTn id="48" dur="80"/>
                                        <p:tgtEl>
                                          <p:spTgt spid="5124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51240">
                                            <p:txEl>
                                              <p:pRg st="0" end="0"/>
                                            </p:txEl>
                                          </p:spTgt>
                                        </p:tgtEl>
                                        <p:attrNameLst>
                                          <p:attrName>fillcolor</p:attrName>
                                        </p:attrNameLst>
                                      </p:cBhvr>
                                      <p:tavLst>
                                        <p:tav tm="0">
                                          <p:val>
                                            <p:clrVal>
                                              <a:schemeClr val="accent2"/>
                                            </p:clrVal>
                                          </p:val>
                                        </p:tav>
                                        <p:tav tm="50000">
                                          <p:val>
                                            <p:clrVal>
                                              <a:schemeClr val="hlink"/>
                                            </p:clrVal>
                                          </p:val>
                                        </p:tav>
                                      </p:tavLst>
                                    </p:anim>
                                    <p:set>
                                      <p:cBhvr>
                                        <p:cTn id="50" dur="80"/>
                                        <p:tgtEl>
                                          <p:spTgt spid="51240">
                                            <p:txEl>
                                              <p:pRg st="0" end="0"/>
                                            </p:txEl>
                                          </p:spTgt>
                                        </p:tgtEl>
                                        <p:attrNameLst>
                                          <p:attrName>fill.type</p:attrName>
                                        </p:attrNameLst>
                                      </p:cBhvr>
                                      <p:to>
                                        <p:strVal val="solid"/>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51241"/>
                                        </p:tgtEl>
                                        <p:attrNameLst>
                                          <p:attrName>style.visibility</p:attrName>
                                        </p:attrNameLst>
                                      </p:cBhvr>
                                      <p:to>
                                        <p:strVal val="visible"/>
                                      </p:to>
                                    </p:set>
                                    <p:animEffect transition="in" filter="fade">
                                      <p:cBhvr>
                                        <p:cTn id="55" dur="1000"/>
                                        <p:tgtEl>
                                          <p:spTgt spid="51241"/>
                                        </p:tgtEl>
                                      </p:cBhvr>
                                    </p:animEffect>
                                    <p:anim calcmode="lin" valueType="num">
                                      <p:cBhvr>
                                        <p:cTn id="56" dur="1000" fill="hold"/>
                                        <p:tgtEl>
                                          <p:spTgt spid="51241"/>
                                        </p:tgtEl>
                                        <p:attrNameLst>
                                          <p:attrName>ppt_x</p:attrName>
                                        </p:attrNameLst>
                                      </p:cBhvr>
                                      <p:tavLst>
                                        <p:tav tm="0">
                                          <p:val>
                                            <p:strVal val="#ppt_x"/>
                                          </p:val>
                                        </p:tav>
                                        <p:tav tm="100000">
                                          <p:val>
                                            <p:strVal val="#ppt_x"/>
                                          </p:val>
                                        </p:tav>
                                      </p:tavLst>
                                    </p:anim>
                                    <p:anim calcmode="lin" valueType="num">
                                      <p:cBhvr>
                                        <p:cTn id="57" dur="900" decel="100000" fill="hold"/>
                                        <p:tgtEl>
                                          <p:spTgt spid="51241"/>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1241"/>
                                        </p:tgtEl>
                                        <p:attrNameLst>
                                          <p:attrName>ppt_y</p:attrName>
                                        </p:attrNameLst>
                                      </p:cBhvr>
                                      <p:tavLst>
                                        <p:tav tm="0">
                                          <p:val>
                                            <p:strVal val="#ppt_y-.03"/>
                                          </p:val>
                                        </p:tav>
                                        <p:tav tm="100000">
                                          <p:val>
                                            <p:strVal val="#ppt_y"/>
                                          </p:val>
                                        </p:tav>
                                      </p:tavLst>
                                    </p:anim>
                                  </p:childTnLst>
                                </p:cTn>
                              </p:par>
                            </p:childTnLst>
                          </p:cTn>
                        </p:par>
                        <p:par>
                          <p:cTn id="59" fill="hold" nodeType="afterGroup">
                            <p:stCondLst>
                              <p:cond delay="1000"/>
                            </p:stCondLst>
                            <p:childTnLst>
                              <p:par>
                                <p:cTn id="60" presetID="27" presetClass="entr" presetSubtype="0" fill="hold" nodeType="afterEffect">
                                  <p:stCondLst>
                                    <p:cond delay="0"/>
                                  </p:stCondLst>
                                  <p:iterate type="lt">
                                    <p:tmPct val="50000"/>
                                  </p:iterate>
                                  <p:childTnLst>
                                    <p:set>
                                      <p:cBhvr>
                                        <p:cTn id="61" dur="1" fill="hold">
                                          <p:stCondLst>
                                            <p:cond delay="0"/>
                                          </p:stCondLst>
                                        </p:cTn>
                                        <p:tgtEl>
                                          <p:spTgt spid="51243">
                                            <p:txEl>
                                              <p:pRg st="0" end="0"/>
                                            </p:txEl>
                                          </p:spTgt>
                                        </p:tgtEl>
                                        <p:attrNameLst>
                                          <p:attrName>style.visibility</p:attrName>
                                        </p:attrNameLst>
                                      </p:cBhvr>
                                      <p:to>
                                        <p:strVal val="visible"/>
                                      </p:to>
                                    </p:set>
                                    <p:anim calcmode="discrete" valueType="clr">
                                      <p:cBhvr override="childStyle">
                                        <p:cTn id="62" dur="80"/>
                                        <p:tgtEl>
                                          <p:spTgt spid="51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51243">
                                            <p:txEl>
                                              <p:pRg st="0" end="0"/>
                                            </p:txEl>
                                          </p:spTgt>
                                        </p:tgtEl>
                                        <p:attrNameLst>
                                          <p:attrName>fillcolor</p:attrName>
                                        </p:attrNameLst>
                                      </p:cBhvr>
                                      <p:tavLst>
                                        <p:tav tm="0">
                                          <p:val>
                                            <p:clrVal>
                                              <a:schemeClr val="accent2"/>
                                            </p:clrVal>
                                          </p:val>
                                        </p:tav>
                                        <p:tav tm="50000">
                                          <p:val>
                                            <p:clrVal>
                                              <a:schemeClr val="hlink"/>
                                            </p:clrVal>
                                          </p:val>
                                        </p:tav>
                                      </p:tavLst>
                                    </p:anim>
                                    <p:set>
                                      <p:cBhvr>
                                        <p:cTn id="64" dur="80"/>
                                        <p:tgtEl>
                                          <p:spTgt spid="51243">
                                            <p:txEl>
                                              <p:pRg st="0" end="0"/>
                                            </p:txEl>
                                          </p:spTgt>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51242"/>
                                        </p:tgtEl>
                                        <p:attrNameLst>
                                          <p:attrName>style.visibility</p:attrName>
                                        </p:attrNameLst>
                                      </p:cBhvr>
                                      <p:to>
                                        <p:strVal val="visible"/>
                                      </p:to>
                                    </p:set>
                                    <p:animEffect transition="in" filter="fade">
                                      <p:cBhvr>
                                        <p:cTn id="69" dur="1000"/>
                                        <p:tgtEl>
                                          <p:spTgt spid="51242"/>
                                        </p:tgtEl>
                                      </p:cBhvr>
                                    </p:animEffect>
                                    <p:anim calcmode="lin" valueType="num">
                                      <p:cBhvr>
                                        <p:cTn id="70" dur="1000" fill="hold"/>
                                        <p:tgtEl>
                                          <p:spTgt spid="51242"/>
                                        </p:tgtEl>
                                        <p:attrNameLst>
                                          <p:attrName>ppt_x</p:attrName>
                                        </p:attrNameLst>
                                      </p:cBhvr>
                                      <p:tavLst>
                                        <p:tav tm="0">
                                          <p:val>
                                            <p:strVal val="#ppt_x"/>
                                          </p:val>
                                        </p:tav>
                                        <p:tav tm="100000">
                                          <p:val>
                                            <p:strVal val="#ppt_x"/>
                                          </p:val>
                                        </p:tav>
                                      </p:tavLst>
                                    </p:anim>
                                    <p:anim calcmode="lin" valueType="num">
                                      <p:cBhvr>
                                        <p:cTn id="71" dur="900" decel="100000" fill="hold"/>
                                        <p:tgtEl>
                                          <p:spTgt spid="5124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1242"/>
                                        </p:tgtEl>
                                        <p:attrNameLst>
                                          <p:attrName>ppt_y</p:attrName>
                                        </p:attrNameLst>
                                      </p:cBhvr>
                                      <p:tavLst>
                                        <p:tav tm="0">
                                          <p:val>
                                            <p:strVal val="#ppt_y-.03"/>
                                          </p:val>
                                        </p:tav>
                                        <p:tav tm="100000">
                                          <p:val>
                                            <p:strVal val="#ppt_y"/>
                                          </p:val>
                                        </p:tav>
                                      </p:tavLst>
                                    </p:anim>
                                  </p:childTnLst>
                                </p:cTn>
                              </p:par>
                            </p:childTnLst>
                          </p:cTn>
                        </p:par>
                        <p:par>
                          <p:cTn id="73" fill="hold" nodeType="afterGroup">
                            <p:stCondLst>
                              <p:cond delay="1000"/>
                            </p:stCondLst>
                            <p:childTnLst>
                              <p:par>
                                <p:cTn id="74" presetID="27" presetClass="entr" presetSubtype="0" fill="hold" grpId="0" nodeType="afterEffect">
                                  <p:stCondLst>
                                    <p:cond delay="0"/>
                                  </p:stCondLst>
                                  <p:iterate type="lt">
                                    <p:tmPct val="50000"/>
                                  </p:iterate>
                                  <p:childTnLst>
                                    <p:set>
                                      <p:cBhvr>
                                        <p:cTn id="75" dur="1" fill="hold">
                                          <p:stCondLst>
                                            <p:cond delay="0"/>
                                          </p:stCondLst>
                                        </p:cTn>
                                        <p:tgtEl>
                                          <p:spTgt spid="51244"/>
                                        </p:tgtEl>
                                        <p:attrNameLst>
                                          <p:attrName>style.visibility</p:attrName>
                                        </p:attrNameLst>
                                      </p:cBhvr>
                                      <p:to>
                                        <p:strVal val="visible"/>
                                      </p:to>
                                    </p:set>
                                    <p:anim calcmode="discrete" valueType="clr">
                                      <p:cBhvr override="childStyle">
                                        <p:cTn id="76" dur="80"/>
                                        <p:tgtEl>
                                          <p:spTgt spid="51244"/>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51244"/>
                                        </p:tgtEl>
                                        <p:attrNameLst>
                                          <p:attrName>fillcolor</p:attrName>
                                        </p:attrNameLst>
                                      </p:cBhvr>
                                      <p:tavLst>
                                        <p:tav tm="0">
                                          <p:val>
                                            <p:clrVal>
                                              <a:schemeClr val="accent2"/>
                                            </p:clrVal>
                                          </p:val>
                                        </p:tav>
                                        <p:tav tm="50000">
                                          <p:val>
                                            <p:clrVal>
                                              <a:schemeClr val="hlink"/>
                                            </p:clrVal>
                                          </p:val>
                                        </p:tav>
                                      </p:tavLst>
                                    </p:anim>
                                    <p:set>
                                      <p:cBhvr>
                                        <p:cTn id="78" dur="80"/>
                                        <p:tgtEl>
                                          <p:spTgt spid="51244"/>
                                        </p:tgtEl>
                                        <p:attrNameLst>
                                          <p:attrName>fill.type</p:attrName>
                                        </p:attrNameLst>
                                      </p:cBhvr>
                                      <p:to>
                                        <p:strVal val="solid"/>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51246"/>
                                        </p:tgtEl>
                                        <p:attrNameLst>
                                          <p:attrName>style.visibility</p:attrName>
                                        </p:attrNameLst>
                                      </p:cBhvr>
                                      <p:to>
                                        <p:strVal val="visible"/>
                                      </p:to>
                                    </p:set>
                                    <p:anim calcmode="lin" valueType="num">
                                      <p:cBhvr>
                                        <p:cTn id="83" dur="500" fill="hold"/>
                                        <p:tgtEl>
                                          <p:spTgt spid="51246"/>
                                        </p:tgtEl>
                                        <p:attrNameLst>
                                          <p:attrName>ppt_w</p:attrName>
                                        </p:attrNameLst>
                                      </p:cBhvr>
                                      <p:tavLst>
                                        <p:tav tm="0">
                                          <p:val>
                                            <p:fltVal val="0"/>
                                          </p:val>
                                        </p:tav>
                                        <p:tav tm="100000">
                                          <p:val>
                                            <p:strVal val="#ppt_w"/>
                                          </p:val>
                                        </p:tav>
                                      </p:tavLst>
                                    </p:anim>
                                    <p:anim calcmode="lin" valueType="num">
                                      <p:cBhvr>
                                        <p:cTn id="84" dur="500" fill="hold"/>
                                        <p:tgtEl>
                                          <p:spTgt spid="512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2" grpId="0" animBg="1"/>
      <p:bldP spid="51245" grpId="0" animBg="1"/>
      <p:bldP spid="51230" grpId="0" animBg="1"/>
      <p:bldP spid="51241" grpId="0" animBg="1"/>
      <p:bldP spid="51242" grpId="0" animBg="1"/>
      <p:bldP spid="51244" grpId="0"/>
      <p:bldP spid="51246" grpId="0" animBg="1"/>
      <p:bldP spid="512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2226"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84323" name="Group 3"/>
          <p:cNvGrpSpPr>
            <a:grpSpLocks/>
          </p:cNvGrpSpPr>
          <p:nvPr/>
        </p:nvGrpSpPr>
        <p:grpSpPr bwMode="auto">
          <a:xfrm>
            <a:off x="1831975" y="238125"/>
            <a:ext cx="419100" cy="381000"/>
            <a:chOff x="1056" y="672"/>
            <a:chExt cx="264" cy="240"/>
          </a:xfrm>
        </p:grpSpPr>
        <p:sp>
          <p:nvSpPr>
            <p:cNvPr id="5222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2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4" name="Group 6"/>
          <p:cNvGrpSpPr>
            <a:grpSpLocks/>
          </p:cNvGrpSpPr>
          <p:nvPr/>
        </p:nvGrpSpPr>
        <p:grpSpPr bwMode="auto">
          <a:xfrm>
            <a:off x="484188" y="238125"/>
            <a:ext cx="419100" cy="381000"/>
            <a:chOff x="1056" y="672"/>
            <a:chExt cx="264" cy="240"/>
          </a:xfrm>
        </p:grpSpPr>
        <p:sp>
          <p:nvSpPr>
            <p:cNvPr id="5223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3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5" name="Group 9"/>
          <p:cNvGrpSpPr>
            <a:grpSpLocks/>
          </p:cNvGrpSpPr>
          <p:nvPr/>
        </p:nvGrpSpPr>
        <p:grpSpPr bwMode="auto">
          <a:xfrm>
            <a:off x="3009900" y="231775"/>
            <a:ext cx="419100" cy="381000"/>
            <a:chOff x="1056" y="672"/>
            <a:chExt cx="264" cy="240"/>
          </a:xfrm>
        </p:grpSpPr>
        <p:sp>
          <p:nvSpPr>
            <p:cNvPr id="5223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3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6" name="Group 12"/>
          <p:cNvGrpSpPr>
            <a:grpSpLocks/>
          </p:cNvGrpSpPr>
          <p:nvPr/>
        </p:nvGrpSpPr>
        <p:grpSpPr bwMode="auto">
          <a:xfrm>
            <a:off x="4270375" y="239713"/>
            <a:ext cx="419100" cy="381000"/>
            <a:chOff x="1056" y="672"/>
            <a:chExt cx="264" cy="240"/>
          </a:xfrm>
        </p:grpSpPr>
        <p:sp>
          <p:nvSpPr>
            <p:cNvPr id="5223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3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7" name="Group 15"/>
          <p:cNvGrpSpPr>
            <a:grpSpLocks/>
          </p:cNvGrpSpPr>
          <p:nvPr/>
        </p:nvGrpSpPr>
        <p:grpSpPr bwMode="auto">
          <a:xfrm>
            <a:off x="5610225" y="223838"/>
            <a:ext cx="419100" cy="381000"/>
            <a:chOff x="1056" y="672"/>
            <a:chExt cx="264" cy="240"/>
          </a:xfrm>
        </p:grpSpPr>
        <p:sp>
          <p:nvSpPr>
            <p:cNvPr id="5224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4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8" name="Group 18"/>
          <p:cNvGrpSpPr>
            <a:grpSpLocks/>
          </p:cNvGrpSpPr>
          <p:nvPr/>
        </p:nvGrpSpPr>
        <p:grpSpPr bwMode="auto">
          <a:xfrm>
            <a:off x="9182100" y="223838"/>
            <a:ext cx="419100" cy="381000"/>
            <a:chOff x="1056" y="672"/>
            <a:chExt cx="264" cy="240"/>
          </a:xfrm>
        </p:grpSpPr>
        <p:sp>
          <p:nvSpPr>
            <p:cNvPr id="5224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4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29" name="Group 21"/>
          <p:cNvGrpSpPr>
            <a:grpSpLocks/>
          </p:cNvGrpSpPr>
          <p:nvPr/>
        </p:nvGrpSpPr>
        <p:grpSpPr bwMode="auto">
          <a:xfrm>
            <a:off x="8039100" y="214313"/>
            <a:ext cx="419100" cy="381000"/>
            <a:chOff x="1056" y="672"/>
            <a:chExt cx="264" cy="240"/>
          </a:xfrm>
        </p:grpSpPr>
        <p:sp>
          <p:nvSpPr>
            <p:cNvPr id="5224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4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4330" name="Group 24"/>
          <p:cNvGrpSpPr>
            <a:grpSpLocks/>
          </p:cNvGrpSpPr>
          <p:nvPr/>
        </p:nvGrpSpPr>
        <p:grpSpPr bwMode="auto">
          <a:xfrm>
            <a:off x="6838950" y="228600"/>
            <a:ext cx="419100" cy="381000"/>
            <a:chOff x="1056" y="672"/>
            <a:chExt cx="264" cy="240"/>
          </a:xfrm>
        </p:grpSpPr>
        <p:sp>
          <p:nvSpPr>
            <p:cNvPr id="5224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5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2251"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2252"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EZEKIEL </a:t>
            </a:r>
            <a:r>
              <a:rPr lang="en-US" sz="2000">
                <a:solidFill>
                  <a:schemeClr val="bg2"/>
                </a:solidFill>
                <a:latin typeface="Chelsea Studio" charset="0"/>
                <a:cs typeface="+mn-cs"/>
              </a:rPr>
              <a:t> ISSUES  DANIEL  ISSUES  QUIZ SUMMARY</a:t>
            </a:r>
          </a:p>
        </p:txBody>
      </p:sp>
      <p:sp>
        <p:nvSpPr>
          <p:cNvPr id="52253" name="Rectangle 29"/>
          <p:cNvSpPr>
            <a:spLocks noChangeArrowheads="1"/>
          </p:cNvSpPr>
          <p:nvPr/>
        </p:nvSpPr>
        <p:spPr bwMode="auto">
          <a:xfrm>
            <a:off x="2770188" y="903288"/>
            <a:ext cx="1139825"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a:p>
            <a:pPr algn="l">
              <a:defRPr/>
            </a:pPr>
            <a:r>
              <a:rPr lang="en-US" sz="2000">
                <a:latin typeface="Chelsea Studio" charset="0"/>
                <a:cs typeface="+mn-cs"/>
              </a:rPr>
              <a:t>Outline</a:t>
            </a:r>
          </a:p>
        </p:txBody>
      </p:sp>
      <p:sp>
        <p:nvSpPr>
          <p:cNvPr id="52254" name="AutoShape 30"/>
          <p:cNvSpPr>
            <a:spLocks noChangeArrowheads="1"/>
          </p:cNvSpPr>
          <p:nvPr/>
        </p:nvSpPr>
        <p:spPr bwMode="auto">
          <a:xfrm>
            <a:off x="2349500" y="720725"/>
            <a:ext cx="420688"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2255"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2256" name="Text Box 32"/>
          <p:cNvSpPr txBox="1">
            <a:spLocks noChangeArrowheads="1"/>
          </p:cNvSpPr>
          <p:nvPr/>
        </p:nvSpPr>
        <p:spPr bwMode="auto">
          <a:xfrm>
            <a:off x="901700" y="2343150"/>
            <a:ext cx="8756650" cy="2365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3200" dirty="0">
                <a:latin typeface="Arial Black" charset="0"/>
                <a:cs typeface="+mn-cs"/>
              </a:rPr>
              <a:t>Ezekiel 1:1 – 3:21</a:t>
            </a:r>
          </a:p>
          <a:p>
            <a:pPr algn="l">
              <a:defRPr/>
            </a:pPr>
            <a:r>
              <a:rPr lang="en-US" sz="3200" dirty="0">
                <a:solidFill>
                  <a:srgbClr val="660066"/>
                </a:solidFill>
                <a:latin typeface="Arial Black" charset="0"/>
                <a:cs typeface="+mn-cs"/>
              </a:rPr>
              <a:t>Ezekiel</a:t>
            </a:r>
            <a:r>
              <a:rPr lang="fr-FR" altLang="ja-JP" sz="3200" dirty="0">
                <a:solidFill>
                  <a:srgbClr val="660066"/>
                </a:solidFill>
                <a:latin typeface="Arial"/>
                <a:cs typeface="+mn-cs"/>
              </a:rPr>
              <a:t>'</a:t>
            </a:r>
            <a:r>
              <a:rPr lang="en-US" sz="3200" dirty="0">
                <a:solidFill>
                  <a:srgbClr val="660066"/>
                </a:solidFill>
                <a:latin typeface="Arial Black" charset="0"/>
                <a:cs typeface="+mn-cs"/>
              </a:rPr>
              <a:t>s call</a:t>
            </a:r>
          </a:p>
          <a:p>
            <a:pPr algn="l">
              <a:lnSpc>
                <a:spcPct val="20000"/>
              </a:lnSpc>
              <a:defRPr/>
            </a:pPr>
            <a:endParaRPr lang="en-US" sz="3200" dirty="0">
              <a:solidFill>
                <a:srgbClr val="660066"/>
              </a:solidFill>
              <a:latin typeface="Arial Black" charset="0"/>
              <a:cs typeface="+mn-cs"/>
            </a:endParaRPr>
          </a:p>
          <a:p>
            <a:pPr algn="l">
              <a:defRPr/>
            </a:pPr>
            <a:r>
              <a:rPr lang="en-US" sz="3200" dirty="0">
                <a:latin typeface="Arial Black" charset="0"/>
                <a:cs typeface="+mn-cs"/>
              </a:rPr>
              <a:t>Ezekiel 3:22 – 24:27</a:t>
            </a:r>
          </a:p>
          <a:p>
            <a:pPr algn="l">
              <a:defRPr/>
            </a:pPr>
            <a:r>
              <a:rPr lang="en-US" sz="3200" dirty="0">
                <a:solidFill>
                  <a:srgbClr val="660066"/>
                </a:solidFill>
                <a:latin typeface="Arial Black" charset="0"/>
                <a:cs typeface="+mn-cs"/>
              </a:rPr>
              <a:t>Prophecies of judgment against Israel</a:t>
            </a:r>
          </a:p>
          <a:p>
            <a:pPr algn="l">
              <a:lnSpc>
                <a:spcPct val="30000"/>
              </a:lnSpc>
              <a:defRPr/>
            </a:pPr>
            <a:endParaRPr lang="en-US" sz="3200" dirty="0">
              <a:latin typeface="Arial Black" charset="0"/>
              <a:cs typeface="+mn-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2254"/>
                                        </p:tgtEl>
                                        <p:attrNameLst>
                                          <p:attrName>style.visibility</p:attrName>
                                        </p:attrNameLst>
                                      </p:cBhvr>
                                      <p:to>
                                        <p:strVal val="visible"/>
                                      </p:to>
                                    </p:set>
                                    <p:anim calcmode="lin" valueType="num">
                                      <p:cBhvr>
                                        <p:cTn id="7" dur="500" fill="hold"/>
                                        <p:tgtEl>
                                          <p:spTgt spid="52254"/>
                                        </p:tgtEl>
                                        <p:attrNameLst>
                                          <p:attrName>ppt_w</p:attrName>
                                        </p:attrNameLst>
                                      </p:cBhvr>
                                      <p:tavLst>
                                        <p:tav tm="0">
                                          <p:val>
                                            <p:fltVal val="0"/>
                                          </p:val>
                                        </p:tav>
                                        <p:tav tm="100000">
                                          <p:val>
                                            <p:strVal val="#ppt_w"/>
                                          </p:val>
                                        </p:tav>
                                      </p:tavLst>
                                    </p:anim>
                                    <p:anim calcmode="lin" valueType="num">
                                      <p:cBhvr>
                                        <p:cTn id="8" dur="500" fill="hold"/>
                                        <p:tgtEl>
                                          <p:spTgt spid="52254"/>
                                        </p:tgtEl>
                                        <p:attrNameLst>
                                          <p:attrName>ppt_h</p:attrName>
                                        </p:attrNameLst>
                                      </p:cBhvr>
                                      <p:tavLst>
                                        <p:tav tm="0">
                                          <p:val>
                                            <p:fltVal val="0"/>
                                          </p:val>
                                        </p:tav>
                                        <p:tav tm="100000">
                                          <p:val>
                                            <p:strVal val="#ppt_h"/>
                                          </p:val>
                                        </p:tav>
                                      </p:tavLst>
                                    </p:anim>
                                    <p:anim calcmode="lin" valueType="num">
                                      <p:cBhvr>
                                        <p:cTn id="9" dur="500" fill="hold"/>
                                        <p:tgtEl>
                                          <p:spTgt spid="52254"/>
                                        </p:tgtEl>
                                        <p:attrNameLst>
                                          <p:attrName>style.rotation</p:attrName>
                                        </p:attrNameLst>
                                      </p:cBhvr>
                                      <p:tavLst>
                                        <p:tav tm="0">
                                          <p:val>
                                            <p:fltVal val="360"/>
                                          </p:val>
                                        </p:tav>
                                        <p:tav tm="100000">
                                          <p:val>
                                            <p:fltVal val="0"/>
                                          </p:val>
                                        </p:tav>
                                      </p:tavLst>
                                    </p:anim>
                                    <p:animEffect transition="in" filter="fade">
                                      <p:cBhvr>
                                        <p:cTn id="10" dur="500"/>
                                        <p:tgtEl>
                                          <p:spTgt spid="52254"/>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2253">
                                            <p:txEl>
                                              <p:pRg st="2" end="2"/>
                                            </p:txEl>
                                          </p:spTgt>
                                        </p:tgtEl>
                                        <p:attrNameLst>
                                          <p:attrName>style.visibility</p:attrName>
                                        </p:attrNameLst>
                                      </p:cBhvr>
                                      <p:to>
                                        <p:strVal val="visible"/>
                                      </p:to>
                                    </p:set>
                                    <p:anim calcmode="lin" valueType="num">
                                      <p:cBhvr>
                                        <p:cTn id="14" dur="500" fill="hold"/>
                                        <p:tgtEl>
                                          <p:spTgt spid="5225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2253">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5225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225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225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52256">
                                            <p:txEl>
                                              <p:pRg st="0" end="0"/>
                                            </p:txEl>
                                          </p:spTgt>
                                        </p:tgtEl>
                                        <p:attrNameLst>
                                          <p:attrName>style.visibility</p:attrName>
                                        </p:attrNameLst>
                                      </p:cBhvr>
                                      <p:to>
                                        <p:strVal val="visible"/>
                                      </p:to>
                                    </p:set>
                                    <p:animEffect transition="in" filter="fade">
                                      <p:cBhvr>
                                        <p:cTn id="23" dur="1000"/>
                                        <p:tgtEl>
                                          <p:spTgt spid="52256">
                                            <p:txEl>
                                              <p:pRg st="0" end="0"/>
                                            </p:txEl>
                                          </p:spTgt>
                                        </p:tgtEl>
                                      </p:cBhvr>
                                    </p:animEffect>
                                    <p:anim calcmode="lin" valueType="num">
                                      <p:cBhvr>
                                        <p:cTn id="24" dur="1000" fill="hold"/>
                                        <p:tgtEl>
                                          <p:spTgt spid="5225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52256">
                                            <p:txEl>
                                              <p:pRg st="0" end="0"/>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2256">
                                            <p:txEl>
                                              <p:pRg st="1" end="1"/>
                                            </p:txEl>
                                          </p:spTgt>
                                        </p:tgtEl>
                                        <p:attrNameLst>
                                          <p:attrName>style.visibility</p:attrName>
                                        </p:attrNameLst>
                                      </p:cBhvr>
                                      <p:to>
                                        <p:strVal val="visible"/>
                                      </p:to>
                                    </p:set>
                                    <p:animEffect transition="in" filter="fade">
                                      <p:cBhvr>
                                        <p:cTn id="28" dur="1000"/>
                                        <p:tgtEl>
                                          <p:spTgt spid="52256">
                                            <p:txEl>
                                              <p:pRg st="1" end="1"/>
                                            </p:txEl>
                                          </p:spTgt>
                                        </p:tgtEl>
                                      </p:cBhvr>
                                    </p:animEffect>
                                    <p:anim calcmode="lin" valueType="num">
                                      <p:cBhvr>
                                        <p:cTn id="29" dur="1000" fill="hold"/>
                                        <p:tgtEl>
                                          <p:spTgt spid="5225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522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2256">
                                            <p:txEl>
                                              <p:pRg st="3" end="3"/>
                                            </p:txEl>
                                          </p:spTgt>
                                        </p:tgtEl>
                                        <p:attrNameLst>
                                          <p:attrName>style.visibility</p:attrName>
                                        </p:attrNameLst>
                                      </p:cBhvr>
                                      <p:to>
                                        <p:strVal val="visible"/>
                                      </p:to>
                                    </p:set>
                                    <p:animEffect transition="in" filter="fade">
                                      <p:cBhvr>
                                        <p:cTn id="35" dur="1000"/>
                                        <p:tgtEl>
                                          <p:spTgt spid="52256">
                                            <p:txEl>
                                              <p:pRg st="3" end="3"/>
                                            </p:txEl>
                                          </p:spTgt>
                                        </p:tgtEl>
                                      </p:cBhvr>
                                    </p:animEffect>
                                    <p:anim calcmode="lin" valueType="num">
                                      <p:cBhvr>
                                        <p:cTn id="36" dur="1000" fill="hold"/>
                                        <p:tgtEl>
                                          <p:spTgt spid="5225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2256">
                                            <p:txEl>
                                              <p:pRg st="3" end="3"/>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2256">
                                            <p:txEl>
                                              <p:pRg st="4" end="4"/>
                                            </p:txEl>
                                          </p:spTgt>
                                        </p:tgtEl>
                                        <p:attrNameLst>
                                          <p:attrName>style.visibility</p:attrName>
                                        </p:attrNameLst>
                                      </p:cBhvr>
                                      <p:to>
                                        <p:strVal val="visible"/>
                                      </p:to>
                                    </p:set>
                                    <p:animEffect transition="in" filter="fade">
                                      <p:cBhvr>
                                        <p:cTn id="40" dur="1000"/>
                                        <p:tgtEl>
                                          <p:spTgt spid="52256">
                                            <p:txEl>
                                              <p:pRg st="4" end="4"/>
                                            </p:txEl>
                                          </p:spTgt>
                                        </p:tgtEl>
                                      </p:cBhvr>
                                    </p:animEffect>
                                    <p:anim calcmode="lin" valueType="num">
                                      <p:cBhvr>
                                        <p:cTn id="41" dur="1000" fill="hold"/>
                                        <p:tgtEl>
                                          <p:spTgt spid="5225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522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101410" name="Picture 34" descr="clay tablet"/>
          <p:cNvPicPr>
            <a:picLocks noGrp="1" noChangeAspect="1" noChangeArrowheads="1"/>
          </p:cNvPicPr>
          <p:nvPr>
            <p:ph/>
          </p:nvPr>
        </p:nvPicPr>
        <p:blipFill>
          <a:blip r:embed="rId4">
            <a:extLst>
              <a:ext uri="{28A0092B-C50C-407E-A947-70E740481C1C}">
                <a14:useLocalDpi xmlns:a14="http://schemas.microsoft.com/office/drawing/2010/main" val="0"/>
              </a:ext>
            </a:extLst>
          </a:blip>
          <a:srcRect/>
          <a:stretch>
            <a:fillRect/>
          </a:stretch>
        </p:blipFill>
        <p:spPr>
          <a:xfrm>
            <a:off x="7872413" y="3733800"/>
            <a:ext cx="2162175" cy="29527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01378"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86372" name="Group 3"/>
          <p:cNvGrpSpPr>
            <a:grpSpLocks/>
          </p:cNvGrpSpPr>
          <p:nvPr/>
        </p:nvGrpSpPr>
        <p:grpSpPr bwMode="auto">
          <a:xfrm>
            <a:off x="1831975" y="238125"/>
            <a:ext cx="419100" cy="381000"/>
            <a:chOff x="1056" y="672"/>
            <a:chExt cx="264" cy="240"/>
          </a:xfrm>
        </p:grpSpPr>
        <p:sp>
          <p:nvSpPr>
            <p:cNvPr id="10138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8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3" name="Group 6"/>
          <p:cNvGrpSpPr>
            <a:grpSpLocks/>
          </p:cNvGrpSpPr>
          <p:nvPr/>
        </p:nvGrpSpPr>
        <p:grpSpPr bwMode="auto">
          <a:xfrm>
            <a:off x="484188" y="238125"/>
            <a:ext cx="419100" cy="381000"/>
            <a:chOff x="1056" y="672"/>
            <a:chExt cx="264" cy="240"/>
          </a:xfrm>
        </p:grpSpPr>
        <p:sp>
          <p:nvSpPr>
            <p:cNvPr id="10138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8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4" name="Group 9"/>
          <p:cNvGrpSpPr>
            <a:grpSpLocks/>
          </p:cNvGrpSpPr>
          <p:nvPr/>
        </p:nvGrpSpPr>
        <p:grpSpPr bwMode="auto">
          <a:xfrm>
            <a:off x="3009900" y="231775"/>
            <a:ext cx="419100" cy="381000"/>
            <a:chOff x="1056" y="672"/>
            <a:chExt cx="264" cy="240"/>
          </a:xfrm>
        </p:grpSpPr>
        <p:sp>
          <p:nvSpPr>
            <p:cNvPr id="10138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8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5" name="Group 12"/>
          <p:cNvGrpSpPr>
            <a:grpSpLocks/>
          </p:cNvGrpSpPr>
          <p:nvPr/>
        </p:nvGrpSpPr>
        <p:grpSpPr bwMode="auto">
          <a:xfrm>
            <a:off x="4270375" y="239713"/>
            <a:ext cx="419100" cy="381000"/>
            <a:chOff x="1056" y="672"/>
            <a:chExt cx="264" cy="240"/>
          </a:xfrm>
        </p:grpSpPr>
        <p:sp>
          <p:nvSpPr>
            <p:cNvPr id="10138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9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6" name="Group 15"/>
          <p:cNvGrpSpPr>
            <a:grpSpLocks/>
          </p:cNvGrpSpPr>
          <p:nvPr/>
        </p:nvGrpSpPr>
        <p:grpSpPr bwMode="auto">
          <a:xfrm>
            <a:off x="5610225" y="223838"/>
            <a:ext cx="419100" cy="381000"/>
            <a:chOff x="1056" y="672"/>
            <a:chExt cx="264" cy="240"/>
          </a:xfrm>
        </p:grpSpPr>
        <p:sp>
          <p:nvSpPr>
            <p:cNvPr id="10139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9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7" name="Group 18"/>
          <p:cNvGrpSpPr>
            <a:grpSpLocks/>
          </p:cNvGrpSpPr>
          <p:nvPr/>
        </p:nvGrpSpPr>
        <p:grpSpPr bwMode="auto">
          <a:xfrm>
            <a:off x="9182100" y="223838"/>
            <a:ext cx="419100" cy="381000"/>
            <a:chOff x="1056" y="672"/>
            <a:chExt cx="264" cy="240"/>
          </a:xfrm>
        </p:grpSpPr>
        <p:sp>
          <p:nvSpPr>
            <p:cNvPr id="10139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9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8" name="Group 21"/>
          <p:cNvGrpSpPr>
            <a:grpSpLocks/>
          </p:cNvGrpSpPr>
          <p:nvPr/>
        </p:nvGrpSpPr>
        <p:grpSpPr bwMode="auto">
          <a:xfrm>
            <a:off x="8039100" y="214313"/>
            <a:ext cx="419100" cy="381000"/>
            <a:chOff x="1056" y="672"/>
            <a:chExt cx="264" cy="240"/>
          </a:xfrm>
        </p:grpSpPr>
        <p:sp>
          <p:nvSpPr>
            <p:cNvPr id="10139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39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6379" name="Group 24"/>
          <p:cNvGrpSpPr>
            <a:grpSpLocks/>
          </p:cNvGrpSpPr>
          <p:nvPr/>
        </p:nvGrpSpPr>
        <p:grpSpPr bwMode="auto">
          <a:xfrm>
            <a:off x="6838950" y="228600"/>
            <a:ext cx="419100" cy="381000"/>
            <a:chOff x="1056" y="672"/>
            <a:chExt cx="264" cy="240"/>
          </a:xfrm>
        </p:grpSpPr>
        <p:sp>
          <p:nvSpPr>
            <p:cNvPr id="10140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40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1403"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1404"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EZEKIEL </a:t>
            </a:r>
            <a:r>
              <a:rPr lang="en-US" sz="2000">
                <a:solidFill>
                  <a:schemeClr val="bg2"/>
                </a:solidFill>
                <a:latin typeface="Chelsea Studio" charset="0"/>
                <a:cs typeface="+mn-cs"/>
              </a:rPr>
              <a:t> ISSUES  DANIEL  ISSUES  QUIZ SUMMARY</a:t>
            </a:r>
          </a:p>
        </p:txBody>
      </p:sp>
      <p:sp>
        <p:nvSpPr>
          <p:cNvPr id="101405" name="Rectangle 29"/>
          <p:cNvSpPr>
            <a:spLocks noChangeArrowheads="1"/>
          </p:cNvSpPr>
          <p:nvPr/>
        </p:nvSpPr>
        <p:spPr bwMode="auto">
          <a:xfrm>
            <a:off x="2770188" y="903288"/>
            <a:ext cx="1139825"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a:p>
            <a:pPr algn="l">
              <a:defRPr/>
            </a:pPr>
            <a:r>
              <a:rPr lang="en-US" sz="2000">
                <a:latin typeface="Chelsea Studio" charset="0"/>
                <a:cs typeface="+mn-cs"/>
              </a:rPr>
              <a:t>Outline</a:t>
            </a:r>
          </a:p>
        </p:txBody>
      </p:sp>
      <p:sp>
        <p:nvSpPr>
          <p:cNvPr id="101406" name="AutoShape 30"/>
          <p:cNvSpPr>
            <a:spLocks noChangeArrowheads="1"/>
          </p:cNvSpPr>
          <p:nvPr/>
        </p:nvSpPr>
        <p:spPr bwMode="auto">
          <a:xfrm>
            <a:off x="2349500" y="720725"/>
            <a:ext cx="420688"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01407"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1408" name="Text Box 32"/>
          <p:cNvSpPr txBox="1">
            <a:spLocks noChangeArrowheads="1"/>
          </p:cNvSpPr>
          <p:nvPr/>
        </p:nvSpPr>
        <p:spPr bwMode="auto">
          <a:xfrm>
            <a:off x="0" y="2008188"/>
            <a:ext cx="10287000" cy="3843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lnSpc>
                <a:spcPct val="20000"/>
              </a:lnSpc>
              <a:defRPr/>
            </a:pPr>
            <a:endParaRPr lang="en-US" sz="3200" dirty="0">
              <a:solidFill>
                <a:srgbClr val="660066"/>
              </a:solidFill>
              <a:latin typeface="Arial Black" charset="0"/>
              <a:cs typeface="+mn-cs"/>
            </a:endParaRPr>
          </a:p>
          <a:p>
            <a:pPr algn="l">
              <a:defRPr/>
            </a:pPr>
            <a:r>
              <a:rPr lang="en-US" sz="3200" dirty="0">
                <a:latin typeface="Arial Black" charset="0"/>
                <a:cs typeface="+mn-cs"/>
              </a:rPr>
              <a:t>Ezekiel 3:22 – 24:27</a:t>
            </a:r>
          </a:p>
          <a:p>
            <a:pPr algn="l">
              <a:defRPr/>
            </a:pPr>
            <a:r>
              <a:rPr lang="en-US" sz="3200" dirty="0">
                <a:solidFill>
                  <a:srgbClr val="660066"/>
                </a:solidFill>
                <a:latin typeface="Arial Black" charset="0"/>
                <a:cs typeface="+mn-cs"/>
              </a:rPr>
              <a:t>Prophecies of judgment against Israel</a:t>
            </a:r>
          </a:p>
          <a:p>
            <a:pPr algn="l">
              <a:defRPr/>
            </a:pPr>
            <a:endParaRPr lang="en-US" sz="3200" dirty="0">
              <a:solidFill>
                <a:srgbClr val="660066"/>
              </a:solidFill>
              <a:latin typeface="Arial Black" charset="0"/>
              <a:cs typeface="+mn-cs"/>
            </a:endParaRPr>
          </a:p>
          <a:p>
            <a:pPr algn="l">
              <a:defRPr/>
            </a:pPr>
            <a:r>
              <a:rPr lang="en-US" sz="3200" dirty="0">
                <a:solidFill>
                  <a:schemeClr val="hlink"/>
                </a:solidFill>
                <a:latin typeface="Arial Black" charset="0"/>
                <a:cs typeface="+mn-cs"/>
              </a:rPr>
              <a:t>- Pre-exilic message of God</a:t>
            </a:r>
            <a:r>
              <a:rPr lang="fr-FR" altLang="ja-JP" sz="3200" dirty="0">
                <a:solidFill>
                  <a:schemeClr val="hlink"/>
                </a:solidFill>
                <a:latin typeface="Arial"/>
                <a:cs typeface="+mn-cs"/>
              </a:rPr>
              <a:t>'</a:t>
            </a:r>
            <a:r>
              <a:rPr lang="en-US" sz="3200" dirty="0">
                <a:solidFill>
                  <a:schemeClr val="hlink"/>
                </a:solidFill>
                <a:latin typeface="Arial Black" charset="0"/>
                <a:cs typeface="+mn-cs"/>
              </a:rPr>
              <a:t>s judgment due to Judah</a:t>
            </a:r>
            <a:r>
              <a:rPr lang="fr-FR" altLang="ja-JP" sz="3200" dirty="0">
                <a:solidFill>
                  <a:schemeClr val="hlink"/>
                </a:solidFill>
                <a:latin typeface="Arial"/>
                <a:cs typeface="+mn-cs"/>
              </a:rPr>
              <a:t>'</a:t>
            </a:r>
            <a:r>
              <a:rPr lang="en-US" sz="3200" dirty="0">
                <a:solidFill>
                  <a:schemeClr val="hlink"/>
                </a:solidFill>
                <a:latin typeface="Arial Black" charset="0"/>
                <a:cs typeface="+mn-cs"/>
              </a:rPr>
              <a:t>s corrupt history</a:t>
            </a:r>
          </a:p>
          <a:p>
            <a:pPr algn="l">
              <a:defRPr/>
            </a:pPr>
            <a:r>
              <a:rPr lang="en-US" sz="3200" dirty="0">
                <a:solidFill>
                  <a:schemeClr val="hlink"/>
                </a:solidFill>
                <a:latin typeface="Arial Black" charset="0"/>
                <a:cs typeface="+mn-cs"/>
              </a:rPr>
              <a:t>- Signs, sermons and visions were used</a:t>
            </a:r>
          </a:p>
          <a:p>
            <a:pPr algn="l">
              <a:defRPr/>
            </a:pPr>
            <a:r>
              <a:rPr lang="en-US" sz="3200" dirty="0">
                <a:solidFill>
                  <a:schemeClr val="hlink"/>
                </a:solidFill>
                <a:latin typeface="Arial Black" charset="0"/>
                <a:cs typeface="+mn-cs"/>
              </a:rPr>
              <a:t>- Vivid and dramatic symbolic acts</a:t>
            </a:r>
          </a:p>
          <a:p>
            <a:pPr algn="l">
              <a:lnSpc>
                <a:spcPct val="30000"/>
              </a:lnSpc>
              <a:defRPr/>
            </a:pPr>
            <a:endParaRPr lang="en-US" sz="3200" dirty="0">
              <a:solidFill>
                <a:schemeClr val="hlink"/>
              </a:solidFill>
              <a:latin typeface="Arial Black" charset="0"/>
              <a:cs typeface="+mn-cs"/>
            </a:endParaRPr>
          </a:p>
        </p:txBody>
      </p:sp>
      <p:sp>
        <p:nvSpPr>
          <p:cNvPr id="101409" name="Text Box 33"/>
          <p:cNvSpPr txBox="1">
            <a:spLocks noChangeArrowheads="1"/>
          </p:cNvSpPr>
          <p:nvPr/>
        </p:nvSpPr>
        <p:spPr bwMode="auto">
          <a:xfrm>
            <a:off x="0" y="3089275"/>
            <a:ext cx="10287000" cy="3351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lnSpc>
                <a:spcPct val="20000"/>
              </a:lnSpc>
              <a:defRPr/>
            </a:pPr>
            <a:endParaRPr lang="en-US" sz="3200">
              <a:solidFill>
                <a:srgbClr val="660066"/>
              </a:solidFill>
              <a:latin typeface="Arial Black" charset="0"/>
              <a:cs typeface="+mn-cs"/>
            </a:endParaRPr>
          </a:p>
          <a:p>
            <a:pPr algn="l">
              <a:defRPr/>
            </a:pPr>
            <a:r>
              <a:rPr lang="en-US" sz="3200">
                <a:solidFill>
                  <a:schemeClr val="hlink"/>
                </a:solidFill>
                <a:latin typeface="Arial Black" charset="0"/>
                <a:cs typeface="+mn-cs"/>
              </a:rPr>
              <a:t>Vivid and dramatic symbolic acts</a:t>
            </a:r>
          </a:p>
          <a:p>
            <a:pPr algn="l">
              <a:defRPr/>
            </a:pPr>
            <a:endParaRPr lang="en-US" sz="3200">
              <a:solidFill>
                <a:schemeClr val="hlink"/>
              </a:solidFill>
              <a:latin typeface="Arial Black" charset="0"/>
              <a:cs typeface="+mn-cs"/>
            </a:endParaRPr>
          </a:p>
          <a:p>
            <a:pPr algn="l">
              <a:buFontTx/>
              <a:buChar char="-"/>
              <a:defRPr/>
            </a:pPr>
            <a:r>
              <a:rPr lang="en-US" sz="3200">
                <a:solidFill>
                  <a:srgbClr val="3399FF"/>
                </a:solidFill>
                <a:latin typeface="Arial Black" charset="0"/>
                <a:cs typeface="+mn-cs"/>
              </a:rPr>
              <a:t>Clay tablet (4:1-3)</a:t>
            </a:r>
          </a:p>
          <a:p>
            <a:pPr algn="l">
              <a:buFontTx/>
              <a:buChar char="-"/>
              <a:defRPr/>
            </a:pPr>
            <a:r>
              <a:rPr lang="en-US" sz="3200">
                <a:solidFill>
                  <a:srgbClr val="3399FF"/>
                </a:solidFill>
                <a:latin typeface="Arial Black" charset="0"/>
                <a:cs typeface="+mn-cs"/>
              </a:rPr>
              <a:t>Lying on his side for 14 months (4:4-8)</a:t>
            </a:r>
          </a:p>
          <a:p>
            <a:pPr algn="l">
              <a:buFontTx/>
              <a:buChar char="-"/>
              <a:defRPr/>
            </a:pPr>
            <a:r>
              <a:rPr lang="en-US" sz="3200">
                <a:solidFill>
                  <a:srgbClr val="3399FF"/>
                </a:solidFill>
                <a:latin typeface="Arial Black" charset="0"/>
                <a:cs typeface="+mn-cs"/>
              </a:rPr>
              <a:t>Eating food cooked with dung (4:9-7)</a:t>
            </a:r>
          </a:p>
          <a:p>
            <a:pPr algn="l">
              <a:buFontTx/>
              <a:buChar char="-"/>
              <a:defRPr/>
            </a:pPr>
            <a:r>
              <a:rPr lang="en-US" sz="3200">
                <a:solidFill>
                  <a:srgbClr val="3399FF"/>
                </a:solidFill>
                <a:latin typeface="Arial Black" charset="0"/>
                <a:cs typeface="+mn-cs"/>
              </a:rPr>
              <a:t>Dividing and burning hair (5)</a:t>
            </a:r>
          </a:p>
          <a:p>
            <a:pPr algn="l">
              <a:lnSpc>
                <a:spcPct val="30000"/>
              </a:lnSpc>
              <a:defRPr/>
            </a:pPr>
            <a:endParaRPr lang="en-US" sz="3200">
              <a:solidFill>
                <a:srgbClr val="3399FF"/>
              </a:solidFill>
              <a:latin typeface="Arial Black" charset="0"/>
              <a:cs typeface="+mn-cs"/>
            </a:endParaRP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1408">
                                            <p:txEl>
                                              <p:pRg st="4" end="4"/>
                                            </p:txEl>
                                          </p:spTgt>
                                        </p:tgtEl>
                                        <p:attrNameLst>
                                          <p:attrName>style.visibility</p:attrName>
                                        </p:attrNameLst>
                                      </p:cBhvr>
                                      <p:to>
                                        <p:strVal val="visible"/>
                                      </p:to>
                                    </p:set>
                                    <p:animEffect transition="in" filter="fade">
                                      <p:cBhvr>
                                        <p:cTn id="7" dur="1000"/>
                                        <p:tgtEl>
                                          <p:spTgt spid="101408">
                                            <p:txEl>
                                              <p:pRg st="4" end="4"/>
                                            </p:txEl>
                                          </p:spTgt>
                                        </p:tgtEl>
                                      </p:cBhvr>
                                    </p:animEffect>
                                    <p:anim calcmode="lin" valueType="num">
                                      <p:cBhvr>
                                        <p:cTn id="8" dur="1000" fill="hold"/>
                                        <p:tgtEl>
                                          <p:spTgt spid="10140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0140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101408">
                                            <p:txEl>
                                              <p:pRg st="5" end="5"/>
                                            </p:txEl>
                                          </p:spTgt>
                                        </p:tgtEl>
                                        <p:attrNameLst>
                                          <p:attrName>style.visibility</p:attrName>
                                        </p:attrNameLst>
                                      </p:cBhvr>
                                      <p:to>
                                        <p:strVal val="visible"/>
                                      </p:to>
                                    </p:set>
                                    <p:animEffect transition="in" filter="fade">
                                      <p:cBhvr>
                                        <p:cTn id="14" dur="1000"/>
                                        <p:tgtEl>
                                          <p:spTgt spid="101408">
                                            <p:txEl>
                                              <p:pRg st="5" end="5"/>
                                            </p:txEl>
                                          </p:spTgt>
                                        </p:tgtEl>
                                      </p:cBhvr>
                                    </p:animEffect>
                                    <p:anim calcmode="lin" valueType="num">
                                      <p:cBhvr>
                                        <p:cTn id="15" dur="1000" fill="hold"/>
                                        <p:tgtEl>
                                          <p:spTgt spid="101408">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0140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01408">
                                            <p:txEl>
                                              <p:pRg st="6" end="6"/>
                                            </p:txEl>
                                          </p:spTgt>
                                        </p:tgtEl>
                                        <p:attrNameLst>
                                          <p:attrName>style.visibility</p:attrName>
                                        </p:attrNameLst>
                                      </p:cBhvr>
                                      <p:to>
                                        <p:strVal val="visible"/>
                                      </p:to>
                                    </p:set>
                                    <p:animEffect transition="in" filter="fade">
                                      <p:cBhvr>
                                        <p:cTn id="21" dur="1000"/>
                                        <p:tgtEl>
                                          <p:spTgt spid="101408">
                                            <p:txEl>
                                              <p:pRg st="6" end="6"/>
                                            </p:txEl>
                                          </p:spTgt>
                                        </p:tgtEl>
                                      </p:cBhvr>
                                    </p:animEffect>
                                    <p:anim calcmode="lin" valueType="num">
                                      <p:cBhvr>
                                        <p:cTn id="22" dur="1000" fill="hold"/>
                                        <p:tgtEl>
                                          <p:spTgt spid="10140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0140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xit" presetSubtype="0" fill="hold" nodeType="clickEffect">
                                  <p:stCondLst>
                                    <p:cond delay="0"/>
                                  </p:stCondLst>
                                  <p:childTnLst>
                                    <p:animEffect transition="out" filter="fade">
                                      <p:cBhvr>
                                        <p:cTn id="27" dur="1000"/>
                                        <p:tgtEl>
                                          <p:spTgt spid="101408">
                                            <p:txEl>
                                              <p:pRg st="4" end="4"/>
                                            </p:txEl>
                                          </p:spTgt>
                                        </p:tgtEl>
                                      </p:cBhvr>
                                    </p:animEffect>
                                    <p:anim calcmode="lin" valueType="num">
                                      <p:cBhvr>
                                        <p:cTn id="28" dur="1000"/>
                                        <p:tgtEl>
                                          <p:spTgt spid="101408">
                                            <p:txEl>
                                              <p:pRg st="4" end="4"/>
                                            </p:txEl>
                                          </p:spTgt>
                                        </p:tgtEl>
                                        <p:attrNameLst>
                                          <p:attrName>ppt_x</p:attrName>
                                        </p:attrNameLst>
                                      </p:cBhvr>
                                      <p:tavLst>
                                        <p:tav tm="0">
                                          <p:val>
                                            <p:strVal val="ppt_x"/>
                                          </p:val>
                                        </p:tav>
                                        <p:tav tm="100000">
                                          <p:val>
                                            <p:strVal val="ppt_x"/>
                                          </p:val>
                                        </p:tav>
                                      </p:tavLst>
                                    </p:anim>
                                    <p:anim calcmode="lin" valueType="num">
                                      <p:cBhvr>
                                        <p:cTn id="29" dur="1000"/>
                                        <p:tgtEl>
                                          <p:spTgt spid="101408">
                                            <p:txEl>
                                              <p:pRg st="4" end="4"/>
                                            </p:txEl>
                                          </p:spTgt>
                                        </p:tgtEl>
                                        <p:attrNameLst>
                                          <p:attrName>ppt_y</p:attrName>
                                        </p:attrNameLst>
                                      </p:cBhvr>
                                      <p:tavLst>
                                        <p:tav tm="0">
                                          <p:val>
                                            <p:strVal val="ppt_y"/>
                                          </p:val>
                                        </p:tav>
                                        <p:tav tm="100000">
                                          <p:val>
                                            <p:strVal val="ppt_y+.1"/>
                                          </p:val>
                                        </p:tav>
                                      </p:tavLst>
                                    </p:anim>
                                    <p:set>
                                      <p:cBhvr>
                                        <p:cTn id="30" dur="1" fill="hold">
                                          <p:stCondLst>
                                            <p:cond delay="999"/>
                                          </p:stCondLst>
                                        </p:cTn>
                                        <p:tgtEl>
                                          <p:spTgt spid="101408">
                                            <p:txEl>
                                              <p:pRg st="4" end="4"/>
                                            </p:txEl>
                                          </p:spTgt>
                                        </p:tgtEl>
                                        <p:attrNameLst>
                                          <p:attrName>style.visibility</p:attrName>
                                        </p:attrNameLst>
                                      </p:cBhvr>
                                      <p:to>
                                        <p:strVal val="hidden"/>
                                      </p:to>
                                    </p:set>
                                  </p:childTnLst>
                                </p:cTn>
                              </p:par>
                              <p:par>
                                <p:cTn id="31" presetID="42" presetClass="exit" presetSubtype="0" fill="hold" nodeType="withEffect">
                                  <p:stCondLst>
                                    <p:cond delay="0"/>
                                  </p:stCondLst>
                                  <p:childTnLst>
                                    <p:animEffect transition="out" filter="fade">
                                      <p:cBhvr>
                                        <p:cTn id="32" dur="1000"/>
                                        <p:tgtEl>
                                          <p:spTgt spid="101408">
                                            <p:txEl>
                                              <p:pRg st="5" end="5"/>
                                            </p:txEl>
                                          </p:spTgt>
                                        </p:tgtEl>
                                      </p:cBhvr>
                                    </p:animEffect>
                                    <p:anim calcmode="lin" valueType="num">
                                      <p:cBhvr>
                                        <p:cTn id="33" dur="1000"/>
                                        <p:tgtEl>
                                          <p:spTgt spid="101408">
                                            <p:txEl>
                                              <p:pRg st="5" end="5"/>
                                            </p:txEl>
                                          </p:spTgt>
                                        </p:tgtEl>
                                        <p:attrNameLst>
                                          <p:attrName>ppt_x</p:attrName>
                                        </p:attrNameLst>
                                      </p:cBhvr>
                                      <p:tavLst>
                                        <p:tav tm="0">
                                          <p:val>
                                            <p:strVal val="ppt_x"/>
                                          </p:val>
                                        </p:tav>
                                        <p:tav tm="100000">
                                          <p:val>
                                            <p:strVal val="ppt_x"/>
                                          </p:val>
                                        </p:tav>
                                      </p:tavLst>
                                    </p:anim>
                                    <p:anim calcmode="lin" valueType="num">
                                      <p:cBhvr>
                                        <p:cTn id="34" dur="1000"/>
                                        <p:tgtEl>
                                          <p:spTgt spid="101408">
                                            <p:txEl>
                                              <p:pRg st="5" end="5"/>
                                            </p:txEl>
                                          </p:spTgt>
                                        </p:tgtEl>
                                        <p:attrNameLst>
                                          <p:attrName>ppt_y</p:attrName>
                                        </p:attrNameLst>
                                      </p:cBhvr>
                                      <p:tavLst>
                                        <p:tav tm="0">
                                          <p:val>
                                            <p:strVal val="ppt_y"/>
                                          </p:val>
                                        </p:tav>
                                        <p:tav tm="100000">
                                          <p:val>
                                            <p:strVal val="ppt_y+.1"/>
                                          </p:val>
                                        </p:tav>
                                      </p:tavLst>
                                    </p:anim>
                                    <p:set>
                                      <p:cBhvr>
                                        <p:cTn id="35" dur="1" fill="hold">
                                          <p:stCondLst>
                                            <p:cond delay="999"/>
                                          </p:stCondLst>
                                        </p:cTn>
                                        <p:tgtEl>
                                          <p:spTgt spid="101408">
                                            <p:txEl>
                                              <p:pRg st="5" end="5"/>
                                            </p:txEl>
                                          </p:spTgt>
                                        </p:tgtEl>
                                        <p:attrNameLst>
                                          <p:attrName>style.visibility</p:attrName>
                                        </p:attrNameLst>
                                      </p:cBhvr>
                                      <p:to>
                                        <p:strVal val="hidden"/>
                                      </p:to>
                                    </p:set>
                                  </p:childTnLst>
                                </p:cTn>
                              </p:par>
                              <p:par>
                                <p:cTn id="36" presetID="42" presetClass="exit" presetSubtype="0" fill="hold" nodeType="withEffect">
                                  <p:stCondLst>
                                    <p:cond delay="0"/>
                                  </p:stCondLst>
                                  <p:childTnLst>
                                    <p:animEffect transition="out" filter="fade">
                                      <p:cBhvr>
                                        <p:cTn id="37" dur="1000"/>
                                        <p:tgtEl>
                                          <p:spTgt spid="101408">
                                            <p:txEl>
                                              <p:pRg st="6" end="6"/>
                                            </p:txEl>
                                          </p:spTgt>
                                        </p:tgtEl>
                                      </p:cBhvr>
                                    </p:animEffect>
                                    <p:anim calcmode="lin" valueType="num">
                                      <p:cBhvr>
                                        <p:cTn id="38" dur="1000"/>
                                        <p:tgtEl>
                                          <p:spTgt spid="101408">
                                            <p:txEl>
                                              <p:pRg st="6" end="6"/>
                                            </p:txEl>
                                          </p:spTgt>
                                        </p:tgtEl>
                                        <p:attrNameLst>
                                          <p:attrName>ppt_x</p:attrName>
                                        </p:attrNameLst>
                                      </p:cBhvr>
                                      <p:tavLst>
                                        <p:tav tm="0">
                                          <p:val>
                                            <p:strVal val="ppt_x"/>
                                          </p:val>
                                        </p:tav>
                                        <p:tav tm="100000">
                                          <p:val>
                                            <p:strVal val="ppt_x"/>
                                          </p:val>
                                        </p:tav>
                                      </p:tavLst>
                                    </p:anim>
                                    <p:anim calcmode="lin" valueType="num">
                                      <p:cBhvr>
                                        <p:cTn id="39" dur="1000"/>
                                        <p:tgtEl>
                                          <p:spTgt spid="101408">
                                            <p:txEl>
                                              <p:pRg st="6" end="6"/>
                                            </p:txEl>
                                          </p:spTgt>
                                        </p:tgtEl>
                                        <p:attrNameLst>
                                          <p:attrName>ppt_y</p:attrName>
                                        </p:attrNameLst>
                                      </p:cBhvr>
                                      <p:tavLst>
                                        <p:tav tm="0">
                                          <p:val>
                                            <p:strVal val="ppt_y"/>
                                          </p:val>
                                        </p:tav>
                                        <p:tav tm="100000">
                                          <p:val>
                                            <p:strVal val="ppt_y+.1"/>
                                          </p:val>
                                        </p:tav>
                                      </p:tavLst>
                                    </p:anim>
                                    <p:set>
                                      <p:cBhvr>
                                        <p:cTn id="40" dur="1" fill="hold">
                                          <p:stCondLst>
                                            <p:cond delay="999"/>
                                          </p:stCondLst>
                                        </p:cTn>
                                        <p:tgtEl>
                                          <p:spTgt spid="101408">
                                            <p:txEl>
                                              <p:pRg st="6" end="6"/>
                                            </p:txEl>
                                          </p:spTgt>
                                        </p:tgtEl>
                                        <p:attrNameLst>
                                          <p:attrName>style.visibility</p:attrName>
                                        </p:attrNameLst>
                                      </p:cBhvr>
                                      <p:to>
                                        <p:strVal val="hidden"/>
                                      </p:to>
                                    </p:set>
                                  </p:childTnLst>
                                </p:cTn>
                              </p:par>
                            </p:childTnLst>
                          </p:cTn>
                        </p:par>
                        <p:par>
                          <p:cTn id="41" fill="hold" nodeType="afterGroup">
                            <p:stCondLst>
                              <p:cond delay="1000"/>
                            </p:stCondLst>
                            <p:childTnLst>
                              <p:par>
                                <p:cTn id="42" presetID="10" presetClass="entr" presetSubtype="0" fill="hold" nodeType="afterEffect">
                                  <p:stCondLst>
                                    <p:cond delay="0"/>
                                  </p:stCondLst>
                                  <p:childTnLst>
                                    <p:set>
                                      <p:cBhvr>
                                        <p:cTn id="43" dur="1" fill="hold">
                                          <p:stCondLst>
                                            <p:cond delay="0"/>
                                          </p:stCondLst>
                                        </p:cTn>
                                        <p:tgtEl>
                                          <p:spTgt spid="101409">
                                            <p:txEl>
                                              <p:pRg st="1" end="1"/>
                                            </p:txEl>
                                          </p:spTgt>
                                        </p:tgtEl>
                                        <p:attrNameLst>
                                          <p:attrName>style.visibility</p:attrName>
                                        </p:attrNameLst>
                                      </p:cBhvr>
                                      <p:to>
                                        <p:strVal val="visible"/>
                                      </p:to>
                                    </p:set>
                                    <p:animEffect transition="in" filter="fade">
                                      <p:cBhvr>
                                        <p:cTn id="44" dur="2000"/>
                                        <p:tgtEl>
                                          <p:spTgt spid="101409">
                                            <p:txEl>
                                              <p:pRg st="1" end="1"/>
                                            </p:txEl>
                                          </p:spTgt>
                                        </p:tgtEl>
                                      </p:cBhvr>
                                    </p:animEffect>
                                  </p:childTnLst>
                                </p:cTn>
                              </p:par>
                            </p:childTnLst>
                          </p:cTn>
                        </p:par>
                        <p:par>
                          <p:cTn id="45" fill="hold" nodeType="afterGroup">
                            <p:stCondLst>
                              <p:cond delay="3000"/>
                            </p:stCondLst>
                            <p:childTnLst>
                              <p:par>
                                <p:cTn id="46" presetID="10" presetClass="entr" presetSubtype="0" fill="hold" nodeType="afterEffect">
                                  <p:stCondLst>
                                    <p:cond delay="0"/>
                                  </p:stCondLst>
                                  <p:childTnLst>
                                    <p:set>
                                      <p:cBhvr>
                                        <p:cTn id="47" dur="1" fill="hold">
                                          <p:stCondLst>
                                            <p:cond delay="0"/>
                                          </p:stCondLst>
                                        </p:cTn>
                                        <p:tgtEl>
                                          <p:spTgt spid="101409">
                                            <p:txEl>
                                              <p:pRg st="3" end="3"/>
                                            </p:txEl>
                                          </p:spTgt>
                                        </p:tgtEl>
                                        <p:attrNameLst>
                                          <p:attrName>style.visibility</p:attrName>
                                        </p:attrNameLst>
                                      </p:cBhvr>
                                      <p:to>
                                        <p:strVal val="visible"/>
                                      </p:to>
                                    </p:set>
                                    <p:animEffect transition="in" filter="fade">
                                      <p:cBhvr>
                                        <p:cTn id="48" dur="2000"/>
                                        <p:tgtEl>
                                          <p:spTgt spid="101409">
                                            <p:txEl>
                                              <p:pRg st="3" end="3"/>
                                            </p:txEl>
                                          </p:spTgt>
                                        </p:tgtEl>
                                      </p:cBhvr>
                                    </p:animEffect>
                                  </p:childTnLst>
                                </p:cTn>
                              </p:par>
                              <p:par>
                                <p:cTn id="49" presetID="53" presetClass="entr" presetSubtype="0" fill="hold" nodeType="withEffect">
                                  <p:stCondLst>
                                    <p:cond delay="0"/>
                                  </p:stCondLst>
                                  <p:iterate type="lt">
                                    <p:tmPct val="0"/>
                                  </p:iterate>
                                  <p:childTnLst>
                                    <p:set>
                                      <p:cBhvr>
                                        <p:cTn id="50" dur="1" fill="hold">
                                          <p:stCondLst>
                                            <p:cond delay="0"/>
                                          </p:stCondLst>
                                        </p:cTn>
                                        <p:tgtEl>
                                          <p:spTgt spid="101410"/>
                                        </p:tgtEl>
                                        <p:attrNameLst>
                                          <p:attrName>style.visibility</p:attrName>
                                        </p:attrNameLst>
                                      </p:cBhvr>
                                      <p:to>
                                        <p:strVal val="visible"/>
                                      </p:to>
                                    </p:set>
                                    <p:anim calcmode="lin" valueType="num">
                                      <p:cBhvr>
                                        <p:cTn id="51" dur="500" fill="hold"/>
                                        <p:tgtEl>
                                          <p:spTgt spid="101410"/>
                                        </p:tgtEl>
                                        <p:attrNameLst>
                                          <p:attrName>ppt_w</p:attrName>
                                        </p:attrNameLst>
                                      </p:cBhvr>
                                      <p:tavLst>
                                        <p:tav tm="0">
                                          <p:val>
                                            <p:fltVal val="0"/>
                                          </p:val>
                                        </p:tav>
                                        <p:tav tm="100000">
                                          <p:val>
                                            <p:strVal val="#ppt_w"/>
                                          </p:val>
                                        </p:tav>
                                      </p:tavLst>
                                    </p:anim>
                                    <p:anim calcmode="lin" valueType="num">
                                      <p:cBhvr>
                                        <p:cTn id="52" dur="500" fill="hold"/>
                                        <p:tgtEl>
                                          <p:spTgt spid="101410"/>
                                        </p:tgtEl>
                                        <p:attrNameLst>
                                          <p:attrName>ppt_h</p:attrName>
                                        </p:attrNameLst>
                                      </p:cBhvr>
                                      <p:tavLst>
                                        <p:tav tm="0">
                                          <p:val>
                                            <p:fltVal val="0"/>
                                          </p:val>
                                        </p:tav>
                                        <p:tav tm="100000">
                                          <p:val>
                                            <p:strVal val="#ppt_h"/>
                                          </p:val>
                                        </p:tav>
                                      </p:tavLst>
                                    </p:anim>
                                    <p:animEffect transition="in" filter="fade">
                                      <p:cBhvr>
                                        <p:cTn id="53" dur="500"/>
                                        <p:tgtEl>
                                          <p:spTgt spid="1014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1" presetClass="exit" presetSubtype="0" fill="hold" nodeType="clickEffect">
                                  <p:stCondLst>
                                    <p:cond delay="0"/>
                                  </p:stCondLst>
                                  <p:iterate type="lt">
                                    <p:tmPct val="5000"/>
                                  </p:iterate>
                                  <p:childTnLst>
                                    <p:anim calcmode="lin" valueType="num">
                                      <p:cBhvr>
                                        <p:cTn id="57" dur="1000"/>
                                        <p:tgtEl>
                                          <p:spTgt spid="101410"/>
                                        </p:tgtEl>
                                        <p:attrNameLst>
                                          <p:attrName>ppt_w</p:attrName>
                                        </p:attrNameLst>
                                      </p:cBhvr>
                                      <p:tavLst>
                                        <p:tav tm="0">
                                          <p:val>
                                            <p:strVal val="ppt_w"/>
                                          </p:val>
                                        </p:tav>
                                        <p:tav tm="100000">
                                          <p:val>
                                            <p:fltVal val="0"/>
                                          </p:val>
                                        </p:tav>
                                      </p:tavLst>
                                    </p:anim>
                                    <p:anim calcmode="lin" valueType="num">
                                      <p:cBhvr>
                                        <p:cTn id="58" dur="1000"/>
                                        <p:tgtEl>
                                          <p:spTgt spid="101410"/>
                                        </p:tgtEl>
                                        <p:attrNameLst>
                                          <p:attrName>ppt_h</p:attrName>
                                        </p:attrNameLst>
                                      </p:cBhvr>
                                      <p:tavLst>
                                        <p:tav tm="0">
                                          <p:val>
                                            <p:strVal val="ppt_h"/>
                                          </p:val>
                                        </p:tav>
                                        <p:tav tm="100000">
                                          <p:val>
                                            <p:fltVal val="0"/>
                                          </p:val>
                                        </p:tav>
                                      </p:tavLst>
                                    </p:anim>
                                    <p:anim calcmode="lin" valueType="num">
                                      <p:cBhvr>
                                        <p:cTn id="59" dur="1000"/>
                                        <p:tgtEl>
                                          <p:spTgt spid="101410"/>
                                        </p:tgtEl>
                                        <p:attrNameLst>
                                          <p:attrName>style.rotation</p:attrName>
                                        </p:attrNameLst>
                                      </p:cBhvr>
                                      <p:tavLst>
                                        <p:tav tm="0">
                                          <p:val>
                                            <p:fltVal val="0"/>
                                          </p:val>
                                        </p:tav>
                                        <p:tav tm="100000">
                                          <p:val>
                                            <p:fltVal val="90"/>
                                          </p:val>
                                        </p:tav>
                                      </p:tavLst>
                                    </p:anim>
                                    <p:animEffect transition="out" filter="fade">
                                      <p:cBhvr>
                                        <p:cTn id="60" dur="1000"/>
                                        <p:tgtEl>
                                          <p:spTgt spid="101410"/>
                                        </p:tgtEl>
                                      </p:cBhvr>
                                    </p:animEffect>
                                    <p:set>
                                      <p:cBhvr>
                                        <p:cTn id="61" dur="1" fill="hold">
                                          <p:stCondLst>
                                            <p:cond delay="999"/>
                                          </p:stCondLst>
                                        </p:cTn>
                                        <p:tgtEl>
                                          <p:spTgt spid="101410"/>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01409">
                                            <p:txEl>
                                              <p:pRg st="4" end="4"/>
                                            </p:txEl>
                                          </p:spTgt>
                                        </p:tgtEl>
                                        <p:attrNameLst>
                                          <p:attrName>style.visibility</p:attrName>
                                        </p:attrNameLst>
                                      </p:cBhvr>
                                      <p:to>
                                        <p:strVal val="visible"/>
                                      </p:to>
                                    </p:set>
                                    <p:animEffect transition="in" filter="fade">
                                      <p:cBhvr>
                                        <p:cTn id="64" dur="2000"/>
                                        <p:tgtEl>
                                          <p:spTgt spid="101409">
                                            <p:txEl>
                                              <p:pRg st="4" end="4"/>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10" presetClass="entr" presetSubtype="0" fill="hold" nodeType="clickEffect">
                                  <p:stCondLst>
                                    <p:cond delay="0"/>
                                  </p:stCondLst>
                                  <p:childTnLst>
                                    <p:set>
                                      <p:cBhvr>
                                        <p:cTn id="68" dur="1" fill="hold">
                                          <p:stCondLst>
                                            <p:cond delay="0"/>
                                          </p:stCondLst>
                                        </p:cTn>
                                        <p:tgtEl>
                                          <p:spTgt spid="101409">
                                            <p:txEl>
                                              <p:pRg st="5" end="5"/>
                                            </p:txEl>
                                          </p:spTgt>
                                        </p:tgtEl>
                                        <p:attrNameLst>
                                          <p:attrName>style.visibility</p:attrName>
                                        </p:attrNameLst>
                                      </p:cBhvr>
                                      <p:to>
                                        <p:strVal val="visible"/>
                                      </p:to>
                                    </p:set>
                                    <p:animEffect transition="in" filter="fade">
                                      <p:cBhvr>
                                        <p:cTn id="69" dur="2000"/>
                                        <p:tgtEl>
                                          <p:spTgt spid="101409">
                                            <p:txEl>
                                              <p:pRg st="5" end="5"/>
                                            </p:txEl>
                                          </p:spTgt>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ntr" presetSubtype="0" fill="hold" nodeType="clickEffect">
                                  <p:stCondLst>
                                    <p:cond delay="0"/>
                                  </p:stCondLst>
                                  <p:childTnLst>
                                    <p:set>
                                      <p:cBhvr>
                                        <p:cTn id="73" dur="1" fill="hold">
                                          <p:stCondLst>
                                            <p:cond delay="0"/>
                                          </p:stCondLst>
                                        </p:cTn>
                                        <p:tgtEl>
                                          <p:spTgt spid="101409">
                                            <p:txEl>
                                              <p:pRg st="6" end="6"/>
                                            </p:txEl>
                                          </p:spTgt>
                                        </p:tgtEl>
                                        <p:attrNameLst>
                                          <p:attrName>style.visibility</p:attrName>
                                        </p:attrNameLst>
                                      </p:cBhvr>
                                      <p:to>
                                        <p:strVal val="visible"/>
                                      </p:to>
                                    </p:set>
                                    <p:animEffect transition="in" filter="fade">
                                      <p:cBhvr>
                                        <p:cTn id="74" dur="2000"/>
                                        <p:tgtEl>
                                          <p:spTgt spid="1014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02"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88419" name="Group 3"/>
          <p:cNvGrpSpPr>
            <a:grpSpLocks/>
          </p:cNvGrpSpPr>
          <p:nvPr/>
        </p:nvGrpSpPr>
        <p:grpSpPr bwMode="auto">
          <a:xfrm>
            <a:off x="1831975" y="238125"/>
            <a:ext cx="419100" cy="381000"/>
            <a:chOff x="1056" y="672"/>
            <a:chExt cx="264" cy="240"/>
          </a:xfrm>
        </p:grpSpPr>
        <p:sp>
          <p:nvSpPr>
            <p:cNvPr id="10240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0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8420" name="Group 6"/>
          <p:cNvGrpSpPr>
            <a:grpSpLocks/>
          </p:cNvGrpSpPr>
          <p:nvPr/>
        </p:nvGrpSpPr>
        <p:grpSpPr bwMode="auto">
          <a:xfrm>
            <a:off x="484188" y="238125"/>
            <a:ext cx="419100" cy="381000"/>
            <a:chOff x="1056" y="672"/>
            <a:chExt cx="264" cy="240"/>
          </a:xfrm>
        </p:grpSpPr>
        <p:sp>
          <p:nvSpPr>
            <p:cNvPr id="10240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0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8421" name="Group 9"/>
          <p:cNvGrpSpPr>
            <a:grpSpLocks/>
          </p:cNvGrpSpPr>
          <p:nvPr/>
        </p:nvGrpSpPr>
        <p:grpSpPr bwMode="auto">
          <a:xfrm>
            <a:off x="3009900" y="231775"/>
            <a:ext cx="419100" cy="381000"/>
            <a:chOff x="1056" y="672"/>
            <a:chExt cx="264" cy="240"/>
          </a:xfrm>
        </p:grpSpPr>
        <p:sp>
          <p:nvSpPr>
            <p:cNvPr id="10241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1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8422" name="Group 12"/>
          <p:cNvGrpSpPr>
            <a:grpSpLocks/>
          </p:cNvGrpSpPr>
          <p:nvPr/>
        </p:nvGrpSpPr>
        <p:grpSpPr bwMode="auto">
          <a:xfrm>
            <a:off x="4270375" y="239713"/>
            <a:ext cx="419100" cy="381000"/>
            <a:chOff x="1056" y="672"/>
            <a:chExt cx="264" cy="240"/>
          </a:xfrm>
        </p:grpSpPr>
        <p:sp>
          <p:nvSpPr>
            <p:cNvPr id="10241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1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8423" name="Group 15"/>
          <p:cNvGrpSpPr>
            <a:grpSpLocks/>
          </p:cNvGrpSpPr>
          <p:nvPr/>
        </p:nvGrpSpPr>
        <p:grpSpPr bwMode="auto">
          <a:xfrm>
            <a:off x="5610225" y="223838"/>
            <a:ext cx="419100" cy="381000"/>
            <a:chOff x="1056" y="672"/>
            <a:chExt cx="264" cy="240"/>
          </a:xfrm>
        </p:grpSpPr>
        <p:sp>
          <p:nvSpPr>
            <p:cNvPr id="10241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1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8424" name="Group 18"/>
          <p:cNvGrpSpPr>
            <a:grpSpLocks/>
          </p:cNvGrpSpPr>
          <p:nvPr/>
        </p:nvGrpSpPr>
        <p:grpSpPr bwMode="auto">
          <a:xfrm>
            <a:off x="9182100" y="223838"/>
            <a:ext cx="419100" cy="381000"/>
            <a:chOff x="1056" y="672"/>
            <a:chExt cx="264" cy="240"/>
          </a:xfrm>
        </p:grpSpPr>
        <p:sp>
          <p:nvSpPr>
            <p:cNvPr id="10241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2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8425" name="Group 21"/>
          <p:cNvGrpSpPr>
            <a:grpSpLocks/>
          </p:cNvGrpSpPr>
          <p:nvPr/>
        </p:nvGrpSpPr>
        <p:grpSpPr bwMode="auto">
          <a:xfrm>
            <a:off x="8039100" y="214313"/>
            <a:ext cx="419100" cy="381000"/>
            <a:chOff x="1056" y="672"/>
            <a:chExt cx="264" cy="240"/>
          </a:xfrm>
        </p:grpSpPr>
        <p:sp>
          <p:nvSpPr>
            <p:cNvPr id="10242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2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88426" name="Group 24"/>
          <p:cNvGrpSpPr>
            <a:grpSpLocks/>
          </p:cNvGrpSpPr>
          <p:nvPr/>
        </p:nvGrpSpPr>
        <p:grpSpPr bwMode="auto">
          <a:xfrm>
            <a:off x="6838950" y="228600"/>
            <a:ext cx="419100" cy="381000"/>
            <a:chOff x="1056" y="672"/>
            <a:chExt cx="264" cy="240"/>
          </a:xfrm>
        </p:grpSpPr>
        <p:sp>
          <p:nvSpPr>
            <p:cNvPr id="10242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2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2427"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428"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EZEKIEL </a:t>
            </a:r>
            <a:r>
              <a:rPr lang="en-US" sz="2000">
                <a:solidFill>
                  <a:schemeClr val="bg2"/>
                </a:solidFill>
                <a:latin typeface="Chelsea Studio" charset="0"/>
                <a:cs typeface="+mn-cs"/>
              </a:rPr>
              <a:t> ISSUES  DANIEL  ISSUES  QUIZ SUMMARY</a:t>
            </a:r>
          </a:p>
        </p:txBody>
      </p:sp>
      <p:sp>
        <p:nvSpPr>
          <p:cNvPr id="102429" name="Rectangle 29"/>
          <p:cNvSpPr>
            <a:spLocks noChangeArrowheads="1"/>
          </p:cNvSpPr>
          <p:nvPr/>
        </p:nvSpPr>
        <p:spPr bwMode="auto">
          <a:xfrm>
            <a:off x="2770188" y="903288"/>
            <a:ext cx="1139825"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a:p>
            <a:pPr algn="l">
              <a:defRPr/>
            </a:pPr>
            <a:r>
              <a:rPr lang="en-US" sz="2000">
                <a:latin typeface="Chelsea Studio" charset="0"/>
                <a:cs typeface="+mn-cs"/>
              </a:rPr>
              <a:t>Outline</a:t>
            </a:r>
          </a:p>
        </p:txBody>
      </p:sp>
      <p:sp>
        <p:nvSpPr>
          <p:cNvPr id="102430" name="AutoShape 30"/>
          <p:cNvSpPr>
            <a:spLocks noChangeArrowheads="1"/>
          </p:cNvSpPr>
          <p:nvPr/>
        </p:nvSpPr>
        <p:spPr bwMode="auto">
          <a:xfrm>
            <a:off x="2349500" y="720725"/>
            <a:ext cx="420688"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02431"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2432" name="Text Box 32"/>
          <p:cNvSpPr txBox="1">
            <a:spLocks noChangeArrowheads="1"/>
          </p:cNvSpPr>
          <p:nvPr/>
        </p:nvSpPr>
        <p:spPr bwMode="auto">
          <a:xfrm>
            <a:off x="766763" y="1760538"/>
            <a:ext cx="8756650" cy="442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3200" dirty="0">
                <a:latin typeface="Arial Black" charset="0"/>
                <a:cs typeface="+mn-cs"/>
              </a:rPr>
              <a:t>Ezekiel 1:1 – 3:21</a:t>
            </a:r>
          </a:p>
          <a:p>
            <a:pPr algn="l">
              <a:defRPr/>
            </a:pPr>
            <a:r>
              <a:rPr lang="en-US" sz="3200" dirty="0">
                <a:solidFill>
                  <a:srgbClr val="660066"/>
                </a:solidFill>
                <a:latin typeface="Arial Black" charset="0"/>
                <a:cs typeface="+mn-cs"/>
              </a:rPr>
              <a:t>Ezekiel</a:t>
            </a:r>
            <a:r>
              <a:rPr lang="fr-FR" altLang="ja-JP" sz="3200" dirty="0">
                <a:solidFill>
                  <a:srgbClr val="660066"/>
                </a:solidFill>
                <a:latin typeface="Arial"/>
                <a:cs typeface="+mn-cs"/>
              </a:rPr>
              <a:t>'</a:t>
            </a:r>
            <a:r>
              <a:rPr lang="en-US" sz="3200" dirty="0">
                <a:solidFill>
                  <a:srgbClr val="660066"/>
                </a:solidFill>
                <a:latin typeface="Arial Black" charset="0"/>
                <a:cs typeface="+mn-cs"/>
              </a:rPr>
              <a:t>s call</a:t>
            </a:r>
          </a:p>
          <a:p>
            <a:pPr algn="l">
              <a:lnSpc>
                <a:spcPct val="20000"/>
              </a:lnSpc>
              <a:defRPr/>
            </a:pPr>
            <a:endParaRPr lang="en-US" sz="3200" dirty="0">
              <a:solidFill>
                <a:srgbClr val="660066"/>
              </a:solidFill>
              <a:latin typeface="Arial Black" charset="0"/>
              <a:cs typeface="+mn-cs"/>
            </a:endParaRPr>
          </a:p>
          <a:p>
            <a:pPr algn="l">
              <a:defRPr/>
            </a:pPr>
            <a:r>
              <a:rPr lang="en-US" sz="3200" dirty="0">
                <a:latin typeface="Arial Black" charset="0"/>
                <a:cs typeface="+mn-cs"/>
              </a:rPr>
              <a:t>Ezekiel 3:22 – 24:27</a:t>
            </a:r>
          </a:p>
          <a:p>
            <a:pPr algn="l">
              <a:defRPr/>
            </a:pPr>
            <a:r>
              <a:rPr lang="en-US" sz="3200" dirty="0">
                <a:solidFill>
                  <a:srgbClr val="660066"/>
                </a:solidFill>
                <a:latin typeface="Arial Black" charset="0"/>
                <a:cs typeface="+mn-cs"/>
              </a:rPr>
              <a:t>Prophecies of judgment against Israel</a:t>
            </a:r>
          </a:p>
          <a:p>
            <a:pPr algn="l">
              <a:lnSpc>
                <a:spcPct val="30000"/>
              </a:lnSpc>
              <a:defRPr/>
            </a:pPr>
            <a:endParaRPr lang="en-US" sz="3200" dirty="0">
              <a:latin typeface="Arial Black" charset="0"/>
              <a:cs typeface="+mn-cs"/>
            </a:endParaRPr>
          </a:p>
          <a:p>
            <a:pPr algn="l">
              <a:defRPr/>
            </a:pPr>
            <a:r>
              <a:rPr lang="en-US" sz="3200" dirty="0">
                <a:latin typeface="Arial Black" charset="0"/>
                <a:cs typeface="+mn-cs"/>
              </a:rPr>
              <a:t>Ezekiel 25:1 – 32:32</a:t>
            </a:r>
          </a:p>
          <a:p>
            <a:pPr algn="l">
              <a:defRPr/>
            </a:pPr>
            <a:r>
              <a:rPr lang="en-US" sz="3200" dirty="0">
                <a:solidFill>
                  <a:srgbClr val="660066"/>
                </a:solidFill>
                <a:latin typeface="Arial Black" charset="0"/>
                <a:cs typeface="+mn-cs"/>
              </a:rPr>
              <a:t>Oracles against nations</a:t>
            </a:r>
          </a:p>
          <a:p>
            <a:pPr algn="l">
              <a:lnSpc>
                <a:spcPct val="30000"/>
              </a:lnSpc>
              <a:defRPr/>
            </a:pPr>
            <a:endParaRPr lang="en-US" sz="3200" dirty="0">
              <a:solidFill>
                <a:srgbClr val="660066"/>
              </a:solidFill>
              <a:latin typeface="Arial Black" charset="0"/>
              <a:cs typeface="+mn-cs"/>
            </a:endParaRPr>
          </a:p>
          <a:p>
            <a:pPr algn="l">
              <a:defRPr/>
            </a:pPr>
            <a:r>
              <a:rPr lang="en-US" sz="3200" dirty="0">
                <a:latin typeface="Arial Black" charset="0"/>
                <a:cs typeface="+mn-cs"/>
              </a:rPr>
              <a:t>Ezekiel 33:1 – 48:35</a:t>
            </a:r>
          </a:p>
          <a:p>
            <a:pPr algn="l">
              <a:defRPr/>
            </a:pPr>
            <a:r>
              <a:rPr lang="en-US" sz="3200" dirty="0">
                <a:solidFill>
                  <a:srgbClr val="660066"/>
                </a:solidFill>
                <a:latin typeface="Arial Black" charset="0"/>
                <a:cs typeface="+mn-cs"/>
              </a:rPr>
              <a:t>Proclamation of hope</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2432">
                                            <p:txEl>
                                              <p:pRg st="6" end="6"/>
                                            </p:txEl>
                                          </p:spTgt>
                                        </p:tgtEl>
                                        <p:attrNameLst>
                                          <p:attrName>style.visibility</p:attrName>
                                        </p:attrNameLst>
                                      </p:cBhvr>
                                      <p:to>
                                        <p:strVal val="visible"/>
                                      </p:to>
                                    </p:set>
                                    <p:animEffect transition="in" filter="fade">
                                      <p:cBhvr>
                                        <p:cTn id="7" dur="1000"/>
                                        <p:tgtEl>
                                          <p:spTgt spid="102432">
                                            <p:txEl>
                                              <p:pRg st="6" end="6"/>
                                            </p:txEl>
                                          </p:spTgt>
                                        </p:tgtEl>
                                      </p:cBhvr>
                                    </p:animEffect>
                                    <p:anim calcmode="lin" valueType="num">
                                      <p:cBhvr>
                                        <p:cTn id="8" dur="1000" fill="hold"/>
                                        <p:tgtEl>
                                          <p:spTgt spid="10243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10243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432">
                                            <p:txEl>
                                              <p:pRg st="7" end="7"/>
                                            </p:txEl>
                                          </p:spTgt>
                                        </p:tgtEl>
                                        <p:attrNameLst>
                                          <p:attrName>style.visibility</p:attrName>
                                        </p:attrNameLst>
                                      </p:cBhvr>
                                      <p:to>
                                        <p:strVal val="visible"/>
                                      </p:to>
                                    </p:set>
                                    <p:animEffect transition="in" filter="fade">
                                      <p:cBhvr>
                                        <p:cTn id="12" dur="1000"/>
                                        <p:tgtEl>
                                          <p:spTgt spid="102432">
                                            <p:txEl>
                                              <p:pRg st="7" end="7"/>
                                            </p:txEl>
                                          </p:spTgt>
                                        </p:tgtEl>
                                      </p:cBhvr>
                                    </p:animEffect>
                                    <p:anim calcmode="lin" valueType="num">
                                      <p:cBhvr>
                                        <p:cTn id="13" dur="1000" fill="hold"/>
                                        <p:tgtEl>
                                          <p:spTgt spid="10243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10243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02432">
                                            <p:txEl>
                                              <p:pRg st="9" end="9"/>
                                            </p:txEl>
                                          </p:spTgt>
                                        </p:tgtEl>
                                        <p:attrNameLst>
                                          <p:attrName>style.visibility</p:attrName>
                                        </p:attrNameLst>
                                      </p:cBhvr>
                                      <p:to>
                                        <p:strVal val="visible"/>
                                      </p:to>
                                    </p:set>
                                    <p:animEffect transition="in" filter="fade">
                                      <p:cBhvr>
                                        <p:cTn id="19" dur="1000"/>
                                        <p:tgtEl>
                                          <p:spTgt spid="102432">
                                            <p:txEl>
                                              <p:pRg st="9" end="9"/>
                                            </p:txEl>
                                          </p:spTgt>
                                        </p:tgtEl>
                                      </p:cBhvr>
                                    </p:animEffect>
                                    <p:anim calcmode="lin" valueType="num">
                                      <p:cBhvr>
                                        <p:cTn id="20" dur="1000" fill="hold"/>
                                        <p:tgtEl>
                                          <p:spTgt spid="102432">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102432">
                                            <p:txEl>
                                              <p:pRg st="9" end="9"/>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432">
                                            <p:txEl>
                                              <p:pRg st="10" end="10"/>
                                            </p:txEl>
                                          </p:spTgt>
                                        </p:tgtEl>
                                        <p:attrNameLst>
                                          <p:attrName>style.visibility</p:attrName>
                                        </p:attrNameLst>
                                      </p:cBhvr>
                                      <p:to>
                                        <p:strVal val="visible"/>
                                      </p:to>
                                    </p:set>
                                    <p:animEffect transition="in" filter="fade">
                                      <p:cBhvr>
                                        <p:cTn id="24" dur="1000"/>
                                        <p:tgtEl>
                                          <p:spTgt spid="102432">
                                            <p:txEl>
                                              <p:pRg st="10" end="10"/>
                                            </p:txEl>
                                          </p:spTgt>
                                        </p:tgtEl>
                                      </p:cBhvr>
                                    </p:animEffect>
                                    <p:anim calcmode="lin" valueType="num">
                                      <p:cBhvr>
                                        <p:cTn id="25" dur="1000" fill="hold"/>
                                        <p:tgtEl>
                                          <p:spTgt spid="102432">
                                            <p:txEl>
                                              <p:pRg st="10" end="10"/>
                                            </p:txEl>
                                          </p:spTgt>
                                        </p:tgtEl>
                                        <p:attrNameLst>
                                          <p:attrName>ppt_x</p:attrName>
                                        </p:attrNameLst>
                                      </p:cBhvr>
                                      <p:tavLst>
                                        <p:tav tm="0">
                                          <p:val>
                                            <p:strVal val="#ppt_x"/>
                                          </p:val>
                                        </p:tav>
                                        <p:tav tm="100000">
                                          <p:val>
                                            <p:strVal val="#ppt_x"/>
                                          </p:val>
                                        </p:tav>
                                      </p:tavLst>
                                    </p:anim>
                                    <p:anim calcmode="lin" valueType="num">
                                      <p:cBhvr>
                                        <p:cTn id="26" dur="1000" fill="hold"/>
                                        <p:tgtEl>
                                          <p:spTgt spid="10243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3426"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90467" name="Group 3"/>
          <p:cNvGrpSpPr>
            <a:grpSpLocks/>
          </p:cNvGrpSpPr>
          <p:nvPr/>
        </p:nvGrpSpPr>
        <p:grpSpPr bwMode="auto">
          <a:xfrm>
            <a:off x="1831975" y="238125"/>
            <a:ext cx="419100" cy="381000"/>
            <a:chOff x="1056" y="672"/>
            <a:chExt cx="264" cy="240"/>
          </a:xfrm>
        </p:grpSpPr>
        <p:sp>
          <p:nvSpPr>
            <p:cNvPr id="10342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2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68" name="Group 6"/>
          <p:cNvGrpSpPr>
            <a:grpSpLocks/>
          </p:cNvGrpSpPr>
          <p:nvPr/>
        </p:nvGrpSpPr>
        <p:grpSpPr bwMode="auto">
          <a:xfrm>
            <a:off x="484188" y="238125"/>
            <a:ext cx="419100" cy="381000"/>
            <a:chOff x="1056" y="672"/>
            <a:chExt cx="264" cy="240"/>
          </a:xfrm>
        </p:grpSpPr>
        <p:sp>
          <p:nvSpPr>
            <p:cNvPr id="10343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3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69" name="Group 9"/>
          <p:cNvGrpSpPr>
            <a:grpSpLocks/>
          </p:cNvGrpSpPr>
          <p:nvPr/>
        </p:nvGrpSpPr>
        <p:grpSpPr bwMode="auto">
          <a:xfrm>
            <a:off x="3009900" y="231775"/>
            <a:ext cx="419100" cy="381000"/>
            <a:chOff x="1056" y="672"/>
            <a:chExt cx="264" cy="240"/>
          </a:xfrm>
        </p:grpSpPr>
        <p:sp>
          <p:nvSpPr>
            <p:cNvPr id="10343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3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70" name="Group 12"/>
          <p:cNvGrpSpPr>
            <a:grpSpLocks/>
          </p:cNvGrpSpPr>
          <p:nvPr/>
        </p:nvGrpSpPr>
        <p:grpSpPr bwMode="auto">
          <a:xfrm>
            <a:off x="4270375" y="239713"/>
            <a:ext cx="419100" cy="381000"/>
            <a:chOff x="1056" y="672"/>
            <a:chExt cx="264" cy="240"/>
          </a:xfrm>
        </p:grpSpPr>
        <p:sp>
          <p:nvSpPr>
            <p:cNvPr id="10343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3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71" name="Group 15"/>
          <p:cNvGrpSpPr>
            <a:grpSpLocks/>
          </p:cNvGrpSpPr>
          <p:nvPr/>
        </p:nvGrpSpPr>
        <p:grpSpPr bwMode="auto">
          <a:xfrm>
            <a:off x="5610225" y="223838"/>
            <a:ext cx="419100" cy="381000"/>
            <a:chOff x="1056" y="672"/>
            <a:chExt cx="264" cy="240"/>
          </a:xfrm>
        </p:grpSpPr>
        <p:sp>
          <p:nvSpPr>
            <p:cNvPr id="10344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4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72" name="Group 18"/>
          <p:cNvGrpSpPr>
            <a:grpSpLocks/>
          </p:cNvGrpSpPr>
          <p:nvPr/>
        </p:nvGrpSpPr>
        <p:grpSpPr bwMode="auto">
          <a:xfrm>
            <a:off x="9182100" y="223838"/>
            <a:ext cx="419100" cy="381000"/>
            <a:chOff x="1056" y="672"/>
            <a:chExt cx="264" cy="240"/>
          </a:xfrm>
        </p:grpSpPr>
        <p:sp>
          <p:nvSpPr>
            <p:cNvPr id="10344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4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73" name="Group 21"/>
          <p:cNvGrpSpPr>
            <a:grpSpLocks/>
          </p:cNvGrpSpPr>
          <p:nvPr/>
        </p:nvGrpSpPr>
        <p:grpSpPr bwMode="auto">
          <a:xfrm>
            <a:off x="8039100" y="214313"/>
            <a:ext cx="419100" cy="381000"/>
            <a:chOff x="1056" y="672"/>
            <a:chExt cx="264" cy="240"/>
          </a:xfrm>
        </p:grpSpPr>
        <p:sp>
          <p:nvSpPr>
            <p:cNvPr id="10344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4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0474" name="Group 24"/>
          <p:cNvGrpSpPr>
            <a:grpSpLocks/>
          </p:cNvGrpSpPr>
          <p:nvPr/>
        </p:nvGrpSpPr>
        <p:grpSpPr bwMode="auto">
          <a:xfrm>
            <a:off x="6838950" y="228600"/>
            <a:ext cx="419100" cy="381000"/>
            <a:chOff x="1056" y="672"/>
            <a:chExt cx="264" cy="240"/>
          </a:xfrm>
        </p:grpSpPr>
        <p:sp>
          <p:nvSpPr>
            <p:cNvPr id="10344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5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3451"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452"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EZEKIEL </a:t>
            </a:r>
            <a:r>
              <a:rPr lang="en-US" sz="2000">
                <a:solidFill>
                  <a:schemeClr val="bg2"/>
                </a:solidFill>
                <a:latin typeface="Chelsea Studio" charset="0"/>
                <a:cs typeface="+mn-cs"/>
              </a:rPr>
              <a:t> ISSUES  DANIEL  ISSUES  QUIZ SUMMARY</a:t>
            </a:r>
          </a:p>
        </p:txBody>
      </p:sp>
      <p:sp>
        <p:nvSpPr>
          <p:cNvPr id="103453" name="Rectangle 29"/>
          <p:cNvSpPr>
            <a:spLocks noChangeArrowheads="1"/>
          </p:cNvSpPr>
          <p:nvPr/>
        </p:nvSpPr>
        <p:spPr bwMode="auto">
          <a:xfrm>
            <a:off x="2770188" y="903288"/>
            <a:ext cx="1139825"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a:p>
            <a:pPr algn="l">
              <a:defRPr/>
            </a:pPr>
            <a:r>
              <a:rPr lang="en-US" sz="2000">
                <a:latin typeface="Chelsea Studio" charset="0"/>
                <a:cs typeface="+mn-cs"/>
              </a:rPr>
              <a:t>Outline</a:t>
            </a:r>
          </a:p>
        </p:txBody>
      </p:sp>
      <p:sp>
        <p:nvSpPr>
          <p:cNvPr id="103454" name="AutoShape 30"/>
          <p:cNvSpPr>
            <a:spLocks noChangeArrowheads="1"/>
          </p:cNvSpPr>
          <p:nvPr/>
        </p:nvSpPr>
        <p:spPr bwMode="auto">
          <a:xfrm>
            <a:off x="2349500" y="720725"/>
            <a:ext cx="420688"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03455"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3456" name="Text Box 32"/>
          <p:cNvSpPr txBox="1">
            <a:spLocks noChangeArrowheads="1"/>
          </p:cNvSpPr>
          <p:nvPr/>
        </p:nvSpPr>
        <p:spPr bwMode="auto">
          <a:xfrm>
            <a:off x="0" y="2030413"/>
            <a:ext cx="10287000" cy="4033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lnSpc>
                <a:spcPct val="90000"/>
              </a:lnSpc>
              <a:defRPr/>
            </a:pPr>
            <a:r>
              <a:rPr lang="en-US" sz="3200" dirty="0">
                <a:latin typeface="Arial Black" charset="0"/>
                <a:cs typeface="+mn-cs"/>
              </a:rPr>
              <a:t>Ezekiel 33:1 – 48:35</a:t>
            </a:r>
          </a:p>
          <a:p>
            <a:pPr algn="l">
              <a:lnSpc>
                <a:spcPct val="90000"/>
              </a:lnSpc>
              <a:defRPr/>
            </a:pPr>
            <a:r>
              <a:rPr lang="en-US" sz="3200" dirty="0">
                <a:solidFill>
                  <a:srgbClr val="660066"/>
                </a:solidFill>
                <a:latin typeface="Arial Black" charset="0"/>
                <a:cs typeface="+mn-cs"/>
              </a:rPr>
              <a:t>Proclamation of hope</a:t>
            </a:r>
          </a:p>
          <a:p>
            <a:pPr algn="l">
              <a:lnSpc>
                <a:spcPct val="90000"/>
              </a:lnSpc>
              <a:defRPr/>
            </a:pPr>
            <a:endParaRPr lang="en-US" sz="1400" dirty="0">
              <a:solidFill>
                <a:srgbClr val="660066"/>
              </a:solidFill>
              <a:effectLst>
                <a:outerShdw blurRad="38100" dist="38100" dir="2700000" algn="tl">
                  <a:srgbClr val="000000"/>
                </a:outerShdw>
              </a:effectLst>
              <a:latin typeface="Arial Black" charset="0"/>
              <a:cs typeface="+mn-cs"/>
            </a:endParaRPr>
          </a:p>
          <a:p>
            <a:pPr algn="l">
              <a:lnSpc>
                <a:spcPct val="90000"/>
              </a:lnSpc>
              <a:defRPr/>
            </a:pPr>
            <a:r>
              <a:rPr lang="en-US" sz="3200" dirty="0">
                <a:solidFill>
                  <a:schemeClr val="hlink"/>
                </a:solidFill>
                <a:effectLst>
                  <a:outerShdw blurRad="38100" dist="38100" dir="2700000" algn="tl">
                    <a:srgbClr val="000000"/>
                  </a:outerShdw>
                </a:effectLst>
                <a:latin typeface="Arial Black" charset="0"/>
                <a:cs typeface="+mn-cs"/>
              </a:rPr>
              <a:t>33-39</a:t>
            </a:r>
            <a:r>
              <a:rPr lang="en-US" sz="3200" dirty="0">
                <a:solidFill>
                  <a:schemeClr val="hlink"/>
                </a:solidFill>
                <a:latin typeface="Arial Black" charset="0"/>
                <a:cs typeface="+mn-cs"/>
              </a:rPr>
              <a:t> prophecies of blessings for Judah, replacement of false shepherd, judgment on Israel</a:t>
            </a:r>
            <a:r>
              <a:rPr lang="fr-FR" altLang="ja-JP" sz="3200" dirty="0">
                <a:solidFill>
                  <a:schemeClr val="hlink"/>
                </a:solidFill>
                <a:latin typeface="Arial"/>
                <a:cs typeface="+mn-cs"/>
              </a:rPr>
              <a:t>'</a:t>
            </a:r>
            <a:r>
              <a:rPr lang="en-US" sz="3200" dirty="0">
                <a:solidFill>
                  <a:schemeClr val="hlink"/>
                </a:solidFill>
                <a:latin typeface="Arial Black" charset="0"/>
                <a:cs typeface="+mn-cs"/>
              </a:rPr>
              <a:t>s enemies, restoration to land</a:t>
            </a:r>
          </a:p>
          <a:p>
            <a:pPr algn="l">
              <a:lnSpc>
                <a:spcPct val="90000"/>
              </a:lnSpc>
              <a:defRPr/>
            </a:pPr>
            <a:endParaRPr lang="en-US" sz="1400" dirty="0">
              <a:solidFill>
                <a:srgbClr val="660066"/>
              </a:solidFill>
              <a:effectLst>
                <a:outerShdw blurRad="38100" dist="38100" dir="2700000" algn="tl">
                  <a:srgbClr val="000000"/>
                </a:outerShdw>
              </a:effectLst>
              <a:latin typeface="Arial Black" charset="0"/>
              <a:cs typeface="+mn-cs"/>
            </a:endParaRPr>
          </a:p>
          <a:p>
            <a:pPr algn="l">
              <a:lnSpc>
                <a:spcPct val="90000"/>
              </a:lnSpc>
              <a:defRPr/>
            </a:pPr>
            <a:r>
              <a:rPr lang="en-US" sz="3200" dirty="0">
                <a:solidFill>
                  <a:schemeClr val="hlink"/>
                </a:solidFill>
                <a:effectLst>
                  <a:outerShdw blurRad="38100" dist="38100" dir="2700000" algn="tl">
                    <a:srgbClr val="000000"/>
                  </a:outerShdw>
                </a:effectLst>
                <a:latin typeface="Arial Black" charset="0"/>
                <a:cs typeface="+mn-cs"/>
              </a:rPr>
              <a:t>40-48 </a:t>
            </a:r>
            <a:r>
              <a:rPr lang="en-US" sz="3200" dirty="0">
                <a:solidFill>
                  <a:schemeClr val="hlink"/>
                </a:solidFill>
                <a:latin typeface="Arial Black" charset="0"/>
                <a:cs typeface="+mn-cs"/>
              </a:rPr>
              <a:t>new order for Israel in Millennium and vision of new temple shows that God</a:t>
            </a:r>
            <a:r>
              <a:rPr lang="fr-FR" altLang="ja-JP" sz="3200" dirty="0">
                <a:solidFill>
                  <a:schemeClr val="hlink"/>
                </a:solidFill>
                <a:latin typeface="Arial"/>
                <a:cs typeface="+mn-cs"/>
              </a:rPr>
              <a:t>'</a:t>
            </a:r>
            <a:r>
              <a:rPr lang="en-US" sz="3200" dirty="0">
                <a:solidFill>
                  <a:schemeClr val="hlink"/>
                </a:solidFill>
                <a:latin typeface="Arial Black" charset="0"/>
                <a:cs typeface="+mn-cs"/>
              </a:rPr>
              <a:t>s holiness will return to the land</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03456">
                                            <p:txEl>
                                              <p:pRg st="3" end="3"/>
                                            </p:txEl>
                                          </p:spTgt>
                                        </p:tgtEl>
                                        <p:attrNameLst>
                                          <p:attrName>style.visibility</p:attrName>
                                        </p:attrNameLst>
                                      </p:cBhvr>
                                      <p:to>
                                        <p:strVal val="visible"/>
                                      </p:to>
                                    </p:set>
                                    <p:animEffect transition="in" filter="fade">
                                      <p:cBhvr>
                                        <p:cTn id="7" dur="1000"/>
                                        <p:tgtEl>
                                          <p:spTgt spid="103456">
                                            <p:txEl>
                                              <p:pRg st="3" end="3"/>
                                            </p:txEl>
                                          </p:spTgt>
                                        </p:tgtEl>
                                      </p:cBhvr>
                                    </p:animEffect>
                                    <p:anim calcmode="lin" valueType="num">
                                      <p:cBhvr>
                                        <p:cTn id="8" dur="1000" fill="hold"/>
                                        <p:tgtEl>
                                          <p:spTgt spid="103456">
                                            <p:txEl>
                                              <p:pRg st="3" end="3"/>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03456">
                                            <p:txEl>
                                              <p:pRg st="3" end="3"/>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3456">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03456">
                                            <p:txEl>
                                              <p:pRg st="5" end="5"/>
                                            </p:txEl>
                                          </p:spTgt>
                                        </p:tgtEl>
                                        <p:attrNameLst>
                                          <p:attrName>style.visibility</p:attrName>
                                        </p:attrNameLst>
                                      </p:cBhvr>
                                      <p:to>
                                        <p:strVal val="visible"/>
                                      </p:to>
                                    </p:set>
                                    <p:animEffect transition="in" filter="fade">
                                      <p:cBhvr>
                                        <p:cTn id="15" dur="1000"/>
                                        <p:tgtEl>
                                          <p:spTgt spid="103456">
                                            <p:txEl>
                                              <p:pRg st="5" end="5"/>
                                            </p:txEl>
                                          </p:spTgt>
                                        </p:tgtEl>
                                      </p:cBhvr>
                                    </p:animEffect>
                                    <p:anim calcmode="lin" valueType="num">
                                      <p:cBhvr>
                                        <p:cTn id="16" dur="1000" fill="hold"/>
                                        <p:tgtEl>
                                          <p:spTgt spid="103456">
                                            <p:txEl>
                                              <p:pRg st="5" end="5"/>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03456">
                                            <p:txEl>
                                              <p:pRg st="5" end="5"/>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3456">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4450"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92515" name="Group 3"/>
          <p:cNvGrpSpPr>
            <a:grpSpLocks/>
          </p:cNvGrpSpPr>
          <p:nvPr/>
        </p:nvGrpSpPr>
        <p:grpSpPr bwMode="auto">
          <a:xfrm>
            <a:off x="1831975" y="238125"/>
            <a:ext cx="419100" cy="381000"/>
            <a:chOff x="1056" y="672"/>
            <a:chExt cx="264" cy="240"/>
          </a:xfrm>
        </p:grpSpPr>
        <p:sp>
          <p:nvSpPr>
            <p:cNvPr id="104452"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53"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2516" name="Group 6"/>
          <p:cNvGrpSpPr>
            <a:grpSpLocks/>
          </p:cNvGrpSpPr>
          <p:nvPr/>
        </p:nvGrpSpPr>
        <p:grpSpPr bwMode="auto">
          <a:xfrm>
            <a:off x="484188" y="238125"/>
            <a:ext cx="419100" cy="381000"/>
            <a:chOff x="1056" y="672"/>
            <a:chExt cx="264" cy="240"/>
          </a:xfrm>
        </p:grpSpPr>
        <p:sp>
          <p:nvSpPr>
            <p:cNvPr id="104455"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56"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2517" name="Group 9"/>
          <p:cNvGrpSpPr>
            <a:grpSpLocks/>
          </p:cNvGrpSpPr>
          <p:nvPr/>
        </p:nvGrpSpPr>
        <p:grpSpPr bwMode="auto">
          <a:xfrm>
            <a:off x="3009900" y="231775"/>
            <a:ext cx="419100" cy="381000"/>
            <a:chOff x="1056" y="672"/>
            <a:chExt cx="264" cy="240"/>
          </a:xfrm>
        </p:grpSpPr>
        <p:sp>
          <p:nvSpPr>
            <p:cNvPr id="104458"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59"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2518" name="Group 12"/>
          <p:cNvGrpSpPr>
            <a:grpSpLocks/>
          </p:cNvGrpSpPr>
          <p:nvPr/>
        </p:nvGrpSpPr>
        <p:grpSpPr bwMode="auto">
          <a:xfrm>
            <a:off x="4270375" y="239713"/>
            <a:ext cx="419100" cy="381000"/>
            <a:chOff x="1056" y="672"/>
            <a:chExt cx="264" cy="240"/>
          </a:xfrm>
        </p:grpSpPr>
        <p:sp>
          <p:nvSpPr>
            <p:cNvPr id="104461"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62"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2519" name="Group 15"/>
          <p:cNvGrpSpPr>
            <a:grpSpLocks/>
          </p:cNvGrpSpPr>
          <p:nvPr/>
        </p:nvGrpSpPr>
        <p:grpSpPr bwMode="auto">
          <a:xfrm>
            <a:off x="5610225" y="223838"/>
            <a:ext cx="419100" cy="381000"/>
            <a:chOff x="1056" y="672"/>
            <a:chExt cx="264" cy="240"/>
          </a:xfrm>
        </p:grpSpPr>
        <p:sp>
          <p:nvSpPr>
            <p:cNvPr id="104464"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65"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2520" name="Group 18"/>
          <p:cNvGrpSpPr>
            <a:grpSpLocks/>
          </p:cNvGrpSpPr>
          <p:nvPr/>
        </p:nvGrpSpPr>
        <p:grpSpPr bwMode="auto">
          <a:xfrm>
            <a:off x="9182100" y="223838"/>
            <a:ext cx="419100" cy="381000"/>
            <a:chOff x="1056" y="672"/>
            <a:chExt cx="264" cy="240"/>
          </a:xfrm>
        </p:grpSpPr>
        <p:sp>
          <p:nvSpPr>
            <p:cNvPr id="104467"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68"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2521" name="Group 21"/>
          <p:cNvGrpSpPr>
            <a:grpSpLocks/>
          </p:cNvGrpSpPr>
          <p:nvPr/>
        </p:nvGrpSpPr>
        <p:grpSpPr bwMode="auto">
          <a:xfrm>
            <a:off x="8039100" y="214313"/>
            <a:ext cx="419100" cy="381000"/>
            <a:chOff x="1056" y="672"/>
            <a:chExt cx="264" cy="240"/>
          </a:xfrm>
        </p:grpSpPr>
        <p:sp>
          <p:nvSpPr>
            <p:cNvPr id="104470"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71"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2522" name="Group 24"/>
          <p:cNvGrpSpPr>
            <a:grpSpLocks/>
          </p:cNvGrpSpPr>
          <p:nvPr/>
        </p:nvGrpSpPr>
        <p:grpSpPr bwMode="auto">
          <a:xfrm>
            <a:off x="6838950" y="228600"/>
            <a:ext cx="419100" cy="381000"/>
            <a:chOff x="1056" y="672"/>
            <a:chExt cx="264" cy="240"/>
          </a:xfrm>
        </p:grpSpPr>
        <p:sp>
          <p:nvSpPr>
            <p:cNvPr id="104473"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74"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4475"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476"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EZEKIEL </a:t>
            </a:r>
            <a:r>
              <a:rPr lang="en-US" sz="2000">
                <a:solidFill>
                  <a:schemeClr val="bg2"/>
                </a:solidFill>
                <a:latin typeface="Chelsea Studio" charset="0"/>
                <a:cs typeface="+mn-cs"/>
              </a:rPr>
              <a:t> ISSUES  DANIEL  ISSUES  QUIZ SUMMARY</a:t>
            </a:r>
          </a:p>
        </p:txBody>
      </p:sp>
      <p:sp>
        <p:nvSpPr>
          <p:cNvPr id="104477" name="Rectangle 29"/>
          <p:cNvSpPr>
            <a:spLocks noChangeArrowheads="1"/>
          </p:cNvSpPr>
          <p:nvPr/>
        </p:nvSpPr>
        <p:spPr bwMode="auto">
          <a:xfrm>
            <a:off x="2770188" y="903288"/>
            <a:ext cx="1139825"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a:p>
            <a:pPr algn="l">
              <a:defRPr/>
            </a:pPr>
            <a:r>
              <a:rPr lang="en-US" sz="2000">
                <a:latin typeface="Chelsea Studio" charset="0"/>
                <a:cs typeface="+mn-cs"/>
              </a:rPr>
              <a:t>Outline</a:t>
            </a:r>
          </a:p>
        </p:txBody>
      </p:sp>
      <p:sp>
        <p:nvSpPr>
          <p:cNvPr id="104478" name="AutoShape 30"/>
          <p:cNvSpPr>
            <a:spLocks noChangeArrowheads="1"/>
          </p:cNvSpPr>
          <p:nvPr/>
        </p:nvSpPr>
        <p:spPr bwMode="auto">
          <a:xfrm>
            <a:off x="2349500" y="720725"/>
            <a:ext cx="420688" cy="1236663"/>
          </a:xfrm>
          <a:prstGeom prst="curvedRightArrow">
            <a:avLst>
              <a:gd name="adj1" fmla="val 58792"/>
              <a:gd name="adj2" fmla="val 117585"/>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104479"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4480" name="Text Box 32"/>
          <p:cNvSpPr txBox="1">
            <a:spLocks noChangeArrowheads="1"/>
          </p:cNvSpPr>
          <p:nvPr/>
        </p:nvSpPr>
        <p:spPr bwMode="auto">
          <a:xfrm>
            <a:off x="766763" y="1824038"/>
            <a:ext cx="8756650" cy="4425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3200" dirty="0">
                <a:latin typeface="Arial Black" charset="0"/>
                <a:cs typeface="+mn-cs"/>
              </a:rPr>
              <a:t>Ezekiel 1:1 – 3:21</a:t>
            </a:r>
          </a:p>
          <a:p>
            <a:pPr algn="l">
              <a:defRPr/>
            </a:pPr>
            <a:r>
              <a:rPr lang="en-US" sz="3200" dirty="0">
                <a:solidFill>
                  <a:srgbClr val="660066"/>
                </a:solidFill>
                <a:latin typeface="Arial Black" charset="0"/>
                <a:cs typeface="+mn-cs"/>
              </a:rPr>
              <a:t>Ezekiel</a:t>
            </a:r>
            <a:r>
              <a:rPr lang="fr-FR" altLang="ja-JP" sz="3200" dirty="0">
                <a:solidFill>
                  <a:srgbClr val="660066"/>
                </a:solidFill>
                <a:latin typeface="Arial"/>
                <a:cs typeface="+mn-cs"/>
              </a:rPr>
              <a:t>'</a:t>
            </a:r>
            <a:r>
              <a:rPr lang="en-US" sz="3200" dirty="0">
                <a:solidFill>
                  <a:srgbClr val="660066"/>
                </a:solidFill>
                <a:latin typeface="Arial Black" charset="0"/>
                <a:cs typeface="+mn-cs"/>
              </a:rPr>
              <a:t>s call</a:t>
            </a:r>
          </a:p>
          <a:p>
            <a:pPr algn="l">
              <a:lnSpc>
                <a:spcPct val="20000"/>
              </a:lnSpc>
              <a:defRPr/>
            </a:pPr>
            <a:endParaRPr lang="en-US" sz="3200" dirty="0">
              <a:solidFill>
                <a:srgbClr val="660066"/>
              </a:solidFill>
              <a:latin typeface="Arial Black" charset="0"/>
              <a:cs typeface="+mn-cs"/>
            </a:endParaRPr>
          </a:p>
          <a:p>
            <a:pPr algn="l">
              <a:defRPr/>
            </a:pPr>
            <a:r>
              <a:rPr lang="en-US" sz="3200" dirty="0">
                <a:latin typeface="Arial Black" charset="0"/>
                <a:cs typeface="+mn-cs"/>
              </a:rPr>
              <a:t>Ezekiel 3:22 – 24:27</a:t>
            </a:r>
          </a:p>
          <a:p>
            <a:pPr algn="l">
              <a:defRPr/>
            </a:pPr>
            <a:r>
              <a:rPr lang="en-US" sz="3200" dirty="0">
                <a:solidFill>
                  <a:srgbClr val="660066"/>
                </a:solidFill>
                <a:latin typeface="Arial Black" charset="0"/>
                <a:cs typeface="+mn-cs"/>
              </a:rPr>
              <a:t>Prophecies of judgment against Israel</a:t>
            </a:r>
          </a:p>
          <a:p>
            <a:pPr algn="l">
              <a:lnSpc>
                <a:spcPct val="30000"/>
              </a:lnSpc>
              <a:defRPr/>
            </a:pPr>
            <a:endParaRPr lang="en-US" sz="3200" dirty="0">
              <a:latin typeface="Arial Black" charset="0"/>
              <a:cs typeface="+mn-cs"/>
            </a:endParaRPr>
          </a:p>
          <a:p>
            <a:pPr algn="l">
              <a:defRPr/>
            </a:pPr>
            <a:r>
              <a:rPr lang="en-US" sz="3200" dirty="0">
                <a:latin typeface="Arial Black" charset="0"/>
                <a:cs typeface="+mn-cs"/>
              </a:rPr>
              <a:t>Ezekiel 25:1 – 32:32</a:t>
            </a:r>
          </a:p>
          <a:p>
            <a:pPr algn="l">
              <a:defRPr/>
            </a:pPr>
            <a:r>
              <a:rPr lang="en-US" sz="3200" dirty="0">
                <a:solidFill>
                  <a:srgbClr val="660066"/>
                </a:solidFill>
                <a:latin typeface="Arial Black" charset="0"/>
                <a:cs typeface="+mn-cs"/>
              </a:rPr>
              <a:t>Oracles against nations</a:t>
            </a:r>
          </a:p>
          <a:p>
            <a:pPr algn="l">
              <a:lnSpc>
                <a:spcPct val="30000"/>
              </a:lnSpc>
              <a:defRPr/>
            </a:pPr>
            <a:endParaRPr lang="en-US" sz="3200" dirty="0">
              <a:solidFill>
                <a:srgbClr val="660066"/>
              </a:solidFill>
              <a:latin typeface="Arial Black" charset="0"/>
              <a:cs typeface="+mn-cs"/>
            </a:endParaRPr>
          </a:p>
          <a:p>
            <a:pPr algn="l">
              <a:defRPr/>
            </a:pPr>
            <a:r>
              <a:rPr lang="en-US" sz="3200" dirty="0">
                <a:latin typeface="Arial Black" charset="0"/>
                <a:cs typeface="+mn-cs"/>
              </a:rPr>
              <a:t>Ezekiel 33:1 – 48:35</a:t>
            </a:r>
          </a:p>
          <a:p>
            <a:pPr algn="l">
              <a:defRPr/>
            </a:pPr>
            <a:r>
              <a:rPr lang="en-US" sz="3200" dirty="0">
                <a:solidFill>
                  <a:srgbClr val="660066"/>
                </a:solidFill>
                <a:latin typeface="Arial Black" charset="0"/>
                <a:cs typeface="+mn-cs"/>
              </a:rPr>
              <a:t>Proclamation of hope</a:t>
            </a:r>
          </a:p>
        </p:txBody>
      </p:sp>
    </p:spTree>
  </p:cSld>
  <p:clrMapOvr>
    <a:masterClrMapping/>
  </p:clrMapOvr>
  <p:transition>
    <p:push dir="r"/>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53250"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94563" name="Group 3"/>
          <p:cNvGrpSpPr>
            <a:grpSpLocks/>
          </p:cNvGrpSpPr>
          <p:nvPr/>
        </p:nvGrpSpPr>
        <p:grpSpPr bwMode="auto">
          <a:xfrm>
            <a:off x="1831975" y="238125"/>
            <a:ext cx="419100" cy="381000"/>
            <a:chOff x="1056" y="672"/>
            <a:chExt cx="264" cy="240"/>
          </a:xfrm>
        </p:grpSpPr>
        <p:sp>
          <p:nvSpPr>
            <p:cNvPr id="53252"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53"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4" name="Group 6"/>
          <p:cNvGrpSpPr>
            <a:grpSpLocks/>
          </p:cNvGrpSpPr>
          <p:nvPr/>
        </p:nvGrpSpPr>
        <p:grpSpPr bwMode="auto">
          <a:xfrm>
            <a:off x="484188" y="238125"/>
            <a:ext cx="419100" cy="381000"/>
            <a:chOff x="1056" y="672"/>
            <a:chExt cx="264" cy="240"/>
          </a:xfrm>
        </p:grpSpPr>
        <p:sp>
          <p:nvSpPr>
            <p:cNvPr id="53255"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56"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5" name="Group 9"/>
          <p:cNvGrpSpPr>
            <a:grpSpLocks/>
          </p:cNvGrpSpPr>
          <p:nvPr/>
        </p:nvGrpSpPr>
        <p:grpSpPr bwMode="auto">
          <a:xfrm>
            <a:off x="3009900" y="231775"/>
            <a:ext cx="419100" cy="381000"/>
            <a:chOff x="1056" y="672"/>
            <a:chExt cx="264" cy="240"/>
          </a:xfrm>
        </p:grpSpPr>
        <p:sp>
          <p:nvSpPr>
            <p:cNvPr id="53258"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59"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6" name="Group 12"/>
          <p:cNvGrpSpPr>
            <a:grpSpLocks/>
          </p:cNvGrpSpPr>
          <p:nvPr/>
        </p:nvGrpSpPr>
        <p:grpSpPr bwMode="auto">
          <a:xfrm>
            <a:off x="4270375" y="239713"/>
            <a:ext cx="419100" cy="381000"/>
            <a:chOff x="1056" y="672"/>
            <a:chExt cx="264" cy="240"/>
          </a:xfrm>
        </p:grpSpPr>
        <p:sp>
          <p:nvSpPr>
            <p:cNvPr id="53261"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62"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7" name="Group 15"/>
          <p:cNvGrpSpPr>
            <a:grpSpLocks/>
          </p:cNvGrpSpPr>
          <p:nvPr/>
        </p:nvGrpSpPr>
        <p:grpSpPr bwMode="auto">
          <a:xfrm>
            <a:off x="5610225" y="223838"/>
            <a:ext cx="419100" cy="381000"/>
            <a:chOff x="1056" y="672"/>
            <a:chExt cx="264" cy="240"/>
          </a:xfrm>
        </p:grpSpPr>
        <p:sp>
          <p:nvSpPr>
            <p:cNvPr id="53264"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65"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8" name="Group 18"/>
          <p:cNvGrpSpPr>
            <a:grpSpLocks/>
          </p:cNvGrpSpPr>
          <p:nvPr/>
        </p:nvGrpSpPr>
        <p:grpSpPr bwMode="auto">
          <a:xfrm>
            <a:off x="9182100" y="223838"/>
            <a:ext cx="419100" cy="381000"/>
            <a:chOff x="1056" y="672"/>
            <a:chExt cx="264" cy="240"/>
          </a:xfrm>
        </p:grpSpPr>
        <p:sp>
          <p:nvSpPr>
            <p:cNvPr id="53267"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68"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69" name="Group 21"/>
          <p:cNvGrpSpPr>
            <a:grpSpLocks/>
          </p:cNvGrpSpPr>
          <p:nvPr/>
        </p:nvGrpSpPr>
        <p:grpSpPr bwMode="auto">
          <a:xfrm>
            <a:off x="8039100" y="214313"/>
            <a:ext cx="419100" cy="381000"/>
            <a:chOff x="1056" y="672"/>
            <a:chExt cx="264" cy="240"/>
          </a:xfrm>
        </p:grpSpPr>
        <p:sp>
          <p:nvSpPr>
            <p:cNvPr id="53270"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71"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4570" name="Group 24"/>
          <p:cNvGrpSpPr>
            <a:grpSpLocks/>
          </p:cNvGrpSpPr>
          <p:nvPr/>
        </p:nvGrpSpPr>
        <p:grpSpPr bwMode="auto">
          <a:xfrm>
            <a:off x="6838950" y="228600"/>
            <a:ext cx="419100" cy="381000"/>
            <a:chOff x="1056" y="672"/>
            <a:chExt cx="264" cy="240"/>
          </a:xfrm>
        </p:grpSpPr>
        <p:sp>
          <p:nvSpPr>
            <p:cNvPr id="53273"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74"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3275"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3276"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EZEKIEL </a:t>
            </a:r>
            <a:r>
              <a:rPr lang="en-US" sz="2000">
                <a:solidFill>
                  <a:schemeClr val="bg2"/>
                </a:solidFill>
                <a:latin typeface="Chelsea Studio" charset="0"/>
                <a:cs typeface="+mn-cs"/>
              </a:rPr>
              <a:t> ISSUES  DANIEL  ISSUES  QUIZ SUMMARY</a:t>
            </a:r>
          </a:p>
        </p:txBody>
      </p:sp>
      <p:sp>
        <p:nvSpPr>
          <p:cNvPr id="53277" name="Rectangle 29"/>
          <p:cNvSpPr>
            <a:spLocks noChangeArrowheads="1"/>
          </p:cNvSpPr>
          <p:nvPr/>
        </p:nvSpPr>
        <p:spPr bwMode="auto">
          <a:xfrm>
            <a:off x="2770188" y="903288"/>
            <a:ext cx="1139825"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a:p>
            <a:pPr algn="l">
              <a:defRPr/>
            </a:pPr>
            <a:r>
              <a:rPr lang="en-US" sz="2000">
                <a:latin typeface="Chelsea Studio" charset="0"/>
                <a:cs typeface="+mn-cs"/>
              </a:rPr>
              <a:t>Outline</a:t>
            </a:r>
          </a:p>
          <a:p>
            <a:pPr algn="l">
              <a:defRPr/>
            </a:pPr>
            <a:r>
              <a:rPr lang="en-US" sz="2000">
                <a:latin typeface="Chelsea Studio" charset="0"/>
                <a:cs typeface="+mn-cs"/>
              </a:rPr>
              <a:t>Keys</a:t>
            </a:r>
          </a:p>
        </p:txBody>
      </p:sp>
      <p:sp>
        <p:nvSpPr>
          <p:cNvPr id="53278" name="AutoShape 30"/>
          <p:cNvSpPr>
            <a:spLocks noChangeArrowheads="1"/>
          </p:cNvSpPr>
          <p:nvPr/>
        </p:nvSpPr>
        <p:spPr bwMode="auto">
          <a:xfrm>
            <a:off x="2349500" y="720725"/>
            <a:ext cx="420688" cy="1693863"/>
          </a:xfrm>
          <a:prstGeom prst="curvedRightArrow">
            <a:avLst>
              <a:gd name="adj1" fmla="val 80528"/>
              <a:gd name="adj2" fmla="val 16105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3279"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53281" name="Theme of Love.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17513" y="6858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3278"/>
                                        </p:tgtEl>
                                        <p:attrNameLst>
                                          <p:attrName>style.visibility</p:attrName>
                                        </p:attrNameLst>
                                      </p:cBhvr>
                                      <p:to>
                                        <p:strVal val="visible"/>
                                      </p:to>
                                    </p:set>
                                    <p:anim calcmode="lin" valueType="num">
                                      <p:cBhvr>
                                        <p:cTn id="7" dur="500" fill="hold"/>
                                        <p:tgtEl>
                                          <p:spTgt spid="53278"/>
                                        </p:tgtEl>
                                        <p:attrNameLst>
                                          <p:attrName>ppt_w</p:attrName>
                                        </p:attrNameLst>
                                      </p:cBhvr>
                                      <p:tavLst>
                                        <p:tav tm="0">
                                          <p:val>
                                            <p:fltVal val="0"/>
                                          </p:val>
                                        </p:tav>
                                        <p:tav tm="100000">
                                          <p:val>
                                            <p:strVal val="#ppt_w"/>
                                          </p:val>
                                        </p:tav>
                                      </p:tavLst>
                                    </p:anim>
                                    <p:anim calcmode="lin" valueType="num">
                                      <p:cBhvr>
                                        <p:cTn id="8" dur="500" fill="hold"/>
                                        <p:tgtEl>
                                          <p:spTgt spid="53278"/>
                                        </p:tgtEl>
                                        <p:attrNameLst>
                                          <p:attrName>ppt_h</p:attrName>
                                        </p:attrNameLst>
                                      </p:cBhvr>
                                      <p:tavLst>
                                        <p:tav tm="0">
                                          <p:val>
                                            <p:fltVal val="0"/>
                                          </p:val>
                                        </p:tav>
                                        <p:tav tm="100000">
                                          <p:val>
                                            <p:strVal val="#ppt_h"/>
                                          </p:val>
                                        </p:tav>
                                      </p:tavLst>
                                    </p:anim>
                                    <p:anim calcmode="lin" valueType="num">
                                      <p:cBhvr>
                                        <p:cTn id="9" dur="500" fill="hold"/>
                                        <p:tgtEl>
                                          <p:spTgt spid="53278"/>
                                        </p:tgtEl>
                                        <p:attrNameLst>
                                          <p:attrName>style.rotation</p:attrName>
                                        </p:attrNameLst>
                                      </p:cBhvr>
                                      <p:tavLst>
                                        <p:tav tm="0">
                                          <p:val>
                                            <p:fltVal val="360"/>
                                          </p:val>
                                        </p:tav>
                                        <p:tav tm="100000">
                                          <p:val>
                                            <p:fltVal val="0"/>
                                          </p:val>
                                        </p:tav>
                                      </p:tavLst>
                                    </p:anim>
                                    <p:animEffect transition="in" filter="fade">
                                      <p:cBhvr>
                                        <p:cTn id="10" dur="500"/>
                                        <p:tgtEl>
                                          <p:spTgt spid="53278"/>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3277">
                                            <p:txEl>
                                              <p:pRg st="3" end="3"/>
                                            </p:txEl>
                                          </p:spTgt>
                                        </p:tgtEl>
                                        <p:attrNameLst>
                                          <p:attrName>style.visibility</p:attrName>
                                        </p:attrNameLst>
                                      </p:cBhvr>
                                      <p:to>
                                        <p:strVal val="visible"/>
                                      </p:to>
                                    </p:set>
                                    <p:anim calcmode="lin" valueType="num">
                                      <p:cBhvr>
                                        <p:cTn id="14" dur="500" fill="hold"/>
                                        <p:tgtEl>
                                          <p:spTgt spid="53277">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3277">
                                            <p:txEl>
                                              <p:pRg st="3" end="3"/>
                                            </p:txEl>
                                          </p:spTgt>
                                        </p:tgtEl>
                                        <p:attrNameLst>
                                          <p:attrName>ppt_y</p:attrName>
                                        </p:attrNameLst>
                                      </p:cBhvr>
                                      <p:tavLst>
                                        <p:tav tm="0">
                                          <p:val>
                                            <p:strVal val="#ppt_y"/>
                                          </p:val>
                                        </p:tav>
                                        <p:tav tm="100000">
                                          <p:val>
                                            <p:strVal val="#ppt_y"/>
                                          </p:val>
                                        </p:tav>
                                      </p:tavLst>
                                    </p:anim>
                                    <p:anim calcmode="lin" valueType="num">
                                      <p:cBhvr>
                                        <p:cTn id="16" dur="500" fill="hold"/>
                                        <p:tgtEl>
                                          <p:spTgt spid="53277">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3277">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3277">
                                            <p:txEl>
                                              <p:pRg st="3" end="3"/>
                                            </p:txEl>
                                          </p:spTgt>
                                        </p:tgtEl>
                                      </p:cBhvr>
                                    </p:animEffect>
                                  </p:childTnLst>
                                </p:cTn>
                              </p:par>
                            </p:childTnLst>
                          </p:cTn>
                        </p:par>
                        <p:par>
                          <p:cTn id="19" fill="hold" nodeType="afterGroup">
                            <p:stCondLst>
                              <p:cond delay="1200"/>
                            </p:stCondLst>
                            <p:childTnLst>
                              <p:par>
                                <p:cTn id="20" presetID="1" presetClass="mediacall" presetSubtype="0" fill="hold" nodeType="afterEffect">
                                  <p:stCondLst>
                                    <p:cond delay="0"/>
                                  </p:stCondLst>
                                  <p:childTnLst>
                                    <p:cmd type="call" cmd="playFrom(133.0)">
                                      <p:cBhvr>
                                        <p:cTn id="21" dur="185724" fill="hold"/>
                                        <p:tgtEl>
                                          <p:spTgt spid="532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4000" numSld="3">
                <p:cTn id="22" fill="hold" display="0">
                  <p:stCondLst>
                    <p:cond delay="indefinite"/>
                  </p:stCondLst>
                  <p:endCondLst>
                    <p:cond evt="onPrev" delay="0">
                      <p:tgtEl>
                        <p:sldTgt/>
                      </p:tgtEl>
                    </p:cond>
                    <p:cond evt="onStopAudio" delay="0">
                      <p:tgtEl>
                        <p:sldTgt/>
                      </p:tgtEl>
                    </p:cond>
                  </p:endCondLst>
                </p:cTn>
                <p:tgtEl>
                  <p:spTgt spid="53281"/>
                </p:tgtEl>
              </p:cMediaNode>
            </p:audio>
          </p:childTnLst>
        </p:cTn>
      </p:par>
    </p:tnLst>
    <p:bldLst>
      <p:bldP spid="5327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desolate"/>
          <p:cNvPicPr>
            <a:picLocks noGrp="1" noChangeAspect="1" noChangeArrowheads="1"/>
          </p:cNvPicPr>
          <p:nvPr>
            <p:ph sz="half" idx="1"/>
          </p:nvPr>
        </p:nvPicPr>
        <p:blipFill>
          <a:blip r:embed="rId3">
            <a:lum bright="20000" contrast="-60000"/>
            <a:extLst>
              <a:ext uri="{28A0092B-C50C-407E-A947-70E740481C1C}">
                <a14:useLocalDpi xmlns:a14="http://schemas.microsoft.com/office/drawing/2010/main" val="0"/>
              </a:ext>
            </a:extLst>
          </a:blip>
          <a:srcRect/>
          <a:stretch>
            <a:fillRect/>
          </a:stretch>
        </p:blipFill>
        <p:spPr>
          <a:xfrm>
            <a:off x="0" y="9525"/>
            <a:ext cx="10287000" cy="68484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97287" name="Picture 7" descr="08"/>
          <p:cNvPicPr>
            <a:picLocks noGrp="1" noChangeAspect="1" noChangeArrowheads="1"/>
          </p:cNvPicPr>
          <p:nvPr>
            <p:ph sz="half" idx="2"/>
          </p:nvPr>
        </p:nvPicPr>
        <p:blipFill>
          <a:blip r:embed="rId4">
            <a:lum bright="18000" contrast="-38000"/>
            <a:extLst>
              <a:ext uri="{28A0092B-C50C-407E-A947-70E740481C1C}">
                <a14:useLocalDpi xmlns:a14="http://schemas.microsoft.com/office/drawing/2010/main" val="0"/>
              </a:ext>
            </a:extLst>
          </a:blip>
          <a:srcRect/>
          <a:stretch>
            <a:fillRect/>
          </a:stretch>
        </p:blipFill>
        <p:spPr>
          <a:xfrm>
            <a:off x="-514350" y="-285750"/>
            <a:ext cx="11277600" cy="75628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97286" name="Text Box 6"/>
          <p:cNvSpPr txBox="1">
            <a:spLocks noChangeArrowheads="1"/>
          </p:cNvSpPr>
          <p:nvPr/>
        </p:nvSpPr>
        <p:spPr bwMode="auto">
          <a:xfrm>
            <a:off x="0" y="228600"/>
            <a:ext cx="10287000" cy="6556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500">
                <a:latin typeface="Impact" charset="0"/>
                <a:cs typeface="+mn-cs"/>
              </a:rPr>
              <a:t>Thus said the LORD Jehovah: in that day that I cleanse you from all your iniquities, I will cause the cities to be inhabited, and the waste places shall be built.  And the land that was desolate shall be tilled, whereas it was a desolation in the sight of all that passed by.  And they shall say, this land that was desolate is become like the garden of Eden; and the waste and desolate and ruined cities are fortified and inhabited.  Then the nations that are left round about you shall know that I, Jehovah, have built the ruined places, and planted that which was desolate.  I, Jehovah, have spoken it, and I will do it. </a:t>
            </a:r>
            <a:r>
              <a:rPr lang="en-US" sz="3500">
                <a:solidFill>
                  <a:srgbClr val="660066"/>
                </a:solidFill>
                <a:effectLst>
                  <a:outerShdw blurRad="38100" dist="38100" dir="2700000" algn="tl">
                    <a:srgbClr val="DDDDDD"/>
                  </a:outerShdw>
                </a:effectLst>
                <a:latin typeface="Impact" charset="0"/>
                <a:cs typeface="+mn-cs"/>
              </a:rPr>
              <a:t>Ezekiel 36:33-36</a:t>
            </a:r>
          </a:p>
        </p:txBody>
      </p:sp>
      <p:sp>
        <p:nvSpPr>
          <p:cNvPr id="97290" name="Text Box 10"/>
          <p:cNvSpPr txBox="1">
            <a:spLocks noChangeArrowheads="1"/>
          </p:cNvSpPr>
          <p:nvPr/>
        </p:nvSpPr>
        <p:spPr bwMode="auto">
          <a:xfrm>
            <a:off x="2362200" y="2205038"/>
            <a:ext cx="5637213" cy="2400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5000">
                <a:solidFill>
                  <a:srgbClr val="FF0000"/>
                </a:solidFill>
                <a:effectLst>
                  <a:outerShdw blurRad="38100" dist="38100" dir="2700000" algn="tl">
                    <a:srgbClr val="DDDDDD"/>
                  </a:outerShdw>
                </a:effectLst>
                <a:latin typeface="Dark Horse" charset="0"/>
                <a:cs typeface="+mn-cs"/>
              </a:rPr>
              <a:t>HOPE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wd">
                                    <p:tmPct val="30000"/>
                                  </p:iterate>
                                  <p:childTnLst>
                                    <p:set>
                                      <p:cBhvr>
                                        <p:cTn id="6" dur="1" fill="hold">
                                          <p:stCondLst>
                                            <p:cond delay="0"/>
                                          </p:stCondLst>
                                        </p:cTn>
                                        <p:tgtEl>
                                          <p:spTgt spid="97286">
                                            <p:txEl>
                                              <p:pRg st="0" end="0"/>
                                            </p:txEl>
                                          </p:spTgt>
                                        </p:tgtEl>
                                        <p:attrNameLst>
                                          <p:attrName>style.visibility</p:attrName>
                                        </p:attrNameLst>
                                      </p:cBhvr>
                                      <p:to>
                                        <p:strVal val="visible"/>
                                      </p:to>
                                    </p:set>
                                    <p:anim calcmode="discrete" valueType="clr">
                                      <p:cBhvr override="childStyle">
                                        <p:cTn id="7" dur="80"/>
                                        <p:tgtEl>
                                          <p:spTgt spid="972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9728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97287"/>
                                        </p:tgtEl>
                                        <p:attrNameLst>
                                          <p:attrName>style.visibility</p:attrName>
                                        </p:attrNameLst>
                                      </p:cBhvr>
                                      <p:to>
                                        <p:strVal val="visible"/>
                                      </p:to>
                                    </p:set>
                                    <p:animEffect transition="in" filter="fade">
                                      <p:cBhvr>
                                        <p:cTn id="14" dur="2000"/>
                                        <p:tgtEl>
                                          <p:spTgt spid="9728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xit" presetSubtype="0" fill="hold" nodeType="clickEffect">
                                  <p:stCondLst>
                                    <p:cond delay="0"/>
                                  </p:stCondLst>
                                  <p:iterate type="wd">
                                    <p:tmPct val="0"/>
                                  </p:iterate>
                                  <p:childTnLst>
                                    <p:animEffect transition="out" filter="fade">
                                      <p:cBhvr>
                                        <p:cTn id="18" dur="2000"/>
                                        <p:tgtEl>
                                          <p:spTgt spid="97286">
                                            <p:txEl>
                                              <p:pRg st="0" end="0"/>
                                            </p:txEl>
                                          </p:spTgt>
                                        </p:tgtEl>
                                      </p:cBhvr>
                                    </p:animEffect>
                                    <p:set>
                                      <p:cBhvr>
                                        <p:cTn id="19" dur="1" fill="hold">
                                          <p:stCondLst>
                                            <p:cond delay="1999"/>
                                          </p:stCondLst>
                                        </p:cTn>
                                        <p:tgtEl>
                                          <p:spTgt spid="97286">
                                            <p:txEl>
                                              <p:pRg st="0" end="0"/>
                                            </p:txEl>
                                          </p:spTgt>
                                        </p:tgtEl>
                                        <p:attrNameLst>
                                          <p:attrName>style.visibility</p:attrName>
                                        </p:attrNameLst>
                                      </p:cBhvr>
                                      <p:to>
                                        <p:strVal val="hidden"/>
                                      </p:to>
                                    </p:set>
                                  </p:childTnLst>
                                </p:cTn>
                              </p:par>
                            </p:childTnLst>
                          </p:cTn>
                        </p:par>
                        <p:par>
                          <p:cTn id="20" fill="hold" nodeType="afterGroup">
                            <p:stCondLst>
                              <p:cond delay="2000"/>
                            </p:stCondLst>
                            <p:childTnLst>
                              <p:par>
                                <p:cTn id="21" presetID="45" presetClass="entr" presetSubtype="0" fill="hold" grpId="0" nodeType="afterEffect">
                                  <p:stCondLst>
                                    <p:cond delay="0"/>
                                  </p:stCondLst>
                                  <p:iterate type="lt">
                                    <p:tmPct val="10000"/>
                                  </p:iterate>
                                  <p:childTnLst>
                                    <p:set>
                                      <p:cBhvr>
                                        <p:cTn id="22" dur="1" fill="hold">
                                          <p:stCondLst>
                                            <p:cond delay="0"/>
                                          </p:stCondLst>
                                        </p:cTn>
                                        <p:tgtEl>
                                          <p:spTgt spid="97290"/>
                                        </p:tgtEl>
                                        <p:attrNameLst>
                                          <p:attrName>style.visibility</p:attrName>
                                        </p:attrNameLst>
                                      </p:cBhvr>
                                      <p:to>
                                        <p:strVal val="visible"/>
                                      </p:to>
                                    </p:set>
                                    <p:animEffect transition="in" filter="fade">
                                      <p:cBhvr>
                                        <p:cTn id="23" dur="2000"/>
                                        <p:tgtEl>
                                          <p:spTgt spid="97290"/>
                                        </p:tgtEl>
                                      </p:cBhvr>
                                    </p:animEffect>
                                    <p:anim calcmode="lin" valueType="num">
                                      <p:cBhvr>
                                        <p:cTn id="24" dur="2000" fill="hold"/>
                                        <p:tgtEl>
                                          <p:spTgt spid="97290"/>
                                        </p:tgtEl>
                                        <p:attrNameLst>
                                          <p:attrName>ppt_w</p:attrName>
                                        </p:attrNameLst>
                                      </p:cBhvr>
                                      <p:tavLst>
                                        <p:tav tm="0" fmla="#ppt_w*sin(2.5*pi*$)">
                                          <p:val>
                                            <p:fltVal val="0"/>
                                          </p:val>
                                        </p:tav>
                                        <p:tav tm="100000">
                                          <p:val>
                                            <p:fltVal val="1"/>
                                          </p:val>
                                        </p:tav>
                                      </p:tavLst>
                                    </p:anim>
                                    <p:anim calcmode="lin" valueType="num">
                                      <p:cBhvr>
                                        <p:cTn id="25" dur="2000" fill="hold"/>
                                        <p:tgtEl>
                                          <p:spTgt spid="9729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6" grpId="0" build="allAtOnce"/>
      <p:bldP spid="9729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174625" y="950913"/>
            <a:ext cx="101123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1800">
              <a:latin typeface="Arial" charset="0"/>
              <a:cs typeface="+mn-cs"/>
            </a:endParaRPr>
          </a:p>
        </p:txBody>
      </p:sp>
      <p:sp>
        <p:nvSpPr>
          <p:cNvPr id="18437" name="Text Box 5"/>
          <p:cNvSpPr txBox="1">
            <a:spLocks noChangeArrowheads="1"/>
          </p:cNvSpPr>
          <p:nvPr/>
        </p:nvSpPr>
        <p:spPr bwMode="auto">
          <a:xfrm>
            <a:off x="115888" y="1038225"/>
            <a:ext cx="10118725" cy="415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dirty="0">
                <a:solidFill>
                  <a:schemeClr val="accent1"/>
                </a:solidFill>
                <a:cs typeface="+mn-cs"/>
              </a:rPr>
              <a:t>I swore to them to bring them out from the land of Egypt into a land that I had selected for them, flowing with milk and honey, which is the glory of all lands. </a:t>
            </a:r>
          </a:p>
          <a:p>
            <a:pPr algn="l">
              <a:defRPr/>
            </a:pPr>
            <a:endParaRPr lang="en-US" dirty="0">
              <a:solidFill>
                <a:schemeClr val="accent1"/>
              </a:solidFill>
              <a:cs typeface="+mn-cs"/>
            </a:endParaRPr>
          </a:p>
          <a:p>
            <a:pPr algn="r">
              <a:defRPr/>
            </a:pPr>
            <a:r>
              <a:rPr lang="en-US" dirty="0">
                <a:solidFill>
                  <a:srgbClr val="3399FF"/>
                </a:solidFill>
                <a:cs typeface="+mn-cs"/>
              </a:rPr>
              <a:t>Ezekiel 20:6</a:t>
            </a:r>
          </a:p>
        </p:txBody>
      </p:sp>
      <p:sp>
        <p:nvSpPr>
          <p:cNvPr id="18450" name="Text Box 18"/>
          <p:cNvSpPr txBox="1">
            <a:spLocks noChangeArrowheads="1"/>
          </p:cNvSpPr>
          <p:nvPr/>
        </p:nvSpPr>
        <p:spPr bwMode="auto">
          <a:xfrm>
            <a:off x="2193925" y="1447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1800">
              <a:latin typeface="Arial" charset="0"/>
              <a:cs typeface="+mn-cs"/>
            </a:endParaRPr>
          </a:p>
        </p:txBody>
      </p:sp>
      <p:pic>
        <p:nvPicPr>
          <p:cNvPr id="18452" name="PR Movie.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303213" y="6858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3000"/>
                                        <p:tgtEl>
                                          <p:spTgt spid="18437">
                                            <p:txEl>
                                              <p:pRg st="0" end="0"/>
                                            </p:txEl>
                                          </p:spTgt>
                                        </p:tgtEl>
                                      </p:cBhvr>
                                    </p:animEffect>
                                  </p:childTnLst>
                                </p:cTn>
                              </p:par>
                            </p:childTnLst>
                          </p:cTn>
                        </p:par>
                        <p:par>
                          <p:cTn id="8" fill="hold" nodeType="afterGroup">
                            <p:stCondLst>
                              <p:cond delay="3000"/>
                            </p:stCondLst>
                            <p:childTnLst>
                              <p:par>
                                <p:cTn id="9" presetID="45" presetClass="entr" presetSubtype="0" fill="hold" nodeType="afterEffect">
                                  <p:stCondLst>
                                    <p:cond delay="0"/>
                                  </p:stCondLst>
                                  <p:iterate type="lt">
                                    <p:tmPct val="10000"/>
                                  </p:iterate>
                                  <p:childTnLst>
                                    <p:set>
                                      <p:cBhvr>
                                        <p:cTn id="10" dur="1" fill="hold">
                                          <p:stCondLst>
                                            <p:cond delay="0"/>
                                          </p:stCondLst>
                                        </p:cTn>
                                        <p:tgtEl>
                                          <p:spTgt spid="18437">
                                            <p:txEl>
                                              <p:pRg st="2" end="2"/>
                                            </p:txEl>
                                          </p:spTgt>
                                        </p:tgtEl>
                                        <p:attrNameLst>
                                          <p:attrName>style.visibility</p:attrName>
                                        </p:attrNameLst>
                                      </p:cBhvr>
                                      <p:to>
                                        <p:strVal val="visible"/>
                                      </p:to>
                                    </p:set>
                                    <p:animEffect transition="in" filter="fade">
                                      <p:cBhvr>
                                        <p:cTn id="11" dur="2000"/>
                                        <p:tgtEl>
                                          <p:spTgt spid="18437">
                                            <p:txEl>
                                              <p:pRg st="2" end="2"/>
                                            </p:txEl>
                                          </p:spTgt>
                                        </p:tgtEl>
                                      </p:cBhvr>
                                    </p:animEffect>
                                    <p:anim calcmode="lin" valueType="num">
                                      <p:cBhvr>
                                        <p:cTn id="12" dur="2000" fill="hold"/>
                                        <p:tgtEl>
                                          <p:spTgt spid="18437">
                                            <p:txEl>
                                              <p:pRg st="2" end="2"/>
                                            </p:txEl>
                                          </p:spTgt>
                                        </p:tgtEl>
                                        <p:attrNameLst>
                                          <p:attrName>ppt_w</p:attrName>
                                        </p:attrNameLst>
                                      </p:cBhvr>
                                      <p:tavLst>
                                        <p:tav tm="0" fmla="#ppt_w*sin(2.5*pi*$)">
                                          <p:val>
                                            <p:fltVal val="0"/>
                                          </p:val>
                                        </p:tav>
                                        <p:tav tm="100000">
                                          <p:val>
                                            <p:fltVal val="1"/>
                                          </p:val>
                                        </p:tav>
                                      </p:tavLst>
                                    </p:anim>
                                    <p:anim calcmode="lin" valueType="num">
                                      <p:cBhvr>
                                        <p:cTn id="13" dur="2000" fill="hold"/>
                                        <p:tgtEl>
                                          <p:spTgt spid="18437">
                                            <p:txEl>
                                              <p:pRg st="2" end="2"/>
                                            </p:txEl>
                                          </p:spTgt>
                                        </p:tgtEl>
                                        <p:attrNameLst>
                                          <p:attrName>ppt_h</p:attrName>
                                        </p:attrNameLst>
                                      </p:cBhvr>
                                      <p:tavLst>
                                        <p:tav tm="0">
                                          <p:val>
                                            <p:strVal val="#ppt_h"/>
                                          </p:val>
                                        </p:tav>
                                        <p:tav tm="100000">
                                          <p:val>
                                            <p:strVal val="#ppt_h"/>
                                          </p:val>
                                        </p:tav>
                                      </p:tavLst>
                                    </p:anim>
                                  </p:childTnLst>
                                </p:cTn>
                              </p:par>
                            </p:childTnLst>
                          </p:cTn>
                        </p:par>
                        <p:par>
                          <p:cTn id="14" fill="hold" nodeType="afterGroup">
                            <p:stCondLst>
                              <p:cond delay="7000"/>
                            </p:stCondLst>
                            <p:childTnLst>
                              <p:par>
                                <p:cTn id="15" presetID="1" presetClass="mediacall" presetSubtype="0" fill="hold" nodeType="afterEffect">
                                  <p:stCondLst>
                                    <p:cond delay="0"/>
                                  </p:stCondLst>
                                  <p:childTnLst>
                                    <p:cmd type="call" cmd="playFrom(0.0)">
                                      <p:cBhvr>
                                        <p:cTn id="16" dur="1" fill="hold"/>
                                        <p:tgtEl>
                                          <p:spTgt spid="184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numSld="4">
                <p:cTn id="17" fill="hold" display="0">
                  <p:stCondLst>
                    <p:cond delay="indefinite"/>
                  </p:stCondLst>
                  <p:endCondLst>
                    <p:cond evt="onPrev" delay="0">
                      <p:tgtEl>
                        <p:sldTgt/>
                      </p:tgtEl>
                    </p:cond>
                    <p:cond evt="onStopAudio" delay="0">
                      <p:tgtEl>
                        <p:sldTgt/>
                      </p:tgtEl>
                    </p:cond>
                  </p:endCondLst>
                </p:cTn>
                <p:tgtEl>
                  <p:spTgt spid="1845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9394"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98659" name="Group 3"/>
          <p:cNvGrpSpPr>
            <a:grpSpLocks/>
          </p:cNvGrpSpPr>
          <p:nvPr/>
        </p:nvGrpSpPr>
        <p:grpSpPr bwMode="auto">
          <a:xfrm>
            <a:off x="1831975" y="238125"/>
            <a:ext cx="419100" cy="381000"/>
            <a:chOff x="1056" y="672"/>
            <a:chExt cx="264" cy="240"/>
          </a:xfrm>
        </p:grpSpPr>
        <p:sp>
          <p:nvSpPr>
            <p:cNvPr id="5939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39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0" name="Group 6"/>
          <p:cNvGrpSpPr>
            <a:grpSpLocks/>
          </p:cNvGrpSpPr>
          <p:nvPr/>
        </p:nvGrpSpPr>
        <p:grpSpPr bwMode="auto">
          <a:xfrm>
            <a:off x="484188" y="238125"/>
            <a:ext cx="419100" cy="381000"/>
            <a:chOff x="1056" y="672"/>
            <a:chExt cx="264" cy="240"/>
          </a:xfrm>
        </p:grpSpPr>
        <p:sp>
          <p:nvSpPr>
            <p:cNvPr id="5939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0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1" name="Group 9"/>
          <p:cNvGrpSpPr>
            <a:grpSpLocks/>
          </p:cNvGrpSpPr>
          <p:nvPr/>
        </p:nvGrpSpPr>
        <p:grpSpPr bwMode="auto">
          <a:xfrm>
            <a:off x="3009900" y="231775"/>
            <a:ext cx="419100" cy="381000"/>
            <a:chOff x="1056" y="672"/>
            <a:chExt cx="264" cy="240"/>
          </a:xfrm>
        </p:grpSpPr>
        <p:sp>
          <p:nvSpPr>
            <p:cNvPr id="5940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0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2" name="Group 12"/>
          <p:cNvGrpSpPr>
            <a:grpSpLocks/>
          </p:cNvGrpSpPr>
          <p:nvPr/>
        </p:nvGrpSpPr>
        <p:grpSpPr bwMode="auto">
          <a:xfrm>
            <a:off x="4270375" y="239713"/>
            <a:ext cx="419100" cy="381000"/>
            <a:chOff x="1056" y="672"/>
            <a:chExt cx="264" cy="240"/>
          </a:xfrm>
        </p:grpSpPr>
        <p:sp>
          <p:nvSpPr>
            <p:cNvPr id="5940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0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3" name="Group 15"/>
          <p:cNvGrpSpPr>
            <a:grpSpLocks/>
          </p:cNvGrpSpPr>
          <p:nvPr/>
        </p:nvGrpSpPr>
        <p:grpSpPr bwMode="auto">
          <a:xfrm>
            <a:off x="5610225" y="223838"/>
            <a:ext cx="419100" cy="381000"/>
            <a:chOff x="1056" y="672"/>
            <a:chExt cx="264" cy="240"/>
          </a:xfrm>
        </p:grpSpPr>
        <p:sp>
          <p:nvSpPr>
            <p:cNvPr id="5940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0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4" name="Group 18"/>
          <p:cNvGrpSpPr>
            <a:grpSpLocks/>
          </p:cNvGrpSpPr>
          <p:nvPr/>
        </p:nvGrpSpPr>
        <p:grpSpPr bwMode="auto">
          <a:xfrm>
            <a:off x="9182100" y="223838"/>
            <a:ext cx="419100" cy="381000"/>
            <a:chOff x="1056" y="672"/>
            <a:chExt cx="264" cy="240"/>
          </a:xfrm>
        </p:grpSpPr>
        <p:sp>
          <p:nvSpPr>
            <p:cNvPr id="5941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1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5" name="Group 21"/>
          <p:cNvGrpSpPr>
            <a:grpSpLocks/>
          </p:cNvGrpSpPr>
          <p:nvPr/>
        </p:nvGrpSpPr>
        <p:grpSpPr bwMode="auto">
          <a:xfrm>
            <a:off x="8039100" y="214313"/>
            <a:ext cx="419100" cy="381000"/>
            <a:chOff x="1056" y="672"/>
            <a:chExt cx="264" cy="240"/>
          </a:xfrm>
        </p:grpSpPr>
        <p:sp>
          <p:nvSpPr>
            <p:cNvPr id="5941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1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98666" name="Group 24"/>
          <p:cNvGrpSpPr>
            <a:grpSpLocks/>
          </p:cNvGrpSpPr>
          <p:nvPr/>
        </p:nvGrpSpPr>
        <p:grpSpPr bwMode="auto">
          <a:xfrm>
            <a:off x="6838950" y="228600"/>
            <a:ext cx="419100" cy="381000"/>
            <a:chOff x="1056" y="672"/>
            <a:chExt cx="264" cy="240"/>
          </a:xfrm>
        </p:grpSpPr>
        <p:sp>
          <p:nvSpPr>
            <p:cNvPr id="5941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1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9419" name="Oval 27"/>
          <p:cNvSpPr>
            <a:spLocks noChangeArrowheads="1"/>
          </p:cNvSpPr>
          <p:nvPr/>
        </p:nvSpPr>
        <p:spPr bwMode="auto">
          <a:xfrm>
            <a:off x="274002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9420"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EZEKIEL </a:t>
            </a:r>
            <a:r>
              <a:rPr lang="en-US" sz="2000">
                <a:solidFill>
                  <a:schemeClr val="bg2"/>
                </a:solidFill>
                <a:latin typeface="Chelsea Studio" charset="0"/>
                <a:cs typeface="+mn-cs"/>
              </a:rPr>
              <a:t> ISSUES  DANIEL  ISSUES  QUIZ SUMMARY</a:t>
            </a:r>
          </a:p>
        </p:txBody>
      </p:sp>
      <p:sp>
        <p:nvSpPr>
          <p:cNvPr id="59421" name="Rectangle 29"/>
          <p:cNvSpPr>
            <a:spLocks noChangeArrowheads="1"/>
          </p:cNvSpPr>
          <p:nvPr/>
        </p:nvSpPr>
        <p:spPr bwMode="auto">
          <a:xfrm>
            <a:off x="2770188" y="903288"/>
            <a:ext cx="1452562" cy="163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a:p>
            <a:pPr algn="l">
              <a:defRPr/>
            </a:pPr>
            <a:r>
              <a:rPr lang="en-US" sz="2000">
                <a:latin typeface="Chelsea Studio" charset="0"/>
                <a:cs typeface="+mn-cs"/>
              </a:rPr>
              <a:t>Outline</a:t>
            </a:r>
          </a:p>
          <a:p>
            <a:pPr algn="l">
              <a:defRPr/>
            </a:pPr>
            <a:r>
              <a:rPr lang="en-US" sz="2000">
                <a:latin typeface="Chelsea Studio" charset="0"/>
                <a:cs typeface="+mn-cs"/>
              </a:rPr>
              <a:t>Keys</a:t>
            </a:r>
          </a:p>
          <a:p>
            <a:pPr algn="l">
              <a:defRPr/>
            </a:pPr>
            <a:r>
              <a:rPr lang="en-US" sz="2000">
                <a:latin typeface="Chelsea Studio" charset="0"/>
                <a:cs typeface="+mn-cs"/>
              </a:rPr>
              <a:t>Application</a:t>
            </a:r>
          </a:p>
        </p:txBody>
      </p:sp>
      <p:sp>
        <p:nvSpPr>
          <p:cNvPr id="59422" name="AutoShape 30"/>
          <p:cNvSpPr>
            <a:spLocks noChangeArrowheads="1"/>
          </p:cNvSpPr>
          <p:nvPr/>
        </p:nvSpPr>
        <p:spPr bwMode="auto">
          <a:xfrm>
            <a:off x="2349500" y="720725"/>
            <a:ext cx="420688" cy="2074863"/>
          </a:xfrm>
          <a:prstGeom prst="curvedRightArrow">
            <a:avLst>
              <a:gd name="adj1" fmla="val 98641"/>
              <a:gd name="adj2" fmla="val 197283"/>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59423"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9424" name="Text Box 32"/>
          <p:cNvSpPr txBox="1">
            <a:spLocks noChangeArrowheads="1"/>
          </p:cNvSpPr>
          <p:nvPr/>
        </p:nvSpPr>
        <p:spPr bwMode="auto">
          <a:xfrm>
            <a:off x="0" y="3160717"/>
            <a:ext cx="10287000" cy="2800767"/>
          </a:xfrm>
          <a:prstGeom prst="rect">
            <a:avLst/>
          </a:prstGeom>
          <a:gradFill flip="none" rotWithShape="1">
            <a:gsLst>
              <a:gs pos="0">
                <a:srgbClr val="660066">
                  <a:alpha val="60001"/>
                </a:srgbClr>
              </a:gs>
              <a:gs pos="79000">
                <a:schemeClr val="tx1">
                  <a:alpha val="60001"/>
                </a:schemeClr>
              </a:gs>
            </a:gsLst>
            <a:path path="circle">
              <a:fillToRect l="50000" t="50000" r="50000" b="50000"/>
            </a:path>
            <a:tileRect/>
          </a:gradFill>
          <a:ln>
            <a:noFill/>
          </a:ln>
          <a:effectLst/>
        </p:spPr>
        <p:txBody>
          <a:bodyPr>
            <a:spAutoFit/>
          </a:bodyPr>
          <a:lstStyle/>
          <a:p>
            <a:pPr>
              <a:defRPr/>
            </a:pPr>
            <a:r>
              <a:rPr lang="en-US" dirty="0">
                <a:solidFill>
                  <a:schemeClr val="bg1"/>
                </a:solidFill>
                <a:effectLst>
                  <a:outerShdw blurRad="38100" dist="38100" dir="2700000" algn="tl">
                    <a:srgbClr val="000000">
                      <a:alpha val="43137"/>
                    </a:srgbClr>
                  </a:outerShdw>
                </a:effectLst>
                <a:latin typeface="Arial Black" charset="0"/>
                <a:cs typeface="+mn-cs"/>
              </a:rPr>
              <a:t>Trust in the Lord, even in the most trying of circumstances, and be assured of His loving care for your future.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9422"/>
                                        </p:tgtEl>
                                        <p:attrNameLst>
                                          <p:attrName>style.visibility</p:attrName>
                                        </p:attrNameLst>
                                      </p:cBhvr>
                                      <p:to>
                                        <p:strVal val="visible"/>
                                      </p:to>
                                    </p:set>
                                    <p:anim calcmode="lin" valueType="num">
                                      <p:cBhvr>
                                        <p:cTn id="7" dur="500" fill="hold"/>
                                        <p:tgtEl>
                                          <p:spTgt spid="59422"/>
                                        </p:tgtEl>
                                        <p:attrNameLst>
                                          <p:attrName>ppt_w</p:attrName>
                                        </p:attrNameLst>
                                      </p:cBhvr>
                                      <p:tavLst>
                                        <p:tav tm="0">
                                          <p:val>
                                            <p:fltVal val="0"/>
                                          </p:val>
                                        </p:tav>
                                        <p:tav tm="100000">
                                          <p:val>
                                            <p:strVal val="#ppt_w"/>
                                          </p:val>
                                        </p:tav>
                                      </p:tavLst>
                                    </p:anim>
                                    <p:anim calcmode="lin" valueType="num">
                                      <p:cBhvr>
                                        <p:cTn id="8" dur="500" fill="hold"/>
                                        <p:tgtEl>
                                          <p:spTgt spid="59422"/>
                                        </p:tgtEl>
                                        <p:attrNameLst>
                                          <p:attrName>ppt_h</p:attrName>
                                        </p:attrNameLst>
                                      </p:cBhvr>
                                      <p:tavLst>
                                        <p:tav tm="0">
                                          <p:val>
                                            <p:fltVal val="0"/>
                                          </p:val>
                                        </p:tav>
                                        <p:tav tm="100000">
                                          <p:val>
                                            <p:strVal val="#ppt_h"/>
                                          </p:val>
                                        </p:tav>
                                      </p:tavLst>
                                    </p:anim>
                                    <p:anim calcmode="lin" valueType="num">
                                      <p:cBhvr>
                                        <p:cTn id="9" dur="500" fill="hold"/>
                                        <p:tgtEl>
                                          <p:spTgt spid="59422"/>
                                        </p:tgtEl>
                                        <p:attrNameLst>
                                          <p:attrName>style.rotation</p:attrName>
                                        </p:attrNameLst>
                                      </p:cBhvr>
                                      <p:tavLst>
                                        <p:tav tm="0">
                                          <p:val>
                                            <p:fltVal val="360"/>
                                          </p:val>
                                        </p:tav>
                                        <p:tav tm="100000">
                                          <p:val>
                                            <p:fltVal val="0"/>
                                          </p:val>
                                        </p:tav>
                                      </p:tavLst>
                                    </p:anim>
                                    <p:animEffect transition="in" filter="fade">
                                      <p:cBhvr>
                                        <p:cTn id="10" dur="500"/>
                                        <p:tgtEl>
                                          <p:spTgt spid="59422"/>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9421">
                                            <p:txEl>
                                              <p:pRg st="4" end="4"/>
                                            </p:txEl>
                                          </p:spTgt>
                                        </p:tgtEl>
                                        <p:attrNameLst>
                                          <p:attrName>style.visibility</p:attrName>
                                        </p:attrNameLst>
                                      </p:cBhvr>
                                      <p:to>
                                        <p:strVal val="visible"/>
                                      </p:to>
                                    </p:set>
                                    <p:anim calcmode="lin" valueType="num">
                                      <p:cBhvr>
                                        <p:cTn id="14" dur="500" fill="hold"/>
                                        <p:tgtEl>
                                          <p:spTgt spid="5942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9421">
                                            <p:txEl>
                                              <p:pRg st="4" end="4"/>
                                            </p:txEl>
                                          </p:spTgt>
                                        </p:tgtEl>
                                        <p:attrNameLst>
                                          <p:attrName>ppt_y</p:attrName>
                                        </p:attrNameLst>
                                      </p:cBhvr>
                                      <p:tavLst>
                                        <p:tav tm="0">
                                          <p:val>
                                            <p:strVal val="#ppt_y"/>
                                          </p:val>
                                        </p:tav>
                                        <p:tav tm="100000">
                                          <p:val>
                                            <p:strVal val="#ppt_y"/>
                                          </p:val>
                                        </p:tav>
                                      </p:tavLst>
                                    </p:anim>
                                    <p:anim calcmode="lin" valueType="num">
                                      <p:cBhvr>
                                        <p:cTn id="16" dur="500" fill="hold"/>
                                        <p:tgtEl>
                                          <p:spTgt spid="5942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942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942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1" fill="hold" nodeType="clickEffect">
                                  <p:stCondLst>
                                    <p:cond delay="0"/>
                                  </p:stCondLst>
                                  <p:childTnLst>
                                    <p:set>
                                      <p:cBhvr>
                                        <p:cTn id="22" dur="1" fill="hold">
                                          <p:stCondLst>
                                            <p:cond delay="0"/>
                                          </p:stCondLst>
                                        </p:cTn>
                                        <p:tgtEl>
                                          <p:spTgt spid="59424"/>
                                        </p:tgtEl>
                                        <p:attrNameLst>
                                          <p:attrName>style.visibility</p:attrName>
                                        </p:attrNameLst>
                                      </p:cBhvr>
                                      <p:to>
                                        <p:strVal val="visible"/>
                                      </p:to>
                                    </p:set>
                                    <p:anim calcmode="lin" valueType="num">
                                      <p:cBhvr additive="base">
                                        <p:cTn id="23" dur="5000" fill="hold"/>
                                        <p:tgtEl>
                                          <p:spTgt spid="59424"/>
                                        </p:tgtEl>
                                        <p:attrNameLst>
                                          <p:attrName>ppt_x</p:attrName>
                                        </p:attrNameLst>
                                      </p:cBhvr>
                                      <p:tavLst>
                                        <p:tav tm="0">
                                          <p:val>
                                            <p:strVal val="#ppt_x"/>
                                          </p:val>
                                        </p:tav>
                                        <p:tav tm="100000">
                                          <p:val>
                                            <p:strVal val="#ppt_x"/>
                                          </p:val>
                                        </p:tav>
                                      </p:tavLst>
                                    </p:anim>
                                    <p:anim calcmode="lin" valueType="num">
                                      <p:cBhvr additive="base">
                                        <p:cTn id="24" dur="5000" fill="hold"/>
                                        <p:tgtEl>
                                          <p:spTgt spid="594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4274"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00707" name="Group 3"/>
          <p:cNvGrpSpPr>
            <a:grpSpLocks/>
          </p:cNvGrpSpPr>
          <p:nvPr/>
        </p:nvGrpSpPr>
        <p:grpSpPr bwMode="auto">
          <a:xfrm>
            <a:off x="1831975" y="238125"/>
            <a:ext cx="419100" cy="381000"/>
            <a:chOff x="1056" y="672"/>
            <a:chExt cx="264" cy="240"/>
          </a:xfrm>
        </p:grpSpPr>
        <p:sp>
          <p:nvSpPr>
            <p:cNvPr id="5427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7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08" name="Group 6"/>
          <p:cNvGrpSpPr>
            <a:grpSpLocks/>
          </p:cNvGrpSpPr>
          <p:nvPr/>
        </p:nvGrpSpPr>
        <p:grpSpPr bwMode="auto">
          <a:xfrm>
            <a:off x="484188" y="238125"/>
            <a:ext cx="419100" cy="381000"/>
            <a:chOff x="1056" y="672"/>
            <a:chExt cx="264" cy="240"/>
          </a:xfrm>
        </p:grpSpPr>
        <p:sp>
          <p:nvSpPr>
            <p:cNvPr id="5427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8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09" name="Group 9"/>
          <p:cNvGrpSpPr>
            <a:grpSpLocks/>
          </p:cNvGrpSpPr>
          <p:nvPr/>
        </p:nvGrpSpPr>
        <p:grpSpPr bwMode="auto">
          <a:xfrm>
            <a:off x="3009900" y="231775"/>
            <a:ext cx="419100" cy="381000"/>
            <a:chOff x="1056" y="672"/>
            <a:chExt cx="264" cy="240"/>
          </a:xfrm>
        </p:grpSpPr>
        <p:sp>
          <p:nvSpPr>
            <p:cNvPr id="5428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8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10" name="Group 12"/>
          <p:cNvGrpSpPr>
            <a:grpSpLocks/>
          </p:cNvGrpSpPr>
          <p:nvPr/>
        </p:nvGrpSpPr>
        <p:grpSpPr bwMode="auto">
          <a:xfrm>
            <a:off x="4270375" y="239713"/>
            <a:ext cx="419100" cy="381000"/>
            <a:chOff x="1056" y="672"/>
            <a:chExt cx="264" cy="240"/>
          </a:xfrm>
        </p:grpSpPr>
        <p:sp>
          <p:nvSpPr>
            <p:cNvPr id="5428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8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11" name="Group 15"/>
          <p:cNvGrpSpPr>
            <a:grpSpLocks/>
          </p:cNvGrpSpPr>
          <p:nvPr/>
        </p:nvGrpSpPr>
        <p:grpSpPr bwMode="auto">
          <a:xfrm>
            <a:off x="5610225" y="223838"/>
            <a:ext cx="419100" cy="381000"/>
            <a:chOff x="1056" y="672"/>
            <a:chExt cx="264" cy="240"/>
          </a:xfrm>
        </p:grpSpPr>
        <p:sp>
          <p:nvSpPr>
            <p:cNvPr id="5428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8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12" name="Group 18"/>
          <p:cNvGrpSpPr>
            <a:grpSpLocks/>
          </p:cNvGrpSpPr>
          <p:nvPr/>
        </p:nvGrpSpPr>
        <p:grpSpPr bwMode="auto">
          <a:xfrm>
            <a:off x="9182100" y="223838"/>
            <a:ext cx="419100" cy="381000"/>
            <a:chOff x="1056" y="672"/>
            <a:chExt cx="264" cy="240"/>
          </a:xfrm>
        </p:grpSpPr>
        <p:sp>
          <p:nvSpPr>
            <p:cNvPr id="5429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9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13" name="Group 21"/>
          <p:cNvGrpSpPr>
            <a:grpSpLocks/>
          </p:cNvGrpSpPr>
          <p:nvPr/>
        </p:nvGrpSpPr>
        <p:grpSpPr bwMode="auto">
          <a:xfrm>
            <a:off x="8039100" y="214313"/>
            <a:ext cx="419100" cy="381000"/>
            <a:chOff x="1056" y="672"/>
            <a:chExt cx="264" cy="240"/>
          </a:xfrm>
        </p:grpSpPr>
        <p:sp>
          <p:nvSpPr>
            <p:cNvPr id="5429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9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0714" name="Group 24"/>
          <p:cNvGrpSpPr>
            <a:grpSpLocks/>
          </p:cNvGrpSpPr>
          <p:nvPr/>
        </p:nvGrpSpPr>
        <p:grpSpPr bwMode="auto">
          <a:xfrm>
            <a:off x="6838950" y="228600"/>
            <a:ext cx="419100" cy="381000"/>
            <a:chOff x="1056" y="672"/>
            <a:chExt cx="264" cy="240"/>
          </a:xfrm>
        </p:grpSpPr>
        <p:sp>
          <p:nvSpPr>
            <p:cNvPr id="5429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29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4300"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a:t>
            </a:r>
            <a:r>
              <a:rPr lang="en-US" sz="2000">
                <a:solidFill>
                  <a:schemeClr val="bg2"/>
                </a:solidFill>
                <a:latin typeface="Chelsea Studio" charset="0"/>
                <a:cs typeface="+mn-cs"/>
              </a:rPr>
              <a:t>EZEKIEL</a:t>
            </a:r>
            <a:r>
              <a:rPr lang="en-US" sz="2000">
                <a:latin typeface="Chelsea Studio" charset="0"/>
                <a:cs typeface="+mn-cs"/>
              </a:rPr>
              <a:t>  ISSUES </a:t>
            </a:r>
            <a:r>
              <a:rPr lang="en-US" sz="2000">
                <a:solidFill>
                  <a:schemeClr val="bg2"/>
                </a:solidFill>
                <a:latin typeface="Chelsea Studio" charset="0"/>
                <a:cs typeface="+mn-cs"/>
              </a:rPr>
              <a:t> DANIEL  ISSUES  QUIZ SUMMARY</a:t>
            </a:r>
          </a:p>
        </p:txBody>
      </p:sp>
      <p:cxnSp>
        <p:nvCxnSpPr>
          <p:cNvPr id="54303"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4304" name="Oval 32"/>
          <p:cNvSpPr>
            <a:spLocks noChangeArrowheads="1"/>
          </p:cNvSpPr>
          <p:nvPr/>
        </p:nvSpPr>
        <p:spPr bwMode="auto">
          <a:xfrm>
            <a:off x="40163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4305" name="Text Box 33"/>
          <p:cNvSpPr txBox="1">
            <a:spLocks noChangeArrowheads="1"/>
          </p:cNvSpPr>
          <p:nvPr/>
        </p:nvSpPr>
        <p:spPr bwMode="auto">
          <a:xfrm>
            <a:off x="1095375" y="2770188"/>
            <a:ext cx="7289800" cy="144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buFontTx/>
              <a:buChar char="•"/>
              <a:defRPr/>
            </a:pPr>
            <a:r>
              <a:rPr lang="en-US">
                <a:cs typeface="+mn-cs"/>
              </a:rPr>
              <a:t>Invasion of Gog and Magog</a:t>
            </a:r>
          </a:p>
          <a:p>
            <a:pPr algn="l">
              <a:buFontTx/>
              <a:buChar char="•"/>
              <a:defRPr/>
            </a:pPr>
            <a:r>
              <a:rPr lang="en-US">
                <a:solidFill>
                  <a:schemeClr val="bg2"/>
                </a:solidFill>
                <a:cs typeface="+mn-cs"/>
              </a:rPr>
              <a:t>Vision of Temple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304"/>
                                        </p:tgtEl>
                                        <p:attrNameLst>
                                          <p:attrName>style.visibility</p:attrName>
                                        </p:attrNameLst>
                                      </p:cBhvr>
                                      <p:to>
                                        <p:strVal val="visible"/>
                                      </p:to>
                                    </p:set>
                                    <p:animEffect transition="in" filter="fade">
                                      <p:cBhvr>
                                        <p:cTn id="7" dur="2000"/>
                                        <p:tgtEl>
                                          <p:spTgt spid="54304"/>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4304"/>
                                        </p:tgtEl>
                                      </p:cBhvr>
                                    </p:animEffect>
                                    <p:animScale>
                                      <p:cBhvr>
                                        <p:cTn id="11" dur="1000" autoRev="1" fill="hold"/>
                                        <p:tgtEl>
                                          <p:spTgt spid="5430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04" grpId="0" animBg="1"/>
      <p:bldP spid="54304"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BBE0E3"/>
            </a:gs>
            <a:gs pos="100000">
              <a:srgbClr val="CCCCFF"/>
            </a:gs>
          </a:gsLst>
          <a:lin ang="2700000" scaled="1"/>
        </a:gra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C4B958E-79A5-6755-774B-BD7B8DBD9823}"/>
              </a:ext>
            </a:extLst>
          </p:cNvPr>
          <p:cNvGrpSpPr/>
          <p:nvPr/>
        </p:nvGrpSpPr>
        <p:grpSpPr>
          <a:xfrm>
            <a:off x="672725" y="3657601"/>
            <a:ext cx="8791441" cy="3213279"/>
            <a:chOff x="101224" y="3657600"/>
            <a:chExt cx="8791441" cy="3213279"/>
          </a:xfrm>
        </p:grpSpPr>
        <p:sp>
          <p:nvSpPr>
            <p:cNvPr id="4" name="AutoShape 2">
              <a:extLst>
                <a:ext uri="{FF2B5EF4-FFF2-40B4-BE49-F238E27FC236}">
                  <a16:creationId xmlns:a16="http://schemas.microsoft.com/office/drawing/2014/main" id="{6E363924-0436-CB37-B76B-653EC3E1B1C3}"/>
                </a:ext>
              </a:extLst>
            </p:cNvPr>
            <p:cNvSpPr>
              <a:spLocks noChangeArrowheads="1"/>
            </p:cNvSpPr>
            <p:nvPr/>
          </p:nvSpPr>
          <p:spPr bwMode="auto">
            <a:xfrm>
              <a:off x="123315" y="3657600"/>
              <a:ext cx="8769350" cy="3200400"/>
            </a:xfrm>
            <a:prstGeom prst="upArrowCallout">
              <a:avLst>
                <a:gd name="adj1" fmla="val 63690"/>
                <a:gd name="adj2" fmla="val 63690"/>
                <a:gd name="adj3" fmla="val 16667"/>
                <a:gd name="adj4" fmla="val 66667"/>
              </a:avLst>
            </a:prstGeom>
            <a:solidFill>
              <a:srgbClr val="FF0000"/>
            </a:soli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charset="0"/>
              </a:endParaRPr>
            </a:p>
          </p:txBody>
        </p:sp>
        <p:sp>
          <p:nvSpPr>
            <p:cNvPr id="5" name="Text Box 22">
              <a:extLst>
                <a:ext uri="{FF2B5EF4-FFF2-40B4-BE49-F238E27FC236}">
                  <a16:creationId xmlns:a16="http://schemas.microsoft.com/office/drawing/2014/main" id="{1ED133CA-DA1B-1CE3-9359-833154A53C27}"/>
                </a:ext>
              </a:extLst>
            </p:cNvPr>
            <p:cNvSpPr txBox="1">
              <a:spLocks noChangeArrowheads="1"/>
            </p:cNvSpPr>
            <p:nvPr/>
          </p:nvSpPr>
          <p:spPr bwMode="auto">
            <a:xfrm>
              <a:off x="101224" y="5670550"/>
              <a:ext cx="87693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0" hangingPunct="0">
                <a:defRPr/>
              </a:pPr>
              <a:r>
                <a:rPr lang="en-US" altLang="ja-JP" b="1" dirty="0">
                  <a:solidFill>
                    <a:srgbClr val="FFFFFF"/>
                  </a:solidFill>
                  <a:latin typeface="Arial" charset="0"/>
                </a:rPr>
                <a:t>"How awful that day will be!  None will be like it.  It will be a time of Jacob</a:t>
              </a:r>
              <a:r>
                <a:rPr lang="fr-FR" altLang="ja-JP" b="1" dirty="0">
                  <a:solidFill>
                    <a:srgbClr val="FFFFFF"/>
                  </a:solidFill>
                  <a:latin typeface="Arial" charset="0"/>
                </a:rPr>
                <a:t>'</a:t>
              </a:r>
              <a:r>
                <a:rPr lang="en-US" altLang="ja-JP" b="1" dirty="0">
                  <a:solidFill>
                    <a:srgbClr val="FFFFFF"/>
                  </a:solidFill>
                  <a:latin typeface="Arial" charset="0"/>
                </a:rPr>
                <a:t>s trouble, but he will be saved out of it" </a:t>
              </a:r>
              <a:br>
                <a:rPr lang="en-US" altLang="ja-JP" b="1" dirty="0">
                  <a:solidFill>
                    <a:srgbClr val="FFFFFF"/>
                  </a:solidFill>
                  <a:latin typeface="Arial" charset="0"/>
                </a:rPr>
              </a:br>
              <a:r>
                <a:rPr lang="en-US" altLang="ja-JP" b="1" dirty="0">
                  <a:solidFill>
                    <a:srgbClr val="FFFFFF"/>
                  </a:solidFill>
                  <a:latin typeface="Arial" charset="0"/>
                </a:rPr>
                <a:t>(Jer 30:7)</a:t>
              </a:r>
              <a:endParaRPr lang="en-US" b="1" dirty="0">
                <a:solidFill>
                  <a:srgbClr val="FFFFFF"/>
                </a:solidFill>
                <a:latin typeface="Arial" charset="0"/>
              </a:endParaRPr>
            </a:p>
          </p:txBody>
        </p:sp>
      </p:grpSp>
      <p:grpSp>
        <p:nvGrpSpPr>
          <p:cNvPr id="2" name="Group 1"/>
          <p:cNvGrpSpPr>
            <a:grpSpLocks/>
          </p:cNvGrpSpPr>
          <p:nvPr/>
        </p:nvGrpSpPr>
        <p:grpSpPr bwMode="auto">
          <a:xfrm>
            <a:off x="565150" y="1615891"/>
            <a:ext cx="692150" cy="1465263"/>
            <a:chOff x="160" y="1272"/>
            <a:chExt cx="436" cy="923"/>
          </a:xfrm>
        </p:grpSpPr>
        <p:sp>
          <p:nvSpPr>
            <p:cNvPr id="88081" name="Line 2"/>
            <p:cNvSpPr>
              <a:spLocks noChangeShapeType="1"/>
            </p:cNvSpPr>
            <p:nvPr/>
          </p:nvSpPr>
          <p:spPr bwMode="auto">
            <a:xfrm>
              <a:off x="384" y="1272"/>
              <a:ext cx="1" cy="924"/>
            </a:xfrm>
            <a:prstGeom prst="line">
              <a:avLst/>
            </a:prstGeom>
            <a:noFill/>
            <a:ln w="57240">
              <a:solidFill>
                <a:srgbClr val="663300"/>
              </a:solidFill>
              <a:miter lim="800000"/>
              <a:headEnd/>
              <a:tailEn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88082" name="Line 3"/>
            <p:cNvSpPr>
              <a:spLocks noChangeShapeType="1"/>
            </p:cNvSpPr>
            <p:nvPr/>
          </p:nvSpPr>
          <p:spPr bwMode="auto">
            <a:xfrm>
              <a:off x="160" y="1512"/>
              <a:ext cx="437" cy="1"/>
            </a:xfrm>
            <a:prstGeom prst="line">
              <a:avLst/>
            </a:prstGeom>
            <a:noFill/>
            <a:ln w="57240">
              <a:solidFill>
                <a:srgbClr val="663300"/>
              </a:solidFill>
              <a:miter lim="800000"/>
              <a:headEnd/>
              <a:tailEn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grpSp>
      <p:sp>
        <p:nvSpPr>
          <p:cNvPr id="32772" name="Text Box 4"/>
          <p:cNvSpPr txBox="1">
            <a:spLocks noChangeArrowheads="1"/>
          </p:cNvSpPr>
          <p:nvPr/>
        </p:nvSpPr>
        <p:spPr bwMode="auto">
          <a:xfrm>
            <a:off x="862013" y="3120841"/>
            <a:ext cx="2203450" cy="525463"/>
          </a:xfrm>
          <a:prstGeom prst="rect">
            <a:avLst/>
          </a:pr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dirty="0">
                <a:solidFill>
                  <a:srgbClr val="FFFFFF"/>
                </a:solidFill>
                <a:cs typeface="Arial" charset="0"/>
              </a:rPr>
              <a:t>Church</a:t>
            </a:r>
            <a:r>
              <a:rPr lang="en-GB" sz="2800" b="1" dirty="0">
                <a:solidFill>
                  <a:srgbClr val="000000"/>
                </a:solidFill>
                <a:cs typeface="Arial" charset="0"/>
              </a:rPr>
              <a:t> </a:t>
            </a:r>
            <a:r>
              <a:rPr lang="en-GB" sz="2800" b="1" dirty="0">
                <a:solidFill>
                  <a:srgbClr val="FFFFFF"/>
                </a:solidFill>
                <a:cs typeface="Arial" charset="0"/>
              </a:rPr>
              <a:t>Age</a:t>
            </a:r>
          </a:p>
        </p:txBody>
      </p:sp>
      <p:sp>
        <p:nvSpPr>
          <p:cNvPr id="32774" name="Text Box 6"/>
          <p:cNvSpPr txBox="1">
            <a:spLocks noChangeArrowheads="1"/>
          </p:cNvSpPr>
          <p:nvPr/>
        </p:nvSpPr>
        <p:spPr bwMode="auto">
          <a:xfrm>
            <a:off x="3055939" y="3120840"/>
            <a:ext cx="2725737" cy="895350"/>
          </a:xfrm>
          <a:prstGeom prst="rect">
            <a:avLst/>
          </a:prstGeom>
          <a:solidFill>
            <a:srgbClr val="CCFF66"/>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dirty="0">
                <a:solidFill>
                  <a:srgbClr val="000000"/>
                </a:solidFill>
                <a:cs typeface="Arial" charset="0"/>
              </a:rPr>
              <a:t>Tribulation</a:t>
            </a:r>
          </a:p>
          <a:p>
            <a:pPr defTabSz="449263" eaLnBrk="1" hangingPunct="1">
              <a:buClr>
                <a:srgbClr val="000000"/>
              </a:buClr>
              <a:buSzPct val="100000"/>
              <a:defRPr/>
            </a:pPr>
            <a:r>
              <a:rPr lang="en-GB" b="1" dirty="0">
                <a:solidFill>
                  <a:srgbClr val="000000"/>
                </a:solidFill>
                <a:cs typeface="Arial" charset="0"/>
              </a:rPr>
              <a:t>(Zech 14:1-2)</a:t>
            </a:r>
            <a:endParaRPr lang="en-GB" sz="2800" b="1" dirty="0">
              <a:solidFill>
                <a:srgbClr val="000000"/>
              </a:solidFill>
              <a:cs typeface="Arial" charset="0"/>
            </a:endParaRPr>
          </a:p>
        </p:txBody>
      </p:sp>
      <p:sp>
        <p:nvSpPr>
          <p:cNvPr id="32775" name="Text Box 7"/>
          <p:cNvSpPr txBox="1">
            <a:spLocks noChangeArrowheads="1"/>
          </p:cNvSpPr>
          <p:nvPr/>
        </p:nvSpPr>
        <p:spPr bwMode="auto">
          <a:xfrm>
            <a:off x="5789613" y="3120840"/>
            <a:ext cx="2336800" cy="895350"/>
          </a:xfrm>
          <a:prstGeom prst="rect">
            <a:avLst/>
          </a:prstGeom>
          <a:solidFill>
            <a:srgbClr val="99FFC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dirty="0">
                <a:solidFill>
                  <a:srgbClr val="000000"/>
                </a:solidFill>
                <a:cs typeface="Arial" charset="0"/>
              </a:rPr>
              <a:t>Millennium</a:t>
            </a:r>
          </a:p>
          <a:p>
            <a:pPr defTabSz="449263" eaLnBrk="1" hangingPunct="1">
              <a:buClr>
                <a:srgbClr val="000000"/>
              </a:buClr>
              <a:buSzPct val="100000"/>
              <a:defRPr/>
            </a:pPr>
            <a:r>
              <a:rPr lang="en-GB" b="1" dirty="0">
                <a:solidFill>
                  <a:srgbClr val="000000"/>
                </a:solidFill>
                <a:cs typeface="Arial" charset="0"/>
              </a:rPr>
              <a:t>(Zech 14:6-21)</a:t>
            </a:r>
            <a:endParaRPr lang="en-GB" sz="2800" b="1" dirty="0">
              <a:solidFill>
                <a:srgbClr val="000000"/>
              </a:solidFill>
              <a:cs typeface="Arial" charset="0"/>
            </a:endParaRPr>
          </a:p>
        </p:txBody>
      </p:sp>
      <p:sp>
        <p:nvSpPr>
          <p:cNvPr id="32777" name="Text Box 9"/>
          <p:cNvSpPr txBox="1">
            <a:spLocks noChangeArrowheads="1"/>
          </p:cNvSpPr>
          <p:nvPr/>
        </p:nvSpPr>
        <p:spPr bwMode="auto">
          <a:xfrm>
            <a:off x="1615237" y="1146954"/>
            <a:ext cx="2808287" cy="833178"/>
          </a:xfrm>
          <a:prstGeom prst="rect">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b="1" dirty="0">
                <a:solidFill>
                  <a:srgbClr val="000000"/>
                </a:solidFill>
                <a:cs typeface="Arial" charset="0"/>
              </a:rPr>
              <a:t>Rapture</a:t>
            </a:r>
            <a:br>
              <a:rPr lang="en-GB" b="1" dirty="0">
                <a:solidFill>
                  <a:srgbClr val="000000"/>
                </a:solidFill>
                <a:cs typeface="Arial" charset="0"/>
              </a:rPr>
            </a:br>
            <a:r>
              <a:rPr lang="en-GB" b="1" dirty="0">
                <a:solidFill>
                  <a:srgbClr val="000000"/>
                </a:solidFill>
                <a:cs typeface="Arial" charset="0"/>
              </a:rPr>
              <a:t>(1 Thess 4:13-18)</a:t>
            </a:r>
          </a:p>
        </p:txBody>
      </p:sp>
      <p:sp>
        <p:nvSpPr>
          <p:cNvPr id="32778" name="Line 10"/>
          <p:cNvSpPr>
            <a:spLocks noChangeShapeType="1"/>
          </p:cNvSpPr>
          <p:nvPr/>
        </p:nvSpPr>
        <p:spPr bwMode="auto">
          <a:xfrm>
            <a:off x="5745164" y="1873065"/>
            <a:ext cx="1587" cy="1162050"/>
          </a:xfrm>
          <a:prstGeom prst="line">
            <a:avLst/>
          </a:prstGeom>
          <a:noFill/>
          <a:ln w="41275">
            <a:solidFill>
              <a:srgbClr val="000000"/>
            </a:solidFill>
            <a:miter lim="800000"/>
            <a:headEnd/>
            <a:tailEnd type="triangle" w="lg" len="lg"/>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32779" name="Text Box 11"/>
          <p:cNvSpPr txBox="1">
            <a:spLocks noChangeArrowheads="1"/>
          </p:cNvSpPr>
          <p:nvPr/>
        </p:nvSpPr>
        <p:spPr bwMode="auto">
          <a:xfrm>
            <a:off x="4494115" y="1146954"/>
            <a:ext cx="2081317" cy="833178"/>
          </a:xfrm>
          <a:prstGeom prst="rect">
            <a:avLst/>
          </a:prstGeom>
          <a:solidFill>
            <a:srgbClr val="FF99C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b="1" dirty="0">
                <a:solidFill>
                  <a:srgbClr val="000000"/>
                </a:solidFill>
                <a:cs typeface="Arial" charset="0"/>
              </a:rPr>
              <a:t>2</a:t>
            </a:r>
            <a:r>
              <a:rPr lang="en-GB" b="1" baseline="30000" dirty="0">
                <a:solidFill>
                  <a:srgbClr val="000000"/>
                </a:solidFill>
                <a:cs typeface="Arial" charset="0"/>
              </a:rPr>
              <a:t>nd</a:t>
            </a:r>
            <a:r>
              <a:rPr lang="en-GB" b="1" dirty="0">
                <a:solidFill>
                  <a:srgbClr val="000000"/>
                </a:solidFill>
                <a:cs typeface="Arial" charset="0"/>
              </a:rPr>
              <a:t> Advent</a:t>
            </a:r>
          </a:p>
          <a:p>
            <a:pPr defTabSz="449263" eaLnBrk="1" hangingPunct="1">
              <a:buClr>
                <a:srgbClr val="000000"/>
              </a:buClr>
              <a:buSzPct val="100000"/>
              <a:defRPr/>
            </a:pPr>
            <a:r>
              <a:rPr lang="en-GB" b="1" dirty="0">
                <a:solidFill>
                  <a:srgbClr val="000000"/>
                </a:solidFill>
                <a:cs typeface="Arial" charset="0"/>
              </a:rPr>
              <a:t>(Zech 14:3-5)</a:t>
            </a:r>
          </a:p>
        </p:txBody>
      </p:sp>
      <p:sp>
        <p:nvSpPr>
          <p:cNvPr id="32780" name="Text Box 12"/>
          <p:cNvSpPr txBox="1">
            <a:spLocks noChangeArrowheads="1"/>
          </p:cNvSpPr>
          <p:nvPr/>
        </p:nvSpPr>
        <p:spPr bwMode="auto">
          <a:xfrm>
            <a:off x="3538538" y="4277289"/>
            <a:ext cx="2635250" cy="1325563"/>
          </a:xfrm>
          <a:prstGeom prst="rect">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dirty="0">
                <a:solidFill>
                  <a:srgbClr val="000000"/>
                </a:solidFill>
                <a:cs typeface="Arial" charset="0"/>
              </a:rPr>
              <a:t>Gog &amp; Magog </a:t>
            </a:r>
            <a:br>
              <a:rPr lang="en-GB" sz="2800" b="1" dirty="0">
                <a:solidFill>
                  <a:srgbClr val="000000"/>
                </a:solidFill>
                <a:cs typeface="Arial" charset="0"/>
              </a:rPr>
            </a:br>
            <a:r>
              <a:rPr lang="en-GB" sz="2800" b="1" dirty="0">
                <a:solidFill>
                  <a:srgbClr val="000000"/>
                </a:solidFill>
                <a:cs typeface="Arial" charset="0"/>
              </a:rPr>
              <a:t>(Armageddon)</a:t>
            </a:r>
            <a:br>
              <a:rPr lang="en-GB" sz="2800" b="1" dirty="0">
                <a:solidFill>
                  <a:srgbClr val="000000"/>
                </a:solidFill>
                <a:cs typeface="Arial" charset="0"/>
              </a:rPr>
            </a:br>
            <a:r>
              <a:rPr lang="en-GB" b="1" dirty="0">
                <a:solidFill>
                  <a:srgbClr val="000000"/>
                </a:solidFill>
                <a:cs typeface="Arial" charset="0"/>
              </a:rPr>
              <a:t>(Ezek 38–39)</a:t>
            </a:r>
            <a:endParaRPr lang="en-GB" sz="2800" b="1" dirty="0">
              <a:solidFill>
                <a:srgbClr val="000000"/>
              </a:solidFill>
              <a:cs typeface="Arial" charset="0"/>
            </a:endParaRPr>
          </a:p>
        </p:txBody>
      </p:sp>
      <p:sp>
        <p:nvSpPr>
          <p:cNvPr id="32781" name="Text Box 13"/>
          <p:cNvSpPr txBox="1">
            <a:spLocks noChangeArrowheads="1"/>
          </p:cNvSpPr>
          <p:nvPr/>
        </p:nvSpPr>
        <p:spPr bwMode="auto">
          <a:xfrm>
            <a:off x="6595553" y="4296338"/>
            <a:ext cx="2996632" cy="1325620"/>
          </a:xfrm>
          <a:prstGeom prst="rect">
            <a:avLst/>
          </a:prstGeom>
          <a:solidFill>
            <a:srgbClr val="99C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dirty="0">
                <a:solidFill>
                  <a:srgbClr val="000000"/>
                </a:solidFill>
                <a:cs typeface="Arial" charset="0"/>
              </a:rPr>
              <a:t>Gog and Magog </a:t>
            </a:r>
            <a:br>
              <a:rPr lang="en-GB" sz="2800" b="1" dirty="0">
                <a:solidFill>
                  <a:srgbClr val="000000"/>
                </a:solidFill>
                <a:cs typeface="Arial" charset="0"/>
              </a:rPr>
            </a:br>
            <a:r>
              <a:rPr lang="en-GB" sz="2800" b="1" dirty="0">
                <a:solidFill>
                  <a:srgbClr val="000000"/>
                </a:solidFill>
                <a:cs typeface="Arial" charset="0"/>
              </a:rPr>
              <a:t>Revisited</a:t>
            </a:r>
          </a:p>
          <a:p>
            <a:pPr defTabSz="449263" eaLnBrk="1" hangingPunct="1">
              <a:buClr>
                <a:srgbClr val="000000"/>
              </a:buClr>
              <a:buSzPct val="100000"/>
              <a:defRPr/>
            </a:pPr>
            <a:r>
              <a:rPr lang="en-GB" b="1" dirty="0">
                <a:solidFill>
                  <a:srgbClr val="000000"/>
                </a:solidFill>
                <a:cs typeface="Arial" charset="0"/>
              </a:rPr>
              <a:t>(Rev 20:7-10)</a:t>
            </a:r>
          </a:p>
        </p:txBody>
      </p:sp>
      <p:sp>
        <p:nvSpPr>
          <p:cNvPr id="32783" name="Line 15"/>
          <p:cNvSpPr>
            <a:spLocks noChangeShapeType="1"/>
          </p:cNvSpPr>
          <p:nvPr/>
        </p:nvSpPr>
        <p:spPr bwMode="auto">
          <a:xfrm flipV="1">
            <a:off x="5761039" y="3445346"/>
            <a:ext cx="1587" cy="841375"/>
          </a:xfrm>
          <a:prstGeom prst="line">
            <a:avLst/>
          </a:prstGeom>
          <a:noFill/>
          <a:ln w="41275">
            <a:solidFill>
              <a:srgbClr val="000000"/>
            </a:solidFill>
            <a:miter lim="800000"/>
            <a:headEnd/>
            <a:tailEnd type="triangle" w="lg" len="lg"/>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32784" name="Line 16"/>
          <p:cNvSpPr>
            <a:spLocks noChangeShapeType="1"/>
          </p:cNvSpPr>
          <p:nvPr/>
        </p:nvSpPr>
        <p:spPr bwMode="auto">
          <a:xfrm flipV="1">
            <a:off x="8137525" y="3464396"/>
            <a:ext cx="1588" cy="841375"/>
          </a:xfrm>
          <a:prstGeom prst="line">
            <a:avLst/>
          </a:prstGeom>
          <a:noFill/>
          <a:ln w="41275">
            <a:solidFill>
              <a:srgbClr val="000000"/>
            </a:solidFill>
            <a:miter lim="800000"/>
            <a:headEnd/>
            <a:tailEnd type="triangle" w="lg" len="lg"/>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32773" name="Line 5"/>
          <p:cNvSpPr>
            <a:spLocks noChangeShapeType="1"/>
          </p:cNvSpPr>
          <p:nvPr/>
        </p:nvSpPr>
        <p:spPr bwMode="auto">
          <a:xfrm flipV="1">
            <a:off x="571500" y="3097028"/>
            <a:ext cx="8388350" cy="4762"/>
          </a:xfrm>
          <a:prstGeom prst="line">
            <a:avLst/>
          </a:prstGeom>
          <a:noFill/>
          <a:ln w="76320">
            <a:solidFill>
              <a:srgbClr val="000000"/>
            </a:solidFill>
            <a:miter lim="800000"/>
            <a:headEnd/>
            <a:tailEnd type="triangle" w="med" len="me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583695" name="Title 18"/>
          <p:cNvSpPr>
            <a:spLocks noGrp="1"/>
          </p:cNvSpPr>
          <p:nvPr>
            <p:ph type="title" idx="4294967295"/>
          </p:nvPr>
        </p:nvSpPr>
        <p:spPr>
          <a:xfrm>
            <a:off x="571500" y="0"/>
            <a:ext cx="9144000" cy="914400"/>
          </a:xfrm>
          <a:solidFill>
            <a:srgbClr val="000000"/>
          </a:solidFill>
        </p:spPr>
        <p:txBody>
          <a:bodyPr/>
          <a:lstStyle/>
          <a:p>
            <a:r>
              <a:rPr lang="en-GB" sz="3600" b="1" dirty="0">
                <a:solidFill>
                  <a:schemeClr val="bg1"/>
                </a:solidFill>
                <a:latin typeface="Arial" charset="0"/>
                <a:ea typeface="ＭＳ Ｐゴシック" charset="0"/>
              </a:rPr>
              <a:t>A Dispensational Timeline</a:t>
            </a:r>
            <a:endParaRPr lang="en-US" sz="5400" b="1" dirty="0">
              <a:latin typeface="Arial" charset="0"/>
              <a:ea typeface="ＭＳ Ｐゴシック" charset="0"/>
            </a:endParaRPr>
          </a:p>
        </p:txBody>
      </p:sp>
      <p:sp>
        <p:nvSpPr>
          <p:cNvPr id="19" name="Line 10"/>
          <p:cNvSpPr>
            <a:spLocks noChangeShapeType="1"/>
          </p:cNvSpPr>
          <p:nvPr/>
        </p:nvSpPr>
        <p:spPr bwMode="auto">
          <a:xfrm>
            <a:off x="8367714" y="1873065"/>
            <a:ext cx="1587" cy="1162050"/>
          </a:xfrm>
          <a:prstGeom prst="line">
            <a:avLst/>
          </a:prstGeom>
          <a:noFill/>
          <a:ln w="41275">
            <a:solidFill>
              <a:srgbClr val="000000"/>
            </a:solidFill>
            <a:miter lim="800000"/>
            <a:headEnd/>
            <a:tailEnd type="triangle" w="lg" len="lg"/>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32782" name="Text Box 14"/>
          <p:cNvSpPr txBox="1">
            <a:spLocks noChangeArrowheads="1"/>
          </p:cNvSpPr>
          <p:nvPr/>
        </p:nvSpPr>
        <p:spPr bwMode="auto">
          <a:xfrm>
            <a:off x="6575432" y="1097850"/>
            <a:ext cx="3140069" cy="833178"/>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b="1" dirty="0">
                <a:solidFill>
                  <a:srgbClr val="000000"/>
                </a:solidFill>
                <a:cs typeface="Arial" charset="0"/>
              </a:rPr>
              <a:t>Great White Throne</a:t>
            </a:r>
          </a:p>
          <a:p>
            <a:pPr defTabSz="449263" eaLnBrk="1" hangingPunct="1">
              <a:buClr>
                <a:srgbClr val="000000"/>
              </a:buClr>
              <a:buSzPct val="100000"/>
              <a:defRPr/>
            </a:pPr>
            <a:r>
              <a:rPr lang="en-GB" b="1" dirty="0">
                <a:solidFill>
                  <a:srgbClr val="000000"/>
                </a:solidFill>
                <a:cs typeface="Arial" charset="0"/>
              </a:rPr>
              <a:t>(Rev 20:11-14)</a:t>
            </a:r>
          </a:p>
        </p:txBody>
      </p:sp>
      <p:sp>
        <p:nvSpPr>
          <p:cNvPr id="20" name="Line 15"/>
          <p:cNvSpPr>
            <a:spLocks noChangeShapeType="1"/>
          </p:cNvSpPr>
          <p:nvPr/>
        </p:nvSpPr>
        <p:spPr bwMode="auto">
          <a:xfrm flipV="1">
            <a:off x="3055939" y="2066004"/>
            <a:ext cx="7937" cy="1080235"/>
          </a:xfrm>
          <a:prstGeom prst="line">
            <a:avLst/>
          </a:prstGeom>
          <a:noFill/>
          <a:ln w="41275">
            <a:solidFill>
              <a:srgbClr val="000000"/>
            </a:solidFill>
            <a:miter lim="800000"/>
            <a:headEnd/>
            <a:tailEnd type="triangle" w="lg" len="lg"/>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583699" name="Text Box 4"/>
          <p:cNvSpPr txBox="1">
            <a:spLocks noChangeArrowheads="1"/>
          </p:cNvSpPr>
          <p:nvPr/>
        </p:nvSpPr>
        <p:spPr bwMode="auto">
          <a:xfrm>
            <a:off x="8367714" y="86148"/>
            <a:ext cx="1347787" cy="606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40820" rIns="81639" bIns="4082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defRPr/>
            </a:pPr>
            <a:r>
              <a:rPr lang="en-GB" sz="1800" b="1" dirty="0">
                <a:solidFill>
                  <a:srgbClr val="FFFFFF"/>
                </a:solidFill>
              </a:rPr>
              <a:t>OT Survey page 437</a:t>
            </a:r>
          </a:p>
        </p:txBody>
      </p:sp>
      <p:sp>
        <p:nvSpPr>
          <p:cNvPr id="22" name="Text Box 14"/>
          <p:cNvSpPr txBox="1">
            <a:spLocks noChangeArrowheads="1"/>
          </p:cNvSpPr>
          <p:nvPr/>
        </p:nvSpPr>
        <p:spPr bwMode="auto">
          <a:xfrm>
            <a:off x="3143149" y="2233503"/>
            <a:ext cx="5168703" cy="525401"/>
          </a:xfrm>
          <a:prstGeom prst="rect">
            <a:avLst/>
          </a:prstGeom>
          <a:gradFill flip="none" rotWithShape="1">
            <a:gsLst>
              <a:gs pos="0">
                <a:srgbClr val="FF0000"/>
              </a:gs>
              <a:gs pos="51000">
                <a:srgbClr val="008000"/>
              </a:gs>
            </a:gsLst>
            <a:lin ang="0" scaled="1"/>
            <a:tileRect/>
          </a:gradFill>
          <a:ln>
            <a:noFill/>
          </a:ln>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a:solidFill>
                  <a:srgbClr val="FFFFFF"/>
                </a:solidFill>
                <a:effectLst>
                  <a:outerShdw blurRad="38100" dist="38100" dir="2700000" algn="tl">
                    <a:srgbClr val="000000">
                      <a:alpha val="43137"/>
                    </a:srgbClr>
                  </a:outerShdw>
                </a:effectLst>
                <a:cs typeface="Arial" charset="0"/>
              </a:rPr>
              <a:t>Day of the L</a:t>
            </a:r>
            <a:r>
              <a:rPr lang="en-GB" b="1">
                <a:solidFill>
                  <a:srgbClr val="FFFFFF"/>
                </a:solidFill>
                <a:effectLst>
                  <a:outerShdw blurRad="38100" dist="38100" dir="2700000" algn="tl">
                    <a:srgbClr val="000000">
                      <a:alpha val="43137"/>
                    </a:srgbClr>
                  </a:outerShdw>
                </a:effectLst>
                <a:cs typeface="Arial" charset="0"/>
              </a:rPr>
              <a:t>ORD</a:t>
            </a:r>
          </a:p>
        </p:txBody>
      </p:sp>
    </p:spTree>
    <p:extLst>
      <p:ext uri="{BB962C8B-B14F-4D97-AF65-F5344CB8AC3E}">
        <p14:creationId xmlns:p14="http://schemas.microsoft.com/office/powerpoint/2010/main" val="1499708739"/>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2000"/>
                                        <p:tgtEl>
                                          <p:spTgt spid="2"/>
                                        </p:tgtEl>
                                      </p:cBhvr>
                                    </p:animEffect>
                                    <p:anim calcmode="lin" valueType="num">
                                      <p:cBhvr additive="repl">
                                        <p:cTn id="8" dur="2000" fill="hold"/>
                                        <p:tgtEl>
                                          <p:spTgt spid="2"/>
                                        </p:tgtEl>
                                        <p:attrNameLst>
                                          <p:attrName>ppt_x</p:attrName>
                                        </p:attrNameLst>
                                      </p:cBhvr>
                                      <p:tavLst>
                                        <p:tav tm="100000">
                                          <p:val>
                                            <p:strVal val="#ppt_x"/>
                                          </p:val>
                                        </p:tav>
                                        <p:tav>
                                          <p:val>
                                            <p:strVal val="#ppt_x"/>
                                          </p:val>
                                        </p:tav>
                                      </p:tavLst>
                                    </p:anim>
                                    <p:anim calcmode="lin" valueType="num">
                                      <p:cBhvr additive="repl">
                                        <p:cTn id="9" dur="2000" fill="hold"/>
                                        <p:tgtEl>
                                          <p:spTgt spid="2"/>
                                        </p:tgtEl>
                                        <p:attrNameLst>
                                          <p:attrName>ppt_y</p:attrName>
                                        </p:attrNameLst>
                                      </p:cBhvr>
                                      <p:tavLst>
                                        <p:tav tm="100000">
                                          <p:val>
                                            <p:strVal val="#ppt_y+.1"/>
                                          </p:val>
                                        </p:tav>
                                        <p:tav>
                                          <p:val>
                                            <p:strVal val="#ppt_y"/>
                                          </p:val>
                                        </p:tav>
                                      </p:tavLst>
                                    </p:anim>
                                  </p:childTnLst>
                                </p:cTn>
                              </p:par>
                            </p:childTnLst>
                          </p:cTn>
                        </p:par>
                        <p:par>
                          <p:cTn id="10" fill="hold" nodeType="afterGroup">
                            <p:stCondLst>
                              <p:cond delay="2000"/>
                            </p:stCondLst>
                            <p:childTnLst>
                              <p:par>
                                <p:cTn id="11" presetID="7" presetClass="entr" presetSubtype="8" fill="hold" nodeType="afterEffect">
                                  <p:stCondLst>
                                    <p:cond delay="0"/>
                                  </p:stCondLst>
                                  <p:childTnLst>
                                    <p:set>
                                      <p:cBhvr additive="repl">
                                        <p:cTn id="12" dur="1" fill="hold">
                                          <p:stCondLst>
                                            <p:cond delay="0"/>
                                          </p:stCondLst>
                                        </p:cTn>
                                        <p:tgtEl>
                                          <p:spTgt spid="32773"/>
                                        </p:tgtEl>
                                        <p:attrNameLst>
                                          <p:attrName>style.visibility</p:attrName>
                                        </p:attrNameLst>
                                      </p:cBhvr>
                                      <p:to>
                                        <p:strVal val="visible"/>
                                      </p:to>
                                    </p:set>
                                    <p:anim calcmode="lin" valueType="num">
                                      <p:cBhvr>
                                        <p:cTn id="13" dur="2000" fill="hold"/>
                                        <p:tgtEl>
                                          <p:spTgt spid="32773"/>
                                        </p:tgtEl>
                                        <p:attrNameLst>
                                          <p:attrName>ppt_x</p:attrName>
                                        </p:attrNameLst>
                                      </p:cBhvr>
                                      <p:tavLst>
                                        <p:tav tm="100000">
                                          <p:val>
                                            <p:strVal val="0-#ppt_w/2"/>
                                          </p:val>
                                        </p:tav>
                                        <p:tav>
                                          <p:val>
                                            <p:strVal val="#ppt_x"/>
                                          </p:val>
                                        </p:tav>
                                      </p:tavLst>
                                    </p:anim>
                                    <p:anim calcmode="lin" valueType="num">
                                      <p:cBhvr>
                                        <p:cTn id="14" dur="2000" fill="hold"/>
                                        <p:tgtEl>
                                          <p:spTgt spid="32773"/>
                                        </p:tgtEl>
                                        <p:attrNameLst>
                                          <p:attrName>ppt_y</p:attrName>
                                        </p:attrNameLst>
                                      </p:cBhvr>
                                      <p:tavLst>
                                        <p:tav tm="100000">
                                          <p:val>
                                            <p:strVal val="#ppt_y"/>
                                          </p:val>
                                        </p:tav>
                                        <p:tav>
                                          <p:val>
                                            <p:strVal val="#ppt_y"/>
                                          </p:val>
                                        </p:tav>
                                      </p:tavLst>
                                    </p:anim>
                                  </p:childTnLst>
                                </p:cTn>
                              </p:par>
                            </p:childTnLst>
                          </p:cTn>
                        </p:par>
                        <p:par>
                          <p:cTn id="15" fill="hold" nodeType="afterGroup">
                            <p:stCondLst>
                              <p:cond delay="4000"/>
                            </p:stCondLst>
                            <p:childTnLst>
                              <p:par>
                                <p:cTn id="16" presetID="9" presetClass="entr" fill="hold" nodeType="afterEffect">
                                  <p:stCondLst>
                                    <p:cond delay="0"/>
                                  </p:stCondLst>
                                  <p:childTnLst>
                                    <p:set>
                                      <p:cBhvr additive="repl">
                                        <p:cTn id="17" dur="1" fill="hold">
                                          <p:stCondLst>
                                            <p:cond delay="0"/>
                                          </p:stCondLst>
                                        </p:cTn>
                                        <p:tgtEl>
                                          <p:spTgt spid="32772"/>
                                        </p:tgtEl>
                                        <p:attrNameLst>
                                          <p:attrName>style.visibility</p:attrName>
                                        </p:attrNameLst>
                                      </p:cBhvr>
                                      <p:to>
                                        <p:strVal val="visible"/>
                                      </p:to>
                                    </p:set>
                                    <p:animEffect transition="in" filter="dissolve">
                                      <p:cBhvr additive="repl">
                                        <p:cTn id="18" dur="2000"/>
                                        <p:tgtEl>
                                          <p:spTgt spid="32772"/>
                                        </p:tgtEl>
                                      </p:cBhvr>
                                    </p:animEffect>
                                  </p:childTnLst>
                                </p:cTn>
                              </p:par>
                            </p:childTnLst>
                          </p:cTn>
                        </p:par>
                        <p:par>
                          <p:cTn id="19" fill="hold" nodeType="afterGroup">
                            <p:stCondLst>
                              <p:cond delay="6000"/>
                            </p:stCondLst>
                            <p:childTnLst>
                              <p:par>
                                <p:cTn id="20" presetID="9" presetClass="entr" fill="hold" nodeType="afterEffect">
                                  <p:stCondLst>
                                    <p:cond delay="0"/>
                                  </p:stCondLst>
                                  <p:childTnLst>
                                    <p:set>
                                      <p:cBhvr additive="repl">
                                        <p:cTn id="21" dur="1" fill="hold">
                                          <p:stCondLst>
                                            <p:cond delay="0"/>
                                          </p:stCondLst>
                                        </p:cTn>
                                        <p:tgtEl>
                                          <p:spTgt spid="32777"/>
                                        </p:tgtEl>
                                        <p:attrNameLst>
                                          <p:attrName>style.visibility</p:attrName>
                                        </p:attrNameLst>
                                      </p:cBhvr>
                                      <p:to>
                                        <p:strVal val="visible"/>
                                      </p:to>
                                    </p:set>
                                    <p:animEffect transition="in" filter="dissolve">
                                      <p:cBhvr additive="repl">
                                        <p:cTn id="22" dur="2000"/>
                                        <p:tgtEl>
                                          <p:spTgt spid="32777"/>
                                        </p:tgtEl>
                                      </p:cBhvr>
                                    </p:animEffect>
                                  </p:childTnLst>
                                </p:cTn>
                              </p:par>
                            </p:childTnLst>
                          </p:cTn>
                        </p:par>
                        <p:par>
                          <p:cTn id="23" fill="hold">
                            <p:stCondLst>
                              <p:cond delay="8000"/>
                            </p:stCondLst>
                            <p:childTnLst>
                              <p:par>
                                <p:cTn id="24" presetID="47" presetClass="entr" fill="hold" nodeType="afterEffect">
                                  <p:stCondLst>
                                    <p:cond delay="0"/>
                                  </p:stCondLst>
                                  <p:childTnLst>
                                    <p:set>
                                      <p:cBhvr additive="repl">
                                        <p:cTn id="25" dur="1" fill="hold">
                                          <p:stCondLst>
                                            <p:cond delay="0"/>
                                          </p:stCondLst>
                                        </p:cTn>
                                        <p:tgtEl>
                                          <p:spTgt spid="19"/>
                                        </p:tgtEl>
                                        <p:attrNameLst>
                                          <p:attrName>style.visibility</p:attrName>
                                        </p:attrNameLst>
                                      </p:cBhvr>
                                      <p:to>
                                        <p:strVal val="visible"/>
                                      </p:to>
                                    </p:set>
                                    <p:animEffect transition="in" filter="fade">
                                      <p:cBhvr additive="repl">
                                        <p:cTn id="26" dur="2000"/>
                                        <p:tgtEl>
                                          <p:spTgt spid="19"/>
                                        </p:tgtEl>
                                      </p:cBhvr>
                                    </p:animEffect>
                                    <p:anim calcmode="lin" valueType="num">
                                      <p:cBhvr additive="repl">
                                        <p:cTn id="27" dur="2000" fill="hold"/>
                                        <p:tgtEl>
                                          <p:spTgt spid="19"/>
                                        </p:tgtEl>
                                        <p:attrNameLst>
                                          <p:attrName>ppt_x</p:attrName>
                                        </p:attrNameLst>
                                      </p:cBhvr>
                                      <p:tavLst>
                                        <p:tav tm="100000">
                                          <p:val>
                                            <p:strVal val="#ppt_x"/>
                                          </p:val>
                                        </p:tav>
                                        <p:tav>
                                          <p:val>
                                            <p:strVal val="#ppt_x"/>
                                          </p:val>
                                        </p:tav>
                                      </p:tavLst>
                                    </p:anim>
                                    <p:anim calcmode="lin" valueType="num">
                                      <p:cBhvr additive="repl">
                                        <p:cTn id="28" dur="2000" fill="hold"/>
                                        <p:tgtEl>
                                          <p:spTgt spid="19"/>
                                        </p:tgtEl>
                                        <p:attrNameLst>
                                          <p:attrName>ppt_y</p:attrName>
                                        </p:attrNameLst>
                                      </p:cBhvr>
                                      <p:tavLst>
                                        <p:tav tm="100000">
                                          <p:val>
                                            <p:strVal val="#ppt_y-.1"/>
                                          </p:val>
                                        </p:tav>
                                        <p:tav>
                                          <p:val>
                                            <p:strVal val="#ppt_y"/>
                                          </p:val>
                                        </p:tav>
                                      </p:tavLst>
                                    </p:anim>
                                  </p:childTnLst>
                                </p:cTn>
                              </p:par>
                            </p:childTnLst>
                          </p:cTn>
                        </p:par>
                        <p:par>
                          <p:cTn id="29" fill="hold" nodeType="afterGroup">
                            <p:stCondLst>
                              <p:cond delay="10000"/>
                            </p:stCondLst>
                            <p:childTnLst>
                              <p:par>
                                <p:cTn id="30" presetID="9" presetClass="entr" fill="hold" nodeType="afterEffect">
                                  <p:stCondLst>
                                    <p:cond delay="0"/>
                                  </p:stCondLst>
                                  <p:childTnLst>
                                    <p:set>
                                      <p:cBhvr additive="repl">
                                        <p:cTn id="31" dur="1" fill="hold">
                                          <p:stCondLst>
                                            <p:cond delay="0"/>
                                          </p:stCondLst>
                                        </p:cTn>
                                        <p:tgtEl>
                                          <p:spTgt spid="32774"/>
                                        </p:tgtEl>
                                        <p:attrNameLst>
                                          <p:attrName>style.visibility</p:attrName>
                                        </p:attrNameLst>
                                      </p:cBhvr>
                                      <p:to>
                                        <p:strVal val="visible"/>
                                      </p:to>
                                    </p:set>
                                    <p:animEffect transition="in" filter="dissolve">
                                      <p:cBhvr additive="repl">
                                        <p:cTn id="32" dur="2000"/>
                                        <p:tgtEl>
                                          <p:spTgt spid="32774"/>
                                        </p:tgtEl>
                                      </p:cBhvr>
                                    </p:animEffect>
                                  </p:childTnLst>
                                </p:cTn>
                              </p:par>
                            </p:childTnLst>
                          </p:cTn>
                        </p:par>
                        <p:par>
                          <p:cTn id="33" fill="hold">
                            <p:stCondLst>
                              <p:cond delay="12000"/>
                            </p:stCondLst>
                            <p:childTnLst>
                              <p:par>
                                <p:cTn id="34" presetID="2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par>
                          <p:cTn id="37" fill="hold" nodeType="afterGroup">
                            <p:stCondLst>
                              <p:cond delay="12500"/>
                            </p:stCondLst>
                            <p:childTnLst>
                              <p:par>
                                <p:cTn id="38" presetID="9" presetClass="entr" fill="hold" nodeType="afterEffect">
                                  <p:stCondLst>
                                    <p:cond delay="0"/>
                                  </p:stCondLst>
                                  <p:childTnLst>
                                    <p:set>
                                      <p:cBhvr additive="repl">
                                        <p:cTn id="39" dur="1" fill="hold">
                                          <p:stCondLst>
                                            <p:cond delay="0"/>
                                          </p:stCondLst>
                                        </p:cTn>
                                        <p:tgtEl>
                                          <p:spTgt spid="32779"/>
                                        </p:tgtEl>
                                        <p:attrNameLst>
                                          <p:attrName>style.visibility</p:attrName>
                                        </p:attrNameLst>
                                      </p:cBhvr>
                                      <p:to>
                                        <p:strVal val="visible"/>
                                      </p:to>
                                    </p:set>
                                    <p:animEffect transition="in" filter="dissolve">
                                      <p:cBhvr additive="repl">
                                        <p:cTn id="40" dur="2000"/>
                                        <p:tgtEl>
                                          <p:spTgt spid="32779"/>
                                        </p:tgtEl>
                                      </p:cBhvr>
                                    </p:animEffect>
                                  </p:childTnLst>
                                </p:cTn>
                              </p:par>
                            </p:childTnLst>
                          </p:cTn>
                        </p:par>
                        <p:par>
                          <p:cTn id="41" fill="hold" nodeType="afterGroup">
                            <p:stCondLst>
                              <p:cond delay="14500"/>
                            </p:stCondLst>
                            <p:childTnLst>
                              <p:par>
                                <p:cTn id="42" presetID="47" presetClass="entr" fill="hold" nodeType="afterEffect">
                                  <p:stCondLst>
                                    <p:cond delay="0"/>
                                  </p:stCondLst>
                                  <p:childTnLst>
                                    <p:set>
                                      <p:cBhvr additive="repl">
                                        <p:cTn id="43" dur="1" fill="hold">
                                          <p:stCondLst>
                                            <p:cond delay="0"/>
                                          </p:stCondLst>
                                        </p:cTn>
                                        <p:tgtEl>
                                          <p:spTgt spid="32778"/>
                                        </p:tgtEl>
                                        <p:attrNameLst>
                                          <p:attrName>style.visibility</p:attrName>
                                        </p:attrNameLst>
                                      </p:cBhvr>
                                      <p:to>
                                        <p:strVal val="visible"/>
                                      </p:to>
                                    </p:set>
                                    <p:animEffect transition="in" filter="fade">
                                      <p:cBhvr additive="repl">
                                        <p:cTn id="44" dur="2000"/>
                                        <p:tgtEl>
                                          <p:spTgt spid="32778"/>
                                        </p:tgtEl>
                                      </p:cBhvr>
                                    </p:animEffect>
                                    <p:anim calcmode="lin" valueType="num">
                                      <p:cBhvr additive="repl">
                                        <p:cTn id="45" dur="2000" fill="hold"/>
                                        <p:tgtEl>
                                          <p:spTgt spid="32778"/>
                                        </p:tgtEl>
                                        <p:attrNameLst>
                                          <p:attrName>ppt_x</p:attrName>
                                        </p:attrNameLst>
                                      </p:cBhvr>
                                      <p:tavLst>
                                        <p:tav tm="100000">
                                          <p:val>
                                            <p:strVal val="#ppt_x"/>
                                          </p:val>
                                        </p:tav>
                                        <p:tav>
                                          <p:val>
                                            <p:strVal val="#ppt_x"/>
                                          </p:val>
                                        </p:tav>
                                      </p:tavLst>
                                    </p:anim>
                                    <p:anim calcmode="lin" valueType="num">
                                      <p:cBhvr additive="repl">
                                        <p:cTn id="46" dur="2000" fill="hold"/>
                                        <p:tgtEl>
                                          <p:spTgt spid="32778"/>
                                        </p:tgtEl>
                                        <p:attrNameLst>
                                          <p:attrName>ppt_y</p:attrName>
                                        </p:attrNameLst>
                                      </p:cBhvr>
                                      <p:tavLst>
                                        <p:tav tm="100000">
                                          <p:val>
                                            <p:strVal val="#ppt_y-.1"/>
                                          </p:val>
                                        </p:tav>
                                        <p:tav>
                                          <p:val>
                                            <p:strVal val="#ppt_y"/>
                                          </p:val>
                                        </p:tav>
                                      </p:tavLst>
                                    </p:anim>
                                  </p:childTnLst>
                                </p:cTn>
                              </p:par>
                            </p:childTnLst>
                          </p:cTn>
                        </p:par>
                        <p:par>
                          <p:cTn id="47" fill="hold" nodeType="afterGroup">
                            <p:stCondLst>
                              <p:cond delay="16500"/>
                            </p:stCondLst>
                            <p:childTnLst>
                              <p:par>
                                <p:cTn id="48" presetID="9" presetClass="entr" fill="hold" nodeType="afterEffect">
                                  <p:stCondLst>
                                    <p:cond delay="0"/>
                                  </p:stCondLst>
                                  <p:childTnLst>
                                    <p:set>
                                      <p:cBhvr additive="repl">
                                        <p:cTn id="49" dur="1" fill="hold">
                                          <p:stCondLst>
                                            <p:cond delay="0"/>
                                          </p:stCondLst>
                                        </p:cTn>
                                        <p:tgtEl>
                                          <p:spTgt spid="32780"/>
                                        </p:tgtEl>
                                        <p:attrNameLst>
                                          <p:attrName>style.visibility</p:attrName>
                                        </p:attrNameLst>
                                      </p:cBhvr>
                                      <p:to>
                                        <p:strVal val="visible"/>
                                      </p:to>
                                    </p:set>
                                    <p:animEffect transition="in" filter="dissolve">
                                      <p:cBhvr additive="repl">
                                        <p:cTn id="50" dur="2000"/>
                                        <p:tgtEl>
                                          <p:spTgt spid="32780"/>
                                        </p:tgtEl>
                                      </p:cBhvr>
                                    </p:animEffect>
                                  </p:childTnLst>
                                </p:cTn>
                              </p:par>
                            </p:childTnLst>
                          </p:cTn>
                        </p:par>
                        <p:par>
                          <p:cTn id="51" fill="hold" nodeType="afterGroup">
                            <p:stCondLst>
                              <p:cond delay="18500"/>
                            </p:stCondLst>
                            <p:childTnLst>
                              <p:par>
                                <p:cTn id="52" presetID="9" presetClass="entr" fill="hold" nodeType="afterEffect">
                                  <p:stCondLst>
                                    <p:cond delay="0"/>
                                  </p:stCondLst>
                                  <p:iterate type="lt">
                                    <p:tmPct val="0"/>
                                  </p:iterate>
                                  <p:childTnLst>
                                    <p:set>
                                      <p:cBhvr additive="repl">
                                        <p:cTn id="53" dur="1" fill="hold">
                                          <p:stCondLst>
                                            <p:cond delay="0"/>
                                          </p:stCondLst>
                                        </p:cTn>
                                        <p:tgtEl>
                                          <p:spTgt spid="32780">
                                            <p:txEl>
                                              <p:pRg st="0" end="0"/>
                                            </p:txEl>
                                          </p:spTgt>
                                        </p:tgtEl>
                                        <p:attrNameLst>
                                          <p:attrName>style.visibility</p:attrName>
                                        </p:attrNameLst>
                                      </p:cBhvr>
                                      <p:to>
                                        <p:strVal val="visible"/>
                                      </p:to>
                                    </p:set>
                                    <p:animEffect transition="in" filter="dissolve">
                                      <p:cBhvr additive="repl">
                                        <p:cTn id="54" dur="2000"/>
                                        <p:tgtEl>
                                          <p:spTgt spid="32780">
                                            <p:txEl>
                                              <p:pRg st="0" end="0"/>
                                            </p:txEl>
                                          </p:spTgt>
                                        </p:tgtEl>
                                      </p:cBhvr>
                                    </p:animEffect>
                                  </p:childTnLst>
                                </p:cTn>
                              </p:par>
                            </p:childTnLst>
                          </p:cTn>
                        </p:par>
                        <p:par>
                          <p:cTn id="55" fill="hold" nodeType="afterGroup">
                            <p:stCondLst>
                              <p:cond delay="20500"/>
                            </p:stCondLst>
                            <p:childTnLst>
                              <p:par>
                                <p:cTn id="56" presetID="42" presetClass="entr" fill="hold" nodeType="afterEffect">
                                  <p:stCondLst>
                                    <p:cond delay="0"/>
                                  </p:stCondLst>
                                  <p:childTnLst>
                                    <p:set>
                                      <p:cBhvr additive="repl">
                                        <p:cTn id="57" dur="1" fill="hold">
                                          <p:stCondLst>
                                            <p:cond delay="0"/>
                                          </p:stCondLst>
                                        </p:cTn>
                                        <p:tgtEl>
                                          <p:spTgt spid="32783"/>
                                        </p:tgtEl>
                                        <p:attrNameLst>
                                          <p:attrName>style.visibility</p:attrName>
                                        </p:attrNameLst>
                                      </p:cBhvr>
                                      <p:to>
                                        <p:strVal val="visible"/>
                                      </p:to>
                                    </p:set>
                                    <p:animEffect transition="in" filter="fade">
                                      <p:cBhvr additive="repl">
                                        <p:cTn id="58" dur="2000"/>
                                        <p:tgtEl>
                                          <p:spTgt spid="32783"/>
                                        </p:tgtEl>
                                      </p:cBhvr>
                                    </p:animEffect>
                                    <p:anim calcmode="lin" valueType="num">
                                      <p:cBhvr additive="repl">
                                        <p:cTn id="59" dur="2000" fill="hold"/>
                                        <p:tgtEl>
                                          <p:spTgt spid="32783"/>
                                        </p:tgtEl>
                                        <p:attrNameLst>
                                          <p:attrName>ppt_x</p:attrName>
                                        </p:attrNameLst>
                                      </p:cBhvr>
                                      <p:tavLst>
                                        <p:tav tm="100000">
                                          <p:val>
                                            <p:strVal val="#ppt_x"/>
                                          </p:val>
                                        </p:tav>
                                        <p:tav>
                                          <p:val>
                                            <p:strVal val="#ppt_x"/>
                                          </p:val>
                                        </p:tav>
                                      </p:tavLst>
                                    </p:anim>
                                    <p:anim calcmode="lin" valueType="num">
                                      <p:cBhvr additive="repl">
                                        <p:cTn id="60" dur="2000" fill="hold"/>
                                        <p:tgtEl>
                                          <p:spTgt spid="32783"/>
                                        </p:tgtEl>
                                        <p:attrNameLst>
                                          <p:attrName>ppt_y</p:attrName>
                                        </p:attrNameLst>
                                      </p:cBhvr>
                                      <p:tavLst>
                                        <p:tav tm="100000">
                                          <p:val>
                                            <p:strVal val="#ppt_y+.1"/>
                                          </p:val>
                                        </p:tav>
                                        <p:tav>
                                          <p:val>
                                            <p:strVal val="#ppt_y"/>
                                          </p:val>
                                        </p:tav>
                                      </p:tavLst>
                                    </p:anim>
                                  </p:childTnLst>
                                </p:cTn>
                              </p:par>
                            </p:childTnLst>
                          </p:cTn>
                        </p:par>
                        <p:par>
                          <p:cTn id="61" fill="hold" nodeType="afterGroup">
                            <p:stCondLst>
                              <p:cond delay="22500"/>
                            </p:stCondLst>
                            <p:childTnLst>
                              <p:par>
                                <p:cTn id="62" presetID="9" presetClass="entr" fill="hold" nodeType="afterEffect">
                                  <p:stCondLst>
                                    <p:cond delay="0"/>
                                  </p:stCondLst>
                                  <p:childTnLst>
                                    <p:set>
                                      <p:cBhvr additive="repl">
                                        <p:cTn id="63" dur="1" fill="hold">
                                          <p:stCondLst>
                                            <p:cond delay="0"/>
                                          </p:stCondLst>
                                        </p:cTn>
                                        <p:tgtEl>
                                          <p:spTgt spid="32775"/>
                                        </p:tgtEl>
                                        <p:attrNameLst>
                                          <p:attrName>style.visibility</p:attrName>
                                        </p:attrNameLst>
                                      </p:cBhvr>
                                      <p:to>
                                        <p:strVal val="visible"/>
                                      </p:to>
                                    </p:set>
                                    <p:animEffect transition="in" filter="dissolve">
                                      <p:cBhvr additive="repl">
                                        <p:cTn id="64" dur="2000"/>
                                        <p:tgtEl>
                                          <p:spTgt spid="32775"/>
                                        </p:tgtEl>
                                      </p:cBhvr>
                                    </p:animEffect>
                                  </p:childTnLst>
                                </p:cTn>
                              </p:par>
                            </p:childTnLst>
                          </p:cTn>
                        </p:par>
                        <p:par>
                          <p:cTn id="65" fill="hold" nodeType="afterGroup">
                            <p:stCondLst>
                              <p:cond delay="24500"/>
                            </p:stCondLst>
                            <p:childTnLst>
                              <p:par>
                                <p:cTn id="66" presetID="9" presetClass="entr" fill="hold" nodeType="afterEffect">
                                  <p:stCondLst>
                                    <p:cond delay="0"/>
                                  </p:stCondLst>
                                  <p:childTnLst>
                                    <p:set>
                                      <p:cBhvr additive="repl">
                                        <p:cTn id="67" dur="1" fill="hold">
                                          <p:stCondLst>
                                            <p:cond delay="0"/>
                                          </p:stCondLst>
                                        </p:cTn>
                                        <p:tgtEl>
                                          <p:spTgt spid="32781"/>
                                        </p:tgtEl>
                                        <p:attrNameLst>
                                          <p:attrName>style.visibility</p:attrName>
                                        </p:attrNameLst>
                                      </p:cBhvr>
                                      <p:to>
                                        <p:strVal val="visible"/>
                                      </p:to>
                                    </p:set>
                                    <p:animEffect transition="in" filter="dissolve">
                                      <p:cBhvr additive="repl">
                                        <p:cTn id="68" dur="2000"/>
                                        <p:tgtEl>
                                          <p:spTgt spid="32781"/>
                                        </p:tgtEl>
                                      </p:cBhvr>
                                    </p:animEffect>
                                  </p:childTnLst>
                                </p:cTn>
                              </p:par>
                            </p:childTnLst>
                          </p:cTn>
                        </p:par>
                        <p:par>
                          <p:cTn id="69" fill="hold" nodeType="afterGroup">
                            <p:stCondLst>
                              <p:cond delay="26500"/>
                            </p:stCondLst>
                            <p:childTnLst>
                              <p:par>
                                <p:cTn id="70" presetID="9" presetClass="entr" fill="hold" nodeType="afterEffect">
                                  <p:stCondLst>
                                    <p:cond delay="0"/>
                                  </p:stCondLst>
                                  <p:iterate type="lt">
                                    <p:tmPct val="0"/>
                                  </p:iterate>
                                  <p:childTnLst>
                                    <p:set>
                                      <p:cBhvr additive="repl">
                                        <p:cTn id="71" dur="1" fill="hold">
                                          <p:stCondLst>
                                            <p:cond delay="0"/>
                                          </p:stCondLst>
                                        </p:cTn>
                                        <p:tgtEl>
                                          <p:spTgt spid="32781">
                                            <p:txEl>
                                              <p:pRg st="0" end="0"/>
                                            </p:txEl>
                                          </p:spTgt>
                                        </p:tgtEl>
                                        <p:attrNameLst>
                                          <p:attrName>style.visibility</p:attrName>
                                        </p:attrNameLst>
                                      </p:cBhvr>
                                      <p:to>
                                        <p:strVal val="visible"/>
                                      </p:to>
                                    </p:set>
                                    <p:animEffect transition="in" filter="dissolve">
                                      <p:cBhvr additive="repl">
                                        <p:cTn id="72" dur="2000"/>
                                        <p:tgtEl>
                                          <p:spTgt spid="32781">
                                            <p:txEl>
                                              <p:pRg st="0" end="0"/>
                                            </p:txEl>
                                          </p:spTgt>
                                        </p:tgtEl>
                                      </p:cBhvr>
                                    </p:animEffect>
                                  </p:childTnLst>
                                </p:cTn>
                              </p:par>
                            </p:childTnLst>
                          </p:cTn>
                        </p:par>
                        <p:par>
                          <p:cTn id="73" fill="hold" nodeType="afterGroup">
                            <p:stCondLst>
                              <p:cond delay="28500"/>
                            </p:stCondLst>
                            <p:childTnLst>
                              <p:par>
                                <p:cTn id="74" presetID="9" presetClass="entr" fill="hold" nodeType="afterEffect">
                                  <p:stCondLst>
                                    <p:cond delay="0"/>
                                  </p:stCondLst>
                                  <p:iterate type="lt">
                                    <p:tmPct val="0"/>
                                  </p:iterate>
                                  <p:childTnLst>
                                    <p:set>
                                      <p:cBhvr additive="repl">
                                        <p:cTn id="75" dur="1" fill="hold">
                                          <p:stCondLst>
                                            <p:cond delay="0"/>
                                          </p:stCondLst>
                                        </p:cTn>
                                        <p:tgtEl>
                                          <p:spTgt spid="32781">
                                            <p:txEl>
                                              <p:pRg st="1" end="1"/>
                                            </p:txEl>
                                          </p:spTgt>
                                        </p:tgtEl>
                                        <p:attrNameLst>
                                          <p:attrName>style.visibility</p:attrName>
                                        </p:attrNameLst>
                                      </p:cBhvr>
                                      <p:to>
                                        <p:strVal val="visible"/>
                                      </p:to>
                                    </p:set>
                                    <p:animEffect transition="in" filter="dissolve">
                                      <p:cBhvr additive="repl">
                                        <p:cTn id="76" dur="2000"/>
                                        <p:tgtEl>
                                          <p:spTgt spid="32781">
                                            <p:txEl>
                                              <p:pRg st="1" end="1"/>
                                            </p:txEl>
                                          </p:spTgt>
                                        </p:tgtEl>
                                      </p:cBhvr>
                                    </p:animEffect>
                                  </p:childTnLst>
                                </p:cTn>
                              </p:par>
                            </p:childTnLst>
                          </p:cTn>
                        </p:par>
                        <p:par>
                          <p:cTn id="77" fill="hold" nodeType="afterGroup">
                            <p:stCondLst>
                              <p:cond delay="30500"/>
                            </p:stCondLst>
                            <p:childTnLst>
                              <p:par>
                                <p:cTn id="78" presetID="42" presetClass="entr" fill="hold" nodeType="afterEffect">
                                  <p:stCondLst>
                                    <p:cond delay="0"/>
                                  </p:stCondLst>
                                  <p:childTnLst>
                                    <p:set>
                                      <p:cBhvr additive="repl">
                                        <p:cTn id="79" dur="1" fill="hold">
                                          <p:stCondLst>
                                            <p:cond delay="0"/>
                                          </p:stCondLst>
                                        </p:cTn>
                                        <p:tgtEl>
                                          <p:spTgt spid="32784"/>
                                        </p:tgtEl>
                                        <p:attrNameLst>
                                          <p:attrName>style.visibility</p:attrName>
                                        </p:attrNameLst>
                                      </p:cBhvr>
                                      <p:to>
                                        <p:strVal val="visible"/>
                                      </p:to>
                                    </p:set>
                                    <p:animEffect transition="in" filter="fade">
                                      <p:cBhvr additive="repl">
                                        <p:cTn id="80" dur="2000"/>
                                        <p:tgtEl>
                                          <p:spTgt spid="32784"/>
                                        </p:tgtEl>
                                      </p:cBhvr>
                                    </p:animEffect>
                                    <p:anim calcmode="lin" valueType="num">
                                      <p:cBhvr additive="repl">
                                        <p:cTn id="81" dur="2000" fill="hold"/>
                                        <p:tgtEl>
                                          <p:spTgt spid="32784"/>
                                        </p:tgtEl>
                                        <p:attrNameLst>
                                          <p:attrName>ppt_x</p:attrName>
                                        </p:attrNameLst>
                                      </p:cBhvr>
                                      <p:tavLst>
                                        <p:tav tm="100000">
                                          <p:val>
                                            <p:strVal val="#ppt_x"/>
                                          </p:val>
                                        </p:tav>
                                        <p:tav>
                                          <p:val>
                                            <p:strVal val="#ppt_x"/>
                                          </p:val>
                                        </p:tav>
                                      </p:tavLst>
                                    </p:anim>
                                    <p:anim calcmode="lin" valueType="num">
                                      <p:cBhvr additive="repl">
                                        <p:cTn id="82" dur="2000" fill="hold"/>
                                        <p:tgtEl>
                                          <p:spTgt spid="32784"/>
                                        </p:tgtEl>
                                        <p:attrNameLst>
                                          <p:attrName>ppt_y</p:attrName>
                                        </p:attrNameLst>
                                      </p:cBhvr>
                                      <p:tavLst>
                                        <p:tav tm="100000">
                                          <p:val>
                                            <p:strVal val="#ppt_y+.1"/>
                                          </p:val>
                                        </p:tav>
                                        <p:tav>
                                          <p:val>
                                            <p:strVal val="#ppt_y"/>
                                          </p:val>
                                        </p:tav>
                                      </p:tavLst>
                                    </p:anim>
                                  </p:childTnLst>
                                </p:cTn>
                              </p:par>
                            </p:childTnLst>
                          </p:cTn>
                        </p:par>
                        <p:par>
                          <p:cTn id="83" fill="hold" nodeType="afterGroup">
                            <p:stCondLst>
                              <p:cond delay="32500"/>
                            </p:stCondLst>
                            <p:childTnLst>
                              <p:par>
                                <p:cTn id="84" presetID="27" presetClass="emph" fill="hold" nodeType="afterEffect">
                                  <p:stCondLst>
                                    <p:cond delay="0"/>
                                  </p:stCondLst>
                                  <p:iterate type="lt">
                                    <p:tmPct val="10000"/>
                                  </p:iterate>
                                  <p:childTnLst>
                                    <p:animClr clrSpc="rgb" dir="cw">
                                      <p:cBhvr additive="repl">
                                        <p:cTn id="85" dur="1000" autoRev="1" fill="hold" masterRel="sameClick"/>
                                        <p:tgtEl>
                                          <p:spTgt spid="32781">
                                            <p:txEl>
                                              <p:pRg st="0" end="0"/>
                                            </p:txEl>
                                          </p:spTgt>
                                        </p:tgtEl>
                                        <p:attrNameLst>
                                          <p:attrName>style.color</p:attrName>
                                        </p:attrNameLst>
                                      </p:cBhvr>
                                      <p:to>
                                        <a:srgbClr val="00FFFF"/>
                                      </p:to>
                                    </p:animClr>
                                    <p:animClr clrSpc="rgb" dir="cw">
                                      <p:cBhvr additive="repl">
                                        <p:cTn id="86" dur="1000" autoRev="1" fill="hold" masterRel="sameClick"/>
                                        <p:tgtEl>
                                          <p:spTgt spid="32781">
                                            <p:txEl>
                                              <p:pRg st="0" end="0"/>
                                            </p:txEl>
                                          </p:spTgt>
                                        </p:tgtEl>
                                        <p:attrNameLst>
                                          <p:attrName>fillColor</p:attrName>
                                        </p:attrNameLst>
                                      </p:cBhvr>
                                      <p:to>
                                        <a:srgbClr val="00FFFF"/>
                                      </p:to>
                                    </p:animClr>
                                    <p:set>
                                      <p:cBhvr additive="repl">
                                        <p:cTn id="87" dur="1000" autoRev="1" fill="hold"/>
                                        <p:tgtEl>
                                          <p:spTgt spid="32781">
                                            <p:txEl>
                                              <p:pRg st="0" end="0"/>
                                            </p:txEl>
                                          </p:spTgt>
                                        </p:tgtEl>
                                        <p:attrNameLst>
                                          <p:attrName>fill.type</p:attrName>
                                        </p:attrNameLst>
                                      </p:cBhvr>
                                      <p:to>
                                        <p:strVal val="solid"/>
                                      </p:to>
                                    </p:set>
                                  </p:childTnLst>
                                </p:cTn>
                              </p:par>
                            </p:childTnLst>
                          </p:cTn>
                        </p:par>
                        <p:par>
                          <p:cTn id="88" fill="hold" nodeType="afterGroup">
                            <p:stCondLst>
                              <p:cond delay="38300"/>
                            </p:stCondLst>
                            <p:childTnLst>
                              <p:par>
                                <p:cTn id="89" presetID="27" presetClass="emph" fill="hold" nodeType="afterEffect">
                                  <p:stCondLst>
                                    <p:cond delay="0"/>
                                  </p:stCondLst>
                                  <p:iterate type="lt">
                                    <p:tmPct val="10000"/>
                                  </p:iterate>
                                  <p:childTnLst>
                                    <p:animClr clrSpc="rgb" dir="cw">
                                      <p:cBhvr additive="repl">
                                        <p:cTn id="90" dur="1000" autoRev="1" fill="hold" masterRel="sameClick"/>
                                        <p:tgtEl>
                                          <p:spTgt spid="32781">
                                            <p:txEl>
                                              <p:pRg st="1" end="1"/>
                                            </p:txEl>
                                          </p:spTgt>
                                        </p:tgtEl>
                                        <p:attrNameLst>
                                          <p:attrName>style.color</p:attrName>
                                        </p:attrNameLst>
                                      </p:cBhvr>
                                      <p:to>
                                        <a:srgbClr val="00FFFF"/>
                                      </p:to>
                                    </p:animClr>
                                    <p:animClr clrSpc="rgb" dir="cw">
                                      <p:cBhvr additive="repl">
                                        <p:cTn id="91" dur="1000" autoRev="1" fill="hold" masterRel="sameClick"/>
                                        <p:tgtEl>
                                          <p:spTgt spid="32781">
                                            <p:txEl>
                                              <p:pRg st="1" end="1"/>
                                            </p:txEl>
                                          </p:spTgt>
                                        </p:tgtEl>
                                        <p:attrNameLst>
                                          <p:attrName>fillColor</p:attrName>
                                        </p:attrNameLst>
                                      </p:cBhvr>
                                      <p:to>
                                        <a:srgbClr val="00FFFF"/>
                                      </p:to>
                                    </p:animClr>
                                    <p:set>
                                      <p:cBhvr additive="repl">
                                        <p:cTn id="92" dur="1000" autoRev="1" fill="hold"/>
                                        <p:tgtEl>
                                          <p:spTgt spid="32781">
                                            <p:txEl>
                                              <p:pRg st="1" end="1"/>
                                            </p:txEl>
                                          </p:spTgt>
                                        </p:tgtEl>
                                        <p:attrNameLst>
                                          <p:attrName>fill.type</p:attrName>
                                        </p:attrNameLst>
                                      </p:cBhvr>
                                      <p:to>
                                        <p:strVal val="solid"/>
                                      </p:to>
                                    </p:set>
                                  </p:childTnLst>
                                </p:cTn>
                              </p:par>
                            </p:childTnLst>
                          </p:cTn>
                        </p:par>
                        <p:par>
                          <p:cTn id="93" fill="hold" nodeType="afterGroup">
                            <p:stCondLst>
                              <p:cond delay="42500"/>
                            </p:stCondLst>
                            <p:childTnLst>
                              <p:par>
                                <p:cTn id="94" presetID="27" presetClass="emph" fill="hold" nodeType="afterEffect">
                                  <p:stCondLst>
                                    <p:cond delay="0"/>
                                  </p:stCondLst>
                                  <p:iterate type="lt">
                                    <p:tmPct val="10000"/>
                                  </p:iterate>
                                  <p:childTnLst>
                                    <p:animClr clrSpc="rgb" dir="cw">
                                      <p:cBhvr additive="repl">
                                        <p:cTn id="95" dur="1000" autoRev="1" fill="hold" masterRel="sameClick"/>
                                        <p:tgtEl>
                                          <p:spTgt spid="32780">
                                            <p:txEl>
                                              <p:pRg st="0" end="0"/>
                                            </p:txEl>
                                          </p:spTgt>
                                        </p:tgtEl>
                                        <p:attrNameLst>
                                          <p:attrName>style.color</p:attrName>
                                        </p:attrNameLst>
                                      </p:cBhvr>
                                      <p:to>
                                        <a:srgbClr val="00FFFF"/>
                                      </p:to>
                                    </p:animClr>
                                    <p:animClr clrSpc="rgb" dir="cw">
                                      <p:cBhvr additive="repl">
                                        <p:cTn id="96" dur="1000" autoRev="1" fill="hold" masterRel="sameClick"/>
                                        <p:tgtEl>
                                          <p:spTgt spid="32780">
                                            <p:txEl>
                                              <p:pRg st="0" end="0"/>
                                            </p:txEl>
                                          </p:spTgt>
                                        </p:tgtEl>
                                        <p:attrNameLst>
                                          <p:attrName>fillColor</p:attrName>
                                        </p:attrNameLst>
                                      </p:cBhvr>
                                      <p:to>
                                        <a:srgbClr val="00FFFF"/>
                                      </p:to>
                                    </p:animClr>
                                    <p:set>
                                      <p:cBhvr additive="repl">
                                        <p:cTn id="97" dur="1000" autoRev="1" fill="hold"/>
                                        <p:tgtEl>
                                          <p:spTgt spid="32780">
                                            <p:txEl>
                                              <p:pRg st="0" end="0"/>
                                            </p:txEl>
                                          </p:spTgt>
                                        </p:tgtEl>
                                        <p:attrNameLst>
                                          <p:attrName>fill.type</p:attrName>
                                        </p:attrNameLst>
                                      </p:cBhvr>
                                      <p:to>
                                        <p:strVal val="solid"/>
                                      </p:to>
                                    </p:set>
                                  </p:childTnLst>
                                </p:cTn>
                              </p:par>
                            </p:childTnLst>
                          </p:cTn>
                        </p:par>
                        <p:par>
                          <p:cTn id="98" fill="hold" nodeType="afterGroup">
                            <p:stCondLst>
                              <p:cond delay="50700"/>
                            </p:stCondLst>
                            <p:childTnLst>
                              <p:par>
                                <p:cTn id="99" presetID="42" presetClass="entr" fill="hold" nodeType="afterEffect">
                                  <p:stCondLst>
                                    <p:cond delay="0"/>
                                  </p:stCondLst>
                                  <p:childTnLst>
                                    <p:set>
                                      <p:cBhvr additive="repl">
                                        <p:cTn id="100" dur="1" fill="hold">
                                          <p:stCondLst>
                                            <p:cond delay="0"/>
                                          </p:stCondLst>
                                        </p:cTn>
                                        <p:tgtEl>
                                          <p:spTgt spid="20"/>
                                        </p:tgtEl>
                                        <p:attrNameLst>
                                          <p:attrName>style.visibility</p:attrName>
                                        </p:attrNameLst>
                                      </p:cBhvr>
                                      <p:to>
                                        <p:strVal val="visible"/>
                                      </p:to>
                                    </p:set>
                                    <p:animEffect transition="in" filter="fade">
                                      <p:cBhvr additive="repl">
                                        <p:cTn id="101" dur="2000"/>
                                        <p:tgtEl>
                                          <p:spTgt spid="20"/>
                                        </p:tgtEl>
                                      </p:cBhvr>
                                    </p:animEffect>
                                    <p:anim calcmode="lin" valueType="num">
                                      <p:cBhvr additive="repl">
                                        <p:cTn id="102" dur="2000" fill="hold"/>
                                        <p:tgtEl>
                                          <p:spTgt spid="20"/>
                                        </p:tgtEl>
                                        <p:attrNameLst>
                                          <p:attrName>ppt_x</p:attrName>
                                        </p:attrNameLst>
                                      </p:cBhvr>
                                      <p:tavLst>
                                        <p:tav tm="100000">
                                          <p:val>
                                            <p:strVal val="#ppt_x"/>
                                          </p:val>
                                        </p:tav>
                                        <p:tav>
                                          <p:val>
                                            <p:strVal val="#ppt_x"/>
                                          </p:val>
                                        </p:tav>
                                      </p:tavLst>
                                    </p:anim>
                                    <p:anim calcmode="lin" valueType="num">
                                      <p:cBhvr additive="repl">
                                        <p:cTn id="103" dur="2000" fill="hold"/>
                                        <p:tgtEl>
                                          <p:spTgt spid="20"/>
                                        </p:tgtEl>
                                        <p:attrNameLst>
                                          <p:attrName>ppt_y</p:attrName>
                                        </p:attrNameLst>
                                      </p:cBhvr>
                                      <p:tavLst>
                                        <p:tav tm="100000">
                                          <p:val>
                                            <p:strVal val="#ppt_y+.1"/>
                                          </p:val>
                                        </p:tav>
                                        <p:tav>
                                          <p:val>
                                            <p:strVal val="#ppt_y"/>
                                          </p:val>
                                        </p:tav>
                                      </p:tavLst>
                                    </p:anim>
                                  </p:childTnLst>
                                </p:cTn>
                              </p:par>
                            </p:childTnLst>
                          </p:cTn>
                        </p:par>
                        <p:par>
                          <p:cTn id="104" fill="hold">
                            <p:stCondLst>
                              <p:cond delay="52700"/>
                            </p:stCondLst>
                            <p:childTnLst>
                              <p:par>
                                <p:cTn id="105" presetID="9" presetClass="entr" fill="hold" nodeType="afterEffect">
                                  <p:stCondLst>
                                    <p:cond delay="0"/>
                                  </p:stCondLst>
                                  <p:childTnLst>
                                    <p:set>
                                      <p:cBhvr additive="repl">
                                        <p:cTn id="106" dur="1" fill="hold">
                                          <p:stCondLst>
                                            <p:cond delay="0"/>
                                          </p:stCondLst>
                                        </p:cTn>
                                        <p:tgtEl>
                                          <p:spTgt spid="32782"/>
                                        </p:tgtEl>
                                        <p:attrNameLst>
                                          <p:attrName>style.visibility</p:attrName>
                                        </p:attrNameLst>
                                      </p:cBhvr>
                                      <p:to>
                                        <p:strVal val="visible"/>
                                      </p:to>
                                    </p:set>
                                    <p:animEffect transition="in" filter="dissolve">
                                      <p:cBhvr additive="repl">
                                        <p:cTn id="107" dur="2000"/>
                                        <p:tgtEl>
                                          <p:spTgt spid="32782"/>
                                        </p:tgtEl>
                                      </p:cBhvr>
                                    </p:animEffect>
                                  </p:childTnLst>
                                </p:cTn>
                              </p:par>
                            </p:childTnLst>
                          </p:cTn>
                        </p:par>
                        <p:par>
                          <p:cTn id="108" fill="hold">
                            <p:stCondLst>
                              <p:cond delay="54700"/>
                            </p:stCondLst>
                            <p:childTnLst>
                              <p:par>
                                <p:cTn id="109" presetID="9" presetClass="entr" fill="hold" nodeType="afterEffect">
                                  <p:stCondLst>
                                    <p:cond delay="0"/>
                                  </p:stCondLst>
                                  <p:childTnLst>
                                    <p:set>
                                      <p:cBhvr additive="repl">
                                        <p:cTn id="110" dur="1" fill="hold">
                                          <p:stCondLst>
                                            <p:cond delay="0"/>
                                          </p:stCondLst>
                                        </p:cTn>
                                        <p:tgtEl>
                                          <p:spTgt spid="22"/>
                                        </p:tgtEl>
                                        <p:attrNameLst>
                                          <p:attrName>style.visibility</p:attrName>
                                        </p:attrNameLst>
                                      </p:cBhvr>
                                      <p:to>
                                        <p:strVal val="visible"/>
                                      </p:to>
                                    </p:set>
                                    <p:animEffect transition="in" filter="dissolve">
                                      <p:cBhvr additive="repl">
                                        <p:cTn id="111" dur="2000"/>
                                        <p:tgtEl>
                                          <p:spTgt spid="22"/>
                                        </p:tgtEl>
                                      </p:cBhvr>
                                    </p:animEffect>
                                  </p:childTnLst>
                                </p:cTn>
                              </p:par>
                            </p:childTnLst>
                          </p:cTn>
                        </p:par>
                        <p:par>
                          <p:cTn id="112" fill="hold">
                            <p:stCondLst>
                              <p:cond delay="56700"/>
                            </p:stCondLst>
                            <p:childTnLst>
                              <p:par>
                                <p:cTn id="113" presetID="22" presetClass="entr" presetSubtype="8"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wipe(left)">
                                      <p:cBhvr>
                                        <p:cTn id="1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0" y="0"/>
            <a:ext cx="10287000" cy="914400"/>
          </a:xfrm>
          <a:prstGeom prst="rect">
            <a:avLst/>
          </a:prstGeom>
          <a:solidFill>
            <a:srgbClr val="99CC00">
              <a:alpha val="44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000000"/>
              </a:solidFill>
            </a:endParaRPr>
          </a:p>
        </p:txBody>
      </p:sp>
      <p:sp>
        <p:nvSpPr>
          <p:cNvPr id="168963" name="Rectangle 3"/>
          <p:cNvSpPr>
            <a:spLocks noChangeArrowheads="1"/>
          </p:cNvSpPr>
          <p:nvPr/>
        </p:nvSpPr>
        <p:spPr bwMode="auto">
          <a:xfrm>
            <a:off x="0" y="5162550"/>
            <a:ext cx="10287000" cy="1466850"/>
          </a:xfrm>
          <a:prstGeom prst="rect">
            <a:avLst/>
          </a:prstGeom>
          <a:solidFill>
            <a:srgbClr val="FF3300">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168964" name="Rectangle 4"/>
          <p:cNvSpPr>
            <a:spLocks noChangeArrowheads="1"/>
          </p:cNvSpPr>
          <p:nvPr/>
        </p:nvSpPr>
        <p:spPr bwMode="auto">
          <a:xfrm>
            <a:off x="0" y="2419350"/>
            <a:ext cx="10287000" cy="1466850"/>
          </a:xfrm>
          <a:prstGeom prst="rect">
            <a:avLst/>
          </a:prstGeom>
          <a:solidFill>
            <a:srgbClr val="FF9933">
              <a:alpha val="5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168965" name="Text Box 5"/>
          <p:cNvSpPr txBox="1">
            <a:spLocks noChangeArrowheads="1"/>
          </p:cNvSpPr>
          <p:nvPr/>
        </p:nvSpPr>
        <p:spPr bwMode="auto">
          <a:xfrm>
            <a:off x="0" y="1006475"/>
            <a:ext cx="10287000" cy="5870575"/>
          </a:xfrm>
          <a:prstGeom prst="rect">
            <a:avLst/>
          </a:prstGeom>
          <a:solidFill>
            <a:srgbClr val="CCCCFF">
              <a:alpha val="58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800" b="1">
                <a:solidFill>
                  <a:srgbClr val="000000"/>
                </a:solidFill>
                <a:latin typeface="Lucida Sans Unicode" charset="0"/>
              </a:rPr>
              <a:t>Ezekiel 28:2</a:t>
            </a:r>
          </a:p>
          <a:p>
            <a:pPr algn="l">
              <a:defRPr/>
            </a:pPr>
            <a:r>
              <a:rPr lang="en-US" sz="2800" b="1">
                <a:solidFill>
                  <a:srgbClr val="000000"/>
                </a:solidFill>
                <a:latin typeface="Lucida Sans Unicode" charset="0"/>
              </a:rPr>
              <a:t>Gog = Prince</a:t>
            </a:r>
          </a:p>
          <a:p>
            <a:pPr algn="l">
              <a:defRPr/>
            </a:pPr>
            <a:r>
              <a:rPr lang="en-US" sz="2800" b="1">
                <a:solidFill>
                  <a:srgbClr val="000000"/>
                </a:solidFill>
                <a:latin typeface="Lucida Sans Unicode" charset="0"/>
              </a:rPr>
              <a:t>Magog = Land</a:t>
            </a:r>
          </a:p>
          <a:p>
            <a:pPr algn="l">
              <a:defRPr/>
            </a:pPr>
            <a:endParaRPr lang="en-US" sz="2800" b="1">
              <a:solidFill>
                <a:srgbClr val="000000"/>
              </a:solidFill>
              <a:latin typeface="Lucida Sans Unicode" charset="0"/>
            </a:endParaRPr>
          </a:p>
          <a:p>
            <a:pPr algn="l">
              <a:defRPr/>
            </a:pPr>
            <a:r>
              <a:rPr lang="en-US" sz="2800" b="1">
                <a:solidFill>
                  <a:srgbClr val="000000"/>
                </a:solidFill>
                <a:latin typeface="Lucida Sans Unicode" charset="0"/>
              </a:rPr>
              <a:t>Ezekiel 15:16</a:t>
            </a:r>
          </a:p>
          <a:p>
            <a:pPr algn="l">
              <a:defRPr/>
            </a:pPr>
            <a:r>
              <a:rPr lang="en-US" sz="2800" b="1">
                <a:solidFill>
                  <a:srgbClr val="000000"/>
                </a:solidFill>
                <a:latin typeface="Lucida Sans Unicode" charset="0"/>
              </a:rPr>
              <a:t>Gog against Israel</a:t>
            </a:r>
          </a:p>
          <a:p>
            <a:pPr algn="l">
              <a:defRPr/>
            </a:pPr>
            <a:endParaRPr lang="en-US" sz="2800" b="1">
              <a:solidFill>
                <a:srgbClr val="000000"/>
              </a:solidFill>
              <a:latin typeface="Lucida Sans Unicode" charset="0"/>
            </a:endParaRPr>
          </a:p>
          <a:p>
            <a:pPr algn="l">
              <a:defRPr/>
            </a:pPr>
            <a:r>
              <a:rPr lang="en-US" sz="2800" b="1">
                <a:solidFill>
                  <a:srgbClr val="000000"/>
                </a:solidFill>
                <a:latin typeface="Lucida Sans Unicode" charset="0"/>
              </a:rPr>
              <a:t>Ezekiel 39:17-20</a:t>
            </a:r>
          </a:p>
          <a:p>
            <a:pPr algn="l">
              <a:defRPr/>
            </a:pPr>
            <a:r>
              <a:rPr lang="en-US" sz="2800" b="1">
                <a:solidFill>
                  <a:srgbClr val="000000"/>
                </a:solidFill>
                <a:latin typeface="Lucida Sans Unicode" charset="0"/>
              </a:rPr>
              <a:t>Great feast of corpses</a:t>
            </a:r>
          </a:p>
          <a:p>
            <a:pPr algn="l">
              <a:defRPr/>
            </a:pPr>
            <a:endParaRPr lang="en-US" sz="2800" b="1">
              <a:solidFill>
                <a:srgbClr val="000000"/>
              </a:solidFill>
              <a:latin typeface="Lucida Sans Unicode" charset="0"/>
            </a:endParaRPr>
          </a:p>
          <a:p>
            <a:pPr algn="l">
              <a:defRPr/>
            </a:pPr>
            <a:r>
              <a:rPr lang="en-US" sz="2800" b="1">
                <a:solidFill>
                  <a:srgbClr val="000000"/>
                </a:solidFill>
                <a:latin typeface="Lucida Sans Unicode" charset="0"/>
              </a:rPr>
              <a:t>Ezekiel 38:39</a:t>
            </a:r>
          </a:p>
          <a:p>
            <a:pPr algn="l">
              <a:defRPr/>
            </a:pPr>
            <a:r>
              <a:rPr lang="en-US" sz="2800" b="1">
                <a:solidFill>
                  <a:srgbClr val="000000"/>
                </a:solidFill>
                <a:latin typeface="Lucida Sans Unicode" charset="0"/>
              </a:rPr>
              <a:t>Events fit before restored </a:t>
            </a:r>
          </a:p>
          <a:p>
            <a:pPr algn="l">
              <a:defRPr/>
            </a:pPr>
            <a:r>
              <a:rPr lang="en-US" sz="2800" b="1">
                <a:solidFill>
                  <a:srgbClr val="000000"/>
                </a:solidFill>
                <a:latin typeface="Lucida Sans Unicode" charset="0"/>
              </a:rPr>
              <a:t>millennial temple</a:t>
            </a:r>
          </a:p>
        </p:txBody>
      </p:sp>
      <p:sp>
        <p:nvSpPr>
          <p:cNvPr id="168966" name="Text Box 6"/>
          <p:cNvSpPr txBox="1">
            <a:spLocks noChangeArrowheads="1"/>
          </p:cNvSpPr>
          <p:nvPr/>
        </p:nvSpPr>
        <p:spPr bwMode="auto">
          <a:xfrm>
            <a:off x="4991100" y="1006475"/>
            <a:ext cx="5295900" cy="5870575"/>
          </a:xfrm>
          <a:prstGeom prst="rect">
            <a:avLst/>
          </a:prstGeom>
          <a:solidFill>
            <a:srgbClr val="99FFCC">
              <a:alpha val="37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800" b="1">
                <a:solidFill>
                  <a:srgbClr val="000000"/>
                </a:solidFill>
                <a:latin typeface="Lucida Sans Unicode" charset="0"/>
              </a:rPr>
              <a:t>Revelation 20:8</a:t>
            </a:r>
          </a:p>
          <a:p>
            <a:pPr algn="l">
              <a:defRPr/>
            </a:pPr>
            <a:r>
              <a:rPr lang="en-US" sz="2800" b="1">
                <a:solidFill>
                  <a:srgbClr val="000000"/>
                </a:solidFill>
                <a:latin typeface="Lucida Sans Unicode" charset="0"/>
              </a:rPr>
              <a:t>Gog &amp; Magog = nations</a:t>
            </a:r>
          </a:p>
          <a:p>
            <a:pPr algn="l">
              <a:defRPr/>
            </a:pPr>
            <a:endParaRPr lang="en-US" sz="2800" b="1">
              <a:solidFill>
                <a:srgbClr val="000000"/>
              </a:solidFill>
              <a:latin typeface="Lucida Sans Unicode" charset="0"/>
            </a:endParaRPr>
          </a:p>
          <a:p>
            <a:pPr algn="l">
              <a:defRPr/>
            </a:pPr>
            <a:endParaRPr lang="en-US" sz="2800" b="1">
              <a:solidFill>
                <a:srgbClr val="000000"/>
              </a:solidFill>
              <a:latin typeface="Lucida Sans Unicode" charset="0"/>
            </a:endParaRPr>
          </a:p>
          <a:p>
            <a:pPr algn="l">
              <a:defRPr/>
            </a:pPr>
            <a:r>
              <a:rPr lang="en-US" sz="2800" b="1">
                <a:solidFill>
                  <a:srgbClr val="000000"/>
                </a:solidFill>
                <a:latin typeface="Lucida Sans Unicode" charset="0"/>
              </a:rPr>
              <a:t>Revelation 20:8</a:t>
            </a:r>
          </a:p>
          <a:p>
            <a:pPr algn="l">
              <a:defRPr/>
            </a:pPr>
            <a:r>
              <a:rPr lang="en-US" sz="2800" b="1">
                <a:solidFill>
                  <a:srgbClr val="000000"/>
                </a:solidFill>
                <a:latin typeface="Lucida Sans Unicode" charset="0"/>
              </a:rPr>
              <a:t>Gog &amp; Magog – Messiah</a:t>
            </a:r>
          </a:p>
          <a:p>
            <a:pPr algn="l">
              <a:defRPr/>
            </a:pPr>
            <a:endParaRPr lang="en-US" sz="2800" b="1">
              <a:solidFill>
                <a:srgbClr val="000000"/>
              </a:solidFill>
              <a:latin typeface="Lucida Sans Unicode" charset="0"/>
            </a:endParaRPr>
          </a:p>
          <a:p>
            <a:pPr algn="l">
              <a:defRPr/>
            </a:pPr>
            <a:r>
              <a:rPr lang="en-US" sz="2800" b="1">
                <a:solidFill>
                  <a:srgbClr val="000000"/>
                </a:solidFill>
                <a:latin typeface="Lucida Sans Unicode" charset="0"/>
              </a:rPr>
              <a:t>Revelation 20</a:t>
            </a:r>
          </a:p>
          <a:p>
            <a:pPr algn="l">
              <a:defRPr/>
            </a:pPr>
            <a:r>
              <a:rPr lang="en-US" sz="2800" b="1">
                <a:solidFill>
                  <a:srgbClr val="000000"/>
                </a:solidFill>
                <a:latin typeface="Lucida Sans Unicode" charset="0"/>
              </a:rPr>
              <a:t>Satan cast into lake of fire</a:t>
            </a:r>
          </a:p>
          <a:p>
            <a:pPr algn="l">
              <a:defRPr/>
            </a:pPr>
            <a:endParaRPr lang="en-US" sz="2800" b="1">
              <a:solidFill>
                <a:srgbClr val="000000"/>
              </a:solidFill>
              <a:latin typeface="Lucida Sans Unicode" charset="0"/>
            </a:endParaRPr>
          </a:p>
          <a:p>
            <a:pPr algn="l">
              <a:defRPr/>
            </a:pPr>
            <a:r>
              <a:rPr lang="en-US" sz="2800" b="1">
                <a:solidFill>
                  <a:srgbClr val="000000"/>
                </a:solidFill>
                <a:latin typeface="Lucida Sans Unicode" charset="0"/>
              </a:rPr>
              <a:t>Revelation 20</a:t>
            </a:r>
          </a:p>
          <a:p>
            <a:pPr algn="l">
              <a:defRPr/>
            </a:pPr>
            <a:r>
              <a:rPr lang="en-US" sz="2800" b="1">
                <a:solidFill>
                  <a:srgbClr val="000000"/>
                </a:solidFill>
                <a:latin typeface="Lucida Sans Unicode" charset="0"/>
              </a:rPr>
              <a:t>Events fit chronologically after millennium</a:t>
            </a:r>
          </a:p>
        </p:txBody>
      </p:sp>
      <p:sp>
        <p:nvSpPr>
          <p:cNvPr id="168967" name="Rectangle 7"/>
          <p:cNvSpPr>
            <a:spLocks noGrp="1" noChangeArrowheads="1"/>
          </p:cNvSpPr>
          <p:nvPr>
            <p:ph type="title"/>
          </p:nvPr>
        </p:nvSpPr>
        <p:spPr>
          <a:xfrm>
            <a:off x="0" y="238125"/>
            <a:ext cx="10287000" cy="600075"/>
          </a:xfrm>
          <a:extLst>
            <a:ext uri="{91240B29-F687-4f45-9708-019B960494DF}">
              <a14:hiddenLine xmlns:a14="http://schemas.microsoft.com/office/drawing/2010/main" xmlns="" w="9525" cap="flat" cmpd="sng">
                <a:solidFill>
                  <a:schemeClr val="tx1"/>
                </a:solidFill>
                <a:prstDash val="solid"/>
                <a:miter lim="800000"/>
                <a:headEnd/>
                <a:tailEnd/>
              </a14:hiddenLine>
            </a:ext>
          </a:extLst>
        </p:spPr>
        <p:txBody>
          <a:bodyPr anchor="t">
            <a:spAutoFit/>
          </a:bodyPr>
          <a:lstStyle/>
          <a:p>
            <a:pPr algn="l" eaLnBrk="1" hangingPunct="1">
              <a:defRPr/>
            </a:pPr>
            <a:r>
              <a:rPr lang="en-US" sz="3200" b="1" dirty="0">
                <a:solidFill>
                  <a:schemeClr val="tx1"/>
                </a:solidFill>
                <a:latin typeface="Lucida Sans Unicode" charset="0"/>
                <a:cs typeface="+mj-cs"/>
              </a:rPr>
              <a:t>Why Ezekiel</a:t>
            </a:r>
            <a:r>
              <a:rPr lang="fr-FR" altLang="ja-JP" sz="3200" b="1" dirty="0">
                <a:solidFill>
                  <a:schemeClr val="tx1"/>
                </a:solidFill>
                <a:latin typeface="Arial"/>
                <a:cs typeface="+mj-cs"/>
              </a:rPr>
              <a:t>'</a:t>
            </a:r>
            <a:r>
              <a:rPr lang="en-US" sz="3200" b="1" dirty="0">
                <a:solidFill>
                  <a:schemeClr val="tx1"/>
                </a:solidFill>
                <a:latin typeface="Lucida Sans Unicode" charset="0"/>
                <a:cs typeface="+mj-cs"/>
              </a:rPr>
              <a:t>s Gog &amp; Magog = Armageddon</a:t>
            </a:r>
          </a:p>
        </p:txBody>
      </p:sp>
      <p:sp>
        <p:nvSpPr>
          <p:cNvPr id="168968" name="Text Box 8"/>
          <p:cNvSpPr txBox="1">
            <a:spLocks noChangeArrowheads="1"/>
          </p:cNvSpPr>
          <p:nvPr/>
        </p:nvSpPr>
        <p:spPr bwMode="auto">
          <a:xfrm>
            <a:off x="9317038" y="0"/>
            <a:ext cx="86201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2400" b="1">
                <a:solidFill>
                  <a:srgbClr val="000000"/>
                </a:solidFill>
                <a:latin typeface="Arial" charset="0"/>
              </a:rPr>
              <a:t>512a</a:t>
            </a:r>
            <a:endParaRPr lang="en-US" sz="1800">
              <a:solidFill>
                <a:srgbClr val="000000"/>
              </a:solidFill>
              <a:latin typeface="Arial"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8965"/>
                                        </p:tgtEl>
                                        <p:attrNameLst>
                                          <p:attrName>style.visibility</p:attrName>
                                        </p:attrNameLst>
                                      </p:cBhvr>
                                      <p:to>
                                        <p:strVal val="visible"/>
                                      </p:to>
                                    </p:set>
                                    <p:animEffect transition="in" filter="fade">
                                      <p:cBhvr>
                                        <p:cTn id="7" dur="2000"/>
                                        <p:tgtEl>
                                          <p:spTgt spid="168965"/>
                                        </p:tgtEl>
                                      </p:cBhvr>
                                    </p:animEffect>
                                  </p:childTnLst>
                                </p:cTn>
                              </p:par>
                            </p:childTnLst>
                          </p:cTn>
                        </p:par>
                        <p:par>
                          <p:cTn id="8" fill="hold" nodeType="afterGroup">
                            <p:stCondLst>
                              <p:cond delay="2000"/>
                            </p:stCondLst>
                            <p:childTnLst>
                              <p:par>
                                <p:cTn id="9" presetID="7" presetClass="entr" presetSubtype="1" fill="hold" grpId="0" nodeType="afterEffect">
                                  <p:stCondLst>
                                    <p:cond delay="0"/>
                                  </p:stCondLst>
                                  <p:childTnLst>
                                    <p:set>
                                      <p:cBhvr>
                                        <p:cTn id="10" dur="1" fill="hold">
                                          <p:stCondLst>
                                            <p:cond delay="0"/>
                                          </p:stCondLst>
                                        </p:cTn>
                                        <p:tgtEl>
                                          <p:spTgt spid="168966"/>
                                        </p:tgtEl>
                                        <p:attrNameLst>
                                          <p:attrName>style.visibility</p:attrName>
                                        </p:attrNameLst>
                                      </p:cBhvr>
                                      <p:to>
                                        <p:strVal val="visible"/>
                                      </p:to>
                                    </p:set>
                                    <p:anim calcmode="lin" valueType="num">
                                      <p:cBhvr additive="base">
                                        <p:cTn id="11" dur="2000" fill="hold"/>
                                        <p:tgtEl>
                                          <p:spTgt spid="168966"/>
                                        </p:tgtEl>
                                        <p:attrNameLst>
                                          <p:attrName>ppt_x</p:attrName>
                                        </p:attrNameLst>
                                      </p:cBhvr>
                                      <p:tavLst>
                                        <p:tav tm="0">
                                          <p:val>
                                            <p:strVal val="#ppt_x"/>
                                          </p:val>
                                        </p:tav>
                                        <p:tav tm="100000">
                                          <p:val>
                                            <p:strVal val="#ppt_x"/>
                                          </p:val>
                                        </p:tav>
                                      </p:tavLst>
                                    </p:anim>
                                    <p:anim calcmode="lin" valueType="num">
                                      <p:cBhvr additive="base">
                                        <p:cTn id="12" dur="2000" fill="hold"/>
                                        <p:tgtEl>
                                          <p:spTgt spid="16896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4000"/>
                            </p:stCondLst>
                            <p:childTnLst>
                              <p:par>
                                <p:cTn id="14" presetID="7" presetClass="entr" presetSubtype="4" fill="hold" grpId="0" nodeType="afterEffect">
                                  <p:stCondLst>
                                    <p:cond delay="0"/>
                                  </p:stCondLst>
                                  <p:childTnLst>
                                    <p:set>
                                      <p:cBhvr>
                                        <p:cTn id="15" dur="1" fill="hold">
                                          <p:stCondLst>
                                            <p:cond delay="0"/>
                                          </p:stCondLst>
                                        </p:cTn>
                                        <p:tgtEl>
                                          <p:spTgt spid="168964"/>
                                        </p:tgtEl>
                                        <p:attrNameLst>
                                          <p:attrName>style.visibility</p:attrName>
                                        </p:attrNameLst>
                                      </p:cBhvr>
                                      <p:to>
                                        <p:strVal val="visible"/>
                                      </p:to>
                                    </p:set>
                                    <p:anim calcmode="lin" valueType="num">
                                      <p:cBhvr additive="base">
                                        <p:cTn id="16" dur="2000" fill="hold"/>
                                        <p:tgtEl>
                                          <p:spTgt spid="168964"/>
                                        </p:tgtEl>
                                        <p:attrNameLst>
                                          <p:attrName>ppt_x</p:attrName>
                                        </p:attrNameLst>
                                      </p:cBhvr>
                                      <p:tavLst>
                                        <p:tav tm="0">
                                          <p:val>
                                            <p:strVal val="#ppt_x"/>
                                          </p:val>
                                        </p:tav>
                                        <p:tav tm="100000">
                                          <p:val>
                                            <p:strVal val="#ppt_x"/>
                                          </p:val>
                                        </p:tav>
                                      </p:tavLst>
                                    </p:anim>
                                    <p:anim calcmode="lin" valueType="num">
                                      <p:cBhvr additive="base">
                                        <p:cTn id="17" dur="2000" fill="hold"/>
                                        <p:tgtEl>
                                          <p:spTgt spid="168964"/>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6000"/>
                            </p:stCondLst>
                            <p:childTnLst>
                              <p:par>
                                <p:cTn id="19" presetID="7" presetClass="entr" presetSubtype="1" fill="hold" grpId="0" nodeType="afterEffect">
                                  <p:stCondLst>
                                    <p:cond delay="0"/>
                                  </p:stCondLst>
                                  <p:childTnLst>
                                    <p:set>
                                      <p:cBhvr>
                                        <p:cTn id="20" dur="1" fill="hold">
                                          <p:stCondLst>
                                            <p:cond delay="0"/>
                                          </p:stCondLst>
                                        </p:cTn>
                                        <p:tgtEl>
                                          <p:spTgt spid="168963"/>
                                        </p:tgtEl>
                                        <p:attrNameLst>
                                          <p:attrName>style.visibility</p:attrName>
                                        </p:attrNameLst>
                                      </p:cBhvr>
                                      <p:to>
                                        <p:strVal val="visible"/>
                                      </p:to>
                                    </p:set>
                                    <p:anim calcmode="lin" valueType="num">
                                      <p:cBhvr additive="base">
                                        <p:cTn id="21" dur="2000" fill="hold"/>
                                        <p:tgtEl>
                                          <p:spTgt spid="168963"/>
                                        </p:tgtEl>
                                        <p:attrNameLst>
                                          <p:attrName>ppt_x</p:attrName>
                                        </p:attrNameLst>
                                      </p:cBhvr>
                                      <p:tavLst>
                                        <p:tav tm="0">
                                          <p:val>
                                            <p:strVal val="#ppt_x"/>
                                          </p:val>
                                        </p:tav>
                                        <p:tav tm="100000">
                                          <p:val>
                                            <p:strVal val="#ppt_x"/>
                                          </p:val>
                                        </p:tav>
                                      </p:tavLst>
                                    </p:anim>
                                    <p:anim calcmode="lin" valueType="num">
                                      <p:cBhvr additive="base">
                                        <p:cTn id="22" dur="2000" fill="hold"/>
                                        <p:tgtEl>
                                          <p:spTgt spid="16896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animBg="1"/>
      <p:bldP spid="168964" grpId="0" animBg="1"/>
      <p:bldP spid="168965" grpId="0" animBg="1"/>
      <p:bldP spid="1689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8546"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06851" name="Group 3"/>
          <p:cNvGrpSpPr>
            <a:grpSpLocks/>
          </p:cNvGrpSpPr>
          <p:nvPr/>
        </p:nvGrpSpPr>
        <p:grpSpPr bwMode="auto">
          <a:xfrm>
            <a:off x="1831975" y="238125"/>
            <a:ext cx="419100" cy="381000"/>
            <a:chOff x="1056" y="672"/>
            <a:chExt cx="264" cy="240"/>
          </a:xfrm>
        </p:grpSpPr>
        <p:sp>
          <p:nvSpPr>
            <p:cNvPr id="10854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4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6852" name="Group 6"/>
          <p:cNvGrpSpPr>
            <a:grpSpLocks/>
          </p:cNvGrpSpPr>
          <p:nvPr/>
        </p:nvGrpSpPr>
        <p:grpSpPr bwMode="auto">
          <a:xfrm>
            <a:off x="484188" y="238125"/>
            <a:ext cx="419100" cy="381000"/>
            <a:chOff x="1056" y="672"/>
            <a:chExt cx="264" cy="240"/>
          </a:xfrm>
        </p:grpSpPr>
        <p:sp>
          <p:nvSpPr>
            <p:cNvPr id="10855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5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6853" name="Group 9"/>
          <p:cNvGrpSpPr>
            <a:grpSpLocks/>
          </p:cNvGrpSpPr>
          <p:nvPr/>
        </p:nvGrpSpPr>
        <p:grpSpPr bwMode="auto">
          <a:xfrm>
            <a:off x="3009900" y="231775"/>
            <a:ext cx="419100" cy="381000"/>
            <a:chOff x="1056" y="672"/>
            <a:chExt cx="264" cy="240"/>
          </a:xfrm>
        </p:grpSpPr>
        <p:sp>
          <p:nvSpPr>
            <p:cNvPr id="10855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5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6854" name="Group 12"/>
          <p:cNvGrpSpPr>
            <a:grpSpLocks/>
          </p:cNvGrpSpPr>
          <p:nvPr/>
        </p:nvGrpSpPr>
        <p:grpSpPr bwMode="auto">
          <a:xfrm>
            <a:off x="4270375" y="239713"/>
            <a:ext cx="419100" cy="381000"/>
            <a:chOff x="1056" y="672"/>
            <a:chExt cx="264" cy="240"/>
          </a:xfrm>
        </p:grpSpPr>
        <p:sp>
          <p:nvSpPr>
            <p:cNvPr id="10855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5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6855" name="Group 15"/>
          <p:cNvGrpSpPr>
            <a:grpSpLocks/>
          </p:cNvGrpSpPr>
          <p:nvPr/>
        </p:nvGrpSpPr>
        <p:grpSpPr bwMode="auto">
          <a:xfrm>
            <a:off x="5610225" y="223838"/>
            <a:ext cx="419100" cy="381000"/>
            <a:chOff x="1056" y="672"/>
            <a:chExt cx="264" cy="240"/>
          </a:xfrm>
        </p:grpSpPr>
        <p:sp>
          <p:nvSpPr>
            <p:cNvPr id="10856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6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6856" name="Group 18"/>
          <p:cNvGrpSpPr>
            <a:grpSpLocks/>
          </p:cNvGrpSpPr>
          <p:nvPr/>
        </p:nvGrpSpPr>
        <p:grpSpPr bwMode="auto">
          <a:xfrm>
            <a:off x="9182100" y="223838"/>
            <a:ext cx="419100" cy="381000"/>
            <a:chOff x="1056" y="672"/>
            <a:chExt cx="264" cy="240"/>
          </a:xfrm>
        </p:grpSpPr>
        <p:sp>
          <p:nvSpPr>
            <p:cNvPr id="10856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6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6857" name="Group 21"/>
          <p:cNvGrpSpPr>
            <a:grpSpLocks/>
          </p:cNvGrpSpPr>
          <p:nvPr/>
        </p:nvGrpSpPr>
        <p:grpSpPr bwMode="auto">
          <a:xfrm>
            <a:off x="8039100" y="214313"/>
            <a:ext cx="419100" cy="381000"/>
            <a:chOff x="1056" y="672"/>
            <a:chExt cx="264" cy="240"/>
          </a:xfrm>
        </p:grpSpPr>
        <p:sp>
          <p:nvSpPr>
            <p:cNvPr id="10856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6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06858" name="Group 24"/>
          <p:cNvGrpSpPr>
            <a:grpSpLocks/>
          </p:cNvGrpSpPr>
          <p:nvPr/>
        </p:nvGrpSpPr>
        <p:grpSpPr bwMode="auto">
          <a:xfrm>
            <a:off x="6838950" y="228600"/>
            <a:ext cx="419100" cy="381000"/>
            <a:chOff x="1056" y="672"/>
            <a:chExt cx="264" cy="240"/>
          </a:xfrm>
        </p:grpSpPr>
        <p:sp>
          <p:nvSpPr>
            <p:cNvPr id="10856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7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8571" name="Text Box 27"/>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a:t>
            </a:r>
            <a:r>
              <a:rPr lang="en-US" sz="2000">
                <a:solidFill>
                  <a:schemeClr val="bg2"/>
                </a:solidFill>
                <a:latin typeface="Chelsea Studio" charset="0"/>
                <a:cs typeface="+mn-cs"/>
              </a:rPr>
              <a:t>EZEKIEL</a:t>
            </a:r>
            <a:r>
              <a:rPr lang="en-US" sz="2000">
                <a:latin typeface="Chelsea Studio" charset="0"/>
                <a:cs typeface="+mn-cs"/>
              </a:rPr>
              <a:t>  ISSUES </a:t>
            </a:r>
            <a:r>
              <a:rPr lang="en-US" sz="2000">
                <a:solidFill>
                  <a:schemeClr val="bg2"/>
                </a:solidFill>
                <a:latin typeface="Chelsea Studio" charset="0"/>
                <a:cs typeface="+mn-cs"/>
              </a:rPr>
              <a:t> DANIEL  ISSUES  QUIZ SUMMARY</a:t>
            </a:r>
          </a:p>
        </p:txBody>
      </p:sp>
      <p:cxnSp>
        <p:nvCxnSpPr>
          <p:cNvPr id="108572"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8573" name="Oval 29"/>
          <p:cNvSpPr>
            <a:spLocks noChangeArrowheads="1"/>
          </p:cNvSpPr>
          <p:nvPr/>
        </p:nvSpPr>
        <p:spPr bwMode="auto">
          <a:xfrm>
            <a:off x="40163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574" name="Text Box 30"/>
          <p:cNvSpPr txBox="1">
            <a:spLocks noChangeArrowheads="1"/>
          </p:cNvSpPr>
          <p:nvPr/>
        </p:nvSpPr>
        <p:spPr bwMode="auto">
          <a:xfrm>
            <a:off x="1095375" y="2770188"/>
            <a:ext cx="7289800" cy="1446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buFontTx/>
              <a:buChar char="•"/>
              <a:defRPr/>
            </a:pPr>
            <a:r>
              <a:rPr lang="en-US">
                <a:solidFill>
                  <a:schemeClr val="bg2"/>
                </a:solidFill>
                <a:cs typeface="+mn-cs"/>
              </a:rPr>
              <a:t>Invasion of Gog and Magog</a:t>
            </a:r>
          </a:p>
          <a:p>
            <a:pPr algn="l">
              <a:buFontTx/>
              <a:buChar char="•"/>
              <a:defRPr/>
            </a:pPr>
            <a:r>
              <a:rPr lang="en-US">
                <a:cs typeface="+mn-cs"/>
              </a:rPr>
              <a:t>Vision of Temple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573"/>
                                        </p:tgtEl>
                                        <p:attrNameLst>
                                          <p:attrName>style.visibility</p:attrName>
                                        </p:attrNameLst>
                                      </p:cBhvr>
                                      <p:to>
                                        <p:strVal val="visible"/>
                                      </p:to>
                                    </p:set>
                                    <p:animEffect transition="in" filter="fade">
                                      <p:cBhvr>
                                        <p:cTn id="7" dur="2000"/>
                                        <p:tgtEl>
                                          <p:spTgt spid="108573"/>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108573"/>
                                        </p:tgtEl>
                                      </p:cBhvr>
                                    </p:animEffect>
                                    <p:animScale>
                                      <p:cBhvr>
                                        <p:cTn id="11" dur="1000" autoRev="1" fill="hold"/>
                                        <p:tgtEl>
                                          <p:spTgt spid="10857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3" grpId="0" animBg="1"/>
      <p:bldP spid="10857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BBE0E3"/>
            </a:gs>
            <a:gs pos="100000">
              <a:srgbClr val="CCCCFF"/>
            </a:gs>
          </a:gsLst>
          <a:lin ang="2700000" scaled="1"/>
        </a:gradFill>
        <a:effectLst/>
      </p:bgPr>
    </p:bg>
    <p:spTree>
      <p:nvGrpSpPr>
        <p:cNvPr id="1" name="">
          <a:extLst>
            <a:ext uri="{FF2B5EF4-FFF2-40B4-BE49-F238E27FC236}">
              <a16:creationId xmlns:a16="http://schemas.microsoft.com/office/drawing/2014/main" id="{B443FB08-86E7-ACD1-2E76-C47F358B9E00}"/>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ADCAD07A-E875-B1D1-F9C8-8B8CD92A7A5B}"/>
              </a:ext>
            </a:extLst>
          </p:cNvPr>
          <p:cNvGrpSpPr/>
          <p:nvPr/>
        </p:nvGrpSpPr>
        <p:grpSpPr>
          <a:xfrm>
            <a:off x="672725" y="3657601"/>
            <a:ext cx="8791441" cy="3213279"/>
            <a:chOff x="101224" y="3657600"/>
            <a:chExt cx="8791441" cy="3213279"/>
          </a:xfrm>
        </p:grpSpPr>
        <p:sp>
          <p:nvSpPr>
            <p:cNvPr id="4" name="AutoShape 2">
              <a:extLst>
                <a:ext uri="{FF2B5EF4-FFF2-40B4-BE49-F238E27FC236}">
                  <a16:creationId xmlns:a16="http://schemas.microsoft.com/office/drawing/2014/main" id="{6003426B-8643-D979-F9F0-8099F4B02CA9}"/>
                </a:ext>
              </a:extLst>
            </p:cNvPr>
            <p:cNvSpPr>
              <a:spLocks noChangeArrowheads="1"/>
            </p:cNvSpPr>
            <p:nvPr/>
          </p:nvSpPr>
          <p:spPr bwMode="auto">
            <a:xfrm>
              <a:off x="123315" y="3657600"/>
              <a:ext cx="8769350" cy="3200400"/>
            </a:xfrm>
            <a:prstGeom prst="upArrowCallout">
              <a:avLst>
                <a:gd name="adj1" fmla="val 63690"/>
                <a:gd name="adj2" fmla="val 63690"/>
                <a:gd name="adj3" fmla="val 16667"/>
                <a:gd name="adj4" fmla="val 66667"/>
              </a:avLst>
            </a:prstGeom>
            <a:solidFill>
              <a:srgbClr val="FF0000"/>
            </a:solidFill>
            <a:ln w="9525">
              <a:solidFill>
                <a:schemeClr val="tx1"/>
              </a:solidFill>
              <a:miter lim="800000"/>
              <a:headEnd/>
              <a:tailEnd/>
            </a:ln>
          </p:spPr>
          <p:txBody>
            <a:bodyPr wrap="none" anchor="ctr"/>
            <a:lstStyle/>
            <a:p>
              <a:pPr algn="l" eaLnBrk="0" hangingPunct="0">
                <a:defRPr/>
              </a:pPr>
              <a:endParaRPr lang="en-US" sz="2400">
                <a:solidFill>
                  <a:srgbClr val="000000"/>
                </a:solidFill>
                <a:latin typeface="Arial" charset="0"/>
              </a:endParaRPr>
            </a:p>
          </p:txBody>
        </p:sp>
        <p:sp>
          <p:nvSpPr>
            <p:cNvPr id="5" name="Text Box 22">
              <a:extLst>
                <a:ext uri="{FF2B5EF4-FFF2-40B4-BE49-F238E27FC236}">
                  <a16:creationId xmlns:a16="http://schemas.microsoft.com/office/drawing/2014/main" id="{CD570D76-A872-BE48-1237-8C8DD858215E}"/>
                </a:ext>
              </a:extLst>
            </p:cNvPr>
            <p:cNvSpPr txBox="1">
              <a:spLocks noChangeArrowheads="1"/>
            </p:cNvSpPr>
            <p:nvPr/>
          </p:nvSpPr>
          <p:spPr bwMode="auto">
            <a:xfrm>
              <a:off x="101224" y="5670550"/>
              <a:ext cx="87693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0" hangingPunct="0">
                <a:defRPr/>
              </a:pPr>
              <a:r>
                <a:rPr lang="en-US" altLang="ja-JP" b="1" dirty="0">
                  <a:solidFill>
                    <a:srgbClr val="FFFFFF"/>
                  </a:solidFill>
                  <a:latin typeface="Arial" charset="0"/>
                </a:rPr>
                <a:t>"How awful that day will be!  None will be like it.  It will be a time of Jacob</a:t>
              </a:r>
              <a:r>
                <a:rPr lang="fr-FR" altLang="ja-JP" b="1" dirty="0">
                  <a:solidFill>
                    <a:srgbClr val="FFFFFF"/>
                  </a:solidFill>
                  <a:latin typeface="Arial" charset="0"/>
                </a:rPr>
                <a:t>'</a:t>
              </a:r>
              <a:r>
                <a:rPr lang="en-US" altLang="ja-JP" b="1" dirty="0">
                  <a:solidFill>
                    <a:srgbClr val="FFFFFF"/>
                  </a:solidFill>
                  <a:latin typeface="Arial" charset="0"/>
                </a:rPr>
                <a:t>s trouble, but he will be saved out of it" </a:t>
              </a:r>
              <a:br>
                <a:rPr lang="en-US" altLang="ja-JP" b="1" dirty="0">
                  <a:solidFill>
                    <a:srgbClr val="FFFFFF"/>
                  </a:solidFill>
                  <a:latin typeface="Arial" charset="0"/>
                </a:rPr>
              </a:br>
              <a:r>
                <a:rPr lang="en-US" altLang="ja-JP" b="1" dirty="0">
                  <a:solidFill>
                    <a:srgbClr val="FFFFFF"/>
                  </a:solidFill>
                  <a:latin typeface="Arial" charset="0"/>
                </a:rPr>
                <a:t>(Jer 30:7)</a:t>
              </a:r>
              <a:endParaRPr lang="en-US" b="1" dirty="0">
                <a:solidFill>
                  <a:srgbClr val="FFFFFF"/>
                </a:solidFill>
                <a:latin typeface="Arial" charset="0"/>
              </a:endParaRPr>
            </a:p>
          </p:txBody>
        </p:sp>
      </p:grpSp>
      <p:grpSp>
        <p:nvGrpSpPr>
          <p:cNvPr id="2" name="Group 1">
            <a:extLst>
              <a:ext uri="{FF2B5EF4-FFF2-40B4-BE49-F238E27FC236}">
                <a16:creationId xmlns:a16="http://schemas.microsoft.com/office/drawing/2014/main" id="{3B3BFAB9-76D7-18A7-A9AF-EC05A15AB622}"/>
              </a:ext>
            </a:extLst>
          </p:cNvPr>
          <p:cNvGrpSpPr>
            <a:grpSpLocks/>
          </p:cNvGrpSpPr>
          <p:nvPr/>
        </p:nvGrpSpPr>
        <p:grpSpPr bwMode="auto">
          <a:xfrm>
            <a:off x="565150" y="1615891"/>
            <a:ext cx="692150" cy="1465263"/>
            <a:chOff x="160" y="1272"/>
            <a:chExt cx="436" cy="923"/>
          </a:xfrm>
        </p:grpSpPr>
        <p:sp>
          <p:nvSpPr>
            <p:cNvPr id="88081" name="Line 2">
              <a:extLst>
                <a:ext uri="{FF2B5EF4-FFF2-40B4-BE49-F238E27FC236}">
                  <a16:creationId xmlns:a16="http://schemas.microsoft.com/office/drawing/2014/main" id="{5030BF5B-0100-F36C-F97B-48110095B6C7}"/>
                </a:ext>
              </a:extLst>
            </p:cNvPr>
            <p:cNvSpPr>
              <a:spLocks noChangeShapeType="1"/>
            </p:cNvSpPr>
            <p:nvPr/>
          </p:nvSpPr>
          <p:spPr bwMode="auto">
            <a:xfrm>
              <a:off x="384" y="1272"/>
              <a:ext cx="1" cy="924"/>
            </a:xfrm>
            <a:prstGeom prst="line">
              <a:avLst/>
            </a:prstGeom>
            <a:noFill/>
            <a:ln w="57240">
              <a:solidFill>
                <a:srgbClr val="663300"/>
              </a:solidFill>
              <a:miter lim="800000"/>
              <a:headEnd/>
              <a:tailEn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88082" name="Line 3">
              <a:extLst>
                <a:ext uri="{FF2B5EF4-FFF2-40B4-BE49-F238E27FC236}">
                  <a16:creationId xmlns:a16="http://schemas.microsoft.com/office/drawing/2014/main" id="{36C291C1-852A-CCD7-18D1-2F1E5FDC6A02}"/>
                </a:ext>
              </a:extLst>
            </p:cNvPr>
            <p:cNvSpPr>
              <a:spLocks noChangeShapeType="1"/>
            </p:cNvSpPr>
            <p:nvPr/>
          </p:nvSpPr>
          <p:spPr bwMode="auto">
            <a:xfrm>
              <a:off x="160" y="1512"/>
              <a:ext cx="437" cy="1"/>
            </a:xfrm>
            <a:prstGeom prst="line">
              <a:avLst/>
            </a:prstGeom>
            <a:noFill/>
            <a:ln w="57240">
              <a:solidFill>
                <a:srgbClr val="663300"/>
              </a:solidFill>
              <a:miter lim="800000"/>
              <a:headEnd/>
              <a:tailEn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grpSp>
      <p:sp>
        <p:nvSpPr>
          <p:cNvPr id="32772" name="Text Box 4">
            <a:extLst>
              <a:ext uri="{FF2B5EF4-FFF2-40B4-BE49-F238E27FC236}">
                <a16:creationId xmlns:a16="http://schemas.microsoft.com/office/drawing/2014/main" id="{695B959A-1915-F829-8F53-9602F96BE219}"/>
              </a:ext>
            </a:extLst>
          </p:cNvPr>
          <p:cNvSpPr txBox="1">
            <a:spLocks noChangeArrowheads="1"/>
          </p:cNvSpPr>
          <p:nvPr/>
        </p:nvSpPr>
        <p:spPr bwMode="auto">
          <a:xfrm>
            <a:off x="862013" y="3120841"/>
            <a:ext cx="2203450" cy="525463"/>
          </a:xfrm>
          <a:prstGeom prst="rect">
            <a:avLst/>
          </a:pr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dirty="0">
                <a:solidFill>
                  <a:srgbClr val="FFFFFF"/>
                </a:solidFill>
                <a:cs typeface="Arial" charset="0"/>
              </a:rPr>
              <a:t>Church</a:t>
            </a:r>
            <a:r>
              <a:rPr lang="en-GB" sz="2800" b="1" dirty="0">
                <a:solidFill>
                  <a:srgbClr val="000000"/>
                </a:solidFill>
                <a:cs typeface="Arial" charset="0"/>
              </a:rPr>
              <a:t> </a:t>
            </a:r>
            <a:r>
              <a:rPr lang="en-GB" sz="2800" b="1" dirty="0">
                <a:solidFill>
                  <a:srgbClr val="FFFFFF"/>
                </a:solidFill>
                <a:cs typeface="Arial" charset="0"/>
              </a:rPr>
              <a:t>Age</a:t>
            </a:r>
          </a:p>
        </p:txBody>
      </p:sp>
      <p:sp>
        <p:nvSpPr>
          <p:cNvPr id="32774" name="Text Box 6">
            <a:extLst>
              <a:ext uri="{FF2B5EF4-FFF2-40B4-BE49-F238E27FC236}">
                <a16:creationId xmlns:a16="http://schemas.microsoft.com/office/drawing/2014/main" id="{204271B2-FBE4-A5A7-232D-61F2C72F4CF0}"/>
              </a:ext>
            </a:extLst>
          </p:cNvPr>
          <p:cNvSpPr txBox="1">
            <a:spLocks noChangeArrowheads="1"/>
          </p:cNvSpPr>
          <p:nvPr/>
        </p:nvSpPr>
        <p:spPr bwMode="auto">
          <a:xfrm>
            <a:off x="3055939" y="3120840"/>
            <a:ext cx="2725737" cy="895350"/>
          </a:xfrm>
          <a:prstGeom prst="rect">
            <a:avLst/>
          </a:prstGeom>
          <a:solidFill>
            <a:srgbClr val="CCFF66"/>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dirty="0">
                <a:solidFill>
                  <a:srgbClr val="000000"/>
                </a:solidFill>
                <a:cs typeface="Arial" charset="0"/>
              </a:rPr>
              <a:t>Tribulation</a:t>
            </a:r>
          </a:p>
          <a:p>
            <a:pPr defTabSz="449263" eaLnBrk="1" hangingPunct="1">
              <a:buClr>
                <a:srgbClr val="000000"/>
              </a:buClr>
              <a:buSzPct val="100000"/>
              <a:defRPr/>
            </a:pPr>
            <a:r>
              <a:rPr lang="en-GB" b="1" dirty="0">
                <a:solidFill>
                  <a:srgbClr val="000000"/>
                </a:solidFill>
                <a:cs typeface="Arial" charset="0"/>
              </a:rPr>
              <a:t>(Zech 14:1-2)</a:t>
            </a:r>
            <a:endParaRPr lang="en-GB" sz="2800" b="1" dirty="0">
              <a:solidFill>
                <a:srgbClr val="000000"/>
              </a:solidFill>
              <a:cs typeface="Arial" charset="0"/>
            </a:endParaRPr>
          </a:p>
        </p:txBody>
      </p:sp>
      <p:sp>
        <p:nvSpPr>
          <p:cNvPr id="32775" name="Text Box 7">
            <a:extLst>
              <a:ext uri="{FF2B5EF4-FFF2-40B4-BE49-F238E27FC236}">
                <a16:creationId xmlns:a16="http://schemas.microsoft.com/office/drawing/2014/main" id="{D1D53D40-5FDF-6985-EF35-FAC3D2749B0A}"/>
              </a:ext>
            </a:extLst>
          </p:cNvPr>
          <p:cNvSpPr txBox="1">
            <a:spLocks noChangeArrowheads="1"/>
          </p:cNvSpPr>
          <p:nvPr/>
        </p:nvSpPr>
        <p:spPr bwMode="auto">
          <a:xfrm>
            <a:off x="5789613" y="3120840"/>
            <a:ext cx="2336800" cy="895350"/>
          </a:xfrm>
          <a:prstGeom prst="rect">
            <a:avLst/>
          </a:prstGeom>
          <a:solidFill>
            <a:srgbClr val="99FFC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dirty="0">
                <a:solidFill>
                  <a:srgbClr val="000000"/>
                </a:solidFill>
                <a:cs typeface="Arial" charset="0"/>
              </a:rPr>
              <a:t>Millennium</a:t>
            </a:r>
          </a:p>
          <a:p>
            <a:pPr defTabSz="449263" eaLnBrk="1" hangingPunct="1">
              <a:buClr>
                <a:srgbClr val="000000"/>
              </a:buClr>
              <a:buSzPct val="100000"/>
              <a:defRPr/>
            </a:pPr>
            <a:r>
              <a:rPr lang="en-GB" b="1" dirty="0">
                <a:solidFill>
                  <a:srgbClr val="000000"/>
                </a:solidFill>
                <a:cs typeface="Arial" charset="0"/>
              </a:rPr>
              <a:t>(Zech 14:6-21)</a:t>
            </a:r>
            <a:endParaRPr lang="en-GB" sz="2800" b="1" dirty="0">
              <a:solidFill>
                <a:srgbClr val="000000"/>
              </a:solidFill>
              <a:cs typeface="Arial" charset="0"/>
            </a:endParaRPr>
          </a:p>
        </p:txBody>
      </p:sp>
      <p:sp>
        <p:nvSpPr>
          <p:cNvPr id="32777" name="Text Box 9">
            <a:extLst>
              <a:ext uri="{FF2B5EF4-FFF2-40B4-BE49-F238E27FC236}">
                <a16:creationId xmlns:a16="http://schemas.microsoft.com/office/drawing/2014/main" id="{53BDF669-C15E-B745-34BB-5E511BD87515}"/>
              </a:ext>
            </a:extLst>
          </p:cNvPr>
          <p:cNvSpPr txBox="1">
            <a:spLocks noChangeArrowheads="1"/>
          </p:cNvSpPr>
          <p:nvPr/>
        </p:nvSpPr>
        <p:spPr bwMode="auto">
          <a:xfrm>
            <a:off x="1615237" y="1146954"/>
            <a:ext cx="2808287" cy="833178"/>
          </a:xfrm>
          <a:prstGeom prst="rect">
            <a:avLst/>
          </a:pr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b="1" dirty="0">
                <a:solidFill>
                  <a:srgbClr val="000000"/>
                </a:solidFill>
                <a:cs typeface="Arial" charset="0"/>
              </a:rPr>
              <a:t>Rapture</a:t>
            </a:r>
            <a:br>
              <a:rPr lang="en-GB" b="1" dirty="0">
                <a:solidFill>
                  <a:srgbClr val="000000"/>
                </a:solidFill>
                <a:cs typeface="Arial" charset="0"/>
              </a:rPr>
            </a:br>
            <a:r>
              <a:rPr lang="en-GB" b="1" dirty="0">
                <a:solidFill>
                  <a:srgbClr val="000000"/>
                </a:solidFill>
                <a:cs typeface="Arial" charset="0"/>
              </a:rPr>
              <a:t>(1 Thess 4:13-18)</a:t>
            </a:r>
          </a:p>
        </p:txBody>
      </p:sp>
      <p:sp>
        <p:nvSpPr>
          <p:cNvPr id="32778" name="Line 10">
            <a:extLst>
              <a:ext uri="{FF2B5EF4-FFF2-40B4-BE49-F238E27FC236}">
                <a16:creationId xmlns:a16="http://schemas.microsoft.com/office/drawing/2014/main" id="{EE4FD6F9-CEAA-CA40-A25A-B902A58A0D02}"/>
              </a:ext>
            </a:extLst>
          </p:cNvPr>
          <p:cNvSpPr>
            <a:spLocks noChangeShapeType="1"/>
          </p:cNvSpPr>
          <p:nvPr/>
        </p:nvSpPr>
        <p:spPr bwMode="auto">
          <a:xfrm>
            <a:off x="5745164" y="1873065"/>
            <a:ext cx="1587" cy="1162050"/>
          </a:xfrm>
          <a:prstGeom prst="line">
            <a:avLst/>
          </a:prstGeom>
          <a:noFill/>
          <a:ln w="41275">
            <a:solidFill>
              <a:srgbClr val="000000"/>
            </a:solidFill>
            <a:miter lim="800000"/>
            <a:headEnd/>
            <a:tailEnd type="triangle" w="lg" len="lg"/>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32779" name="Text Box 11">
            <a:extLst>
              <a:ext uri="{FF2B5EF4-FFF2-40B4-BE49-F238E27FC236}">
                <a16:creationId xmlns:a16="http://schemas.microsoft.com/office/drawing/2014/main" id="{93D04987-1419-7141-438C-55C7E04D71A5}"/>
              </a:ext>
            </a:extLst>
          </p:cNvPr>
          <p:cNvSpPr txBox="1">
            <a:spLocks noChangeArrowheads="1"/>
          </p:cNvSpPr>
          <p:nvPr/>
        </p:nvSpPr>
        <p:spPr bwMode="auto">
          <a:xfrm>
            <a:off x="4494115" y="1146954"/>
            <a:ext cx="2081317" cy="833178"/>
          </a:xfrm>
          <a:prstGeom prst="rect">
            <a:avLst/>
          </a:prstGeom>
          <a:solidFill>
            <a:srgbClr val="FF99CC"/>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b="1" dirty="0">
                <a:solidFill>
                  <a:srgbClr val="000000"/>
                </a:solidFill>
                <a:cs typeface="Arial" charset="0"/>
              </a:rPr>
              <a:t>2</a:t>
            </a:r>
            <a:r>
              <a:rPr lang="en-GB" b="1" baseline="30000" dirty="0">
                <a:solidFill>
                  <a:srgbClr val="000000"/>
                </a:solidFill>
                <a:cs typeface="Arial" charset="0"/>
              </a:rPr>
              <a:t>nd</a:t>
            </a:r>
            <a:r>
              <a:rPr lang="en-GB" b="1" dirty="0">
                <a:solidFill>
                  <a:srgbClr val="000000"/>
                </a:solidFill>
                <a:cs typeface="Arial" charset="0"/>
              </a:rPr>
              <a:t> Advent</a:t>
            </a:r>
          </a:p>
          <a:p>
            <a:pPr defTabSz="449263" eaLnBrk="1" hangingPunct="1">
              <a:buClr>
                <a:srgbClr val="000000"/>
              </a:buClr>
              <a:buSzPct val="100000"/>
              <a:defRPr/>
            </a:pPr>
            <a:r>
              <a:rPr lang="en-GB" b="1" dirty="0">
                <a:solidFill>
                  <a:srgbClr val="000000"/>
                </a:solidFill>
                <a:cs typeface="Arial" charset="0"/>
              </a:rPr>
              <a:t>(Zech 14:3-5)</a:t>
            </a:r>
          </a:p>
        </p:txBody>
      </p:sp>
      <p:sp>
        <p:nvSpPr>
          <p:cNvPr id="32780" name="Text Box 12">
            <a:extLst>
              <a:ext uri="{FF2B5EF4-FFF2-40B4-BE49-F238E27FC236}">
                <a16:creationId xmlns:a16="http://schemas.microsoft.com/office/drawing/2014/main" id="{ADA25B9D-AD60-61E9-A7E7-E52BC5D2E25D}"/>
              </a:ext>
            </a:extLst>
          </p:cNvPr>
          <p:cNvSpPr txBox="1">
            <a:spLocks noChangeArrowheads="1"/>
          </p:cNvSpPr>
          <p:nvPr/>
        </p:nvSpPr>
        <p:spPr bwMode="auto">
          <a:xfrm>
            <a:off x="3538538" y="4277289"/>
            <a:ext cx="2635250" cy="1325563"/>
          </a:xfrm>
          <a:prstGeom prst="rect">
            <a:avLst/>
          </a:prstGeom>
          <a:solidFill>
            <a:srgbClr val="FFCC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dirty="0">
                <a:solidFill>
                  <a:srgbClr val="000000"/>
                </a:solidFill>
                <a:cs typeface="Arial" charset="0"/>
              </a:rPr>
              <a:t>Gog &amp; Magog </a:t>
            </a:r>
            <a:br>
              <a:rPr lang="en-GB" sz="2800" b="1" dirty="0">
                <a:solidFill>
                  <a:srgbClr val="000000"/>
                </a:solidFill>
                <a:cs typeface="Arial" charset="0"/>
              </a:rPr>
            </a:br>
            <a:r>
              <a:rPr lang="en-GB" sz="2800" b="1" dirty="0">
                <a:solidFill>
                  <a:srgbClr val="000000"/>
                </a:solidFill>
                <a:cs typeface="Arial" charset="0"/>
              </a:rPr>
              <a:t>(Armageddon)</a:t>
            </a:r>
            <a:br>
              <a:rPr lang="en-GB" sz="2800" b="1" dirty="0">
                <a:solidFill>
                  <a:srgbClr val="000000"/>
                </a:solidFill>
                <a:cs typeface="Arial" charset="0"/>
              </a:rPr>
            </a:br>
            <a:r>
              <a:rPr lang="en-GB" b="1" dirty="0">
                <a:solidFill>
                  <a:srgbClr val="000000"/>
                </a:solidFill>
                <a:cs typeface="Arial" charset="0"/>
              </a:rPr>
              <a:t>(Ezek 38–39)</a:t>
            </a:r>
            <a:endParaRPr lang="en-GB" sz="2800" b="1" dirty="0">
              <a:solidFill>
                <a:srgbClr val="000000"/>
              </a:solidFill>
              <a:cs typeface="Arial" charset="0"/>
            </a:endParaRPr>
          </a:p>
        </p:txBody>
      </p:sp>
      <p:sp>
        <p:nvSpPr>
          <p:cNvPr id="32781" name="Text Box 13">
            <a:extLst>
              <a:ext uri="{FF2B5EF4-FFF2-40B4-BE49-F238E27FC236}">
                <a16:creationId xmlns:a16="http://schemas.microsoft.com/office/drawing/2014/main" id="{9C4FFBDA-A86C-DAC1-425C-BE4F2F940DAA}"/>
              </a:ext>
            </a:extLst>
          </p:cNvPr>
          <p:cNvSpPr txBox="1">
            <a:spLocks noChangeArrowheads="1"/>
          </p:cNvSpPr>
          <p:nvPr/>
        </p:nvSpPr>
        <p:spPr bwMode="auto">
          <a:xfrm>
            <a:off x="6595553" y="4296338"/>
            <a:ext cx="2996632" cy="1325620"/>
          </a:xfrm>
          <a:prstGeom prst="rect">
            <a:avLst/>
          </a:prstGeom>
          <a:solidFill>
            <a:srgbClr val="99CCFF"/>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dirty="0">
                <a:solidFill>
                  <a:srgbClr val="000000"/>
                </a:solidFill>
                <a:cs typeface="Arial" charset="0"/>
              </a:rPr>
              <a:t>Gog and Magog </a:t>
            </a:r>
            <a:br>
              <a:rPr lang="en-GB" sz="2800" b="1" dirty="0">
                <a:solidFill>
                  <a:srgbClr val="000000"/>
                </a:solidFill>
                <a:cs typeface="Arial" charset="0"/>
              </a:rPr>
            </a:br>
            <a:r>
              <a:rPr lang="en-GB" sz="2800" b="1" dirty="0">
                <a:solidFill>
                  <a:srgbClr val="000000"/>
                </a:solidFill>
                <a:cs typeface="Arial" charset="0"/>
              </a:rPr>
              <a:t>Revisited</a:t>
            </a:r>
          </a:p>
          <a:p>
            <a:pPr defTabSz="449263" eaLnBrk="1" hangingPunct="1">
              <a:buClr>
                <a:srgbClr val="000000"/>
              </a:buClr>
              <a:buSzPct val="100000"/>
              <a:defRPr/>
            </a:pPr>
            <a:r>
              <a:rPr lang="en-GB" b="1" dirty="0">
                <a:solidFill>
                  <a:srgbClr val="000000"/>
                </a:solidFill>
                <a:cs typeface="Arial" charset="0"/>
              </a:rPr>
              <a:t>(Rev 20:7-10)</a:t>
            </a:r>
          </a:p>
        </p:txBody>
      </p:sp>
      <p:sp>
        <p:nvSpPr>
          <p:cNvPr id="32783" name="Line 15">
            <a:extLst>
              <a:ext uri="{FF2B5EF4-FFF2-40B4-BE49-F238E27FC236}">
                <a16:creationId xmlns:a16="http://schemas.microsoft.com/office/drawing/2014/main" id="{CF64F320-EEEA-CA48-4831-BF47625174B6}"/>
              </a:ext>
            </a:extLst>
          </p:cNvPr>
          <p:cNvSpPr>
            <a:spLocks noChangeShapeType="1"/>
          </p:cNvSpPr>
          <p:nvPr/>
        </p:nvSpPr>
        <p:spPr bwMode="auto">
          <a:xfrm flipV="1">
            <a:off x="5761039" y="3445346"/>
            <a:ext cx="1587" cy="841375"/>
          </a:xfrm>
          <a:prstGeom prst="line">
            <a:avLst/>
          </a:prstGeom>
          <a:noFill/>
          <a:ln w="41275">
            <a:solidFill>
              <a:srgbClr val="000000"/>
            </a:solidFill>
            <a:miter lim="800000"/>
            <a:headEnd/>
            <a:tailEnd type="triangle" w="lg" len="lg"/>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32784" name="Line 16">
            <a:extLst>
              <a:ext uri="{FF2B5EF4-FFF2-40B4-BE49-F238E27FC236}">
                <a16:creationId xmlns:a16="http://schemas.microsoft.com/office/drawing/2014/main" id="{427EBB53-2F8A-5AE4-8EDF-2444DC4C4C80}"/>
              </a:ext>
            </a:extLst>
          </p:cNvPr>
          <p:cNvSpPr>
            <a:spLocks noChangeShapeType="1"/>
          </p:cNvSpPr>
          <p:nvPr/>
        </p:nvSpPr>
        <p:spPr bwMode="auto">
          <a:xfrm flipV="1">
            <a:off x="8137525" y="3464396"/>
            <a:ext cx="1588" cy="841375"/>
          </a:xfrm>
          <a:prstGeom prst="line">
            <a:avLst/>
          </a:prstGeom>
          <a:noFill/>
          <a:ln w="41275">
            <a:solidFill>
              <a:srgbClr val="000000"/>
            </a:solidFill>
            <a:miter lim="800000"/>
            <a:headEnd/>
            <a:tailEnd type="triangle" w="lg" len="lg"/>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32773" name="Line 5">
            <a:extLst>
              <a:ext uri="{FF2B5EF4-FFF2-40B4-BE49-F238E27FC236}">
                <a16:creationId xmlns:a16="http://schemas.microsoft.com/office/drawing/2014/main" id="{ACCB2191-27E4-42B6-1248-64AFE682C8DD}"/>
              </a:ext>
            </a:extLst>
          </p:cNvPr>
          <p:cNvSpPr>
            <a:spLocks noChangeShapeType="1"/>
          </p:cNvSpPr>
          <p:nvPr/>
        </p:nvSpPr>
        <p:spPr bwMode="auto">
          <a:xfrm flipV="1">
            <a:off x="571500" y="3097028"/>
            <a:ext cx="8388350" cy="4762"/>
          </a:xfrm>
          <a:prstGeom prst="line">
            <a:avLst/>
          </a:prstGeom>
          <a:noFill/>
          <a:ln w="76320">
            <a:solidFill>
              <a:srgbClr val="000000"/>
            </a:solidFill>
            <a:miter lim="800000"/>
            <a:headEnd/>
            <a:tailEnd type="triangle" w="med" len="med"/>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583695" name="Title 18">
            <a:extLst>
              <a:ext uri="{FF2B5EF4-FFF2-40B4-BE49-F238E27FC236}">
                <a16:creationId xmlns:a16="http://schemas.microsoft.com/office/drawing/2014/main" id="{B2A99819-A50A-8B33-F434-BD21D6CD026D}"/>
              </a:ext>
            </a:extLst>
          </p:cNvPr>
          <p:cNvSpPr>
            <a:spLocks noGrp="1"/>
          </p:cNvSpPr>
          <p:nvPr>
            <p:ph type="title" idx="4294967295"/>
          </p:nvPr>
        </p:nvSpPr>
        <p:spPr>
          <a:xfrm>
            <a:off x="571500" y="0"/>
            <a:ext cx="9144000" cy="914400"/>
          </a:xfrm>
          <a:solidFill>
            <a:srgbClr val="000000"/>
          </a:solidFill>
        </p:spPr>
        <p:txBody>
          <a:bodyPr/>
          <a:lstStyle/>
          <a:p>
            <a:r>
              <a:rPr lang="en-GB" sz="3600" b="1" dirty="0">
                <a:solidFill>
                  <a:schemeClr val="bg1"/>
                </a:solidFill>
                <a:latin typeface="Arial" charset="0"/>
                <a:ea typeface="ＭＳ Ｐゴシック" charset="0"/>
              </a:rPr>
              <a:t>A Dispensational Timeline</a:t>
            </a:r>
            <a:endParaRPr lang="en-US" sz="5400" b="1" dirty="0">
              <a:latin typeface="Arial" charset="0"/>
              <a:ea typeface="ＭＳ Ｐゴシック" charset="0"/>
            </a:endParaRPr>
          </a:p>
        </p:txBody>
      </p:sp>
      <p:sp>
        <p:nvSpPr>
          <p:cNvPr id="19" name="Line 10">
            <a:extLst>
              <a:ext uri="{FF2B5EF4-FFF2-40B4-BE49-F238E27FC236}">
                <a16:creationId xmlns:a16="http://schemas.microsoft.com/office/drawing/2014/main" id="{080B7719-0DFF-27CB-646F-9DCE261646FE}"/>
              </a:ext>
            </a:extLst>
          </p:cNvPr>
          <p:cNvSpPr>
            <a:spLocks noChangeShapeType="1"/>
          </p:cNvSpPr>
          <p:nvPr/>
        </p:nvSpPr>
        <p:spPr bwMode="auto">
          <a:xfrm>
            <a:off x="8367714" y="1873065"/>
            <a:ext cx="1587" cy="1162050"/>
          </a:xfrm>
          <a:prstGeom prst="line">
            <a:avLst/>
          </a:prstGeom>
          <a:noFill/>
          <a:ln w="41275">
            <a:solidFill>
              <a:srgbClr val="000000"/>
            </a:solidFill>
            <a:miter lim="800000"/>
            <a:headEnd/>
            <a:tailEnd type="triangle" w="lg" len="lg"/>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32782" name="Text Box 14">
            <a:extLst>
              <a:ext uri="{FF2B5EF4-FFF2-40B4-BE49-F238E27FC236}">
                <a16:creationId xmlns:a16="http://schemas.microsoft.com/office/drawing/2014/main" id="{58F3AF18-BDE1-729B-0B2A-D1C2331AF6A9}"/>
              </a:ext>
            </a:extLst>
          </p:cNvPr>
          <p:cNvSpPr txBox="1">
            <a:spLocks noChangeArrowheads="1"/>
          </p:cNvSpPr>
          <p:nvPr/>
        </p:nvSpPr>
        <p:spPr bwMode="auto">
          <a:xfrm>
            <a:off x="6575432" y="1097850"/>
            <a:ext cx="3140069" cy="833178"/>
          </a:xfrm>
          <a:prstGeom prst="rect">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b="1" dirty="0">
                <a:solidFill>
                  <a:srgbClr val="000000"/>
                </a:solidFill>
                <a:cs typeface="Arial" charset="0"/>
              </a:rPr>
              <a:t>Great White Throne</a:t>
            </a:r>
          </a:p>
          <a:p>
            <a:pPr defTabSz="449263" eaLnBrk="1" hangingPunct="1">
              <a:buClr>
                <a:srgbClr val="000000"/>
              </a:buClr>
              <a:buSzPct val="100000"/>
              <a:defRPr/>
            </a:pPr>
            <a:r>
              <a:rPr lang="en-GB" b="1" dirty="0">
                <a:solidFill>
                  <a:srgbClr val="000000"/>
                </a:solidFill>
                <a:cs typeface="Arial" charset="0"/>
              </a:rPr>
              <a:t>(Rev 20:11-14)</a:t>
            </a:r>
          </a:p>
        </p:txBody>
      </p:sp>
      <p:sp>
        <p:nvSpPr>
          <p:cNvPr id="20" name="Line 15">
            <a:extLst>
              <a:ext uri="{FF2B5EF4-FFF2-40B4-BE49-F238E27FC236}">
                <a16:creationId xmlns:a16="http://schemas.microsoft.com/office/drawing/2014/main" id="{F5A77A86-45AA-3EC7-F561-44F1EF0025BB}"/>
              </a:ext>
            </a:extLst>
          </p:cNvPr>
          <p:cNvSpPr>
            <a:spLocks noChangeShapeType="1"/>
          </p:cNvSpPr>
          <p:nvPr/>
        </p:nvSpPr>
        <p:spPr bwMode="auto">
          <a:xfrm flipV="1">
            <a:off x="3055939" y="2066004"/>
            <a:ext cx="7937" cy="1080235"/>
          </a:xfrm>
          <a:prstGeom prst="line">
            <a:avLst/>
          </a:prstGeom>
          <a:noFill/>
          <a:ln w="41275">
            <a:solidFill>
              <a:srgbClr val="000000"/>
            </a:solidFill>
            <a:miter lim="800000"/>
            <a:headEnd/>
            <a:tailEnd type="triangle" w="lg" len="lg"/>
          </a:ln>
        </p:spPr>
        <p:txBody>
          <a:bodyPr/>
          <a:lstStyle/>
          <a:p>
            <a:pPr algn="l">
              <a:defRPr/>
            </a:pPr>
            <a:endParaRPr lang="en-US" sz="2400" b="1">
              <a:solidFill>
                <a:srgbClr val="000000"/>
              </a:solidFill>
              <a:effectLst>
                <a:outerShdw blurRad="38100" dist="38100" dir="2700000" algn="tl">
                  <a:srgbClr val="000000">
                    <a:alpha val="43137"/>
                  </a:srgbClr>
                </a:outerShdw>
              </a:effectLst>
              <a:latin typeface="Times New Roman" charset="0"/>
              <a:ea typeface="ＭＳ Ｐゴシック"/>
              <a:cs typeface="+mn-cs"/>
            </a:endParaRPr>
          </a:p>
        </p:txBody>
      </p:sp>
      <p:sp>
        <p:nvSpPr>
          <p:cNvPr id="583699" name="Text Box 4">
            <a:extLst>
              <a:ext uri="{FF2B5EF4-FFF2-40B4-BE49-F238E27FC236}">
                <a16:creationId xmlns:a16="http://schemas.microsoft.com/office/drawing/2014/main" id="{21DCB607-DB53-1F4B-4EF2-E546A2C8EB19}"/>
              </a:ext>
            </a:extLst>
          </p:cNvPr>
          <p:cNvSpPr txBox="1">
            <a:spLocks noChangeArrowheads="1"/>
          </p:cNvSpPr>
          <p:nvPr/>
        </p:nvSpPr>
        <p:spPr bwMode="auto">
          <a:xfrm>
            <a:off x="8367714" y="86148"/>
            <a:ext cx="1347787" cy="606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81639" tIns="40820" rIns="81639" bIns="40820"/>
          <a:lstStyle>
            <a:lvl1pPr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2pPr>
            <a:lvl3pPr marL="11430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3pPr>
            <a:lvl4pPr marL="16002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4pPr>
            <a:lvl5pPr marL="2057400" indent="-228600" eaLnBrk="0" hangingPunct="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sz="2400">
                <a:solidFill>
                  <a:schemeClr val="bg1"/>
                </a:solidFill>
                <a:latin typeface="Arial" charset="0"/>
                <a:ea typeface="ＭＳ Ｐゴシック" charset="0"/>
              </a:defRPr>
            </a:lvl9pPr>
          </a:lstStyle>
          <a:p>
            <a:pPr defTabSz="449263" eaLnBrk="1" hangingPunct="1">
              <a:lnSpc>
                <a:spcPct val="93000"/>
              </a:lnSpc>
              <a:buClr>
                <a:srgbClr val="FFFFFF"/>
              </a:buClr>
              <a:buSzPct val="100000"/>
              <a:defRPr/>
            </a:pPr>
            <a:r>
              <a:rPr lang="en-GB" sz="1800" b="1" dirty="0">
                <a:solidFill>
                  <a:srgbClr val="FFFFFF"/>
                </a:solidFill>
              </a:rPr>
              <a:t>OT Survey page 437</a:t>
            </a:r>
          </a:p>
        </p:txBody>
      </p:sp>
      <p:sp>
        <p:nvSpPr>
          <p:cNvPr id="22" name="Text Box 14">
            <a:extLst>
              <a:ext uri="{FF2B5EF4-FFF2-40B4-BE49-F238E27FC236}">
                <a16:creationId xmlns:a16="http://schemas.microsoft.com/office/drawing/2014/main" id="{F661EEDB-2218-0659-DDEF-DB3023FAB631}"/>
              </a:ext>
            </a:extLst>
          </p:cNvPr>
          <p:cNvSpPr txBox="1">
            <a:spLocks noChangeArrowheads="1"/>
          </p:cNvSpPr>
          <p:nvPr/>
        </p:nvSpPr>
        <p:spPr bwMode="auto">
          <a:xfrm>
            <a:off x="3143149" y="2233503"/>
            <a:ext cx="5168703" cy="525401"/>
          </a:xfrm>
          <a:prstGeom prst="rect">
            <a:avLst/>
          </a:prstGeom>
          <a:gradFill flip="none" rotWithShape="1">
            <a:gsLst>
              <a:gs pos="0">
                <a:srgbClr val="FF0000"/>
              </a:gs>
              <a:gs pos="51000">
                <a:srgbClr val="008000"/>
              </a:gs>
            </a:gsLst>
            <a:lin ang="0" scaled="1"/>
            <a:tileRect/>
          </a:gradFill>
          <a:ln>
            <a:noFill/>
          </a:ln>
        </p:spPr>
        <p:txBody>
          <a:bodyPr wrap="squar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charset="0"/>
                <a:ea typeface="ＭＳ Ｐゴシック" charset="0"/>
              </a:defRPr>
            </a:lvl9pPr>
          </a:lstStyle>
          <a:p>
            <a:pPr defTabSz="449263" eaLnBrk="1" hangingPunct="1">
              <a:buClr>
                <a:srgbClr val="000000"/>
              </a:buClr>
              <a:buSzPct val="100000"/>
              <a:defRPr/>
            </a:pPr>
            <a:r>
              <a:rPr lang="en-GB" sz="2800" b="1">
                <a:solidFill>
                  <a:srgbClr val="FFFFFF"/>
                </a:solidFill>
                <a:effectLst>
                  <a:outerShdw blurRad="38100" dist="38100" dir="2700000" algn="tl">
                    <a:srgbClr val="000000">
                      <a:alpha val="43137"/>
                    </a:srgbClr>
                  </a:outerShdw>
                </a:effectLst>
                <a:cs typeface="Arial" charset="0"/>
              </a:rPr>
              <a:t>Day of the L</a:t>
            </a:r>
            <a:r>
              <a:rPr lang="en-GB" b="1">
                <a:solidFill>
                  <a:srgbClr val="FFFFFF"/>
                </a:solidFill>
                <a:effectLst>
                  <a:outerShdw blurRad="38100" dist="38100" dir="2700000" algn="tl">
                    <a:srgbClr val="000000">
                      <a:alpha val="43137"/>
                    </a:srgbClr>
                  </a:outerShdw>
                </a:effectLst>
                <a:cs typeface="Arial" charset="0"/>
              </a:rPr>
              <a:t>ORD</a:t>
            </a:r>
          </a:p>
        </p:txBody>
      </p:sp>
    </p:spTree>
    <p:extLst>
      <p:ext uri="{BB962C8B-B14F-4D97-AF65-F5344CB8AC3E}">
        <p14:creationId xmlns:p14="http://schemas.microsoft.com/office/powerpoint/2010/main" val="1660547493"/>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fill="hold" nodeType="withEffect">
                                  <p:stCondLst>
                                    <p:cond delay="0"/>
                                  </p:stCondLst>
                                  <p:childTnLst>
                                    <p:set>
                                      <p:cBhvr additive="repl">
                                        <p:cTn id="6" dur="1" fill="hold">
                                          <p:stCondLst>
                                            <p:cond delay="0"/>
                                          </p:stCondLst>
                                        </p:cTn>
                                        <p:tgtEl>
                                          <p:spTgt spid="2"/>
                                        </p:tgtEl>
                                        <p:attrNameLst>
                                          <p:attrName>style.visibility</p:attrName>
                                        </p:attrNameLst>
                                      </p:cBhvr>
                                      <p:to>
                                        <p:strVal val="visible"/>
                                      </p:to>
                                    </p:set>
                                    <p:animEffect transition="in" filter="fade">
                                      <p:cBhvr additive="repl">
                                        <p:cTn id="7" dur="2000"/>
                                        <p:tgtEl>
                                          <p:spTgt spid="2"/>
                                        </p:tgtEl>
                                      </p:cBhvr>
                                    </p:animEffect>
                                    <p:anim calcmode="lin" valueType="num">
                                      <p:cBhvr additive="repl">
                                        <p:cTn id="8" dur="2000" fill="hold"/>
                                        <p:tgtEl>
                                          <p:spTgt spid="2"/>
                                        </p:tgtEl>
                                        <p:attrNameLst>
                                          <p:attrName>ppt_x</p:attrName>
                                        </p:attrNameLst>
                                      </p:cBhvr>
                                      <p:tavLst>
                                        <p:tav tm="100000">
                                          <p:val>
                                            <p:strVal val="#ppt_x"/>
                                          </p:val>
                                        </p:tav>
                                        <p:tav>
                                          <p:val>
                                            <p:strVal val="#ppt_x"/>
                                          </p:val>
                                        </p:tav>
                                      </p:tavLst>
                                    </p:anim>
                                    <p:anim calcmode="lin" valueType="num">
                                      <p:cBhvr additive="repl">
                                        <p:cTn id="9" dur="2000" fill="hold"/>
                                        <p:tgtEl>
                                          <p:spTgt spid="2"/>
                                        </p:tgtEl>
                                        <p:attrNameLst>
                                          <p:attrName>ppt_y</p:attrName>
                                        </p:attrNameLst>
                                      </p:cBhvr>
                                      <p:tavLst>
                                        <p:tav tm="100000">
                                          <p:val>
                                            <p:strVal val="#ppt_y+.1"/>
                                          </p:val>
                                        </p:tav>
                                        <p:tav>
                                          <p:val>
                                            <p:strVal val="#ppt_y"/>
                                          </p:val>
                                        </p:tav>
                                      </p:tavLst>
                                    </p:anim>
                                  </p:childTnLst>
                                </p:cTn>
                              </p:par>
                            </p:childTnLst>
                          </p:cTn>
                        </p:par>
                        <p:par>
                          <p:cTn id="10" fill="hold" nodeType="afterGroup">
                            <p:stCondLst>
                              <p:cond delay="2000"/>
                            </p:stCondLst>
                            <p:childTnLst>
                              <p:par>
                                <p:cTn id="11" presetID="7" presetClass="entr" presetSubtype="8" fill="hold" nodeType="afterEffect">
                                  <p:stCondLst>
                                    <p:cond delay="0"/>
                                  </p:stCondLst>
                                  <p:childTnLst>
                                    <p:set>
                                      <p:cBhvr additive="repl">
                                        <p:cTn id="12" dur="1" fill="hold">
                                          <p:stCondLst>
                                            <p:cond delay="0"/>
                                          </p:stCondLst>
                                        </p:cTn>
                                        <p:tgtEl>
                                          <p:spTgt spid="32773"/>
                                        </p:tgtEl>
                                        <p:attrNameLst>
                                          <p:attrName>style.visibility</p:attrName>
                                        </p:attrNameLst>
                                      </p:cBhvr>
                                      <p:to>
                                        <p:strVal val="visible"/>
                                      </p:to>
                                    </p:set>
                                    <p:anim calcmode="lin" valueType="num">
                                      <p:cBhvr>
                                        <p:cTn id="13" dur="2000" fill="hold"/>
                                        <p:tgtEl>
                                          <p:spTgt spid="32773"/>
                                        </p:tgtEl>
                                        <p:attrNameLst>
                                          <p:attrName>ppt_x</p:attrName>
                                        </p:attrNameLst>
                                      </p:cBhvr>
                                      <p:tavLst>
                                        <p:tav tm="100000">
                                          <p:val>
                                            <p:strVal val="0-#ppt_w/2"/>
                                          </p:val>
                                        </p:tav>
                                        <p:tav>
                                          <p:val>
                                            <p:strVal val="#ppt_x"/>
                                          </p:val>
                                        </p:tav>
                                      </p:tavLst>
                                    </p:anim>
                                    <p:anim calcmode="lin" valueType="num">
                                      <p:cBhvr>
                                        <p:cTn id="14" dur="2000" fill="hold"/>
                                        <p:tgtEl>
                                          <p:spTgt spid="32773"/>
                                        </p:tgtEl>
                                        <p:attrNameLst>
                                          <p:attrName>ppt_y</p:attrName>
                                        </p:attrNameLst>
                                      </p:cBhvr>
                                      <p:tavLst>
                                        <p:tav tm="100000">
                                          <p:val>
                                            <p:strVal val="#ppt_y"/>
                                          </p:val>
                                        </p:tav>
                                        <p:tav>
                                          <p:val>
                                            <p:strVal val="#ppt_y"/>
                                          </p:val>
                                        </p:tav>
                                      </p:tavLst>
                                    </p:anim>
                                  </p:childTnLst>
                                </p:cTn>
                              </p:par>
                            </p:childTnLst>
                          </p:cTn>
                        </p:par>
                        <p:par>
                          <p:cTn id="15" fill="hold" nodeType="afterGroup">
                            <p:stCondLst>
                              <p:cond delay="4000"/>
                            </p:stCondLst>
                            <p:childTnLst>
                              <p:par>
                                <p:cTn id="16" presetID="9" presetClass="entr" fill="hold" nodeType="afterEffect">
                                  <p:stCondLst>
                                    <p:cond delay="0"/>
                                  </p:stCondLst>
                                  <p:childTnLst>
                                    <p:set>
                                      <p:cBhvr additive="repl">
                                        <p:cTn id="17" dur="1" fill="hold">
                                          <p:stCondLst>
                                            <p:cond delay="0"/>
                                          </p:stCondLst>
                                        </p:cTn>
                                        <p:tgtEl>
                                          <p:spTgt spid="32772"/>
                                        </p:tgtEl>
                                        <p:attrNameLst>
                                          <p:attrName>style.visibility</p:attrName>
                                        </p:attrNameLst>
                                      </p:cBhvr>
                                      <p:to>
                                        <p:strVal val="visible"/>
                                      </p:to>
                                    </p:set>
                                    <p:animEffect transition="in" filter="dissolve">
                                      <p:cBhvr additive="repl">
                                        <p:cTn id="18" dur="2000"/>
                                        <p:tgtEl>
                                          <p:spTgt spid="32772"/>
                                        </p:tgtEl>
                                      </p:cBhvr>
                                    </p:animEffect>
                                  </p:childTnLst>
                                </p:cTn>
                              </p:par>
                            </p:childTnLst>
                          </p:cTn>
                        </p:par>
                        <p:par>
                          <p:cTn id="19" fill="hold" nodeType="afterGroup">
                            <p:stCondLst>
                              <p:cond delay="6000"/>
                            </p:stCondLst>
                            <p:childTnLst>
                              <p:par>
                                <p:cTn id="20" presetID="9" presetClass="entr" fill="hold" nodeType="afterEffect">
                                  <p:stCondLst>
                                    <p:cond delay="0"/>
                                  </p:stCondLst>
                                  <p:childTnLst>
                                    <p:set>
                                      <p:cBhvr additive="repl">
                                        <p:cTn id="21" dur="1" fill="hold">
                                          <p:stCondLst>
                                            <p:cond delay="0"/>
                                          </p:stCondLst>
                                        </p:cTn>
                                        <p:tgtEl>
                                          <p:spTgt spid="32777"/>
                                        </p:tgtEl>
                                        <p:attrNameLst>
                                          <p:attrName>style.visibility</p:attrName>
                                        </p:attrNameLst>
                                      </p:cBhvr>
                                      <p:to>
                                        <p:strVal val="visible"/>
                                      </p:to>
                                    </p:set>
                                    <p:animEffect transition="in" filter="dissolve">
                                      <p:cBhvr additive="repl">
                                        <p:cTn id="22" dur="2000"/>
                                        <p:tgtEl>
                                          <p:spTgt spid="32777"/>
                                        </p:tgtEl>
                                      </p:cBhvr>
                                    </p:animEffect>
                                  </p:childTnLst>
                                </p:cTn>
                              </p:par>
                            </p:childTnLst>
                          </p:cTn>
                        </p:par>
                        <p:par>
                          <p:cTn id="23" fill="hold">
                            <p:stCondLst>
                              <p:cond delay="8000"/>
                            </p:stCondLst>
                            <p:childTnLst>
                              <p:par>
                                <p:cTn id="24" presetID="47" presetClass="entr" fill="hold" nodeType="afterEffect">
                                  <p:stCondLst>
                                    <p:cond delay="0"/>
                                  </p:stCondLst>
                                  <p:childTnLst>
                                    <p:set>
                                      <p:cBhvr additive="repl">
                                        <p:cTn id="25" dur="1" fill="hold">
                                          <p:stCondLst>
                                            <p:cond delay="0"/>
                                          </p:stCondLst>
                                        </p:cTn>
                                        <p:tgtEl>
                                          <p:spTgt spid="19"/>
                                        </p:tgtEl>
                                        <p:attrNameLst>
                                          <p:attrName>style.visibility</p:attrName>
                                        </p:attrNameLst>
                                      </p:cBhvr>
                                      <p:to>
                                        <p:strVal val="visible"/>
                                      </p:to>
                                    </p:set>
                                    <p:animEffect transition="in" filter="fade">
                                      <p:cBhvr additive="repl">
                                        <p:cTn id="26" dur="2000"/>
                                        <p:tgtEl>
                                          <p:spTgt spid="19"/>
                                        </p:tgtEl>
                                      </p:cBhvr>
                                    </p:animEffect>
                                    <p:anim calcmode="lin" valueType="num">
                                      <p:cBhvr additive="repl">
                                        <p:cTn id="27" dur="2000" fill="hold"/>
                                        <p:tgtEl>
                                          <p:spTgt spid="19"/>
                                        </p:tgtEl>
                                        <p:attrNameLst>
                                          <p:attrName>ppt_x</p:attrName>
                                        </p:attrNameLst>
                                      </p:cBhvr>
                                      <p:tavLst>
                                        <p:tav tm="100000">
                                          <p:val>
                                            <p:strVal val="#ppt_x"/>
                                          </p:val>
                                        </p:tav>
                                        <p:tav>
                                          <p:val>
                                            <p:strVal val="#ppt_x"/>
                                          </p:val>
                                        </p:tav>
                                      </p:tavLst>
                                    </p:anim>
                                    <p:anim calcmode="lin" valueType="num">
                                      <p:cBhvr additive="repl">
                                        <p:cTn id="28" dur="2000" fill="hold"/>
                                        <p:tgtEl>
                                          <p:spTgt spid="19"/>
                                        </p:tgtEl>
                                        <p:attrNameLst>
                                          <p:attrName>ppt_y</p:attrName>
                                        </p:attrNameLst>
                                      </p:cBhvr>
                                      <p:tavLst>
                                        <p:tav tm="100000">
                                          <p:val>
                                            <p:strVal val="#ppt_y-.1"/>
                                          </p:val>
                                        </p:tav>
                                        <p:tav>
                                          <p:val>
                                            <p:strVal val="#ppt_y"/>
                                          </p:val>
                                        </p:tav>
                                      </p:tavLst>
                                    </p:anim>
                                  </p:childTnLst>
                                </p:cTn>
                              </p:par>
                            </p:childTnLst>
                          </p:cTn>
                        </p:par>
                        <p:par>
                          <p:cTn id="29" fill="hold" nodeType="afterGroup">
                            <p:stCondLst>
                              <p:cond delay="10000"/>
                            </p:stCondLst>
                            <p:childTnLst>
                              <p:par>
                                <p:cTn id="30" presetID="9" presetClass="entr" fill="hold" nodeType="afterEffect">
                                  <p:stCondLst>
                                    <p:cond delay="0"/>
                                  </p:stCondLst>
                                  <p:childTnLst>
                                    <p:set>
                                      <p:cBhvr additive="repl">
                                        <p:cTn id="31" dur="1" fill="hold">
                                          <p:stCondLst>
                                            <p:cond delay="0"/>
                                          </p:stCondLst>
                                        </p:cTn>
                                        <p:tgtEl>
                                          <p:spTgt spid="32774"/>
                                        </p:tgtEl>
                                        <p:attrNameLst>
                                          <p:attrName>style.visibility</p:attrName>
                                        </p:attrNameLst>
                                      </p:cBhvr>
                                      <p:to>
                                        <p:strVal val="visible"/>
                                      </p:to>
                                    </p:set>
                                    <p:animEffect transition="in" filter="dissolve">
                                      <p:cBhvr additive="repl">
                                        <p:cTn id="32" dur="2000"/>
                                        <p:tgtEl>
                                          <p:spTgt spid="32774"/>
                                        </p:tgtEl>
                                      </p:cBhvr>
                                    </p:animEffect>
                                  </p:childTnLst>
                                </p:cTn>
                              </p:par>
                            </p:childTnLst>
                          </p:cTn>
                        </p:par>
                        <p:par>
                          <p:cTn id="33" fill="hold">
                            <p:stCondLst>
                              <p:cond delay="12000"/>
                            </p:stCondLst>
                            <p:childTnLst>
                              <p:par>
                                <p:cTn id="34" presetID="22" presetClass="entr" presetSubtype="4" fill="hold"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par>
                          <p:cTn id="37" fill="hold" nodeType="afterGroup">
                            <p:stCondLst>
                              <p:cond delay="12500"/>
                            </p:stCondLst>
                            <p:childTnLst>
                              <p:par>
                                <p:cTn id="38" presetID="9" presetClass="entr" fill="hold" nodeType="afterEffect">
                                  <p:stCondLst>
                                    <p:cond delay="0"/>
                                  </p:stCondLst>
                                  <p:childTnLst>
                                    <p:set>
                                      <p:cBhvr additive="repl">
                                        <p:cTn id="39" dur="1" fill="hold">
                                          <p:stCondLst>
                                            <p:cond delay="0"/>
                                          </p:stCondLst>
                                        </p:cTn>
                                        <p:tgtEl>
                                          <p:spTgt spid="32779"/>
                                        </p:tgtEl>
                                        <p:attrNameLst>
                                          <p:attrName>style.visibility</p:attrName>
                                        </p:attrNameLst>
                                      </p:cBhvr>
                                      <p:to>
                                        <p:strVal val="visible"/>
                                      </p:to>
                                    </p:set>
                                    <p:animEffect transition="in" filter="dissolve">
                                      <p:cBhvr additive="repl">
                                        <p:cTn id="40" dur="2000"/>
                                        <p:tgtEl>
                                          <p:spTgt spid="32779"/>
                                        </p:tgtEl>
                                      </p:cBhvr>
                                    </p:animEffect>
                                  </p:childTnLst>
                                </p:cTn>
                              </p:par>
                            </p:childTnLst>
                          </p:cTn>
                        </p:par>
                        <p:par>
                          <p:cTn id="41" fill="hold" nodeType="afterGroup">
                            <p:stCondLst>
                              <p:cond delay="14500"/>
                            </p:stCondLst>
                            <p:childTnLst>
                              <p:par>
                                <p:cTn id="42" presetID="47" presetClass="entr" fill="hold" nodeType="afterEffect">
                                  <p:stCondLst>
                                    <p:cond delay="0"/>
                                  </p:stCondLst>
                                  <p:childTnLst>
                                    <p:set>
                                      <p:cBhvr additive="repl">
                                        <p:cTn id="43" dur="1" fill="hold">
                                          <p:stCondLst>
                                            <p:cond delay="0"/>
                                          </p:stCondLst>
                                        </p:cTn>
                                        <p:tgtEl>
                                          <p:spTgt spid="32778"/>
                                        </p:tgtEl>
                                        <p:attrNameLst>
                                          <p:attrName>style.visibility</p:attrName>
                                        </p:attrNameLst>
                                      </p:cBhvr>
                                      <p:to>
                                        <p:strVal val="visible"/>
                                      </p:to>
                                    </p:set>
                                    <p:animEffect transition="in" filter="fade">
                                      <p:cBhvr additive="repl">
                                        <p:cTn id="44" dur="2000"/>
                                        <p:tgtEl>
                                          <p:spTgt spid="32778"/>
                                        </p:tgtEl>
                                      </p:cBhvr>
                                    </p:animEffect>
                                    <p:anim calcmode="lin" valueType="num">
                                      <p:cBhvr additive="repl">
                                        <p:cTn id="45" dur="2000" fill="hold"/>
                                        <p:tgtEl>
                                          <p:spTgt spid="32778"/>
                                        </p:tgtEl>
                                        <p:attrNameLst>
                                          <p:attrName>ppt_x</p:attrName>
                                        </p:attrNameLst>
                                      </p:cBhvr>
                                      <p:tavLst>
                                        <p:tav tm="100000">
                                          <p:val>
                                            <p:strVal val="#ppt_x"/>
                                          </p:val>
                                        </p:tav>
                                        <p:tav>
                                          <p:val>
                                            <p:strVal val="#ppt_x"/>
                                          </p:val>
                                        </p:tav>
                                      </p:tavLst>
                                    </p:anim>
                                    <p:anim calcmode="lin" valueType="num">
                                      <p:cBhvr additive="repl">
                                        <p:cTn id="46" dur="2000" fill="hold"/>
                                        <p:tgtEl>
                                          <p:spTgt spid="32778"/>
                                        </p:tgtEl>
                                        <p:attrNameLst>
                                          <p:attrName>ppt_y</p:attrName>
                                        </p:attrNameLst>
                                      </p:cBhvr>
                                      <p:tavLst>
                                        <p:tav tm="100000">
                                          <p:val>
                                            <p:strVal val="#ppt_y-.1"/>
                                          </p:val>
                                        </p:tav>
                                        <p:tav>
                                          <p:val>
                                            <p:strVal val="#ppt_y"/>
                                          </p:val>
                                        </p:tav>
                                      </p:tavLst>
                                    </p:anim>
                                  </p:childTnLst>
                                </p:cTn>
                              </p:par>
                            </p:childTnLst>
                          </p:cTn>
                        </p:par>
                        <p:par>
                          <p:cTn id="47" fill="hold" nodeType="afterGroup">
                            <p:stCondLst>
                              <p:cond delay="16500"/>
                            </p:stCondLst>
                            <p:childTnLst>
                              <p:par>
                                <p:cTn id="48" presetID="9" presetClass="entr" fill="hold" nodeType="afterEffect">
                                  <p:stCondLst>
                                    <p:cond delay="0"/>
                                  </p:stCondLst>
                                  <p:childTnLst>
                                    <p:set>
                                      <p:cBhvr additive="repl">
                                        <p:cTn id="49" dur="1" fill="hold">
                                          <p:stCondLst>
                                            <p:cond delay="0"/>
                                          </p:stCondLst>
                                        </p:cTn>
                                        <p:tgtEl>
                                          <p:spTgt spid="32780"/>
                                        </p:tgtEl>
                                        <p:attrNameLst>
                                          <p:attrName>style.visibility</p:attrName>
                                        </p:attrNameLst>
                                      </p:cBhvr>
                                      <p:to>
                                        <p:strVal val="visible"/>
                                      </p:to>
                                    </p:set>
                                    <p:animEffect transition="in" filter="dissolve">
                                      <p:cBhvr additive="repl">
                                        <p:cTn id="50" dur="2000"/>
                                        <p:tgtEl>
                                          <p:spTgt spid="32780"/>
                                        </p:tgtEl>
                                      </p:cBhvr>
                                    </p:animEffect>
                                  </p:childTnLst>
                                </p:cTn>
                              </p:par>
                            </p:childTnLst>
                          </p:cTn>
                        </p:par>
                        <p:par>
                          <p:cTn id="51" fill="hold" nodeType="afterGroup">
                            <p:stCondLst>
                              <p:cond delay="18500"/>
                            </p:stCondLst>
                            <p:childTnLst>
                              <p:par>
                                <p:cTn id="52" presetID="9" presetClass="entr" fill="hold" nodeType="afterEffect">
                                  <p:stCondLst>
                                    <p:cond delay="0"/>
                                  </p:stCondLst>
                                  <p:iterate type="lt">
                                    <p:tmPct val="0"/>
                                  </p:iterate>
                                  <p:childTnLst>
                                    <p:set>
                                      <p:cBhvr additive="repl">
                                        <p:cTn id="53" dur="1" fill="hold">
                                          <p:stCondLst>
                                            <p:cond delay="0"/>
                                          </p:stCondLst>
                                        </p:cTn>
                                        <p:tgtEl>
                                          <p:spTgt spid="32780">
                                            <p:txEl>
                                              <p:pRg st="0" end="0"/>
                                            </p:txEl>
                                          </p:spTgt>
                                        </p:tgtEl>
                                        <p:attrNameLst>
                                          <p:attrName>style.visibility</p:attrName>
                                        </p:attrNameLst>
                                      </p:cBhvr>
                                      <p:to>
                                        <p:strVal val="visible"/>
                                      </p:to>
                                    </p:set>
                                    <p:animEffect transition="in" filter="dissolve">
                                      <p:cBhvr additive="repl">
                                        <p:cTn id="54" dur="2000"/>
                                        <p:tgtEl>
                                          <p:spTgt spid="32780">
                                            <p:txEl>
                                              <p:pRg st="0" end="0"/>
                                            </p:txEl>
                                          </p:spTgt>
                                        </p:tgtEl>
                                      </p:cBhvr>
                                    </p:animEffect>
                                  </p:childTnLst>
                                </p:cTn>
                              </p:par>
                            </p:childTnLst>
                          </p:cTn>
                        </p:par>
                        <p:par>
                          <p:cTn id="55" fill="hold" nodeType="afterGroup">
                            <p:stCondLst>
                              <p:cond delay="20500"/>
                            </p:stCondLst>
                            <p:childTnLst>
                              <p:par>
                                <p:cTn id="56" presetID="42" presetClass="entr" fill="hold" nodeType="afterEffect">
                                  <p:stCondLst>
                                    <p:cond delay="0"/>
                                  </p:stCondLst>
                                  <p:childTnLst>
                                    <p:set>
                                      <p:cBhvr additive="repl">
                                        <p:cTn id="57" dur="1" fill="hold">
                                          <p:stCondLst>
                                            <p:cond delay="0"/>
                                          </p:stCondLst>
                                        </p:cTn>
                                        <p:tgtEl>
                                          <p:spTgt spid="32783"/>
                                        </p:tgtEl>
                                        <p:attrNameLst>
                                          <p:attrName>style.visibility</p:attrName>
                                        </p:attrNameLst>
                                      </p:cBhvr>
                                      <p:to>
                                        <p:strVal val="visible"/>
                                      </p:to>
                                    </p:set>
                                    <p:animEffect transition="in" filter="fade">
                                      <p:cBhvr additive="repl">
                                        <p:cTn id="58" dur="2000"/>
                                        <p:tgtEl>
                                          <p:spTgt spid="32783"/>
                                        </p:tgtEl>
                                      </p:cBhvr>
                                    </p:animEffect>
                                    <p:anim calcmode="lin" valueType="num">
                                      <p:cBhvr additive="repl">
                                        <p:cTn id="59" dur="2000" fill="hold"/>
                                        <p:tgtEl>
                                          <p:spTgt spid="32783"/>
                                        </p:tgtEl>
                                        <p:attrNameLst>
                                          <p:attrName>ppt_x</p:attrName>
                                        </p:attrNameLst>
                                      </p:cBhvr>
                                      <p:tavLst>
                                        <p:tav tm="100000">
                                          <p:val>
                                            <p:strVal val="#ppt_x"/>
                                          </p:val>
                                        </p:tav>
                                        <p:tav>
                                          <p:val>
                                            <p:strVal val="#ppt_x"/>
                                          </p:val>
                                        </p:tav>
                                      </p:tavLst>
                                    </p:anim>
                                    <p:anim calcmode="lin" valueType="num">
                                      <p:cBhvr additive="repl">
                                        <p:cTn id="60" dur="2000" fill="hold"/>
                                        <p:tgtEl>
                                          <p:spTgt spid="32783"/>
                                        </p:tgtEl>
                                        <p:attrNameLst>
                                          <p:attrName>ppt_y</p:attrName>
                                        </p:attrNameLst>
                                      </p:cBhvr>
                                      <p:tavLst>
                                        <p:tav tm="100000">
                                          <p:val>
                                            <p:strVal val="#ppt_y+.1"/>
                                          </p:val>
                                        </p:tav>
                                        <p:tav>
                                          <p:val>
                                            <p:strVal val="#ppt_y"/>
                                          </p:val>
                                        </p:tav>
                                      </p:tavLst>
                                    </p:anim>
                                  </p:childTnLst>
                                </p:cTn>
                              </p:par>
                            </p:childTnLst>
                          </p:cTn>
                        </p:par>
                        <p:par>
                          <p:cTn id="61" fill="hold" nodeType="afterGroup">
                            <p:stCondLst>
                              <p:cond delay="22500"/>
                            </p:stCondLst>
                            <p:childTnLst>
                              <p:par>
                                <p:cTn id="62" presetID="9" presetClass="entr" fill="hold" nodeType="afterEffect">
                                  <p:stCondLst>
                                    <p:cond delay="0"/>
                                  </p:stCondLst>
                                  <p:childTnLst>
                                    <p:set>
                                      <p:cBhvr additive="repl">
                                        <p:cTn id="63" dur="1" fill="hold">
                                          <p:stCondLst>
                                            <p:cond delay="0"/>
                                          </p:stCondLst>
                                        </p:cTn>
                                        <p:tgtEl>
                                          <p:spTgt spid="32775"/>
                                        </p:tgtEl>
                                        <p:attrNameLst>
                                          <p:attrName>style.visibility</p:attrName>
                                        </p:attrNameLst>
                                      </p:cBhvr>
                                      <p:to>
                                        <p:strVal val="visible"/>
                                      </p:to>
                                    </p:set>
                                    <p:animEffect transition="in" filter="dissolve">
                                      <p:cBhvr additive="repl">
                                        <p:cTn id="64" dur="2000"/>
                                        <p:tgtEl>
                                          <p:spTgt spid="32775"/>
                                        </p:tgtEl>
                                      </p:cBhvr>
                                    </p:animEffect>
                                  </p:childTnLst>
                                </p:cTn>
                              </p:par>
                            </p:childTnLst>
                          </p:cTn>
                        </p:par>
                        <p:par>
                          <p:cTn id="65" fill="hold" nodeType="afterGroup">
                            <p:stCondLst>
                              <p:cond delay="24500"/>
                            </p:stCondLst>
                            <p:childTnLst>
                              <p:par>
                                <p:cTn id="66" presetID="9" presetClass="entr" fill="hold" nodeType="afterEffect">
                                  <p:stCondLst>
                                    <p:cond delay="0"/>
                                  </p:stCondLst>
                                  <p:childTnLst>
                                    <p:set>
                                      <p:cBhvr additive="repl">
                                        <p:cTn id="67" dur="1" fill="hold">
                                          <p:stCondLst>
                                            <p:cond delay="0"/>
                                          </p:stCondLst>
                                        </p:cTn>
                                        <p:tgtEl>
                                          <p:spTgt spid="32781"/>
                                        </p:tgtEl>
                                        <p:attrNameLst>
                                          <p:attrName>style.visibility</p:attrName>
                                        </p:attrNameLst>
                                      </p:cBhvr>
                                      <p:to>
                                        <p:strVal val="visible"/>
                                      </p:to>
                                    </p:set>
                                    <p:animEffect transition="in" filter="dissolve">
                                      <p:cBhvr additive="repl">
                                        <p:cTn id="68" dur="2000"/>
                                        <p:tgtEl>
                                          <p:spTgt spid="32781"/>
                                        </p:tgtEl>
                                      </p:cBhvr>
                                    </p:animEffect>
                                  </p:childTnLst>
                                </p:cTn>
                              </p:par>
                            </p:childTnLst>
                          </p:cTn>
                        </p:par>
                        <p:par>
                          <p:cTn id="69" fill="hold" nodeType="afterGroup">
                            <p:stCondLst>
                              <p:cond delay="26500"/>
                            </p:stCondLst>
                            <p:childTnLst>
                              <p:par>
                                <p:cTn id="70" presetID="9" presetClass="entr" fill="hold" nodeType="afterEffect">
                                  <p:stCondLst>
                                    <p:cond delay="0"/>
                                  </p:stCondLst>
                                  <p:iterate type="lt">
                                    <p:tmPct val="0"/>
                                  </p:iterate>
                                  <p:childTnLst>
                                    <p:set>
                                      <p:cBhvr additive="repl">
                                        <p:cTn id="71" dur="1" fill="hold">
                                          <p:stCondLst>
                                            <p:cond delay="0"/>
                                          </p:stCondLst>
                                        </p:cTn>
                                        <p:tgtEl>
                                          <p:spTgt spid="32781">
                                            <p:txEl>
                                              <p:pRg st="0" end="0"/>
                                            </p:txEl>
                                          </p:spTgt>
                                        </p:tgtEl>
                                        <p:attrNameLst>
                                          <p:attrName>style.visibility</p:attrName>
                                        </p:attrNameLst>
                                      </p:cBhvr>
                                      <p:to>
                                        <p:strVal val="visible"/>
                                      </p:to>
                                    </p:set>
                                    <p:animEffect transition="in" filter="dissolve">
                                      <p:cBhvr additive="repl">
                                        <p:cTn id="72" dur="2000"/>
                                        <p:tgtEl>
                                          <p:spTgt spid="32781">
                                            <p:txEl>
                                              <p:pRg st="0" end="0"/>
                                            </p:txEl>
                                          </p:spTgt>
                                        </p:tgtEl>
                                      </p:cBhvr>
                                    </p:animEffect>
                                  </p:childTnLst>
                                </p:cTn>
                              </p:par>
                            </p:childTnLst>
                          </p:cTn>
                        </p:par>
                        <p:par>
                          <p:cTn id="73" fill="hold" nodeType="afterGroup">
                            <p:stCondLst>
                              <p:cond delay="28500"/>
                            </p:stCondLst>
                            <p:childTnLst>
                              <p:par>
                                <p:cTn id="74" presetID="9" presetClass="entr" fill="hold" nodeType="afterEffect">
                                  <p:stCondLst>
                                    <p:cond delay="0"/>
                                  </p:stCondLst>
                                  <p:iterate type="lt">
                                    <p:tmPct val="0"/>
                                  </p:iterate>
                                  <p:childTnLst>
                                    <p:set>
                                      <p:cBhvr additive="repl">
                                        <p:cTn id="75" dur="1" fill="hold">
                                          <p:stCondLst>
                                            <p:cond delay="0"/>
                                          </p:stCondLst>
                                        </p:cTn>
                                        <p:tgtEl>
                                          <p:spTgt spid="32781">
                                            <p:txEl>
                                              <p:pRg st="1" end="1"/>
                                            </p:txEl>
                                          </p:spTgt>
                                        </p:tgtEl>
                                        <p:attrNameLst>
                                          <p:attrName>style.visibility</p:attrName>
                                        </p:attrNameLst>
                                      </p:cBhvr>
                                      <p:to>
                                        <p:strVal val="visible"/>
                                      </p:to>
                                    </p:set>
                                    <p:animEffect transition="in" filter="dissolve">
                                      <p:cBhvr additive="repl">
                                        <p:cTn id="76" dur="2000"/>
                                        <p:tgtEl>
                                          <p:spTgt spid="32781">
                                            <p:txEl>
                                              <p:pRg st="1" end="1"/>
                                            </p:txEl>
                                          </p:spTgt>
                                        </p:tgtEl>
                                      </p:cBhvr>
                                    </p:animEffect>
                                  </p:childTnLst>
                                </p:cTn>
                              </p:par>
                            </p:childTnLst>
                          </p:cTn>
                        </p:par>
                        <p:par>
                          <p:cTn id="77" fill="hold" nodeType="afterGroup">
                            <p:stCondLst>
                              <p:cond delay="30500"/>
                            </p:stCondLst>
                            <p:childTnLst>
                              <p:par>
                                <p:cTn id="78" presetID="42" presetClass="entr" fill="hold" nodeType="afterEffect">
                                  <p:stCondLst>
                                    <p:cond delay="0"/>
                                  </p:stCondLst>
                                  <p:childTnLst>
                                    <p:set>
                                      <p:cBhvr additive="repl">
                                        <p:cTn id="79" dur="1" fill="hold">
                                          <p:stCondLst>
                                            <p:cond delay="0"/>
                                          </p:stCondLst>
                                        </p:cTn>
                                        <p:tgtEl>
                                          <p:spTgt spid="32784"/>
                                        </p:tgtEl>
                                        <p:attrNameLst>
                                          <p:attrName>style.visibility</p:attrName>
                                        </p:attrNameLst>
                                      </p:cBhvr>
                                      <p:to>
                                        <p:strVal val="visible"/>
                                      </p:to>
                                    </p:set>
                                    <p:animEffect transition="in" filter="fade">
                                      <p:cBhvr additive="repl">
                                        <p:cTn id="80" dur="2000"/>
                                        <p:tgtEl>
                                          <p:spTgt spid="32784"/>
                                        </p:tgtEl>
                                      </p:cBhvr>
                                    </p:animEffect>
                                    <p:anim calcmode="lin" valueType="num">
                                      <p:cBhvr additive="repl">
                                        <p:cTn id="81" dur="2000" fill="hold"/>
                                        <p:tgtEl>
                                          <p:spTgt spid="32784"/>
                                        </p:tgtEl>
                                        <p:attrNameLst>
                                          <p:attrName>ppt_x</p:attrName>
                                        </p:attrNameLst>
                                      </p:cBhvr>
                                      <p:tavLst>
                                        <p:tav tm="100000">
                                          <p:val>
                                            <p:strVal val="#ppt_x"/>
                                          </p:val>
                                        </p:tav>
                                        <p:tav>
                                          <p:val>
                                            <p:strVal val="#ppt_x"/>
                                          </p:val>
                                        </p:tav>
                                      </p:tavLst>
                                    </p:anim>
                                    <p:anim calcmode="lin" valueType="num">
                                      <p:cBhvr additive="repl">
                                        <p:cTn id="82" dur="2000" fill="hold"/>
                                        <p:tgtEl>
                                          <p:spTgt spid="32784"/>
                                        </p:tgtEl>
                                        <p:attrNameLst>
                                          <p:attrName>ppt_y</p:attrName>
                                        </p:attrNameLst>
                                      </p:cBhvr>
                                      <p:tavLst>
                                        <p:tav tm="100000">
                                          <p:val>
                                            <p:strVal val="#ppt_y+.1"/>
                                          </p:val>
                                        </p:tav>
                                        <p:tav>
                                          <p:val>
                                            <p:strVal val="#ppt_y"/>
                                          </p:val>
                                        </p:tav>
                                      </p:tavLst>
                                    </p:anim>
                                  </p:childTnLst>
                                </p:cTn>
                              </p:par>
                            </p:childTnLst>
                          </p:cTn>
                        </p:par>
                        <p:par>
                          <p:cTn id="83" fill="hold" nodeType="afterGroup">
                            <p:stCondLst>
                              <p:cond delay="32500"/>
                            </p:stCondLst>
                            <p:childTnLst>
                              <p:par>
                                <p:cTn id="84" presetID="27" presetClass="emph" fill="hold" nodeType="afterEffect">
                                  <p:stCondLst>
                                    <p:cond delay="0"/>
                                  </p:stCondLst>
                                  <p:iterate type="lt">
                                    <p:tmPct val="10000"/>
                                  </p:iterate>
                                  <p:childTnLst>
                                    <p:animClr clrSpc="rgb" dir="cw">
                                      <p:cBhvr additive="repl">
                                        <p:cTn id="85" dur="1000" autoRev="1" fill="hold" masterRel="sameClick"/>
                                        <p:tgtEl>
                                          <p:spTgt spid="32781">
                                            <p:txEl>
                                              <p:pRg st="0" end="0"/>
                                            </p:txEl>
                                          </p:spTgt>
                                        </p:tgtEl>
                                        <p:attrNameLst>
                                          <p:attrName>style.color</p:attrName>
                                        </p:attrNameLst>
                                      </p:cBhvr>
                                      <p:to>
                                        <a:srgbClr val="00FFFF"/>
                                      </p:to>
                                    </p:animClr>
                                    <p:animClr clrSpc="rgb" dir="cw">
                                      <p:cBhvr additive="repl">
                                        <p:cTn id="86" dur="1000" autoRev="1" fill="hold" masterRel="sameClick"/>
                                        <p:tgtEl>
                                          <p:spTgt spid="32781">
                                            <p:txEl>
                                              <p:pRg st="0" end="0"/>
                                            </p:txEl>
                                          </p:spTgt>
                                        </p:tgtEl>
                                        <p:attrNameLst>
                                          <p:attrName>fillColor</p:attrName>
                                        </p:attrNameLst>
                                      </p:cBhvr>
                                      <p:to>
                                        <a:srgbClr val="00FFFF"/>
                                      </p:to>
                                    </p:animClr>
                                    <p:set>
                                      <p:cBhvr additive="repl">
                                        <p:cTn id="87" dur="1000" autoRev="1" fill="hold"/>
                                        <p:tgtEl>
                                          <p:spTgt spid="32781">
                                            <p:txEl>
                                              <p:pRg st="0" end="0"/>
                                            </p:txEl>
                                          </p:spTgt>
                                        </p:tgtEl>
                                        <p:attrNameLst>
                                          <p:attrName>fill.type</p:attrName>
                                        </p:attrNameLst>
                                      </p:cBhvr>
                                      <p:to>
                                        <p:strVal val="solid"/>
                                      </p:to>
                                    </p:set>
                                  </p:childTnLst>
                                </p:cTn>
                              </p:par>
                            </p:childTnLst>
                          </p:cTn>
                        </p:par>
                        <p:par>
                          <p:cTn id="88" fill="hold" nodeType="afterGroup">
                            <p:stCondLst>
                              <p:cond delay="38300"/>
                            </p:stCondLst>
                            <p:childTnLst>
                              <p:par>
                                <p:cTn id="89" presetID="27" presetClass="emph" fill="hold" nodeType="afterEffect">
                                  <p:stCondLst>
                                    <p:cond delay="0"/>
                                  </p:stCondLst>
                                  <p:iterate type="lt">
                                    <p:tmPct val="10000"/>
                                  </p:iterate>
                                  <p:childTnLst>
                                    <p:animClr clrSpc="rgb" dir="cw">
                                      <p:cBhvr additive="repl">
                                        <p:cTn id="90" dur="1000" autoRev="1" fill="hold" masterRel="sameClick"/>
                                        <p:tgtEl>
                                          <p:spTgt spid="32781">
                                            <p:txEl>
                                              <p:pRg st="1" end="1"/>
                                            </p:txEl>
                                          </p:spTgt>
                                        </p:tgtEl>
                                        <p:attrNameLst>
                                          <p:attrName>style.color</p:attrName>
                                        </p:attrNameLst>
                                      </p:cBhvr>
                                      <p:to>
                                        <a:srgbClr val="00FFFF"/>
                                      </p:to>
                                    </p:animClr>
                                    <p:animClr clrSpc="rgb" dir="cw">
                                      <p:cBhvr additive="repl">
                                        <p:cTn id="91" dur="1000" autoRev="1" fill="hold" masterRel="sameClick"/>
                                        <p:tgtEl>
                                          <p:spTgt spid="32781">
                                            <p:txEl>
                                              <p:pRg st="1" end="1"/>
                                            </p:txEl>
                                          </p:spTgt>
                                        </p:tgtEl>
                                        <p:attrNameLst>
                                          <p:attrName>fillColor</p:attrName>
                                        </p:attrNameLst>
                                      </p:cBhvr>
                                      <p:to>
                                        <a:srgbClr val="00FFFF"/>
                                      </p:to>
                                    </p:animClr>
                                    <p:set>
                                      <p:cBhvr additive="repl">
                                        <p:cTn id="92" dur="1000" autoRev="1" fill="hold"/>
                                        <p:tgtEl>
                                          <p:spTgt spid="32781">
                                            <p:txEl>
                                              <p:pRg st="1" end="1"/>
                                            </p:txEl>
                                          </p:spTgt>
                                        </p:tgtEl>
                                        <p:attrNameLst>
                                          <p:attrName>fill.type</p:attrName>
                                        </p:attrNameLst>
                                      </p:cBhvr>
                                      <p:to>
                                        <p:strVal val="solid"/>
                                      </p:to>
                                    </p:set>
                                  </p:childTnLst>
                                </p:cTn>
                              </p:par>
                            </p:childTnLst>
                          </p:cTn>
                        </p:par>
                        <p:par>
                          <p:cTn id="93" fill="hold" nodeType="afterGroup">
                            <p:stCondLst>
                              <p:cond delay="42500"/>
                            </p:stCondLst>
                            <p:childTnLst>
                              <p:par>
                                <p:cTn id="94" presetID="27" presetClass="emph" fill="hold" nodeType="afterEffect">
                                  <p:stCondLst>
                                    <p:cond delay="0"/>
                                  </p:stCondLst>
                                  <p:iterate type="lt">
                                    <p:tmPct val="10000"/>
                                  </p:iterate>
                                  <p:childTnLst>
                                    <p:animClr clrSpc="rgb" dir="cw">
                                      <p:cBhvr additive="repl">
                                        <p:cTn id="95" dur="1000" autoRev="1" fill="hold" masterRel="sameClick"/>
                                        <p:tgtEl>
                                          <p:spTgt spid="32780">
                                            <p:txEl>
                                              <p:pRg st="0" end="0"/>
                                            </p:txEl>
                                          </p:spTgt>
                                        </p:tgtEl>
                                        <p:attrNameLst>
                                          <p:attrName>style.color</p:attrName>
                                        </p:attrNameLst>
                                      </p:cBhvr>
                                      <p:to>
                                        <a:srgbClr val="00FFFF"/>
                                      </p:to>
                                    </p:animClr>
                                    <p:animClr clrSpc="rgb" dir="cw">
                                      <p:cBhvr additive="repl">
                                        <p:cTn id="96" dur="1000" autoRev="1" fill="hold" masterRel="sameClick"/>
                                        <p:tgtEl>
                                          <p:spTgt spid="32780">
                                            <p:txEl>
                                              <p:pRg st="0" end="0"/>
                                            </p:txEl>
                                          </p:spTgt>
                                        </p:tgtEl>
                                        <p:attrNameLst>
                                          <p:attrName>fillColor</p:attrName>
                                        </p:attrNameLst>
                                      </p:cBhvr>
                                      <p:to>
                                        <a:srgbClr val="00FFFF"/>
                                      </p:to>
                                    </p:animClr>
                                    <p:set>
                                      <p:cBhvr additive="repl">
                                        <p:cTn id="97" dur="1000" autoRev="1" fill="hold"/>
                                        <p:tgtEl>
                                          <p:spTgt spid="32780">
                                            <p:txEl>
                                              <p:pRg st="0" end="0"/>
                                            </p:txEl>
                                          </p:spTgt>
                                        </p:tgtEl>
                                        <p:attrNameLst>
                                          <p:attrName>fill.type</p:attrName>
                                        </p:attrNameLst>
                                      </p:cBhvr>
                                      <p:to>
                                        <p:strVal val="solid"/>
                                      </p:to>
                                    </p:set>
                                  </p:childTnLst>
                                </p:cTn>
                              </p:par>
                            </p:childTnLst>
                          </p:cTn>
                        </p:par>
                        <p:par>
                          <p:cTn id="98" fill="hold" nodeType="afterGroup">
                            <p:stCondLst>
                              <p:cond delay="50700"/>
                            </p:stCondLst>
                            <p:childTnLst>
                              <p:par>
                                <p:cTn id="99" presetID="42" presetClass="entr" fill="hold" nodeType="afterEffect">
                                  <p:stCondLst>
                                    <p:cond delay="0"/>
                                  </p:stCondLst>
                                  <p:childTnLst>
                                    <p:set>
                                      <p:cBhvr additive="repl">
                                        <p:cTn id="100" dur="1" fill="hold">
                                          <p:stCondLst>
                                            <p:cond delay="0"/>
                                          </p:stCondLst>
                                        </p:cTn>
                                        <p:tgtEl>
                                          <p:spTgt spid="20"/>
                                        </p:tgtEl>
                                        <p:attrNameLst>
                                          <p:attrName>style.visibility</p:attrName>
                                        </p:attrNameLst>
                                      </p:cBhvr>
                                      <p:to>
                                        <p:strVal val="visible"/>
                                      </p:to>
                                    </p:set>
                                    <p:animEffect transition="in" filter="fade">
                                      <p:cBhvr additive="repl">
                                        <p:cTn id="101" dur="2000"/>
                                        <p:tgtEl>
                                          <p:spTgt spid="20"/>
                                        </p:tgtEl>
                                      </p:cBhvr>
                                    </p:animEffect>
                                    <p:anim calcmode="lin" valueType="num">
                                      <p:cBhvr additive="repl">
                                        <p:cTn id="102" dur="2000" fill="hold"/>
                                        <p:tgtEl>
                                          <p:spTgt spid="20"/>
                                        </p:tgtEl>
                                        <p:attrNameLst>
                                          <p:attrName>ppt_x</p:attrName>
                                        </p:attrNameLst>
                                      </p:cBhvr>
                                      <p:tavLst>
                                        <p:tav tm="100000">
                                          <p:val>
                                            <p:strVal val="#ppt_x"/>
                                          </p:val>
                                        </p:tav>
                                        <p:tav>
                                          <p:val>
                                            <p:strVal val="#ppt_x"/>
                                          </p:val>
                                        </p:tav>
                                      </p:tavLst>
                                    </p:anim>
                                    <p:anim calcmode="lin" valueType="num">
                                      <p:cBhvr additive="repl">
                                        <p:cTn id="103" dur="2000" fill="hold"/>
                                        <p:tgtEl>
                                          <p:spTgt spid="20"/>
                                        </p:tgtEl>
                                        <p:attrNameLst>
                                          <p:attrName>ppt_y</p:attrName>
                                        </p:attrNameLst>
                                      </p:cBhvr>
                                      <p:tavLst>
                                        <p:tav tm="100000">
                                          <p:val>
                                            <p:strVal val="#ppt_y+.1"/>
                                          </p:val>
                                        </p:tav>
                                        <p:tav>
                                          <p:val>
                                            <p:strVal val="#ppt_y"/>
                                          </p:val>
                                        </p:tav>
                                      </p:tavLst>
                                    </p:anim>
                                  </p:childTnLst>
                                </p:cTn>
                              </p:par>
                            </p:childTnLst>
                          </p:cTn>
                        </p:par>
                        <p:par>
                          <p:cTn id="104" fill="hold">
                            <p:stCondLst>
                              <p:cond delay="52700"/>
                            </p:stCondLst>
                            <p:childTnLst>
                              <p:par>
                                <p:cTn id="105" presetID="9" presetClass="entr" fill="hold" nodeType="afterEffect">
                                  <p:stCondLst>
                                    <p:cond delay="0"/>
                                  </p:stCondLst>
                                  <p:childTnLst>
                                    <p:set>
                                      <p:cBhvr additive="repl">
                                        <p:cTn id="106" dur="1" fill="hold">
                                          <p:stCondLst>
                                            <p:cond delay="0"/>
                                          </p:stCondLst>
                                        </p:cTn>
                                        <p:tgtEl>
                                          <p:spTgt spid="32782"/>
                                        </p:tgtEl>
                                        <p:attrNameLst>
                                          <p:attrName>style.visibility</p:attrName>
                                        </p:attrNameLst>
                                      </p:cBhvr>
                                      <p:to>
                                        <p:strVal val="visible"/>
                                      </p:to>
                                    </p:set>
                                    <p:animEffect transition="in" filter="dissolve">
                                      <p:cBhvr additive="repl">
                                        <p:cTn id="107" dur="2000"/>
                                        <p:tgtEl>
                                          <p:spTgt spid="32782"/>
                                        </p:tgtEl>
                                      </p:cBhvr>
                                    </p:animEffect>
                                  </p:childTnLst>
                                </p:cTn>
                              </p:par>
                            </p:childTnLst>
                          </p:cTn>
                        </p:par>
                        <p:par>
                          <p:cTn id="108" fill="hold">
                            <p:stCondLst>
                              <p:cond delay="54700"/>
                            </p:stCondLst>
                            <p:childTnLst>
                              <p:par>
                                <p:cTn id="109" presetID="9" presetClass="entr" fill="hold" nodeType="afterEffect">
                                  <p:stCondLst>
                                    <p:cond delay="0"/>
                                  </p:stCondLst>
                                  <p:childTnLst>
                                    <p:set>
                                      <p:cBhvr additive="repl">
                                        <p:cTn id="110" dur="1" fill="hold">
                                          <p:stCondLst>
                                            <p:cond delay="0"/>
                                          </p:stCondLst>
                                        </p:cTn>
                                        <p:tgtEl>
                                          <p:spTgt spid="22"/>
                                        </p:tgtEl>
                                        <p:attrNameLst>
                                          <p:attrName>style.visibility</p:attrName>
                                        </p:attrNameLst>
                                      </p:cBhvr>
                                      <p:to>
                                        <p:strVal val="visible"/>
                                      </p:to>
                                    </p:set>
                                    <p:animEffect transition="in" filter="dissolve">
                                      <p:cBhvr additive="repl">
                                        <p:cTn id="111" dur="2000"/>
                                        <p:tgtEl>
                                          <p:spTgt spid="22"/>
                                        </p:tgtEl>
                                      </p:cBhvr>
                                    </p:animEffect>
                                  </p:childTnLst>
                                </p:cTn>
                              </p:par>
                            </p:childTnLst>
                          </p:cTn>
                        </p:par>
                        <p:par>
                          <p:cTn id="112" fill="hold">
                            <p:stCondLst>
                              <p:cond delay="56700"/>
                            </p:stCondLst>
                            <p:childTnLst>
                              <p:par>
                                <p:cTn id="113" presetID="22" presetClass="entr" presetSubtype="8"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wipe(left)">
                                      <p:cBhvr>
                                        <p:cTn id="1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corkboard"/>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0" y="0"/>
            <a:ext cx="10287000" cy="71056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210946" name="Group 3"/>
          <p:cNvGrpSpPr>
            <a:grpSpLocks/>
          </p:cNvGrpSpPr>
          <p:nvPr/>
        </p:nvGrpSpPr>
        <p:grpSpPr bwMode="auto">
          <a:xfrm rot="-145363">
            <a:off x="333375" y="3282950"/>
            <a:ext cx="2386013" cy="3386138"/>
            <a:chOff x="1738" y="1774"/>
            <a:chExt cx="1511" cy="2146"/>
          </a:xfrm>
        </p:grpSpPr>
        <p:pic>
          <p:nvPicPr>
            <p:cNvPr id="171012" name="Picture 4" descr="crumpeledpa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774"/>
              <a:ext cx="1488" cy="21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xmlns="" val="1"/>
              </a:ext>
            </a:extLst>
          </p:spPr>
        </p:pic>
        <p:sp>
          <p:nvSpPr>
            <p:cNvPr id="171013" name="AutoShape 5"/>
            <p:cNvSpPr>
              <a:spLocks noChangeArrowheads="1"/>
            </p:cNvSpPr>
            <p:nvPr/>
          </p:nvSpPr>
          <p:spPr bwMode="auto">
            <a:xfrm>
              <a:off x="1930" y="1827"/>
              <a:ext cx="1317" cy="2075"/>
            </a:xfrm>
            <a:prstGeom prst="foldedCorner">
              <a:avLst>
                <a:gd name="adj" fmla="val 125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342900" indent="-342900" algn="l">
                <a:defRPr/>
              </a:pPr>
              <a:r>
                <a:rPr lang="en-US" sz="2000">
                  <a:latin typeface="SF Intoxicated Blues Extended" charset="0"/>
                  <a:cs typeface="+mn-cs"/>
                </a:rPr>
                <a:t>Grocery List</a:t>
              </a:r>
            </a:p>
            <a:p>
              <a:pPr marL="342900" indent="-342900" algn="l">
                <a:defRPr/>
              </a:pPr>
              <a:endParaRPr lang="en-US" sz="2000">
                <a:latin typeface="SF Intoxicated Blues Extended" charset="0"/>
                <a:cs typeface="+mn-cs"/>
              </a:endParaRPr>
            </a:p>
            <a:p>
              <a:pPr marL="342900" indent="-342900" algn="l">
                <a:buFontTx/>
                <a:buAutoNum type="arabicPeriod"/>
                <a:defRPr/>
              </a:pPr>
              <a:r>
                <a:rPr lang="en-US" sz="2000">
                  <a:latin typeface="SF Intoxicated Blues Extended" charset="0"/>
                  <a:cs typeface="+mn-cs"/>
                </a:rPr>
                <a:t>Eggs!!</a:t>
              </a:r>
            </a:p>
            <a:p>
              <a:pPr marL="342900" indent="-342900" algn="l">
                <a:buFontTx/>
                <a:buAutoNum type="arabicPeriod"/>
                <a:defRPr/>
              </a:pPr>
              <a:r>
                <a:rPr lang="en-US" sz="2000">
                  <a:latin typeface="SF Intoxicated Blues Extended" charset="0"/>
                  <a:cs typeface="+mn-cs"/>
                </a:rPr>
                <a:t>Milk</a:t>
              </a:r>
            </a:p>
            <a:p>
              <a:pPr marL="342900" indent="-342900" algn="l">
                <a:buFontTx/>
                <a:buAutoNum type="arabicPeriod"/>
                <a:defRPr/>
              </a:pPr>
              <a:r>
                <a:rPr lang="en-US" sz="2000">
                  <a:latin typeface="SF Intoxicated Blues Extended" charset="0"/>
                  <a:cs typeface="+mn-cs"/>
                </a:rPr>
                <a:t>Cheese</a:t>
              </a:r>
            </a:p>
            <a:p>
              <a:pPr marL="342900" indent="-342900" algn="l">
                <a:buFontTx/>
                <a:buAutoNum type="arabicPeriod"/>
                <a:defRPr/>
              </a:pPr>
              <a:r>
                <a:rPr lang="en-US" sz="2000">
                  <a:latin typeface="SF Intoxicated Blues Extended" charset="0"/>
                  <a:cs typeface="+mn-cs"/>
                </a:rPr>
                <a:t>Pasta</a:t>
              </a:r>
            </a:p>
            <a:p>
              <a:pPr marL="342900" indent="-342900" algn="l">
                <a:buFontTx/>
                <a:buAutoNum type="arabicPeriod"/>
                <a:defRPr/>
              </a:pPr>
              <a:r>
                <a:rPr lang="en-US" sz="2000">
                  <a:latin typeface="SF Intoxicated Blues Extended" charset="0"/>
                  <a:cs typeface="+mn-cs"/>
                </a:rPr>
                <a:t>Sugar</a:t>
              </a:r>
            </a:p>
            <a:p>
              <a:pPr marL="342900" indent="-342900" algn="l">
                <a:buFontTx/>
                <a:buAutoNum type="arabicPeriod"/>
                <a:defRPr/>
              </a:pPr>
              <a:r>
                <a:rPr lang="en-US" sz="2000">
                  <a:latin typeface="SF Intoxicated Blues Extended" charset="0"/>
                  <a:cs typeface="+mn-cs"/>
                </a:rPr>
                <a:t>Peanut Butter</a:t>
              </a:r>
            </a:p>
            <a:p>
              <a:pPr marL="342900" indent="-342900" algn="l">
                <a:buFontTx/>
                <a:buAutoNum type="arabicPeriod"/>
                <a:defRPr/>
              </a:pPr>
              <a:r>
                <a:rPr lang="en-US" sz="2000">
                  <a:latin typeface="SF Intoxicated Blues Extended" charset="0"/>
                  <a:cs typeface="+mn-cs"/>
                </a:rPr>
                <a:t>Escargo</a:t>
              </a:r>
            </a:p>
          </p:txBody>
        </p:sp>
      </p:grpSp>
      <p:sp>
        <p:nvSpPr>
          <p:cNvPr id="171014" name="AutoShape 6"/>
          <p:cNvSpPr>
            <a:spLocks noChangeArrowheads="1"/>
          </p:cNvSpPr>
          <p:nvPr/>
        </p:nvSpPr>
        <p:spPr bwMode="auto">
          <a:xfrm rot="261650">
            <a:off x="703263" y="-222250"/>
            <a:ext cx="4230687" cy="3636963"/>
          </a:xfrm>
          <a:prstGeom prst="foldedCorner">
            <a:avLst>
              <a:gd name="adj" fmla="val 12500"/>
            </a:avLst>
          </a:prstGeom>
          <a:solidFill>
            <a:srgbClr val="FFFF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defRPr/>
            </a:pPr>
            <a:endParaRPr lang="en-US" sz="2800" dirty="0">
              <a:latin typeface="SF Intoxicated Blues Extended" charset="0"/>
              <a:cs typeface="+mn-cs"/>
            </a:endParaRPr>
          </a:p>
          <a:p>
            <a:pPr>
              <a:defRPr/>
            </a:pPr>
            <a:r>
              <a:rPr lang="en-US" sz="3200" b="1" dirty="0">
                <a:latin typeface="SF Intoxicated Blues Extended" charset="0"/>
                <a:cs typeface="+mn-cs"/>
              </a:rPr>
              <a:t>Exile</a:t>
            </a:r>
          </a:p>
          <a:p>
            <a:pPr algn="l">
              <a:defRPr/>
            </a:pPr>
            <a:r>
              <a:rPr lang="en-US" sz="2800" dirty="0">
                <a:latin typeface="SF Intoxicated Blues Extended" charset="0"/>
                <a:cs typeface="+mn-cs"/>
              </a:rPr>
              <a:t>70 </a:t>
            </a:r>
            <a:r>
              <a:rPr lang="en-US" sz="2800" dirty="0" err="1">
                <a:latin typeface="SF Intoxicated Blues Extended" charset="0"/>
                <a:cs typeface="+mn-cs"/>
              </a:rPr>
              <a:t>yrs</a:t>
            </a:r>
            <a:r>
              <a:rPr lang="en-US" sz="2800" dirty="0">
                <a:latin typeface="SF Intoxicated Blues Extended" charset="0"/>
                <a:cs typeface="+mn-cs"/>
              </a:rPr>
              <a:t> (605 To 536 BC)</a:t>
            </a:r>
          </a:p>
          <a:p>
            <a:pPr algn="l">
              <a:defRPr/>
            </a:pPr>
            <a:r>
              <a:rPr lang="en-US" sz="2800" dirty="0">
                <a:latin typeface="SF Intoxicated Blues Extended" charset="0"/>
                <a:cs typeface="+mn-cs"/>
              </a:rPr>
              <a:t>Cause – idol worship</a:t>
            </a:r>
          </a:p>
          <a:p>
            <a:pPr algn="l">
              <a:defRPr/>
            </a:pPr>
            <a:r>
              <a:rPr lang="en-US" sz="2800" dirty="0">
                <a:latin typeface="SF Intoxicated Blues Extended" charset="0"/>
                <a:cs typeface="+mn-cs"/>
              </a:rPr>
              <a:t>Purpose – God of Moses invincible, true &amp; faithful</a:t>
            </a:r>
          </a:p>
          <a:p>
            <a:pPr algn="l">
              <a:defRPr/>
            </a:pPr>
            <a:endParaRPr lang="en-US" sz="2800" dirty="0">
              <a:latin typeface="SF Intoxicated Blues Extended" charset="0"/>
              <a:cs typeface="+mn-cs"/>
            </a:endParaRPr>
          </a:p>
        </p:txBody>
      </p:sp>
      <p:grpSp>
        <p:nvGrpSpPr>
          <p:cNvPr id="210948" name="Group 7"/>
          <p:cNvGrpSpPr>
            <a:grpSpLocks/>
          </p:cNvGrpSpPr>
          <p:nvPr/>
        </p:nvGrpSpPr>
        <p:grpSpPr bwMode="auto">
          <a:xfrm rot="153363">
            <a:off x="7270750" y="239713"/>
            <a:ext cx="2654300" cy="3170237"/>
            <a:chOff x="4559" y="162"/>
            <a:chExt cx="1768" cy="2194"/>
          </a:xfrm>
        </p:grpSpPr>
        <p:pic>
          <p:nvPicPr>
            <p:cNvPr id="171016" name="Picture 8" descr="poloro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16770">
              <a:off x="4559" y="162"/>
              <a:ext cx="1768" cy="21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xmlns="" val="1"/>
              </a:ext>
            </a:extLst>
          </p:spPr>
        </p:pic>
        <p:sp>
          <p:nvSpPr>
            <p:cNvPr id="171017" name="Text Box 9"/>
            <p:cNvSpPr txBox="1">
              <a:spLocks noChangeArrowheads="1"/>
            </p:cNvSpPr>
            <p:nvPr/>
          </p:nvSpPr>
          <p:spPr bwMode="auto">
            <a:xfrm rot="454103">
              <a:off x="4671" y="1913"/>
              <a:ext cx="1398"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SF Intoxicated Blues Extended" charset="0"/>
                  <a:cs typeface="+mn-cs"/>
                </a:rPr>
                <a:t>Best friend &amp; I</a:t>
              </a:r>
            </a:p>
          </p:txBody>
        </p:sp>
      </p:grpSp>
      <p:sp>
        <p:nvSpPr>
          <p:cNvPr id="171018" name="Oval 10"/>
          <p:cNvSpPr>
            <a:spLocks noChangeArrowheads="1"/>
          </p:cNvSpPr>
          <p:nvPr/>
        </p:nvSpPr>
        <p:spPr bwMode="auto">
          <a:xfrm>
            <a:off x="8610600" y="285750"/>
            <a:ext cx="114300" cy="1143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1019" name="Rectangle 11"/>
          <p:cNvSpPr>
            <a:spLocks noChangeArrowheads="1"/>
          </p:cNvSpPr>
          <p:nvPr/>
        </p:nvSpPr>
        <p:spPr bwMode="auto">
          <a:xfrm rot="487806">
            <a:off x="9105900" y="590550"/>
            <a:ext cx="333375" cy="889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1020" name="Rectangle 12"/>
          <p:cNvSpPr>
            <a:spLocks noChangeArrowheads="1"/>
          </p:cNvSpPr>
          <p:nvPr/>
        </p:nvSpPr>
        <p:spPr bwMode="auto">
          <a:xfrm rot="-652553">
            <a:off x="9467850" y="730250"/>
            <a:ext cx="333375" cy="7143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71021" name="Oval 13"/>
          <p:cNvSpPr>
            <a:spLocks noChangeArrowheads="1"/>
          </p:cNvSpPr>
          <p:nvPr/>
        </p:nvSpPr>
        <p:spPr bwMode="auto">
          <a:xfrm>
            <a:off x="1438275" y="3257550"/>
            <a:ext cx="114300" cy="1143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pic>
        <p:nvPicPr>
          <p:cNvPr id="171022" name="Picture 14" descr="arrow1"/>
          <p:cNvPicPr>
            <a:picLocks noGrp="1" noChangeAspect="1" noChangeArrowheads="1" noCrop="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4953000" y="-777875"/>
            <a:ext cx="495300" cy="4953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71023" name="tutorial - review.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69913" y="72199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1025" name="AutoShape 17"/>
          <p:cNvSpPr>
            <a:spLocks noChangeArrowheads="1"/>
          </p:cNvSpPr>
          <p:nvPr/>
        </p:nvSpPr>
        <p:spPr bwMode="auto">
          <a:xfrm rot="-399096">
            <a:off x="5554663" y="3214688"/>
            <a:ext cx="4397375" cy="3636962"/>
          </a:xfrm>
          <a:prstGeom prst="foldedCorner">
            <a:avLst>
              <a:gd name="adj" fmla="val 12500"/>
            </a:avLst>
          </a:prstGeom>
          <a:solidFill>
            <a:srgbClr val="FF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r>
              <a:rPr lang="en-US" sz="3200" b="1" dirty="0">
                <a:latin typeface="SF Intoxicated Blues Extended" charset="0"/>
                <a:cs typeface="+mn-cs"/>
              </a:rPr>
              <a:t>Ezekiel</a:t>
            </a:r>
          </a:p>
          <a:p>
            <a:pPr marL="284163" indent="-284163" algn="l">
              <a:buFontTx/>
              <a:buChar char="•"/>
              <a:defRPr/>
            </a:pPr>
            <a:r>
              <a:rPr lang="en-US" sz="2800" dirty="0">
                <a:latin typeface="SF Intoxicated Blues Extended" charset="0"/>
                <a:cs typeface="+mn-cs"/>
              </a:rPr>
              <a:t>People at fault</a:t>
            </a:r>
          </a:p>
          <a:p>
            <a:pPr marL="284163" indent="-284163" algn="l">
              <a:buFontTx/>
              <a:buChar char="•"/>
              <a:defRPr/>
            </a:pPr>
            <a:r>
              <a:rPr lang="en-US" sz="2800" dirty="0" err="1">
                <a:latin typeface="SF Intoxicated Blues Extended" charset="0"/>
                <a:cs typeface="+mn-cs"/>
              </a:rPr>
              <a:t>Chebar</a:t>
            </a:r>
            <a:endParaRPr lang="en-US" sz="2800" dirty="0">
              <a:latin typeface="SF Intoxicated Blues Extended" charset="0"/>
              <a:cs typeface="+mn-cs"/>
            </a:endParaRPr>
          </a:p>
          <a:p>
            <a:pPr marL="284163" indent="-284163" algn="l">
              <a:buFontTx/>
              <a:buChar char="•"/>
              <a:defRPr/>
            </a:pPr>
            <a:r>
              <a:rPr lang="en-US" sz="2800" dirty="0">
                <a:latin typeface="SF Intoxicated Blues Extended" charset="0"/>
                <a:cs typeface="+mn-cs"/>
              </a:rPr>
              <a:t>Prophecies against Israel</a:t>
            </a:r>
          </a:p>
          <a:p>
            <a:pPr marL="284163" indent="-284163" algn="l">
              <a:buFontTx/>
              <a:buChar char="•"/>
              <a:defRPr/>
            </a:pPr>
            <a:r>
              <a:rPr lang="en-US" sz="2800" dirty="0">
                <a:latin typeface="SF Intoxicated Blues Extended" charset="0"/>
                <a:cs typeface="+mn-cs"/>
              </a:rPr>
              <a:t>Key word: hope - restoration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7102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1666 0.025 C 0.01558 0.03333 0.01373 0.04143 0.01296 0.05 C 0.01203 0.05925 0.01296 0.06898 0.01111 0.07777 C 0.00879 0.08865 -0.00309 0.11018 -0.00926 0.11898 C -0.01235 0.13287 -0.01636 0.14166 -0.02408 0.15 C -0.02979 0.16296 -0.03257 0.17268 -0.0426 0.17777 C -0.0517 0.19537 -0.06405 0.20208 -0.07778 0.20833 C -0.09321 0.21527 -0.10834 0.22199 -0.12408 0.22685 C -0.12825 0.24675 -0.12176 0.22546 -0.13519 0.2375 C -0.13689 0.2405 -0.13565 0.24444 -0.13704 0.24722 C -0.14013 0.25162 -0.14815 0.25833 -0.14815 0.25856 C -0.28411 0.25509 -0.28828 0.28171 -0.36297 0.24444 C -0.38874 0.23055 -0.40865 0.1949 -0.43519 0.18611 C -0.44429 0.1831 -0.4534 0.17777 -0.46112 0.16944 C -0.46328 0.16712 -0.46466 0.16365 -0.46667 0.16018 C -0.46837 0.15902 -0.47223 0.15555 -0.47223 0.15578 " pathEditMode="relative" rAng="0" ptsTypes="fffffffffffffffA">
                                      <p:cBhvr>
                                        <p:cTn id="10" dur="2000" fill="hold"/>
                                        <p:tgtEl>
                                          <p:spTgt spid="171022"/>
                                        </p:tgtEl>
                                        <p:attrNameLst>
                                          <p:attrName>ppt_x</p:attrName>
                                          <p:attrName>ppt_y</p:attrName>
                                        </p:attrNameLst>
                                      </p:cBhvr>
                                      <p:rCtr x="-24444" y="1282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47223 0.16689 C -0.49429 0.19259 -0.47223 0.21365 -0.47223 0.23912 " pathEditMode="relative" rAng="0" ptsTypes="fA">
                                      <p:cBhvr>
                                        <p:cTn id="14" dur="2000" fill="hold"/>
                                        <p:tgtEl>
                                          <p:spTgt spid="171022"/>
                                        </p:tgtEl>
                                        <p:attrNameLst>
                                          <p:attrName>ppt_x</p:attrName>
                                          <p:attrName>ppt_y</p:attrName>
                                        </p:attrNameLst>
                                      </p:cBhvr>
                                      <p:rCtr x="-1111" y="361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47223 0.23912 C -0.46852 0.26667 -0.47037 0.24838 -0.47037 0.29468 " pathEditMode="relative" ptsTypes="fA">
                                      <p:cBhvr>
                                        <p:cTn id="18" dur="2000" fill="hold"/>
                                        <p:tgtEl>
                                          <p:spTgt spid="171022"/>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childTnLst>
                                    <p:set>
                                      <p:cBhvr>
                                        <p:cTn id="22" dur="1" fill="hold">
                                          <p:stCondLst>
                                            <p:cond delay="0"/>
                                          </p:stCondLst>
                                        </p:cTn>
                                        <p:tgtEl>
                                          <p:spTgt spid="171025"/>
                                        </p:tgtEl>
                                        <p:attrNameLst>
                                          <p:attrName>style.visibility</p:attrName>
                                        </p:attrNameLst>
                                      </p:cBhvr>
                                      <p:to>
                                        <p:strVal val="visible"/>
                                      </p:to>
                                    </p:set>
                                    <p:anim by="(-#ppt_w*2)" calcmode="lin" valueType="num">
                                      <p:cBhvr rctx="PPT">
                                        <p:cTn id="23" dur="500" autoRev="1" fill="hold">
                                          <p:stCondLst>
                                            <p:cond delay="0"/>
                                          </p:stCondLst>
                                        </p:cTn>
                                        <p:tgtEl>
                                          <p:spTgt spid="171025"/>
                                        </p:tgtEl>
                                        <p:attrNameLst>
                                          <p:attrName>ppt_w</p:attrName>
                                        </p:attrNameLst>
                                      </p:cBhvr>
                                    </p:anim>
                                    <p:anim by="(#ppt_w*0.50)" calcmode="lin" valueType="num">
                                      <p:cBhvr>
                                        <p:cTn id="24" dur="500" decel="50000" autoRev="1" fill="hold">
                                          <p:stCondLst>
                                            <p:cond delay="0"/>
                                          </p:stCondLst>
                                        </p:cTn>
                                        <p:tgtEl>
                                          <p:spTgt spid="171025"/>
                                        </p:tgtEl>
                                        <p:attrNameLst>
                                          <p:attrName>ppt_x</p:attrName>
                                        </p:attrNameLst>
                                      </p:cBhvr>
                                    </p:anim>
                                    <p:anim from="(-#ppt_h/2)" to="(#ppt_y)" calcmode="lin" valueType="num">
                                      <p:cBhvr>
                                        <p:cTn id="25" dur="1000" fill="hold">
                                          <p:stCondLst>
                                            <p:cond delay="0"/>
                                          </p:stCondLst>
                                        </p:cTn>
                                        <p:tgtEl>
                                          <p:spTgt spid="171025"/>
                                        </p:tgtEl>
                                        <p:attrNameLst>
                                          <p:attrName>ppt_y</p:attrName>
                                        </p:attrNameLst>
                                      </p:cBhvr>
                                    </p:anim>
                                    <p:animRot by="21600000">
                                      <p:cBhvr>
                                        <p:cTn id="26" dur="1000" fill="hold">
                                          <p:stCondLst>
                                            <p:cond delay="0"/>
                                          </p:stCondLst>
                                        </p:cTn>
                                        <p:tgtEl>
                                          <p:spTgt spid="1710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9000">
                <p:cTn id="27" fill="hold" display="0">
                  <p:stCondLst>
                    <p:cond delay="indefinite"/>
                  </p:stCondLst>
                  <p:endCondLst>
                    <p:cond evt="onPrev" delay="0">
                      <p:tgtEl>
                        <p:sldTgt/>
                      </p:tgtEl>
                    </p:cond>
                    <p:cond evt="onStopAudio" delay="0">
                      <p:tgtEl>
                        <p:sldTgt/>
                      </p:tgtEl>
                    </p:cond>
                  </p:endCondLst>
                </p:cTn>
                <p:tgtEl>
                  <p:spTgt spid="171023"/>
                </p:tgtEl>
              </p:cMediaNode>
            </p:audio>
          </p:childTnLst>
        </p:cTn>
      </p:par>
    </p:tnLst>
    <p:bldLst>
      <p:bldP spid="1710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6358" name="Oval 38"/>
          <p:cNvSpPr>
            <a:spLocks noChangeArrowheads="1"/>
          </p:cNvSpPr>
          <p:nvPr/>
        </p:nvSpPr>
        <p:spPr bwMode="auto">
          <a:xfrm>
            <a:off x="6496050" y="3657600"/>
            <a:ext cx="3314700" cy="2952750"/>
          </a:xfrm>
          <a:prstGeom prst="ellipse">
            <a:avLst/>
          </a:prstGeom>
          <a:solidFill>
            <a:srgbClr val="99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000000"/>
              </a:solidFill>
            </a:endParaRPr>
          </a:p>
        </p:txBody>
      </p:sp>
      <p:sp>
        <p:nvSpPr>
          <p:cNvPr id="56357" name="Oval 37"/>
          <p:cNvSpPr>
            <a:spLocks noChangeArrowheads="1"/>
          </p:cNvSpPr>
          <p:nvPr/>
        </p:nvSpPr>
        <p:spPr bwMode="auto">
          <a:xfrm>
            <a:off x="2697163" y="1252538"/>
            <a:ext cx="4846637" cy="3281362"/>
          </a:xfrm>
          <a:prstGeom prst="ellipse">
            <a:avLst/>
          </a:prstGeom>
          <a:solidFill>
            <a:srgbClr val="99FFCC"/>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000000"/>
              </a:solidFill>
            </a:endParaRPr>
          </a:p>
        </p:txBody>
      </p:sp>
      <p:sp>
        <p:nvSpPr>
          <p:cNvPr id="56356" name="Oval 36"/>
          <p:cNvSpPr>
            <a:spLocks noChangeArrowheads="1"/>
          </p:cNvSpPr>
          <p:nvPr/>
        </p:nvSpPr>
        <p:spPr bwMode="auto">
          <a:xfrm>
            <a:off x="285750" y="3486150"/>
            <a:ext cx="3600450" cy="3028950"/>
          </a:xfrm>
          <a:prstGeom prst="ellipse">
            <a:avLst/>
          </a:prstGeom>
          <a:solidFill>
            <a:srgbClr val="CCCCFF"/>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56322"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grpSp>
        <p:nvGrpSpPr>
          <p:cNvPr id="212998" name="Group 3"/>
          <p:cNvGrpSpPr>
            <a:grpSpLocks/>
          </p:cNvGrpSpPr>
          <p:nvPr/>
        </p:nvGrpSpPr>
        <p:grpSpPr bwMode="auto">
          <a:xfrm>
            <a:off x="1831975" y="238125"/>
            <a:ext cx="419100" cy="381000"/>
            <a:chOff x="1056" y="672"/>
            <a:chExt cx="264" cy="240"/>
          </a:xfrm>
        </p:grpSpPr>
        <p:sp>
          <p:nvSpPr>
            <p:cNvPr id="5632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2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2999" name="Group 6"/>
          <p:cNvGrpSpPr>
            <a:grpSpLocks/>
          </p:cNvGrpSpPr>
          <p:nvPr/>
        </p:nvGrpSpPr>
        <p:grpSpPr bwMode="auto">
          <a:xfrm>
            <a:off x="484188" y="238125"/>
            <a:ext cx="419100" cy="381000"/>
            <a:chOff x="1056" y="672"/>
            <a:chExt cx="264" cy="240"/>
          </a:xfrm>
        </p:grpSpPr>
        <p:sp>
          <p:nvSpPr>
            <p:cNvPr id="5632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2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0" name="Group 9"/>
          <p:cNvGrpSpPr>
            <a:grpSpLocks/>
          </p:cNvGrpSpPr>
          <p:nvPr/>
        </p:nvGrpSpPr>
        <p:grpSpPr bwMode="auto">
          <a:xfrm>
            <a:off x="3009900" y="231775"/>
            <a:ext cx="419100" cy="381000"/>
            <a:chOff x="1056" y="672"/>
            <a:chExt cx="264" cy="240"/>
          </a:xfrm>
        </p:grpSpPr>
        <p:sp>
          <p:nvSpPr>
            <p:cNvPr id="5633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3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1" name="Group 12"/>
          <p:cNvGrpSpPr>
            <a:grpSpLocks/>
          </p:cNvGrpSpPr>
          <p:nvPr/>
        </p:nvGrpSpPr>
        <p:grpSpPr bwMode="auto">
          <a:xfrm>
            <a:off x="4270375" y="239713"/>
            <a:ext cx="419100" cy="381000"/>
            <a:chOff x="1056" y="672"/>
            <a:chExt cx="264" cy="240"/>
          </a:xfrm>
        </p:grpSpPr>
        <p:sp>
          <p:nvSpPr>
            <p:cNvPr id="5633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3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2" name="Group 15"/>
          <p:cNvGrpSpPr>
            <a:grpSpLocks/>
          </p:cNvGrpSpPr>
          <p:nvPr/>
        </p:nvGrpSpPr>
        <p:grpSpPr bwMode="auto">
          <a:xfrm>
            <a:off x="5610225" y="223838"/>
            <a:ext cx="419100" cy="381000"/>
            <a:chOff x="1056" y="672"/>
            <a:chExt cx="264" cy="240"/>
          </a:xfrm>
        </p:grpSpPr>
        <p:sp>
          <p:nvSpPr>
            <p:cNvPr id="5633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3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3" name="Group 18"/>
          <p:cNvGrpSpPr>
            <a:grpSpLocks/>
          </p:cNvGrpSpPr>
          <p:nvPr/>
        </p:nvGrpSpPr>
        <p:grpSpPr bwMode="auto">
          <a:xfrm>
            <a:off x="9182100" y="223838"/>
            <a:ext cx="419100" cy="381000"/>
            <a:chOff x="1056" y="672"/>
            <a:chExt cx="264" cy="240"/>
          </a:xfrm>
        </p:grpSpPr>
        <p:sp>
          <p:nvSpPr>
            <p:cNvPr id="5633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4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4" name="Group 21"/>
          <p:cNvGrpSpPr>
            <a:grpSpLocks/>
          </p:cNvGrpSpPr>
          <p:nvPr/>
        </p:nvGrpSpPr>
        <p:grpSpPr bwMode="auto">
          <a:xfrm>
            <a:off x="8039100" y="214313"/>
            <a:ext cx="419100" cy="381000"/>
            <a:chOff x="1056" y="672"/>
            <a:chExt cx="264" cy="240"/>
          </a:xfrm>
        </p:grpSpPr>
        <p:sp>
          <p:nvSpPr>
            <p:cNvPr id="5634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4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213005" name="Group 24"/>
          <p:cNvGrpSpPr>
            <a:grpSpLocks/>
          </p:cNvGrpSpPr>
          <p:nvPr/>
        </p:nvGrpSpPr>
        <p:grpSpPr bwMode="auto">
          <a:xfrm>
            <a:off x="6838950" y="228600"/>
            <a:ext cx="419100" cy="381000"/>
            <a:chOff x="1056" y="672"/>
            <a:chExt cx="264" cy="240"/>
          </a:xfrm>
        </p:grpSpPr>
        <p:sp>
          <p:nvSpPr>
            <p:cNvPr id="5634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4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sp>
        <p:nvSpPr>
          <p:cNvPr id="56347" name="Text Box 27"/>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rgbClr val="808080"/>
                </a:solidFill>
                <a:latin typeface="Chelsea Studio" charset="0"/>
              </a:rPr>
              <a:t> Intro</a:t>
            </a:r>
            <a:r>
              <a:rPr lang="en-US" sz="2000">
                <a:solidFill>
                  <a:srgbClr val="000000"/>
                </a:solidFill>
                <a:latin typeface="Chelsea Studio" charset="0"/>
              </a:rPr>
              <a:t>  </a:t>
            </a:r>
            <a:r>
              <a:rPr lang="en-US" sz="2000">
                <a:solidFill>
                  <a:srgbClr val="808080"/>
                </a:solidFill>
                <a:latin typeface="Chelsea Studio" charset="0"/>
              </a:rPr>
              <a:t> EXILE</a:t>
            </a:r>
            <a:r>
              <a:rPr lang="en-US" sz="2000">
                <a:solidFill>
                  <a:srgbClr val="000000"/>
                </a:solidFill>
                <a:latin typeface="Chelsea Studio" charset="0"/>
              </a:rPr>
              <a:t>  </a:t>
            </a:r>
            <a:r>
              <a:rPr lang="en-US" sz="2000">
                <a:solidFill>
                  <a:srgbClr val="808080"/>
                </a:solidFill>
                <a:latin typeface="Chelsea Studio" charset="0"/>
              </a:rPr>
              <a:t>EZEKIEL</a:t>
            </a:r>
            <a:r>
              <a:rPr lang="en-US" sz="2000">
                <a:solidFill>
                  <a:srgbClr val="000000"/>
                </a:solidFill>
                <a:latin typeface="Chelsea Studio" charset="0"/>
              </a:rPr>
              <a:t>  </a:t>
            </a:r>
            <a:r>
              <a:rPr lang="en-US" sz="2000">
                <a:solidFill>
                  <a:srgbClr val="808080"/>
                </a:solidFill>
                <a:latin typeface="Chelsea Studio" charset="0"/>
              </a:rPr>
              <a:t>ISSUES  </a:t>
            </a:r>
            <a:r>
              <a:rPr lang="en-US" sz="2000">
                <a:solidFill>
                  <a:srgbClr val="000000"/>
                </a:solidFill>
                <a:latin typeface="Chelsea Studio" charset="0"/>
              </a:rPr>
              <a:t>DANIEL </a:t>
            </a:r>
            <a:r>
              <a:rPr lang="en-US" sz="2000">
                <a:solidFill>
                  <a:srgbClr val="808080"/>
                </a:solidFill>
                <a:latin typeface="Chelsea Studio" charset="0"/>
              </a:rPr>
              <a:t> ISSUES  QUIZ SUMMARY</a:t>
            </a:r>
          </a:p>
        </p:txBody>
      </p:sp>
      <p:cxnSp>
        <p:nvCxnSpPr>
          <p:cNvPr id="56348"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6349" name="Oval 29"/>
          <p:cNvSpPr>
            <a:spLocks noChangeArrowheads="1"/>
          </p:cNvSpPr>
          <p:nvPr/>
        </p:nvSpPr>
        <p:spPr bwMode="auto">
          <a:xfrm>
            <a:off x="5349875" y="-3810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51" name="AutoShape 31"/>
          <p:cNvSpPr>
            <a:spLocks noChangeArrowheads="1"/>
          </p:cNvSpPr>
          <p:nvPr/>
        </p:nvSpPr>
        <p:spPr bwMode="auto">
          <a:xfrm>
            <a:off x="4970463" y="739775"/>
            <a:ext cx="420687" cy="474663"/>
          </a:xfrm>
          <a:prstGeom prst="curvedRightArrow">
            <a:avLst>
              <a:gd name="adj1" fmla="val 22566"/>
              <a:gd name="adj2" fmla="val 4513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56352" name="Rectangle 32"/>
          <p:cNvSpPr>
            <a:spLocks noChangeArrowheads="1"/>
          </p:cNvSpPr>
          <p:nvPr/>
        </p:nvSpPr>
        <p:spPr bwMode="auto">
          <a:xfrm>
            <a:off x="5360988" y="865188"/>
            <a:ext cx="11303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solidFill>
                  <a:srgbClr val="000000"/>
                </a:solidFill>
                <a:latin typeface="Chelsea Studio" charset="0"/>
              </a:rPr>
              <a:t>Purpose</a:t>
            </a:r>
          </a:p>
        </p:txBody>
      </p:sp>
      <p:sp>
        <p:nvSpPr>
          <p:cNvPr id="56353" name="Text Box 33"/>
          <p:cNvSpPr txBox="1">
            <a:spLocks noChangeArrowheads="1"/>
          </p:cNvSpPr>
          <p:nvPr/>
        </p:nvSpPr>
        <p:spPr bwMode="auto">
          <a:xfrm>
            <a:off x="6553200" y="4427538"/>
            <a:ext cx="3333750" cy="181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a:solidFill>
                  <a:srgbClr val="000000"/>
                </a:solidFill>
                <a:latin typeface="Arial Black" charset="0"/>
              </a:rPr>
              <a:t>Doctrine of resurrection - hope</a:t>
            </a:r>
          </a:p>
        </p:txBody>
      </p:sp>
      <p:sp>
        <p:nvSpPr>
          <p:cNvPr id="56354" name="Rectangle 34"/>
          <p:cNvSpPr>
            <a:spLocks noChangeArrowheads="1"/>
          </p:cNvSpPr>
          <p:nvPr/>
        </p:nvSpPr>
        <p:spPr bwMode="auto">
          <a:xfrm>
            <a:off x="400050" y="4256088"/>
            <a:ext cx="3503613" cy="1811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solidFill>
                  <a:srgbClr val="000000"/>
                </a:solidFill>
                <a:latin typeface="Arial Black" charset="0"/>
              </a:rPr>
              <a:t>Theological </a:t>
            </a:r>
          </a:p>
          <a:p>
            <a:pPr>
              <a:defRPr/>
            </a:pPr>
            <a:r>
              <a:rPr lang="en-US" sz="3200">
                <a:solidFill>
                  <a:srgbClr val="000000"/>
                </a:solidFill>
                <a:latin typeface="Arial Black" charset="0"/>
              </a:rPr>
              <a:t>understanding </a:t>
            </a:r>
          </a:p>
          <a:p>
            <a:pPr>
              <a:defRPr/>
            </a:pPr>
            <a:r>
              <a:rPr lang="en-US" sz="3200">
                <a:solidFill>
                  <a:srgbClr val="000000"/>
                </a:solidFill>
                <a:latin typeface="Arial Black" charset="0"/>
              </a:rPr>
              <a:t>of history</a:t>
            </a:r>
          </a:p>
        </p:txBody>
      </p:sp>
      <p:sp>
        <p:nvSpPr>
          <p:cNvPr id="56355" name="Rectangle 35"/>
          <p:cNvSpPr>
            <a:spLocks noChangeArrowheads="1"/>
          </p:cNvSpPr>
          <p:nvPr/>
        </p:nvSpPr>
        <p:spPr bwMode="auto">
          <a:xfrm>
            <a:off x="2843213" y="1638300"/>
            <a:ext cx="4400550" cy="2384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a:solidFill>
                  <a:srgbClr val="000000"/>
                </a:solidFill>
                <a:latin typeface="Arial Black" charset="0"/>
              </a:rPr>
              <a:t>Purpose of history - Learn from past/give hope for present &amp; future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49"/>
                                        </p:tgtEl>
                                        <p:attrNameLst>
                                          <p:attrName>style.visibility</p:attrName>
                                        </p:attrNameLst>
                                      </p:cBhvr>
                                      <p:to>
                                        <p:strVal val="visible"/>
                                      </p:to>
                                    </p:set>
                                    <p:animEffect transition="in" filter="fade">
                                      <p:cBhvr>
                                        <p:cTn id="7" dur="2000"/>
                                        <p:tgtEl>
                                          <p:spTgt spid="56349"/>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56349"/>
                                        </p:tgtEl>
                                      </p:cBhvr>
                                    </p:animEffect>
                                    <p:animScale>
                                      <p:cBhvr>
                                        <p:cTn id="11" dur="1000" autoRev="1" fill="hold"/>
                                        <p:tgtEl>
                                          <p:spTgt spid="56349"/>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56351"/>
                                        </p:tgtEl>
                                        <p:attrNameLst>
                                          <p:attrName>style.visibility</p:attrName>
                                        </p:attrNameLst>
                                      </p:cBhvr>
                                      <p:to>
                                        <p:strVal val="visible"/>
                                      </p:to>
                                    </p:set>
                                    <p:anim calcmode="lin" valueType="num">
                                      <p:cBhvr>
                                        <p:cTn id="16" dur="500" fill="hold"/>
                                        <p:tgtEl>
                                          <p:spTgt spid="56351"/>
                                        </p:tgtEl>
                                        <p:attrNameLst>
                                          <p:attrName>ppt_w</p:attrName>
                                        </p:attrNameLst>
                                      </p:cBhvr>
                                      <p:tavLst>
                                        <p:tav tm="0">
                                          <p:val>
                                            <p:fltVal val="0"/>
                                          </p:val>
                                        </p:tav>
                                        <p:tav tm="100000">
                                          <p:val>
                                            <p:strVal val="#ppt_w"/>
                                          </p:val>
                                        </p:tav>
                                      </p:tavLst>
                                    </p:anim>
                                    <p:anim calcmode="lin" valueType="num">
                                      <p:cBhvr>
                                        <p:cTn id="17" dur="500" fill="hold"/>
                                        <p:tgtEl>
                                          <p:spTgt spid="56351"/>
                                        </p:tgtEl>
                                        <p:attrNameLst>
                                          <p:attrName>ppt_h</p:attrName>
                                        </p:attrNameLst>
                                      </p:cBhvr>
                                      <p:tavLst>
                                        <p:tav tm="0">
                                          <p:val>
                                            <p:fltVal val="0"/>
                                          </p:val>
                                        </p:tav>
                                        <p:tav tm="100000">
                                          <p:val>
                                            <p:strVal val="#ppt_h"/>
                                          </p:val>
                                        </p:tav>
                                      </p:tavLst>
                                    </p:anim>
                                    <p:anim calcmode="lin" valueType="num">
                                      <p:cBhvr>
                                        <p:cTn id="18" dur="500" fill="hold"/>
                                        <p:tgtEl>
                                          <p:spTgt spid="56351"/>
                                        </p:tgtEl>
                                        <p:attrNameLst>
                                          <p:attrName>style.rotation</p:attrName>
                                        </p:attrNameLst>
                                      </p:cBhvr>
                                      <p:tavLst>
                                        <p:tav tm="0">
                                          <p:val>
                                            <p:fltVal val="360"/>
                                          </p:val>
                                        </p:tav>
                                        <p:tav tm="100000">
                                          <p:val>
                                            <p:fltVal val="0"/>
                                          </p:val>
                                        </p:tav>
                                      </p:tavLst>
                                    </p:anim>
                                    <p:animEffect transition="in" filter="fade">
                                      <p:cBhvr>
                                        <p:cTn id="19" dur="500"/>
                                        <p:tgtEl>
                                          <p:spTgt spid="56351"/>
                                        </p:tgtEl>
                                      </p:cBhvr>
                                    </p:animEffect>
                                  </p:childTnLst>
                                </p:cTn>
                              </p:par>
                            </p:childTnLst>
                          </p:cTn>
                        </p:par>
                        <p:par>
                          <p:cTn id="20" fill="hold" nodeType="afterGroup">
                            <p:stCondLst>
                              <p:cond delay="5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56352">
                                            <p:txEl>
                                              <p:pRg st="0" end="0"/>
                                            </p:txEl>
                                          </p:spTgt>
                                        </p:tgtEl>
                                        <p:attrNameLst>
                                          <p:attrName>style.visibility</p:attrName>
                                        </p:attrNameLst>
                                      </p:cBhvr>
                                      <p:to>
                                        <p:strVal val="visible"/>
                                      </p:to>
                                    </p:set>
                                    <p:anim calcmode="lin" valueType="num">
                                      <p:cBhvr>
                                        <p:cTn id="23" dur="500" fill="hold"/>
                                        <p:tgtEl>
                                          <p:spTgt spid="5635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56352">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5635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5635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56352">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6354">
                                            <p:txEl>
                                              <p:pRg st="0" end="0"/>
                                            </p:txEl>
                                          </p:spTgt>
                                        </p:tgtEl>
                                        <p:attrNameLst>
                                          <p:attrName>style.visibility</p:attrName>
                                        </p:attrNameLst>
                                      </p:cBhvr>
                                      <p:to>
                                        <p:strVal val="visible"/>
                                      </p:to>
                                    </p:set>
                                    <p:animEffect transition="in" filter="dissolve">
                                      <p:cBhvr>
                                        <p:cTn id="32" dur="500"/>
                                        <p:tgtEl>
                                          <p:spTgt spid="56354">
                                            <p:txEl>
                                              <p:pRg st="0" end="0"/>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56354">
                                            <p:txEl>
                                              <p:pRg st="1" end="1"/>
                                            </p:txEl>
                                          </p:spTgt>
                                        </p:tgtEl>
                                        <p:attrNameLst>
                                          <p:attrName>style.visibility</p:attrName>
                                        </p:attrNameLst>
                                      </p:cBhvr>
                                      <p:to>
                                        <p:strVal val="visible"/>
                                      </p:to>
                                    </p:set>
                                    <p:animEffect transition="in" filter="dissolve">
                                      <p:cBhvr>
                                        <p:cTn id="35" dur="500"/>
                                        <p:tgtEl>
                                          <p:spTgt spid="56354">
                                            <p:txEl>
                                              <p:pRg st="1" end="1"/>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56354">
                                            <p:txEl>
                                              <p:pRg st="2" end="2"/>
                                            </p:txEl>
                                          </p:spTgt>
                                        </p:tgtEl>
                                        <p:attrNameLst>
                                          <p:attrName>style.visibility</p:attrName>
                                        </p:attrNameLst>
                                      </p:cBhvr>
                                      <p:to>
                                        <p:strVal val="visible"/>
                                      </p:to>
                                    </p:set>
                                    <p:animEffect transition="in" filter="dissolve">
                                      <p:cBhvr>
                                        <p:cTn id="38" dur="500"/>
                                        <p:tgtEl>
                                          <p:spTgt spid="56354">
                                            <p:txEl>
                                              <p:pRg st="2" end="2"/>
                                            </p:txEl>
                                          </p:spTgt>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56356"/>
                                        </p:tgtEl>
                                        <p:attrNameLst>
                                          <p:attrName>style.visibility</p:attrName>
                                        </p:attrNameLst>
                                      </p:cBhvr>
                                      <p:to>
                                        <p:strVal val="visible"/>
                                      </p:to>
                                    </p:set>
                                    <p:anim calcmode="lin" valueType="num">
                                      <p:cBhvr>
                                        <p:cTn id="41" dur="500" fill="hold"/>
                                        <p:tgtEl>
                                          <p:spTgt spid="56356"/>
                                        </p:tgtEl>
                                        <p:attrNameLst>
                                          <p:attrName>ppt_w</p:attrName>
                                        </p:attrNameLst>
                                      </p:cBhvr>
                                      <p:tavLst>
                                        <p:tav tm="0">
                                          <p:val>
                                            <p:fltVal val="0"/>
                                          </p:val>
                                        </p:tav>
                                        <p:tav tm="100000">
                                          <p:val>
                                            <p:strVal val="#ppt_w"/>
                                          </p:val>
                                        </p:tav>
                                      </p:tavLst>
                                    </p:anim>
                                    <p:anim calcmode="lin" valueType="num">
                                      <p:cBhvr>
                                        <p:cTn id="42" dur="500" fill="hold"/>
                                        <p:tgtEl>
                                          <p:spTgt spid="56356"/>
                                        </p:tgtEl>
                                        <p:attrNameLst>
                                          <p:attrName>ppt_h</p:attrName>
                                        </p:attrNameLst>
                                      </p:cBhvr>
                                      <p:tavLst>
                                        <p:tav tm="0">
                                          <p:val>
                                            <p:fltVal val="0"/>
                                          </p:val>
                                        </p:tav>
                                        <p:tav tm="100000">
                                          <p:val>
                                            <p:strVal val="#ppt_h"/>
                                          </p:val>
                                        </p:tav>
                                      </p:tavLst>
                                    </p:anim>
                                    <p:animEffect transition="in" filter="fade">
                                      <p:cBhvr>
                                        <p:cTn id="43" dur="500"/>
                                        <p:tgtEl>
                                          <p:spTgt spid="5635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56355">
                                            <p:txEl>
                                              <p:pRg st="0" end="0"/>
                                            </p:txEl>
                                          </p:spTgt>
                                        </p:tgtEl>
                                        <p:attrNameLst>
                                          <p:attrName>style.visibility</p:attrName>
                                        </p:attrNameLst>
                                      </p:cBhvr>
                                      <p:to>
                                        <p:strVal val="visible"/>
                                      </p:to>
                                    </p:set>
                                    <p:animEffect transition="in" filter="dissolve">
                                      <p:cBhvr>
                                        <p:cTn id="48" dur="500"/>
                                        <p:tgtEl>
                                          <p:spTgt spid="56355">
                                            <p:txEl>
                                              <p:pRg st="0" end="0"/>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56357"/>
                                        </p:tgtEl>
                                        <p:attrNameLst>
                                          <p:attrName>style.visibility</p:attrName>
                                        </p:attrNameLst>
                                      </p:cBhvr>
                                      <p:to>
                                        <p:strVal val="visible"/>
                                      </p:to>
                                    </p:set>
                                    <p:anim calcmode="lin" valueType="num">
                                      <p:cBhvr>
                                        <p:cTn id="51" dur="500" fill="hold"/>
                                        <p:tgtEl>
                                          <p:spTgt spid="56357"/>
                                        </p:tgtEl>
                                        <p:attrNameLst>
                                          <p:attrName>ppt_w</p:attrName>
                                        </p:attrNameLst>
                                      </p:cBhvr>
                                      <p:tavLst>
                                        <p:tav tm="0">
                                          <p:val>
                                            <p:fltVal val="0"/>
                                          </p:val>
                                        </p:tav>
                                        <p:tav tm="100000">
                                          <p:val>
                                            <p:strVal val="#ppt_w"/>
                                          </p:val>
                                        </p:tav>
                                      </p:tavLst>
                                    </p:anim>
                                    <p:anim calcmode="lin" valueType="num">
                                      <p:cBhvr>
                                        <p:cTn id="52" dur="500" fill="hold"/>
                                        <p:tgtEl>
                                          <p:spTgt spid="56357"/>
                                        </p:tgtEl>
                                        <p:attrNameLst>
                                          <p:attrName>ppt_h</p:attrName>
                                        </p:attrNameLst>
                                      </p:cBhvr>
                                      <p:tavLst>
                                        <p:tav tm="0">
                                          <p:val>
                                            <p:fltVal val="0"/>
                                          </p:val>
                                        </p:tav>
                                        <p:tav tm="100000">
                                          <p:val>
                                            <p:strVal val="#ppt_h"/>
                                          </p:val>
                                        </p:tav>
                                      </p:tavLst>
                                    </p:anim>
                                    <p:animEffect transition="in" filter="fade">
                                      <p:cBhvr>
                                        <p:cTn id="53" dur="500"/>
                                        <p:tgtEl>
                                          <p:spTgt spid="5635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nodeType="clickEffect">
                                  <p:stCondLst>
                                    <p:cond delay="0"/>
                                  </p:stCondLst>
                                  <p:childTnLst>
                                    <p:set>
                                      <p:cBhvr>
                                        <p:cTn id="57" dur="1" fill="hold">
                                          <p:stCondLst>
                                            <p:cond delay="0"/>
                                          </p:stCondLst>
                                        </p:cTn>
                                        <p:tgtEl>
                                          <p:spTgt spid="56353">
                                            <p:txEl>
                                              <p:pRg st="0" end="0"/>
                                            </p:txEl>
                                          </p:spTgt>
                                        </p:tgtEl>
                                        <p:attrNameLst>
                                          <p:attrName>style.visibility</p:attrName>
                                        </p:attrNameLst>
                                      </p:cBhvr>
                                      <p:to>
                                        <p:strVal val="visible"/>
                                      </p:to>
                                    </p:set>
                                    <p:animEffect transition="in" filter="dissolve">
                                      <p:cBhvr>
                                        <p:cTn id="58" dur="500"/>
                                        <p:tgtEl>
                                          <p:spTgt spid="56353">
                                            <p:txEl>
                                              <p:pRg st="0" end="0"/>
                                            </p:txEl>
                                          </p:spTgt>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56358"/>
                                        </p:tgtEl>
                                        <p:attrNameLst>
                                          <p:attrName>style.visibility</p:attrName>
                                        </p:attrNameLst>
                                      </p:cBhvr>
                                      <p:to>
                                        <p:strVal val="visible"/>
                                      </p:to>
                                    </p:set>
                                    <p:anim calcmode="lin" valueType="num">
                                      <p:cBhvr>
                                        <p:cTn id="61" dur="500" fill="hold"/>
                                        <p:tgtEl>
                                          <p:spTgt spid="56358"/>
                                        </p:tgtEl>
                                        <p:attrNameLst>
                                          <p:attrName>ppt_w</p:attrName>
                                        </p:attrNameLst>
                                      </p:cBhvr>
                                      <p:tavLst>
                                        <p:tav tm="0">
                                          <p:val>
                                            <p:fltVal val="0"/>
                                          </p:val>
                                        </p:tav>
                                        <p:tav tm="100000">
                                          <p:val>
                                            <p:strVal val="#ppt_w"/>
                                          </p:val>
                                        </p:tav>
                                      </p:tavLst>
                                    </p:anim>
                                    <p:anim calcmode="lin" valueType="num">
                                      <p:cBhvr>
                                        <p:cTn id="62" dur="500" fill="hold"/>
                                        <p:tgtEl>
                                          <p:spTgt spid="56358"/>
                                        </p:tgtEl>
                                        <p:attrNameLst>
                                          <p:attrName>ppt_h</p:attrName>
                                        </p:attrNameLst>
                                      </p:cBhvr>
                                      <p:tavLst>
                                        <p:tav tm="0">
                                          <p:val>
                                            <p:fltVal val="0"/>
                                          </p:val>
                                        </p:tav>
                                        <p:tav tm="100000">
                                          <p:val>
                                            <p:strVal val="#ppt_h"/>
                                          </p:val>
                                        </p:tav>
                                      </p:tavLst>
                                    </p:anim>
                                    <p:animEffect transition="in" filter="fade">
                                      <p:cBhvr>
                                        <p:cTn id="63" dur="500"/>
                                        <p:tgtEl>
                                          <p:spTgt spid="56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8" grpId="0" animBg="1"/>
      <p:bldP spid="56357" grpId="0" animBg="1"/>
      <p:bldP spid="56356" grpId="0" animBg="1"/>
      <p:bldP spid="56349" grpId="0" animBg="1"/>
      <p:bldP spid="56349" grpId="1" animBg="1"/>
      <p:bldP spid="563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7346"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15043" name="Group 3"/>
          <p:cNvGrpSpPr>
            <a:grpSpLocks/>
          </p:cNvGrpSpPr>
          <p:nvPr/>
        </p:nvGrpSpPr>
        <p:grpSpPr bwMode="auto">
          <a:xfrm>
            <a:off x="1831975" y="238125"/>
            <a:ext cx="419100" cy="381000"/>
            <a:chOff x="1056" y="672"/>
            <a:chExt cx="264" cy="240"/>
          </a:xfrm>
        </p:grpSpPr>
        <p:sp>
          <p:nvSpPr>
            <p:cNvPr id="5734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4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4" name="Group 6"/>
          <p:cNvGrpSpPr>
            <a:grpSpLocks/>
          </p:cNvGrpSpPr>
          <p:nvPr/>
        </p:nvGrpSpPr>
        <p:grpSpPr bwMode="auto">
          <a:xfrm>
            <a:off x="484188" y="238125"/>
            <a:ext cx="419100" cy="381000"/>
            <a:chOff x="1056" y="672"/>
            <a:chExt cx="264" cy="240"/>
          </a:xfrm>
        </p:grpSpPr>
        <p:sp>
          <p:nvSpPr>
            <p:cNvPr id="5735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5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5" name="Group 9"/>
          <p:cNvGrpSpPr>
            <a:grpSpLocks/>
          </p:cNvGrpSpPr>
          <p:nvPr/>
        </p:nvGrpSpPr>
        <p:grpSpPr bwMode="auto">
          <a:xfrm>
            <a:off x="3009900" y="231775"/>
            <a:ext cx="419100" cy="381000"/>
            <a:chOff x="1056" y="672"/>
            <a:chExt cx="264" cy="240"/>
          </a:xfrm>
        </p:grpSpPr>
        <p:sp>
          <p:nvSpPr>
            <p:cNvPr id="5735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5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6" name="Group 12"/>
          <p:cNvGrpSpPr>
            <a:grpSpLocks/>
          </p:cNvGrpSpPr>
          <p:nvPr/>
        </p:nvGrpSpPr>
        <p:grpSpPr bwMode="auto">
          <a:xfrm>
            <a:off x="4270375" y="239713"/>
            <a:ext cx="419100" cy="381000"/>
            <a:chOff x="1056" y="672"/>
            <a:chExt cx="264" cy="240"/>
          </a:xfrm>
        </p:grpSpPr>
        <p:sp>
          <p:nvSpPr>
            <p:cNvPr id="5735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5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7" name="Group 15"/>
          <p:cNvGrpSpPr>
            <a:grpSpLocks/>
          </p:cNvGrpSpPr>
          <p:nvPr/>
        </p:nvGrpSpPr>
        <p:grpSpPr bwMode="auto">
          <a:xfrm>
            <a:off x="5610225" y="223838"/>
            <a:ext cx="419100" cy="381000"/>
            <a:chOff x="1056" y="672"/>
            <a:chExt cx="264" cy="240"/>
          </a:xfrm>
        </p:grpSpPr>
        <p:sp>
          <p:nvSpPr>
            <p:cNvPr id="5736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6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8" name="Group 18"/>
          <p:cNvGrpSpPr>
            <a:grpSpLocks/>
          </p:cNvGrpSpPr>
          <p:nvPr/>
        </p:nvGrpSpPr>
        <p:grpSpPr bwMode="auto">
          <a:xfrm>
            <a:off x="9182100" y="223838"/>
            <a:ext cx="419100" cy="381000"/>
            <a:chOff x="1056" y="672"/>
            <a:chExt cx="264" cy="240"/>
          </a:xfrm>
        </p:grpSpPr>
        <p:sp>
          <p:nvSpPr>
            <p:cNvPr id="5736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6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49" name="Group 21"/>
          <p:cNvGrpSpPr>
            <a:grpSpLocks/>
          </p:cNvGrpSpPr>
          <p:nvPr/>
        </p:nvGrpSpPr>
        <p:grpSpPr bwMode="auto">
          <a:xfrm>
            <a:off x="8039100" y="214313"/>
            <a:ext cx="419100" cy="381000"/>
            <a:chOff x="1056" y="672"/>
            <a:chExt cx="264" cy="240"/>
          </a:xfrm>
        </p:grpSpPr>
        <p:sp>
          <p:nvSpPr>
            <p:cNvPr id="5736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6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5050" name="Group 24"/>
          <p:cNvGrpSpPr>
            <a:grpSpLocks/>
          </p:cNvGrpSpPr>
          <p:nvPr/>
        </p:nvGrpSpPr>
        <p:grpSpPr bwMode="auto">
          <a:xfrm>
            <a:off x="6838950" y="228600"/>
            <a:ext cx="419100" cy="381000"/>
            <a:chOff x="1056" y="672"/>
            <a:chExt cx="264" cy="240"/>
          </a:xfrm>
        </p:grpSpPr>
        <p:sp>
          <p:nvSpPr>
            <p:cNvPr id="5736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7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7371" name="Text Box 27"/>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a:t>
            </a:r>
            <a:r>
              <a:rPr lang="en-US" sz="2000">
                <a:solidFill>
                  <a:schemeClr val="bg2"/>
                </a:solidFill>
                <a:latin typeface="Chelsea Studio" charset="0"/>
                <a:cs typeface="+mn-cs"/>
              </a:rPr>
              <a:t>EZEKIEL</a:t>
            </a:r>
            <a:r>
              <a:rPr lang="en-US" sz="2000">
                <a:latin typeface="Chelsea Studio" charset="0"/>
                <a:cs typeface="+mn-cs"/>
              </a:rPr>
              <a:t>  </a:t>
            </a:r>
            <a:r>
              <a:rPr lang="en-US" sz="2000">
                <a:solidFill>
                  <a:schemeClr val="bg2"/>
                </a:solidFill>
                <a:latin typeface="Chelsea Studio" charset="0"/>
                <a:cs typeface="+mn-cs"/>
              </a:rPr>
              <a:t>ISSUES  </a:t>
            </a:r>
            <a:r>
              <a:rPr lang="en-US" sz="2000">
                <a:latin typeface="Chelsea Studio" charset="0"/>
                <a:cs typeface="+mn-cs"/>
              </a:rPr>
              <a:t>DANIEL </a:t>
            </a:r>
            <a:r>
              <a:rPr lang="en-US" sz="2000">
                <a:solidFill>
                  <a:schemeClr val="bg2"/>
                </a:solidFill>
                <a:latin typeface="Chelsea Studio" charset="0"/>
                <a:cs typeface="+mn-cs"/>
              </a:rPr>
              <a:t> ISSUES  QUIZ SUMMARY</a:t>
            </a:r>
          </a:p>
        </p:txBody>
      </p:sp>
      <p:cxnSp>
        <p:nvCxnSpPr>
          <p:cNvPr id="57372"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7373" name="Oval 29"/>
          <p:cNvSpPr>
            <a:spLocks noChangeArrowheads="1"/>
          </p:cNvSpPr>
          <p:nvPr/>
        </p:nvSpPr>
        <p:spPr bwMode="auto">
          <a:xfrm>
            <a:off x="5349875" y="-3810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74" name="AutoShape 30"/>
          <p:cNvSpPr>
            <a:spLocks noChangeArrowheads="1"/>
          </p:cNvSpPr>
          <p:nvPr/>
        </p:nvSpPr>
        <p:spPr bwMode="auto">
          <a:xfrm>
            <a:off x="4970463" y="739775"/>
            <a:ext cx="420687" cy="817563"/>
          </a:xfrm>
          <a:prstGeom prst="curvedRightArrow">
            <a:avLst>
              <a:gd name="adj1" fmla="val 38868"/>
              <a:gd name="adj2" fmla="val 7773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375" name="Rectangle 31"/>
          <p:cNvSpPr>
            <a:spLocks noChangeArrowheads="1"/>
          </p:cNvSpPr>
          <p:nvPr/>
        </p:nvSpPr>
        <p:spPr bwMode="auto">
          <a:xfrm>
            <a:off x="5360988" y="865188"/>
            <a:ext cx="1139825"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p:txBody>
      </p:sp>
      <p:sp>
        <p:nvSpPr>
          <p:cNvPr id="57376" name="Text Box 32"/>
          <p:cNvSpPr txBox="1">
            <a:spLocks noChangeArrowheads="1"/>
          </p:cNvSpPr>
          <p:nvPr/>
        </p:nvSpPr>
        <p:spPr bwMode="auto">
          <a:xfrm>
            <a:off x="223838" y="2936875"/>
            <a:ext cx="9994900" cy="206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ja-JP" altLang="en-US" sz="3200" dirty="0">
                <a:latin typeface="Arial"/>
                <a:cs typeface="+mn-cs"/>
              </a:rPr>
              <a:t>“</a:t>
            </a:r>
            <a:r>
              <a:rPr lang="en-US" sz="3200" dirty="0">
                <a:latin typeface="Arial Black" charset="0"/>
                <a:cs typeface="+mn-cs"/>
              </a:rPr>
              <a:t>God is my judge</a:t>
            </a:r>
            <a:r>
              <a:rPr lang="ja-JP" altLang="en-US" sz="3200" dirty="0">
                <a:latin typeface="Arial"/>
                <a:cs typeface="+mn-cs"/>
              </a:rPr>
              <a:t>”</a:t>
            </a:r>
            <a:endParaRPr lang="en-US" sz="3200" dirty="0">
              <a:latin typeface="Arial Black" charset="0"/>
              <a:cs typeface="+mn-cs"/>
            </a:endParaRPr>
          </a:p>
          <a:p>
            <a:pPr>
              <a:defRPr/>
            </a:pPr>
            <a:r>
              <a:rPr lang="en-US" sz="3200" dirty="0">
                <a:latin typeface="Arial Black" charset="0"/>
                <a:cs typeface="+mn-cs"/>
              </a:rPr>
              <a:t>Held captive almost all his life</a:t>
            </a:r>
          </a:p>
          <a:p>
            <a:pPr>
              <a:defRPr/>
            </a:pPr>
            <a:r>
              <a:rPr lang="en-US" sz="3200" dirty="0">
                <a:latin typeface="Arial Black" charset="0"/>
                <a:cs typeface="+mn-cs"/>
              </a:rPr>
              <a:t>Deported to Babylon in 605 BC at 16 </a:t>
            </a:r>
            <a:r>
              <a:rPr lang="en-US" sz="3200" dirty="0" err="1">
                <a:latin typeface="Arial Black" charset="0"/>
                <a:cs typeface="+mn-cs"/>
              </a:rPr>
              <a:t>yrs</a:t>
            </a:r>
            <a:r>
              <a:rPr lang="en-US" sz="3200" dirty="0">
                <a:latin typeface="Arial Black" charset="0"/>
                <a:cs typeface="+mn-cs"/>
              </a:rPr>
              <a:t> old</a:t>
            </a:r>
          </a:p>
          <a:p>
            <a:pPr>
              <a:defRPr/>
            </a:pPr>
            <a:r>
              <a:rPr lang="en-US" sz="3200" dirty="0">
                <a:latin typeface="Arial Black" charset="0"/>
                <a:cs typeface="+mn-cs"/>
              </a:rPr>
              <a:t>Career in king</a:t>
            </a:r>
            <a:r>
              <a:rPr lang="fr-FR" altLang="ja-JP" sz="3200" dirty="0">
                <a:latin typeface="Arial"/>
                <a:cs typeface="+mn-cs"/>
              </a:rPr>
              <a:t>'</a:t>
            </a:r>
            <a:r>
              <a:rPr lang="en-US" sz="3200" dirty="0">
                <a:latin typeface="Arial Black" charset="0"/>
                <a:cs typeface="+mn-cs"/>
              </a:rPr>
              <a:t>s court at 19 </a:t>
            </a:r>
            <a:r>
              <a:rPr lang="en-US" sz="3200" dirty="0" err="1">
                <a:latin typeface="Arial Black" charset="0"/>
                <a:cs typeface="+mn-cs"/>
              </a:rPr>
              <a:t>yrs</a:t>
            </a:r>
            <a:r>
              <a:rPr lang="en-US" sz="3200" dirty="0">
                <a:latin typeface="Arial Black" charset="0"/>
                <a:cs typeface="+mn-cs"/>
              </a:rPr>
              <a:t> old</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7374"/>
                                        </p:tgtEl>
                                        <p:attrNameLst>
                                          <p:attrName>style.visibility</p:attrName>
                                        </p:attrNameLst>
                                      </p:cBhvr>
                                      <p:to>
                                        <p:strVal val="visible"/>
                                      </p:to>
                                    </p:set>
                                    <p:anim calcmode="lin" valueType="num">
                                      <p:cBhvr>
                                        <p:cTn id="7" dur="500" fill="hold"/>
                                        <p:tgtEl>
                                          <p:spTgt spid="57374"/>
                                        </p:tgtEl>
                                        <p:attrNameLst>
                                          <p:attrName>ppt_w</p:attrName>
                                        </p:attrNameLst>
                                      </p:cBhvr>
                                      <p:tavLst>
                                        <p:tav tm="0">
                                          <p:val>
                                            <p:fltVal val="0"/>
                                          </p:val>
                                        </p:tav>
                                        <p:tav tm="100000">
                                          <p:val>
                                            <p:strVal val="#ppt_w"/>
                                          </p:val>
                                        </p:tav>
                                      </p:tavLst>
                                    </p:anim>
                                    <p:anim calcmode="lin" valueType="num">
                                      <p:cBhvr>
                                        <p:cTn id="8" dur="500" fill="hold"/>
                                        <p:tgtEl>
                                          <p:spTgt spid="57374"/>
                                        </p:tgtEl>
                                        <p:attrNameLst>
                                          <p:attrName>ppt_h</p:attrName>
                                        </p:attrNameLst>
                                      </p:cBhvr>
                                      <p:tavLst>
                                        <p:tav tm="0">
                                          <p:val>
                                            <p:fltVal val="0"/>
                                          </p:val>
                                        </p:tav>
                                        <p:tav tm="100000">
                                          <p:val>
                                            <p:strVal val="#ppt_h"/>
                                          </p:val>
                                        </p:tav>
                                      </p:tavLst>
                                    </p:anim>
                                    <p:anim calcmode="lin" valueType="num">
                                      <p:cBhvr>
                                        <p:cTn id="9" dur="500" fill="hold"/>
                                        <p:tgtEl>
                                          <p:spTgt spid="57374"/>
                                        </p:tgtEl>
                                        <p:attrNameLst>
                                          <p:attrName>style.rotation</p:attrName>
                                        </p:attrNameLst>
                                      </p:cBhvr>
                                      <p:tavLst>
                                        <p:tav tm="0">
                                          <p:val>
                                            <p:fltVal val="360"/>
                                          </p:val>
                                        </p:tav>
                                        <p:tav tm="100000">
                                          <p:val>
                                            <p:fltVal val="0"/>
                                          </p:val>
                                        </p:tav>
                                      </p:tavLst>
                                    </p:anim>
                                    <p:animEffect transition="in" filter="fade">
                                      <p:cBhvr>
                                        <p:cTn id="10" dur="500"/>
                                        <p:tgtEl>
                                          <p:spTgt spid="57374"/>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7375">
                                            <p:txEl>
                                              <p:pRg st="1" end="1"/>
                                            </p:txEl>
                                          </p:spTgt>
                                        </p:tgtEl>
                                        <p:attrNameLst>
                                          <p:attrName>style.visibility</p:attrName>
                                        </p:attrNameLst>
                                      </p:cBhvr>
                                      <p:to>
                                        <p:strVal val="visible"/>
                                      </p:to>
                                    </p:set>
                                    <p:anim calcmode="lin" valueType="num">
                                      <p:cBhvr>
                                        <p:cTn id="14" dur="500" fill="hold"/>
                                        <p:tgtEl>
                                          <p:spTgt spid="5737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7375">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5737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737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737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57376">
                                            <p:txEl>
                                              <p:pRg st="0" end="0"/>
                                            </p:txEl>
                                          </p:spTgt>
                                        </p:tgtEl>
                                        <p:attrNameLst>
                                          <p:attrName>style.visibility</p:attrName>
                                        </p:attrNameLst>
                                      </p:cBhvr>
                                      <p:to>
                                        <p:strVal val="visible"/>
                                      </p:to>
                                    </p:set>
                                    <p:animEffect transition="in" filter="fade">
                                      <p:cBhvr>
                                        <p:cTn id="23" dur="1000"/>
                                        <p:tgtEl>
                                          <p:spTgt spid="57376">
                                            <p:txEl>
                                              <p:pRg st="0" end="0"/>
                                            </p:txEl>
                                          </p:spTgt>
                                        </p:tgtEl>
                                      </p:cBhvr>
                                    </p:animEffect>
                                    <p:anim calcmode="lin" valueType="num">
                                      <p:cBhvr>
                                        <p:cTn id="24" dur="1000" fill="hold"/>
                                        <p:tgtEl>
                                          <p:spTgt spid="57376">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57376">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737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57376">
                                            <p:txEl>
                                              <p:pRg st="1" end="1"/>
                                            </p:txEl>
                                          </p:spTgt>
                                        </p:tgtEl>
                                        <p:attrNameLst>
                                          <p:attrName>style.visibility</p:attrName>
                                        </p:attrNameLst>
                                      </p:cBhvr>
                                      <p:to>
                                        <p:strVal val="visible"/>
                                      </p:to>
                                    </p:set>
                                    <p:animEffect transition="in" filter="fade">
                                      <p:cBhvr>
                                        <p:cTn id="31" dur="1000"/>
                                        <p:tgtEl>
                                          <p:spTgt spid="57376">
                                            <p:txEl>
                                              <p:pRg st="1" end="1"/>
                                            </p:txEl>
                                          </p:spTgt>
                                        </p:tgtEl>
                                      </p:cBhvr>
                                    </p:animEffect>
                                    <p:anim calcmode="lin" valueType="num">
                                      <p:cBhvr>
                                        <p:cTn id="32" dur="1000" fill="hold"/>
                                        <p:tgtEl>
                                          <p:spTgt spid="57376">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57376">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37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57376">
                                            <p:txEl>
                                              <p:pRg st="2" end="2"/>
                                            </p:txEl>
                                          </p:spTgt>
                                        </p:tgtEl>
                                        <p:attrNameLst>
                                          <p:attrName>style.visibility</p:attrName>
                                        </p:attrNameLst>
                                      </p:cBhvr>
                                      <p:to>
                                        <p:strVal val="visible"/>
                                      </p:to>
                                    </p:set>
                                    <p:animEffect transition="in" filter="fade">
                                      <p:cBhvr>
                                        <p:cTn id="39" dur="1000"/>
                                        <p:tgtEl>
                                          <p:spTgt spid="57376">
                                            <p:txEl>
                                              <p:pRg st="2" end="2"/>
                                            </p:txEl>
                                          </p:spTgt>
                                        </p:tgtEl>
                                      </p:cBhvr>
                                    </p:animEffect>
                                    <p:anim calcmode="lin" valueType="num">
                                      <p:cBhvr>
                                        <p:cTn id="40" dur="1000" fill="hold"/>
                                        <p:tgtEl>
                                          <p:spTgt spid="57376">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57376">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5737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57376">
                                            <p:txEl>
                                              <p:pRg st="3" end="3"/>
                                            </p:txEl>
                                          </p:spTgt>
                                        </p:tgtEl>
                                        <p:attrNameLst>
                                          <p:attrName>style.visibility</p:attrName>
                                        </p:attrNameLst>
                                      </p:cBhvr>
                                      <p:to>
                                        <p:strVal val="visible"/>
                                      </p:to>
                                    </p:set>
                                    <p:animEffect transition="in" filter="fade">
                                      <p:cBhvr>
                                        <p:cTn id="47" dur="1000"/>
                                        <p:tgtEl>
                                          <p:spTgt spid="57376">
                                            <p:txEl>
                                              <p:pRg st="3" end="3"/>
                                            </p:txEl>
                                          </p:spTgt>
                                        </p:tgtEl>
                                      </p:cBhvr>
                                    </p:animEffect>
                                    <p:anim calcmode="lin" valueType="num">
                                      <p:cBhvr>
                                        <p:cTn id="48" dur="1000" fill="hold"/>
                                        <p:tgtEl>
                                          <p:spTgt spid="57376">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57376">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5737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8370"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17091" name="Group 3"/>
          <p:cNvGrpSpPr>
            <a:grpSpLocks/>
          </p:cNvGrpSpPr>
          <p:nvPr/>
        </p:nvGrpSpPr>
        <p:grpSpPr bwMode="auto">
          <a:xfrm>
            <a:off x="1831975" y="238125"/>
            <a:ext cx="419100" cy="381000"/>
            <a:chOff x="1056" y="672"/>
            <a:chExt cx="264" cy="240"/>
          </a:xfrm>
        </p:grpSpPr>
        <p:sp>
          <p:nvSpPr>
            <p:cNvPr id="58372"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73"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2" name="Group 6"/>
          <p:cNvGrpSpPr>
            <a:grpSpLocks/>
          </p:cNvGrpSpPr>
          <p:nvPr/>
        </p:nvGrpSpPr>
        <p:grpSpPr bwMode="auto">
          <a:xfrm>
            <a:off x="484188" y="238125"/>
            <a:ext cx="419100" cy="381000"/>
            <a:chOff x="1056" y="672"/>
            <a:chExt cx="264" cy="240"/>
          </a:xfrm>
        </p:grpSpPr>
        <p:sp>
          <p:nvSpPr>
            <p:cNvPr id="58375"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76"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3" name="Group 9"/>
          <p:cNvGrpSpPr>
            <a:grpSpLocks/>
          </p:cNvGrpSpPr>
          <p:nvPr/>
        </p:nvGrpSpPr>
        <p:grpSpPr bwMode="auto">
          <a:xfrm>
            <a:off x="3009900" y="231775"/>
            <a:ext cx="419100" cy="381000"/>
            <a:chOff x="1056" y="672"/>
            <a:chExt cx="264" cy="240"/>
          </a:xfrm>
        </p:grpSpPr>
        <p:sp>
          <p:nvSpPr>
            <p:cNvPr id="58378"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79"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4" name="Group 12"/>
          <p:cNvGrpSpPr>
            <a:grpSpLocks/>
          </p:cNvGrpSpPr>
          <p:nvPr/>
        </p:nvGrpSpPr>
        <p:grpSpPr bwMode="auto">
          <a:xfrm>
            <a:off x="4270375" y="239713"/>
            <a:ext cx="419100" cy="381000"/>
            <a:chOff x="1056" y="672"/>
            <a:chExt cx="264" cy="240"/>
          </a:xfrm>
        </p:grpSpPr>
        <p:sp>
          <p:nvSpPr>
            <p:cNvPr id="58381"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82"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5" name="Group 15"/>
          <p:cNvGrpSpPr>
            <a:grpSpLocks/>
          </p:cNvGrpSpPr>
          <p:nvPr/>
        </p:nvGrpSpPr>
        <p:grpSpPr bwMode="auto">
          <a:xfrm>
            <a:off x="5610225" y="223838"/>
            <a:ext cx="419100" cy="381000"/>
            <a:chOff x="1056" y="672"/>
            <a:chExt cx="264" cy="240"/>
          </a:xfrm>
        </p:grpSpPr>
        <p:sp>
          <p:nvSpPr>
            <p:cNvPr id="58384"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85"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6" name="Group 18"/>
          <p:cNvGrpSpPr>
            <a:grpSpLocks/>
          </p:cNvGrpSpPr>
          <p:nvPr/>
        </p:nvGrpSpPr>
        <p:grpSpPr bwMode="auto">
          <a:xfrm>
            <a:off x="9182100" y="223838"/>
            <a:ext cx="419100" cy="381000"/>
            <a:chOff x="1056" y="672"/>
            <a:chExt cx="264" cy="240"/>
          </a:xfrm>
        </p:grpSpPr>
        <p:sp>
          <p:nvSpPr>
            <p:cNvPr id="58387"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88"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7" name="Group 21"/>
          <p:cNvGrpSpPr>
            <a:grpSpLocks/>
          </p:cNvGrpSpPr>
          <p:nvPr/>
        </p:nvGrpSpPr>
        <p:grpSpPr bwMode="auto">
          <a:xfrm>
            <a:off x="8039100" y="214313"/>
            <a:ext cx="419100" cy="381000"/>
            <a:chOff x="1056" y="672"/>
            <a:chExt cx="264" cy="240"/>
          </a:xfrm>
        </p:grpSpPr>
        <p:sp>
          <p:nvSpPr>
            <p:cNvPr id="58390"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91"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7098" name="Group 24"/>
          <p:cNvGrpSpPr>
            <a:grpSpLocks/>
          </p:cNvGrpSpPr>
          <p:nvPr/>
        </p:nvGrpSpPr>
        <p:grpSpPr bwMode="auto">
          <a:xfrm>
            <a:off x="6838950" y="228600"/>
            <a:ext cx="419100" cy="381000"/>
            <a:chOff x="1056" y="672"/>
            <a:chExt cx="264" cy="240"/>
          </a:xfrm>
        </p:grpSpPr>
        <p:sp>
          <p:nvSpPr>
            <p:cNvPr id="58393"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94"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58395" name="Text Box 27"/>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a:t>
            </a:r>
            <a:r>
              <a:rPr lang="en-US" sz="2000">
                <a:solidFill>
                  <a:schemeClr val="bg2"/>
                </a:solidFill>
                <a:latin typeface="Chelsea Studio" charset="0"/>
                <a:cs typeface="+mn-cs"/>
              </a:rPr>
              <a:t>EZEKIEL</a:t>
            </a:r>
            <a:r>
              <a:rPr lang="en-US" sz="2000">
                <a:latin typeface="Chelsea Studio" charset="0"/>
                <a:cs typeface="+mn-cs"/>
              </a:rPr>
              <a:t>  </a:t>
            </a:r>
            <a:r>
              <a:rPr lang="en-US" sz="2000">
                <a:solidFill>
                  <a:schemeClr val="bg2"/>
                </a:solidFill>
                <a:latin typeface="Chelsea Studio" charset="0"/>
                <a:cs typeface="+mn-cs"/>
              </a:rPr>
              <a:t>ISSUES  </a:t>
            </a:r>
            <a:r>
              <a:rPr lang="en-US" sz="2000">
                <a:latin typeface="Chelsea Studio" charset="0"/>
                <a:cs typeface="+mn-cs"/>
              </a:rPr>
              <a:t>DANIEL </a:t>
            </a:r>
            <a:r>
              <a:rPr lang="en-US" sz="2000">
                <a:solidFill>
                  <a:schemeClr val="bg2"/>
                </a:solidFill>
                <a:latin typeface="Chelsea Studio" charset="0"/>
                <a:cs typeface="+mn-cs"/>
              </a:rPr>
              <a:t> ISSUES  QUIZ SUMMARY</a:t>
            </a:r>
          </a:p>
        </p:txBody>
      </p:sp>
      <p:cxnSp>
        <p:nvCxnSpPr>
          <p:cNvPr id="58396"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8397" name="Oval 29"/>
          <p:cNvSpPr>
            <a:spLocks noChangeArrowheads="1"/>
          </p:cNvSpPr>
          <p:nvPr/>
        </p:nvSpPr>
        <p:spPr bwMode="auto">
          <a:xfrm>
            <a:off x="5349875" y="-3810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98" name="AutoShape 30"/>
          <p:cNvSpPr>
            <a:spLocks noChangeArrowheads="1"/>
          </p:cNvSpPr>
          <p:nvPr/>
        </p:nvSpPr>
        <p:spPr bwMode="auto">
          <a:xfrm>
            <a:off x="4970463" y="739775"/>
            <a:ext cx="420687" cy="1160463"/>
          </a:xfrm>
          <a:prstGeom prst="curvedRightArrow">
            <a:avLst>
              <a:gd name="adj1" fmla="val 55170"/>
              <a:gd name="adj2" fmla="val 11034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8399" name="Rectangle 31"/>
          <p:cNvSpPr>
            <a:spLocks noChangeArrowheads="1"/>
          </p:cNvSpPr>
          <p:nvPr/>
        </p:nvSpPr>
        <p:spPr bwMode="auto">
          <a:xfrm>
            <a:off x="5360988" y="865188"/>
            <a:ext cx="1139825"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a:p>
            <a:pPr algn="l">
              <a:defRPr/>
            </a:pPr>
            <a:r>
              <a:rPr lang="en-US" sz="2000">
                <a:latin typeface="Chelsea Studio" charset="0"/>
                <a:cs typeface="+mn-cs"/>
              </a:rPr>
              <a:t>Outline</a:t>
            </a:r>
          </a:p>
        </p:txBody>
      </p:sp>
      <p:sp>
        <p:nvSpPr>
          <p:cNvPr id="58400" name="Text Box 32"/>
          <p:cNvSpPr txBox="1">
            <a:spLocks noChangeArrowheads="1"/>
          </p:cNvSpPr>
          <p:nvPr/>
        </p:nvSpPr>
        <p:spPr bwMode="auto">
          <a:xfrm>
            <a:off x="969963" y="2952750"/>
            <a:ext cx="8934450" cy="1077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3200" dirty="0">
                <a:latin typeface="Arial Black" charset="0"/>
                <a:cs typeface="+mn-cs"/>
              </a:rPr>
              <a:t>Daniel interprets others</a:t>
            </a:r>
            <a:r>
              <a:rPr lang="fr-FR" altLang="ja-JP" sz="3200" dirty="0">
                <a:latin typeface="Arial"/>
                <a:cs typeface="+mn-cs"/>
              </a:rPr>
              <a:t>'</a:t>
            </a:r>
            <a:r>
              <a:rPr lang="en-US" sz="3200" dirty="0">
                <a:latin typeface="Arial Black" charset="0"/>
                <a:cs typeface="+mn-cs"/>
              </a:rPr>
              <a:t> dreams (1–6)</a:t>
            </a:r>
          </a:p>
          <a:p>
            <a:pPr algn="l">
              <a:defRPr/>
            </a:pPr>
            <a:r>
              <a:rPr lang="en-US" sz="3200" dirty="0">
                <a:latin typeface="Arial Black" charset="0"/>
                <a:cs typeface="+mn-cs"/>
              </a:rPr>
              <a:t>Angel interprets Daniel</a:t>
            </a:r>
            <a:r>
              <a:rPr lang="fr-FR" altLang="ja-JP" sz="3200" dirty="0">
                <a:latin typeface="Arial"/>
                <a:cs typeface="+mn-cs"/>
              </a:rPr>
              <a:t>'</a:t>
            </a:r>
            <a:r>
              <a:rPr lang="en-US" sz="3200" dirty="0">
                <a:latin typeface="Arial Black" charset="0"/>
                <a:cs typeface="+mn-cs"/>
              </a:rPr>
              <a:t>s dreams (7–12)</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8398"/>
                                        </p:tgtEl>
                                        <p:attrNameLst>
                                          <p:attrName>style.visibility</p:attrName>
                                        </p:attrNameLst>
                                      </p:cBhvr>
                                      <p:to>
                                        <p:strVal val="visible"/>
                                      </p:to>
                                    </p:set>
                                    <p:anim calcmode="lin" valueType="num">
                                      <p:cBhvr>
                                        <p:cTn id="7" dur="500" fill="hold"/>
                                        <p:tgtEl>
                                          <p:spTgt spid="58398"/>
                                        </p:tgtEl>
                                        <p:attrNameLst>
                                          <p:attrName>ppt_w</p:attrName>
                                        </p:attrNameLst>
                                      </p:cBhvr>
                                      <p:tavLst>
                                        <p:tav tm="0">
                                          <p:val>
                                            <p:fltVal val="0"/>
                                          </p:val>
                                        </p:tav>
                                        <p:tav tm="100000">
                                          <p:val>
                                            <p:strVal val="#ppt_w"/>
                                          </p:val>
                                        </p:tav>
                                      </p:tavLst>
                                    </p:anim>
                                    <p:anim calcmode="lin" valueType="num">
                                      <p:cBhvr>
                                        <p:cTn id="8" dur="500" fill="hold"/>
                                        <p:tgtEl>
                                          <p:spTgt spid="58398"/>
                                        </p:tgtEl>
                                        <p:attrNameLst>
                                          <p:attrName>ppt_h</p:attrName>
                                        </p:attrNameLst>
                                      </p:cBhvr>
                                      <p:tavLst>
                                        <p:tav tm="0">
                                          <p:val>
                                            <p:fltVal val="0"/>
                                          </p:val>
                                        </p:tav>
                                        <p:tav tm="100000">
                                          <p:val>
                                            <p:strVal val="#ppt_h"/>
                                          </p:val>
                                        </p:tav>
                                      </p:tavLst>
                                    </p:anim>
                                    <p:anim calcmode="lin" valueType="num">
                                      <p:cBhvr>
                                        <p:cTn id="9" dur="500" fill="hold"/>
                                        <p:tgtEl>
                                          <p:spTgt spid="58398"/>
                                        </p:tgtEl>
                                        <p:attrNameLst>
                                          <p:attrName>style.rotation</p:attrName>
                                        </p:attrNameLst>
                                      </p:cBhvr>
                                      <p:tavLst>
                                        <p:tav tm="0">
                                          <p:val>
                                            <p:fltVal val="360"/>
                                          </p:val>
                                        </p:tav>
                                        <p:tav tm="100000">
                                          <p:val>
                                            <p:fltVal val="0"/>
                                          </p:val>
                                        </p:tav>
                                      </p:tavLst>
                                    </p:anim>
                                    <p:animEffect transition="in" filter="fade">
                                      <p:cBhvr>
                                        <p:cTn id="10" dur="500"/>
                                        <p:tgtEl>
                                          <p:spTgt spid="58398"/>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58399">
                                            <p:txEl>
                                              <p:pRg st="2" end="2"/>
                                            </p:txEl>
                                          </p:spTgt>
                                        </p:tgtEl>
                                        <p:attrNameLst>
                                          <p:attrName>style.visibility</p:attrName>
                                        </p:attrNameLst>
                                      </p:cBhvr>
                                      <p:to>
                                        <p:strVal val="visible"/>
                                      </p:to>
                                    </p:set>
                                    <p:anim calcmode="lin" valueType="num">
                                      <p:cBhvr>
                                        <p:cTn id="14" dur="500" fill="hold"/>
                                        <p:tgtEl>
                                          <p:spTgt spid="58399">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8399">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58399">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8399">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8399">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58400"/>
                                        </p:tgtEl>
                                        <p:attrNameLst>
                                          <p:attrName>style.visibility</p:attrName>
                                        </p:attrNameLst>
                                      </p:cBhvr>
                                      <p:to>
                                        <p:strVal val="visible"/>
                                      </p:to>
                                    </p:set>
                                    <p:anim calcmode="discrete" valueType="clr">
                                      <p:cBhvr override="childStyle">
                                        <p:cTn id="23" dur="80"/>
                                        <p:tgtEl>
                                          <p:spTgt spid="58400"/>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58400"/>
                                        </p:tgtEl>
                                        <p:attrNameLst>
                                          <p:attrName>fillcolor</p:attrName>
                                        </p:attrNameLst>
                                      </p:cBhvr>
                                      <p:tavLst>
                                        <p:tav tm="0">
                                          <p:val>
                                            <p:clrVal>
                                              <a:schemeClr val="accent2"/>
                                            </p:clrVal>
                                          </p:val>
                                        </p:tav>
                                        <p:tav tm="50000">
                                          <p:val>
                                            <p:clrVal>
                                              <a:schemeClr val="hlink"/>
                                            </p:clrVal>
                                          </p:val>
                                        </p:tav>
                                      </p:tavLst>
                                    </p:anim>
                                    <p:set>
                                      <p:cBhvr>
                                        <p:cTn id="25" dur="80"/>
                                        <p:tgtEl>
                                          <p:spTgt spid="5840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98" grpId="0" animBg="1"/>
      <p:bldP spid="5840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74625" y="950913"/>
            <a:ext cx="101123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endParaRPr lang="en-US" sz="1800">
              <a:latin typeface="Arial" charset="0"/>
              <a:cs typeface="+mn-cs"/>
            </a:endParaRPr>
          </a:p>
        </p:txBody>
      </p:sp>
      <p:sp>
        <p:nvSpPr>
          <p:cNvPr id="19459" name="Text Box 3"/>
          <p:cNvSpPr txBox="1">
            <a:spLocks noChangeArrowheads="1"/>
          </p:cNvSpPr>
          <p:nvPr/>
        </p:nvSpPr>
        <p:spPr bwMode="auto">
          <a:xfrm>
            <a:off x="1714500" y="371475"/>
            <a:ext cx="6819900" cy="5508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dirty="0">
                <a:solidFill>
                  <a:schemeClr val="accent1"/>
                </a:solidFill>
                <a:cs typeface="+mn-cs"/>
              </a:rPr>
              <a:t>But the children rebelled against Me;</a:t>
            </a:r>
          </a:p>
          <a:p>
            <a:pPr>
              <a:defRPr/>
            </a:pPr>
            <a:r>
              <a:rPr lang="en-US" dirty="0">
                <a:solidFill>
                  <a:schemeClr val="accent1"/>
                </a:solidFill>
                <a:cs typeface="+mn-cs"/>
              </a:rPr>
              <a:t>they did not walk in My statutes,</a:t>
            </a:r>
          </a:p>
          <a:p>
            <a:pPr>
              <a:defRPr/>
            </a:pPr>
            <a:r>
              <a:rPr lang="en-US" dirty="0">
                <a:solidFill>
                  <a:schemeClr val="accent1"/>
                </a:solidFill>
                <a:cs typeface="+mn-cs"/>
              </a:rPr>
              <a:t>nor were they careful to observe my ordinances…</a:t>
            </a:r>
          </a:p>
          <a:p>
            <a:pPr>
              <a:defRPr/>
            </a:pPr>
            <a:endParaRPr lang="en-US" dirty="0">
              <a:solidFill>
                <a:srgbClr val="3399FF"/>
              </a:solidFill>
              <a:cs typeface="+mn-cs"/>
            </a:endParaRPr>
          </a:p>
          <a:p>
            <a:pPr>
              <a:defRPr/>
            </a:pPr>
            <a:r>
              <a:rPr lang="en-US" dirty="0">
                <a:solidFill>
                  <a:srgbClr val="3399FF"/>
                </a:solidFill>
                <a:cs typeface="+mn-cs"/>
              </a:rPr>
              <a:t>Ezekiel 20:21</a:t>
            </a:r>
          </a:p>
        </p:txBody>
      </p:sp>
      <p:sp>
        <p:nvSpPr>
          <p:cNvPr id="19460" name="Text Box 4"/>
          <p:cNvSpPr txBox="1">
            <a:spLocks noChangeArrowheads="1"/>
          </p:cNvSpPr>
          <p:nvPr/>
        </p:nvSpPr>
        <p:spPr bwMode="auto">
          <a:xfrm>
            <a:off x="2193925" y="1447800"/>
            <a:ext cx="184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defRPr/>
            </a:pPr>
            <a:endParaRPr lang="en-US" sz="1800">
              <a:latin typeface="Arial" charset="0"/>
              <a:cs typeface="+mn-cs"/>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xit" presetSubtype="0" fill="hold" nodeType="clickEffect">
                                  <p:stCondLst>
                                    <p:cond delay="0"/>
                                  </p:stCondLst>
                                  <p:iterate type="lt">
                                    <p:tmPct val="50000"/>
                                  </p:iterate>
                                  <p:childTnLst>
                                    <p:anim calcmode="discrete" valueType="clr">
                                      <p:cBhvr override="childStyle">
                                        <p:cTn id="6" dur="80"/>
                                        <p:tgtEl>
                                          <p:spTgt spid="19459">
                                            <p:txEl>
                                              <p:pRg st="0" end="0"/>
                                            </p:txEl>
                                          </p:spTgt>
                                        </p:tgtEl>
                                        <p:attrNameLst>
                                          <p:attrName>style.color</p:attrName>
                                        </p:attrNameLst>
                                      </p:cBhvr>
                                      <p:tavLst>
                                        <p:tav tm="0">
                                          <p:val>
                                            <p:clrVal>
                                              <a:srgbClr val="66FF33"/>
                                            </p:clrVal>
                                          </p:val>
                                        </p:tav>
                                        <p:tav tm="50000">
                                          <p:val>
                                            <p:clrVal>
                                              <a:srgbClr val="FF00FF"/>
                                            </p:clrVal>
                                          </p:val>
                                        </p:tav>
                                      </p:tavLst>
                                    </p:anim>
                                    <p:anim calcmode="discrete" valueType="clr">
                                      <p:cBhvr>
                                        <p:cTn id="7" dur="80"/>
                                        <p:tgtEl>
                                          <p:spTgt spid="19459">
                                            <p:txEl>
                                              <p:pRg st="0" end="0"/>
                                            </p:txEl>
                                          </p:spTgt>
                                        </p:tgtEl>
                                        <p:attrNameLst>
                                          <p:attrName>fillcolor</p:attrName>
                                        </p:attrNameLst>
                                      </p:cBhvr>
                                      <p:tavLst>
                                        <p:tav tm="0">
                                          <p:val>
                                            <p:clrVal>
                                              <a:schemeClr val="hlink"/>
                                            </p:clrVal>
                                          </p:val>
                                        </p:tav>
                                        <p:tav tm="50000">
                                          <p:val>
                                            <p:clrVal>
                                              <a:schemeClr val="accent2"/>
                                            </p:clrVal>
                                          </p:val>
                                        </p:tav>
                                      </p:tavLst>
                                    </p:anim>
                                    <p:set>
                                      <p:cBhvr>
                                        <p:cTn id="8" dur="80"/>
                                        <p:tgtEl>
                                          <p:spTgt spid="19459">
                                            <p:txEl>
                                              <p:pRg st="0" end="0"/>
                                            </p:txEl>
                                          </p:spTgt>
                                        </p:tgtEl>
                                        <p:attrNameLst>
                                          <p:attrName>fill.type</p:attrName>
                                        </p:attrNameLst>
                                      </p:cBhvr>
                                      <p:to>
                                        <p:strVal val="solid"/>
                                      </p:to>
                                    </p:set>
                                    <p:set>
                                      <p:cBhvr>
                                        <p:cTn id="9" dur="1" fill="hold">
                                          <p:stCondLst>
                                            <p:cond delay="79"/>
                                          </p:stCondLst>
                                        </p:cTn>
                                        <p:tgtEl>
                                          <p:spTgt spid="19459">
                                            <p:txEl>
                                              <p:pRg st="0" end="0"/>
                                            </p:txEl>
                                          </p:spTgt>
                                        </p:tgtEl>
                                        <p:attrNameLst>
                                          <p:attrName>style.visibility</p:attrName>
                                        </p:attrNameLst>
                                      </p:cBhvr>
                                      <p:to>
                                        <p:strVal val="hidden"/>
                                      </p:to>
                                    </p:set>
                                  </p:childTnLst>
                                </p:cTn>
                              </p:par>
                              <p:par>
                                <p:cTn id="10" presetID="27" presetClass="exit" presetSubtype="0" fill="hold" nodeType="withEffect">
                                  <p:stCondLst>
                                    <p:cond delay="0"/>
                                  </p:stCondLst>
                                  <p:iterate type="lt">
                                    <p:tmPct val="50000"/>
                                  </p:iterate>
                                  <p:childTnLst>
                                    <p:anim calcmode="discrete" valueType="clr">
                                      <p:cBhvr override="childStyle">
                                        <p:cTn id="11" dur="80"/>
                                        <p:tgtEl>
                                          <p:spTgt spid="19459">
                                            <p:txEl>
                                              <p:pRg st="1" end="1"/>
                                            </p:txEl>
                                          </p:spTgt>
                                        </p:tgtEl>
                                        <p:attrNameLst>
                                          <p:attrName>style.color</p:attrName>
                                        </p:attrNameLst>
                                      </p:cBhvr>
                                      <p:tavLst>
                                        <p:tav tm="0">
                                          <p:val>
                                            <p:clrVal>
                                              <a:srgbClr val="66FF33"/>
                                            </p:clrVal>
                                          </p:val>
                                        </p:tav>
                                        <p:tav tm="50000">
                                          <p:val>
                                            <p:clrVal>
                                              <a:srgbClr val="FF00FF"/>
                                            </p:clrVal>
                                          </p:val>
                                        </p:tav>
                                      </p:tavLst>
                                    </p:anim>
                                    <p:anim calcmode="discrete" valueType="clr">
                                      <p:cBhvr>
                                        <p:cTn id="12" dur="80"/>
                                        <p:tgtEl>
                                          <p:spTgt spid="19459">
                                            <p:txEl>
                                              <p:pRg st="1" end="1"/>
                                            </p:txEl>
                                          </p:spTgt>
                                        </p:tgtEl>
                                        <p:attrNameLst>
                                          <p:attrName>fillcolor</p:attrName>
                                        </p:attrNameLst>
                                      </p:cBhvr>
                                      <p:tavLst>
                                        <p:tav tm="0">
                                          <p:val>
                                            <p:clrVal>
                                              <a:schemeClr val="hlink"/>
                                            </p:clrVal>
                                          </p:val>
                                        </p:tav>
                                        <p:tav tm="50000">
                                          <p:val>
                                            <p:clrVal>
                                              <a:schemeClr val="accent2"/>
                                            </p:clrVal>
                                          </p:val>
                                        </p:tav>
                                      </p:tavLst>
                                    </p:anim>
                                    <p:set>
                                      <p:cBhvr>
                                        <p:cTn id="13" dur="80"/>
                                        <p:tgtEl>
                                          <p:spTgt spid="19459">
                                            <p:txEl>
                                              <p:pRg st="1" end="1"/>
                                            </p:txEl>
                                          </p:spTgt>
                                        </p:tgtEl>
                                        <p:attrNameLst>
                                          <p:attrName>fill.type</p:attrName>
                                        </p:attrNameLst>
                                      </p:cBhvr>
                                      <p:to>
                                        <p:strVal val="solid"/>
                                      </p:to>
                                    </p:set>
                                    <p:set>
                                      <p:cBhvr>
                                        <p:cTn id="14" dur="1" fill="hold">
                                          <p:stCondLst>
                                            <p:cond delay="79"/>
                                          </p:stCondLst>
                                        </p:cTn>
                                        <p:tgtEl>
                                          <p:spTgt spid="19459">
                                            <p:txEl>
                                              <p:pRg st="1" end="1"/>
                                            </p:txEl>
                                          </p:spTgt>
                                        </p:tgtEl>
                                        <p:attrNameLst>
                                          <p:attrName>style.visibility</p:attrName>
                                        </p:attrNameLst>
                                      </p:cBhvr>
                                      <p:to>
                                        <p:strVal val="hidden"/>
                                      </p:to>
                                    </p:set>
                                  </p:childTnLst>
                                </p:cTn>
                              </p:par>
                              <p:par>
                                <p:cTn id="15" presetID="27" presetClass="exit" presetSubtype="0" fill="hold" nodeType="withEffect">
                                  <p:stCondLst>
                                    <p:cond delay="0"/>
                                  </p:stCondLst>
                                  <p:iterate type="lt">
                                    <p:tmPct val="50000"/>
                                  </p:iterate>
                                  <p:childTnLst>
                                    <p:anim calcmode="discrete" valueType="clr">
                                      <p:cBhvr override="childStyle">
                                        <p:cTn id="16" dur="80"/>
                                        <p:tgtEl>
                                          <p:spTgt spid="19459">
                                            <p:txEl>
                                              <p:pRg st="2" end="2"/>
                                            </p:txEl>
                                          </p:spTgt>
                                        </p:tgtEl>
                                        <p:attrNameLst>
                                          <p:attrName>style.color</p:attrName>
                                        </p:attrNameLst>
                                      </p:cBhvr>
                                      <p:tavLst>
                                        <p:tav tm="0">
                                          <p:val>
                                            <p:clrVal>
                                              <a:srgbClr val="66FF33"/>
                                            </p:clrVal>
                                          </p:val>
                                        </p:tav>
                                        <p:tav tm="50000">
                                          <p:val>
                                            <p:clrVal>
                                              <a:srgbClr val="FF00FF"/>
                                            </p:clrVal>
                                          </p:val>
                                        </p:tav>
                                      </p:tavLst>
                                    </p:anim>
                                    <p:anim calcmode="discrete" valueType="clr">
                                      <p:cBhvr>
                                        <p:cTn id="17" dur="80"/>
                                        <p:tgtEl>
                                          <p:spTgt spid="19459">
                                            <p:txEl>
                                              <p:pRg st="2" end="2"/>
                                            </p:txEl>
                                          </p:spTgt>
                                        </p:tgtEl>
                                        <p:attrNameLst>
                                          <p:attrName>fillcolor</p:attrName>
                                        </p:attrNameLst>
                                      </p:cBhvr>
                                      <p:tavLst>
                                        <p:tav tm="0">
                                          <p:val>
                                            <p:clrVal>
                                              <a:schemeClr val="hlink"/>
                                            </p:clrVal>
                                          </p:val>
                                        </p:tav>
                                        <p:tav tm="50000">
                                          <p:val>
                                            <p:clrVal>
                                              <a:schemeClr val="accent2"/>
                                            </p:clrVal>
                                          </p:val>
                                        </p:tav>
                                      </p:tavLst>
                                    </p:anim>
                                    <p:set>
                                      <p:cBhvr>
                                        <p:cTn id="18" dur="80"/>
                                        <p:tgtEl>
                                          <p:spTgt spid="19459">
                                            <p:txEl>
                                              <p:pRg st="2" end="2"/>
                                            </p:txEl>
                                          </p:spTgt>
                                        </p:tgtEl>
                                        <p:attrNameLst>
                                          <p:attrName>fill.type</p:attrName>
                                        </p:attrNameLst>
                                      </p:cBhvr>
                                      <p:to>
                                        <p:strVal val="solid"/>
                                      </p:to>
                                    </p:set>
                                    <p:set>
                                      <p:cBhvr>
                                        <p:cTn id="19" dur="1" fill="hold">
                                          <p:stCondLst>
                                            <p:cond delay="79"/>
                                          </p:stCondLst>
                                        </p:cTn>
                                        <p:tgtEl>
                                          <p:spTgt spid="19459">
                                            <p:txEl>
                                              <p:pRg st="2" end="2"/>
                                            </p:txEl>
                                          </p:spTgt>
                                        </p:tgtEl>
                                        <p:attrNameLst>
                                          <p:attrName>style.visibility</p:attrName>
                                        </p:attrNameLst>
                                      </p:cBhvr>
                                      <p:to>
                                        <p:strVal val="hidden"/>
                                      </p:to>
                                    </p:set>
                                  </p:childTnLst>
                                </p:cTn>
                              </p:par>
                              <p:par>
                                <p:cTn id="20" presetID="27" presetClass="exit" presetSubtype="0" fill="hold" nodeType="withEffect">
                                  <p:stCondLst>
                                    <p:cond delay="0"/>
                                  </p:stCondLst>
                                  <p:iterate type="lt">
                                    <p:tmPct val="50000"/>
                                  </p:iterate>
                                  <p:childTnLst>
                                    <p:anim calcmode="discrete" valueType="clr">
                                      <p:cBhvr override="childStyle">
                                        <p:cTn id="21" dur="80"/>
                                        <p:tgtEl>
                                          <p:spTgt spid="19459">
                                            <p:txEl>
                                              <p:pRg st="4" end="4"/>
                                            </p:txEl>
                                          </p:spTgt>
                                        </p:tgtEl>
                                        <p:attrNameLst>
                                          <p:attrName>style.color</p:attrName>
                                        </p:attrNameLst>
                                      </p:cBhvr>
                                      <p:tavLst>
                                        <p:tav tm="0">
                                          <p:val>
                                            <p:clrVal>
                                              <a:srgbClr val="FF33CC"/>
                                            </p:clrVal>
                                          </p:val>
                                        </p:tav>
                                        <p:tav tm="50000">
                                          <p:val>
                                            <p:clrVal>
                                              <a:srgbClr val="CCCC00"/>
                                            </p:clrVal>
                                          </p:val>
                                        </p:tav>
                                      </p:tavLst>
                                    </p:anim>
                                    <p:anim calcmode="discrete" valueType="clr">
                                      <p:cBhvr>
                                        <p:cTn id="22" dur="80"/>
                                        <p:tgtEl>
                                          <p:spTgt spid="19459">
                                            <p:txEl>
                                              <p:pRg st="4" end="4"/>
                                            </p:txEl>
                                          </p:spTgt>
                                        </p:tgtEl>
                                        <p:attrNameLst>
                                          <p:attrName>fillcolor</p:attrName>
                                        </p:attrNameLst>
                                      </p:cBhvr>
                                      <p:tavLst>
                                        <p:tav tm="0">
                                          <p:val>
                                            <p:clrVal>
                                              <a:schemeClr val="hlink"/>
                                            </p:clrVal>
                                          </p:val>
                                        </p:tav>
                                        <p:tav tm="50000">
                                          <p:val>
                                            <p:clrVal>
                                              <a:schemeClr val="accent2"/>
                                            </p:clrVal>
                                          </p:val>
                                        </p:tav>
                                      </p:tavLst>
                                    </p:anim>
                                    <p:set>
                                      <p:cBhvr>
                                        <p:cTn id="23" dur="80"/>
                                        <p:tgtEl>
                                          <p:spTgt spid="19459">
                                            <p:txEl>
                                              <p:pRg st="4" end="4"/>
                                            </p:txEl>
                                          </p:spTgt>
                                        </p:tgtEl>
                                        <p:attrNameLst>
                                          <p:attrName>fill.type</p:attrName>
                                        </p:attrNameLst>
                                      </p:cBhvr>
                                      <p:to>
                                        <p:strVal val="solid"/>
                                      </p:to>
                                    </p:set>
                                    <p:set>
                                      <p:cBhvr>
                                        <p:cTn id="24" dur="1" fill="hold">
                                          <p:stCondLst>
                                            <p:cond delay="79"/>
                                          </p:stCondLst>
                                        </p:cTn>
                                        <p:tgtEl>
                                          <p:spTgt spid="19459">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74754"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19139" name="Group 3"/>
          <p:cNvGrpSpPr>
            <a:grpSpLocks/>
          </p:cNvGrpSpPr>
          <p:nvPr/>
        </p:nvGrpSpPr>
        <p:grpSpPr bwMode="auto">
          <a:xfrm>
            <a:off x="1831975" y="238125"/>
            <a:ext cx="419100" cy="381000"/>
            <a:chOff x="1056" y="672"/>
            <a:chExt cx="264" cy="240"/>
          </a:xfrm>
        </p:grpSpPr>
        <p:sp>
          <p:nvSpPr>
            <p:cNvPr id="7475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5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0" name="Group 6"/>
          <p:cNvGrpSpPr>
            <a:grpSpLocks/>
          </p:cNvGrpSpPr>
          <p:nvPr/>
        </p:nvGrpSpPr>
        <p:grpSpPr bwMode="auto">
          <a:xfrm>
            <a:off x="484188" y="238125"/>
            <a:ext cx="419100" cy="381000"/>
            <a:chOff x="1056" y="672"/>
            <a:chExt cx="264" cy="240"/>
          </a:xfrm>
        </p:grpSpPr>
        <p:sp>
          <p:nvSpPr>
            <p:cNvPr id="7475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1" name="Group 9"/>
          <p:cNvGrpSpPr>
            <a:grpSpLocks/>
          </p:cNvGrpSpPr>
          <p:nvPr/>
        </p:nvGrpSpPr>
        <p:grpSpPr bwMode="auto">
          <a:xfrm>
            <a:off x="3009900" y="231775"/>
            <a:ext cx="419100" cy="381000"/>
            <a:chOff x="1056" y="672"/>
            <a:chExt cx="264" cy="240"/>
          </a:xfrm>
        </p:grpSpPr>
        <p:sp>
          <p:nvSpPr>
            <p:cNvPr id="7476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2" name="Group 12"/>
          <p:cNvGrpSpPr>
            <a:grpSpLocks/>
          </p:cNvGrpSpPr>
          <p:nvPr/>
        </p:nvGrpSpPr>
        <p:grpSpPr bwMode="auto">
          <a:xfrm>
            <a:off x="4270375" y="239713"/>
            <a:ext cx="419100" cy="381000"/>
            <a:chOff x="1056" y="672"/>
            <a:chExt cx="264" cy="240"/>
          </a:xfrm>
        </p:grpSpPr>
        <p:sp>
          <p:nvSpPr>
            <p:cNvPr id="7476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3" name="Group 15"/>
          <p:cNvGrpSpPr>
            <a:grpSpLocks/>
          </p:cNvGrpSpPr>
          <p:nvPr/>
        </p:nvGrpSpPr>
        <p:grpSpPr bwMode="auto">
          <a:xfrm>
            <a:off x="5610225" y="223838"/>
            <a:ext cx="419100" cy="381000"/>
            <a:chOff x="1056" y="672"/>
            <a:chExt cx="264" cy="240"/>
          </a:xfrm>
        </p:grpSpPr>
        <p:sp>
          <p:nvSpPr>
            <p:cNvPr id="7476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6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4" name="Group 18"/>
          <p:cNvGrpSpPr>
            <a:grpSpLocks/>
          </p:cNvGrpSpPr>
          <p:nvPr/>
        </p:nvGrpSpPr>
        <p:grpSpPr bwMode="auto">
          <a:xfrm>
            <a:off x="9182100" y="223838"/>
            <a:ext cx="419100" cy="381000"/>
            <a:chOff x="1056" y="672"/>
            <a:chExt cx="264" cy="240"/>
          </a:xfrm>
        </p:grpSpPr>
        <p:sp>
          <p:nvSpPr>
            <p:cNvPr id="7477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7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5" name="Group 21"/>
          <p:cNvGrpSpPr>
            <a:grpSpLocks/>
          </p:cNvGrpSpPr>
          <p:nvPr/>
        </p:nvGrpSpPr>
        <p:grpSpPr bwMode="auto">
          <a:xfrm>
            <a:off x="8039100" y="214313"/>
            <a:ext cx="419100" cy="381000"/>
            <a:chOff x="1056" y="672"/>
            <a:chExt cx="264" cy="240"/>
          </a:xfrm>
        </p:grpSpPr>
        <p:sp>
          <p:nvSpPr>
            <p:cNvPr id="7477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7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19146" name="Group 24"/>
          <p:cNvGrpSpPr>
            <a:grpSpLocks/>
          </p:cNvGrpSpPr>
          <p:nvPr/>
        </p:nvGrpSpPr>
        <p:grpSpPr bwMode="auto">
          <a:xfrm>
            <a:off x="6838950" y="228600"/>
            <a:ext cx="419100" cy="381000"/>
            <a:chOff x="1056" y="672"/>
            <a:chExt cx="264" cy="240"/>
          </a:xfrm>
        </p:grpSpPr>
        <p:sp>
          <p:nvSpPr>
            <p:cNvPr id="7477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7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74779" name="Text Box 27"/>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a:t>
            </a:r>
            <a:r>
              <a:rPr lang="en-US" sz="2000">
                <a:solidFill>
                  <a:schemeClr val="bg2"/>
                </a:solidFill>
                <a:latin typeface="Chelsea Studio" charset="0"/>
                <a:cs typeface="+mn-cs"/>
              </a:rPr>
              <a:t>EZEKIEL</a:t>
            </a:r>
            <a:r>
              <a:rPr lang="en-US" sz="2000">
                <a:latin typeface="Chelsea Studio" charset="0"/>
                <a:cs typeface="+mn-cs"/>
              </a:rPr>
              <a:t>  </a:t>
            </a:r>
            <a:r>
              <a:rPr lang="en-US" sz="2000">
                <a:solidFill>
                  <a:schemeClr val="bg2"/>
                </a:solidFill>
                <a:latin typeface="Chelsea Studio" charset="0"/>
                <a:cs typeface="+mn-cs"/>
              </a:rPr>
              <a:t>ISSUES  </a:t>
            </a:r>
            <a:r>
              <a:rPr lang="en-US" sz="2000">
                <a:latin typeface="Chelsea Studio" charset="0"/>
                <a:cs typeface="+mn-cs"/>
              </a:rPr>
              <a:t>DANIEL </a:t>
            </a:r>
            <a:r>
              <a:rPr lang="en-US" sz="2000">
                <a:solidFill>
                  <a:schemeClr val="bg2"/>
                </a:solidFill>
                <a:latin typeface="Chelsea Studio" charset="0"/>
                <a:cs typeface="+mn-cs"/>
              </a:rPr>
              <a:t> ISSUES  QUIZ SUMMARY</a:t>
            </a:r>
          </a:p>
        </p:txBody>
      </p:sp>
      <p:cxnSp>
        <p:nvCxnSpPr>
          <p:cNvPr id="74780"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4781" name="Oval 29"/>
          <p:cNvSpPr>
            <a:spLocks noChangeArrowheads="1"/>
          </p:cNvSpPr>
          <p:nvPr/>
        </p:nvSpPr>
        <p:spPr bwMode="auto">
          <a:xfrm>
            <a:off x="5349875" y="-3810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82" name="AutoShape 30"/>
          <p:cNvSpPr>
            <a:spLocks noChangeArrowheads="1"/>
          </p:cNvSpPr>
          <p:nvPr/>
        </p:nvSpPr>
        <p:spPr bwMode="auto">
          <a:xfrm>
            <a:off x="4970463" y="739775"/>
            <a:ext cx="420687" cy="1503363"/>
          </a:xfrm>
          <a:prstGeom prst="curvedRightArrow">
            <a:avLst>
              <a:gd name="adj1" fmla="val 71472"/>
              <a:gd name="adj2" fmla="val 14294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4783" name="Rectangle 31"/>
          <p:cNvSpPr>
            <a:spLocks noChangeArrowheads="1"/>
          </p:cNvSpPr>
          <p:nvPr/>
        </p:nvSpPr>
        <p:spPr bwMode="auto">
          <a:xfrm>
            <a:off x="5360988" y="865188"/>
            <a:ext cx="1139825" cy="132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a:p>
            <a:pPr algn="l">
              <a:defRPr/>
            </a:pPr>
            <a:r>
              <a:rPr lang="en-US" sz="2000">
                <a:latin typeface="Chelsea Studio" charset="0"/>
                <a:cs typeface="+mn-cs"/>
              </a:rPr>
              <a:t>Outline</a:t>
            </a:r>
          </a:p>
          <a:p>
            <a:pPr algn="l">
              <a:defRPr/>
            </a:pPr>
            <a:r>
              <a:rPr lang="en-US" sz="2000">
                <a:latin typeface="Chelsea Studio" charset="0"/>
                <a:cs typeface="+mn-cs"/>
              </a:rPr>
              <a:t>Keys</a:t>
            </a:r>
          </a:p>
        </p:txBody>
      </p:sp>
      <p:pic>
        <p:nvPicPr>
          <p:cNvPr id="74784" name="The Successor.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55613" y="6858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85" name="Text Box 33"/>
          <p:cNvSpPr txBox="1">
            <a:spLocks noChangeArrowheads="1"/>
          </p:cNvSpPr>
          <p:nvPr/>
        </p:nvSpPr>
        <p:spPr bwMode="auto">
          <a:xfrm>
            <a:off x="0" y="2298700"/>
            <a:ext cx="10287000" cy="4154488"/>
          </a:xfrm>
          <a:prstGeom prst="rect">
            <a:avLst/>
          </a:prstGeom>
          <a:solidFill>
            <a:srgbClr val="FF9900">
              <a:alpha val="36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a:latin typeface="Impact" charset="0"/>
                <a:cs typeface="+mn-cs"/>
              </a:rPr>
              <a:t>The decision is announced by messengers, the holy ones declare the verdict, so that the living may know that the Most High is sovereign over the kingdoms of men and gives them to anyone he wishes and sets over them the lowliest of men.  </a:t>
            </a:r>
            <a:r>
              <a:rPr lang="en-US">
                <a:solidFill>
                  <a:schemeClr val="hlink"/>
                </a:solidFill>
                <a:latin typeface="Impact" charset="0"/>
                <a:cs typeface="+mn-cs"/>
              </a:rPr>
              <a:t>Daniel 4:17</a:t>
            </a:r>
          </a:p>
        </p:txBody>
      </p:sp>
      <p:sp>
        <p:nvSpPr>
          <p:cNvPr id="74786" name="Text Box 34"/>
          <p:cNvSpPr txBox="1">
            <a:spLocks noChangeArrowheads="1"/>
          </p:cNvSpPr>
          <p:nvPr/>
        </p:nvSpPr>
        <p:spPr bwMode="auto">
          <a:xfrm>
            <a:off x="-436563" y="3060700"/>
            <a:ext cx="11277601" cy="1938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0">
                <a:solidFill>
                  <a:srgbClr val="FF0000"/>
                </a:solidFill>
                <a:effectLst>
                  <a:outerShdw blurRad="38100" dist="38100" dir="2700000" algn="tl">
                    <a:srgbClr val="000000"/>
                  </a:outerShdw>
                </a:effectLst>
                <a:latin typeface="Dark Horse" charset="0"/>
                <a:cs typeface="+mn-cs"/>
              </a:rPr>
              <a:t>SOVEREIGNTY</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74782"/>
                                        </p:tgtEl>
                                        <p:attrNameLst>
                                          <p:attrName>style.visibility</p:attrName>
                                        </p:attrNameLst>
                                      </p:cBhvr>
                                      <p:to>
                                        <p:strVal val="visible"/>
                                      </p:to>
                                    </p:set>
                                    <p:anim calcmode="lin" valueType="num">
                                      <p:cBhvr>
                                        <p:cTn id="7" dur="500" fill="hold"/>
                                        <p:tgtEl>
                                          <p:spTgt spid="74782"/>
                                        </p:tgtEl>
                                        <p:attrNameLst>
                                          <p:attrName>ppt_w</p:attrName>
                                        </p:attrNameLst>
                                      </p:cBhvr>
                                      <p:tavLst>
                                        <p:tav tm="0">
                                          <p:val>
                                            <p:fltVal val="0"/>
                                          </p:val>
                                        </p:tav>
                                        <p:tav tm="100000">
                                          <p:val>
                                            <p:strVal val="#ppt_w"/>
                                          </p:val>
                                        </p:tav>
                                      </p:tavLst>
                                    </p:anim>
                                    <p:anim calcmode="lin" valueType="num">
                                      <p:cBhvr>
                                        <p:cTn id="8" dur="500" fill="hold"/>
                                        <p:tgtEl>
                                          <p:spTgt spid="74782"/>
                                        </p:tgtEl>
                                        <p:attrNameLst>
                                          <p:attrName>ppt_h</p:attrName>
                                        </p:attrNameLst>
                                      </p:cBhvr>
                                      <p:tavLst>
                                        <p:tav tm="0">
                                          <p:val>
                                            <p:fltVal val="0"/>
                                          </p:val>
                                        </p:tav>
                                        <p:tav tm="100000">
                                          <p:val>
                                            <p:strVal val="#ppt_h"/>
                                          </p:val>
                                        </p:tav>
                                      </p:tavLst>
                                    </p:anim>
                                    <p:anim calcmode="lin" valueType="num">
                                      <p:cBhvr>
                                        <p:cTn id="9" dur="500" fill="hold"/>
                                        <p:tgtEl>
                                          <p:spTgt spid="74782"/>
                                        </p:tgtEl>
                                        <p:attrNameLst>
                                          <p:attrName>style.rotation</p:attrName>
                                        </p:attrNameLst>
                                      </p:cBhvr>
                                      <p:tavLst>
                                        <p:tav tm="0">
                                          <p:val>
                                            <p:fltVal val="360"/>
                                          </p:val>
                                        </p:tav>
                                        <p:tav tm="100000">
                                          <p:val>
                                            <p:fltVal val="0"/>
                                          </p:val>
                                        </p:tav>
                                      </p:tavLst>
                                    </p:anim>
                                    <p:animEffect transition="in" filter="fade">
                                      <p:cBhvr>
                                        <p:cTn id="10" dur="500"/>
                                        <p:tgtEl>
                                          <p:spTgt spid="74782"/>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74783">
                                            <p:txEl>
                                              <p:pRg st="3" end="3"/>
                                            </p:txEl>
                                          </p:spTgt>
                                        </p:tgtEl>
                                        <p:attrNameLst>
                                          <p:attrName>style.visibility</p:attrName>
                                        </p:attrNameLst>
                                      </p:cBhvr>
                                      <p:to>
                                        <p:strVal val="visible"/>
                                      </p:to>
                                    </p:set>
                                    <p:anim calcmode="lin" valueType="num">
                                      <p:cBhvr>
                                        <p:cTn id="14" dur="500" fill="hold"/>
                                        <p:tgtEl>
                                          <p:spTgt spid="7478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74783">
                                            <p:txEl>
                                              <p:pRg st="3" end="3"/>
                                            </p:txEl>
                                          </p:spTgt>
                                        </p:tgtEl>
                                        <p:attrNameLst>
                                          <p:attrName>ppt_y</p:attrName>
                                        </p:attrNameLst>
                                      </p:cBhvr>
                                      <p:tavLst>
                                        <p:tav tm="0">
                                          <p:val>
                                            <p:strVal val="#ppt_y"/>
                                          </p:val>
                                        </p:tav>
                                        <p:tav tm="100000">
                                          <p:val>
                                            <p:strVal val="#ppt_y"/>
                                          </p:val>
                                        </p:tav>
                                      </p:tavLst>
                                    </p:anim>
                                    <p:anim calcmode="lin" valueType="num">
                                      <p:cBhvr>
                                        <p:cTn id="16" dur="500" fill="hold"/>
                                        <p:tgtEl>
                                          <p:spTgt spid="7478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7478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74783">
                                            <p:txEl>
                                              <p:pRg st="3" end="3"/>
                                            </p:txEl>
                                          </p:spTgt>
                                        </p:tgtEl>
                                      </p:cBhvr>
                                    </p:animEffect>
                                  </p:childTnLst>
                                </p:cTn>
                              </p:par>
                            </p:childTnLst>
                          </p:cTn>
                        </p:par>
                        <p:par>
                          <p:cTn id="19" fill="hold" nodeType="afterGroup">
                            <p:stCondLst>
                              <p:cond delay="1200"/>
                            </p:stCondLst>
                            <p:childTnLst>
                              <p:par>
                                <p:cTn id="20" presetID="1" presetClass="mediacall" presetSubtype="0" fill="hold" nodeType="afterEffect">
                                  <p:stCondLst>
                                    <p:cond delay="0"/>
                                  </p:stCondLst>
                                  <p:childTnLst>
                                    <p:cmd type="call" cmd="playFrom(320.0)">
                                      <p:cBhvr>
                                        <p:cTn id="21" dur="90512" fill="hold"/>
                                        <p:tgtEl>
                                          <p:spTgt spid="74784"/>
                                        </p:tgtEl>
                                      </p:cBhvr>
                                    </p:cmd>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4785"/>
                                        </p:tgtEl>
                                        <p:attrNameLst>
                                          <p:attrName>style.visibility</p:attrName>
                                        </p:attrNameLst>
                                      </p:cBhvr>
                                      <p:to>
                                        <p:strVal val="visible"/>
                                      </p:to>
                                    </p:set>
                                    <p:animEffect transition="in" filter="fade">
                                      <p:cBhvr>
                                        <p:cTn id="26" dur="2000"/>
                                        <p:tgtEl>
                                          <p:spTgt spid="747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xit" presetSubtype="0" fill="hold" grpId="1" nodeType="clickEffect">
                                  <p:stCondLst>
                                    <p:cond delay="0"/>
                                  </p:stCondLst>
                                  <p:childTnLst>
                                    <p:animEffect transition="out" filter="fade">
                                      <p:cBhvr>
                                        <p:cTn id="30" dur="1000"/>
                                        <p:tgtEl>
                                          <p:spTgt spid="74785"/>
                                        </p:tgtEl>
                                      </p:cBhvr>
                                    </p:animEffect>
                                    <p:anim calcmode="lin" valueType="num">
                                      <p:cBhvr>
                                        <p:cTn id="31" dur="1000"/>
                                        <p:tgtEl>
                                          <p:spTgt spid="74785"/>
                                        </p:tgtEl>
                                        <p:attrNameLst>
                                          <p:attrName>ppt_x</p:attrName>
                                        </p:attrNameLst>
                                      </p:cBhvr>
                                      <p:tavLst>
                                        <p:tav tm="0">
                                          <p:val>
                                            <p:strVal val="ppt_x"/>
                                          </p:val>
                                        </p:tav>
                                        <p:tav tm="100000">
                                          <p:val>
                                            <p:strVal val="ppt_x"/>
                                          </p:val>
                                        </p:tav>
                                      </p:tavLst>
                                    </p:anim>
                                    <p:anim calcmode="lin" valueType="num">
                                      <p:cBhvr>
                                        <p:cTn id="32" dur="1000"/>
                                        <p:tgtEl>
                                          <p:spTgt spid="74785"/>
                                        </p:tgtEl>
                                        <p:attrNameLst>
                                          <p:attrName>ppt_y</p:attrName>
                                        </p:attrNameLst>
                                      </p:cBhvr>
                                      <p:tavLst>
                                        <p:tav tm="0">
                                          <p:val>
                                            <p:strVal val="ppt_y"/>
                                          </p:val>
                                        </p:tav>
                                        <p:tav tm="100000">
                                          <p:val>
                                            <p:strVal val="ppt_y+.1"/>
                                          </p:val>
                                        </p:tav>
                                      </p:tavLst>
                                    </p:anim>
                                    <p:set>
                                      <p:cBhvr>
                                        <p:cTn id="33" dur="1" fill="hold">
                                          <p:stCondLst>
                                            <p:cond delay="999"/>
                                          </p:stCondLst>
                                        </p:cTn>
                                        <p:tgtEl>
                                          <p:spTgt spid="74785"/>
                                        </p:tgtEl>
                                        <p:attrNameLst>
                                          <p:attrName>style.visibility</p:attrName>
                                        </p:attrNameLst>
                                      </p:cBhvr>
                                      <p:to>
                                        <p:strVal val="hidden"/>
                                      </p:to>
                                    </p:set>
                                  </p:childTnLst>
                                </p:cTn>
                              </p:par>
                            </p:childTnLst>
                          </p:cTn>
                        </p:par>
                        <p:par>
                          <p:cTn id="34" fill="hold" nodeType="afterGroup">
                            <p:stCondLst>
                              <p:cond delay="1000"/>
                            </p:stCondLst>
                            <p:childTnLst>
                              <p:par>
                                <p:cTn id="35" presetID="56" presetClass="entr" presetSubtype="0" fill="hold" grpId="0" nodeType="afterEffect">
                                  <p:stCondLst>
                                    <p:cond delay="0"/>
                                  </p:stCondLst>
                                  <p:iterate type="lt">
                                    <p:tmPct val="10000"/>
                                  </p:iterate>
                                  <p:childTnLst>
                                    <p:set>
                                      <p:cBhvr>
                                        <p:cTn id="36" dur="1" fill="hold">
                                          <p:stCondLst>
                                            <p:cond delay="0"/>
                                          </p:stCondLst>
                                        </p:cTn>
                                        <p:tgtEl>
                                          <p:spTgt spid="74786"/>
                                        </p:tgtEl>
                                        <p:attrNameLst>
                                          <p:attrName>style.visibility</p:attrName>
                                        </p:attrNameLst>
                                      </p:cBhvr>
                                      <p:to>
                                        <p:strVal val="visible"/>
                                      </p:to>
                                    </p:set>
                                    <p:anim by="(-#ppt_w*2)" calcmode="lin" valueType="num">
                                      <p:cBhvr rctx="PPT">
                                        <p:cTn id="37" dur="500" autoRev="1" fill="hold">
                                          <p:stCondLst>
                                            <p:cond delay="0"/>
                                          </p:stCondLst>
                                        </p:cTn>
                                        <p:tgtEl>
                                          <p:spTgt spid="74786"/>
                                        </p:tgtEl>
                                        <p:attrNameLst>
                                          <p:attrName>ppt_w</p:attrName>
                                        </p:attrNameLst>
                                      </p:cBhvr>
                                    </p:anim>
                                    <p:anim by="(#ppt_w*0.50)" calcmode="lin" valueType="num">
                                      <p:cBhvr>
                                        <p:cTn id="38" dur="500" decel="50000" autoRev="1" fill="hold">
                                          <p:stCondLst>
                                            <p:cond delay="0"/>
                                          </p:stCondLst>
                                        </p:cTn>
                                        <p:tgtEl>
                                          <p:spTgt spid="74786"/>
                                        </p:tgtEl>
                                        <p:attrNameLst>
                                          <p:attrName>ppt_x</p:attrName>
                                        </p:attrNameLst>
                                      </p:cBhvr>
                                    </p:anim>
                                    <p:anim from="(-#ppt_h/2)" to="(#ppt_y)" calcmode="lin" valueType="num">
                                      <p:cBhvr>
                                        <p:cTn id="39" dur="1000" fill="hold">
                                          <p:stCondLst>
                                            <p:cond delay="0"/>
                                          </p:stCondLst>
                                        </p:cTn>
                                        <p:tgtEl>
                                          <p:spTgt spid="74786"/>
                                        </p:tgtEl>
                                        <p:attrNameLst>
                                          <p:attrName>ppt_y</p:attrName>
                                        </p:attrNameLst>
                                      </p:cBhvr>
                                    </p:anim>
                                    <p:animRot by="21600000">
                                      <p:cBhvr>
                                        <p:cTn id="40" dur="1000" fill="hold">
                                          <p:stCondLst>
                                            <p:cond delay="0"/>
                                          </p:stCondLst>
                                        </p:cTn>
                                        <p:tgtEl>
                                          <p:spTgt spid="747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6000" numSld="2">
                <p:cTn id="41" fill="hold" display="0">
                  <p:stCondLst>
                    <p:cond delay="indefinite"/>
                  </p:stCondLst>
                  <p:endCondLst>
                    <p:cond evt="onPrev" delay="0">
                      <p:tgtEl>
                        <p:sldTgt/>
                      </p:tgtEl>
                    </p:cond>
                    <p:cond evt="onStopAudio" delay="0">
                      <p:tgtEl>
                        <p:sldTgt/>
                      </p:tgtEl>
                    </p:cond>
                  </p:endCondLst>
                </p:cTn>
                <p:tgtEl>
                  <p:spTgt spid="74784"/>
                </p:tgtEl>
              </p:cMediaNode>
            </p:audio>
          </p:childTnLst>
        </p:cTn>
      </p:par>
    </p:tnLst>
    <p:bldLst>
      <p:bldP spid="74782" grpId="0" animBg="1"/>
      <p:bldP spid="74785" grpId="0" animBg="1"/>
      <p:bldP spid="74785" grpId="1" animBg="1"/>
      <p:bldP spid="7478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9FFB0"/>
        </a:solidFill>
        <a:effectLst/>
      </p:bgPr>
    </p:bg>
    <p:spTree>
      <p:nvGrpSpPr>
        <p:cNvPr id="1" name=""/>
        <p:cNvGrpSpPr/>
        <p:nvPr/>
      </p:nvGrpSpPr>
      <p:grpSpPr>
        <a:xfrm>
          <a:off x="0" y="0"/>
          <a:ext cx="0" cy="0"/>
          <a:chOff x="0" y="0"/>
          <a:chExt cx="0" cy="0"/>
        </a:xfrm>
      </p:grpSpPr>
      <p:sp>
        <p:nvSpPr>
          <p:cNvPr id="109574" name="Rectangle 6"/>
          <p:cNvSpPr>
            <a:spLocks noChangeArrowheads="1"/>
          </p:cNvSpPr>
          <p:nvPr/>
        </p:nvSpPr>
        <p:spPr bwMode="auto">
          <a:xfrm>
            <a:off x="0" y="304800"/>
            <a:ext cx="10287000" cy="666750"/>
          </a:xfrm>
          <a:prstGeom prst="rect">
            <a:avLst/>
          </a:prstGeom>
          <a:solidFill>
            <a:srgbClr val="99CCFF">
              <a:alpha val="64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109572" name="Text Box 4"/>
          <p:cNvSpPr txBox="1">
            <a:spLocks noChangeArrowheads="1"/>
          </p:cNvSpPr>
          <p:nvPr/>
        </p:nvSpPr>
        <p:spPr bwMode="auto">
          <a:xfrm>
            <a:off x="1725613" y="342900"/>
            <a:ext cx="6986587"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dirty="0">
                <a:solidFill>
                  <a:srgbClr val="000000"/>
                </a:solidFill>
                <a:latin typeface="Arial Black" charset="0"/>
              </a:rPr>
              <a:t>Daniel interprets dreams (1–6)</a:t>
            </a:r>
          </a:p>
        </p:txBody>
      </p:sp>
      <p:sp>
        <p:nvSpPr>
          <p:cNvPr id="109573" name="Text Box 5"/>
          <p:cNvSpPr txBox="1">
            <a:spLocks noChangeArrowheads="1"/>
          </p:cNvSpPr>
          <p:nvPr/>
        </p:nvSpPr>
        <p:spPr bwMode="auto">
          <a:xfrm>
            <a:off x="-57150" y="1568450"/>
            <a:ext cx="10553700" cy="4524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3200" dirty="0">
                <a:solidFill>
                  <a:srgbClr val="000000"/>
                </a:solidFill>
                <a:latin typeface="Arial Black" charset="0"/>
              </a:rPr>
              <a:t>1 – Shows faithfulness to Law of God; impresses king with wisdom &amp; understanding</a:t>
            </a:r>
          </a:p>
          <a:p>
            <a:pPr algn="l">
              <a:defRPr/>
            </a:pPr>
            <a:r>
              <a:rPr lang="en-US" sz="3200" dirty="0">
                <a:solidFill>
                  <a:srgbClr val="000000"/>
                </a:solidFill>
                <a:latin typeface="Arial Black" charset="0"/>
              </a:rPr>
              <a:t>2 – Interprets king</a:t>
            </a:r>
            <a:r>
              <a:rPr lang="fr-FR" altLang="ja-JP" sz="3200" dirty="0">
                <a:solidFill>
                  <a:srgbClr val="000000"/>
                </a:solidFill>
                <a:latin typeface="Arial"/>
              </a:rPr>
              <a:t>'</a:t>
            </a:r>
            <a:r>
              <a:rPr lang="en-US" sz="3200" dirty="0">
                <a:solidFill>
                  <a:srgbClr val="000000"/>
                </a:solidFill>
                <a:latin typeface="Arial Black" charset="0"/>
              </a:rPr>
              <a:t>s dream of destruction of multi-material image</a:t>
            </a:r>
          </a:p>
          <a:p>
            <a:pPr algn="l">
              <a:defRPr/>
            </a:pPr>
            <a:r>
              <a:rPr lang="en-US" sz="3200" dirty="0">
                <a:solidFill>
                  <a:srgbClr val="000000"/>
                </a:solidFill>
                <a:latin typeface="Arial Black" charset="0"/>
              </a:rPr>
              <a:t>3 – Rescue of friends from fiery furnace</a:t>
            </a:r>
          </a:p>
          <a:p>
            <a:pPr algn="l">
              <a:defRPr/>
            </a:pPr>
            <a:r>
              <a:rPr lang="en-US" sz="3200" dirty="0">
                <a:solidFill>
                  <a:srgbClr val="000000"/>
                </a:solidFill>
                <a:latin typeface="Arial Black" charset="0"/>
              </a:rPr>
              <a:t>4 – Interprets Nebuchadnezzar</a:t>
            </a:r>
            <a:r>
              <a:rPr lang="fr-FR" altLang="ja-JP" sz="3200" dirty="0">
                <a:solidFill>
                  <a:srgbClr val="000000"/>
                </a:solidFill>
                <a:latin typeface="Arial"/>
              </a:rPr>
              <a:t>'</a:t>
            </a:r>
            <a:r>
              <a:rPr lang="en-US" sz="3200" dirty="0">
                <a:solidFill>
                  <a:srgbClr val="000000"/>
                </a:solidFill>
                <a:latin typeface="Arial Black" charset="0"/>
              </a:rPr>
              <a:t>s dream of destruction of great tree</a:t>
            </a:r>
          </a:p>
          <a:p>
            <a:pPr algn="l">
              <a:defRPr/>
            </a:pPr>
            <a:r>
              <a:rPr lang="en-US" sz="3200" dirty="0">
                <a:solidFill>
                  <a:srgbClr val="000000"/>
                </a:solidFill>
                <a:latin typeface="Arial Black" charset="0"/>
              </a:rPr>
              <a:t>5 – Interprets writing on wall</a:t>
            </a:r>
          </a:p>
          <a:p>
            <a:pPr algn="l">
              <a:defRPr/>
            </a:pPr>
            <a:r>
              <a:rPr lang="en-US" sz="3200" dirty="0">
                <a:solidFill>
                  <a:srgbClr val="000000"/>
                </a:solidFill>
                <a:latin typeface="Arial Black" charset="0"/>
              </a:rPr>
              <a:t>6 – Deliverance from lions</a:t>
            </a:r>
            <a:r>
              <a:rPr lang="fr-FR" altLang="ja-JP" sz="3200" dirty="0">
                <a:solidFill>
                  <a:srgbClr val="000000"/>
                </a:solidFill>
                <a:latin typeface="Arial"/>
              </a:rPr>
              <a:t>'</a:t>
            </a:r>
            <a:r>
              <a:rPr lang="en-US" sz="3200" dirty="0">
                <a:solidFill>
                  <a:srgbClr val="000000"/>
                </a:solidFill>
                <a:latin typeface="Arial Black" charset="0"/>
              </a:rPr>
              <a:t> den</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09573">
                                            <p:txEl>
                                              <p:pRg st="0" end="0"/>
                                            </p:txEl>
                                          </p:spTgt>
                                        </p:tgtEl>
                                        <p:attrNameLst>
                                          <p:attrName>style.visibility</p:attrName>
                                        </p:attrNameLst>
                                      </p:cBhvr>
                                      <p:to>
                                        <p:strVal val="visible"/>
                                      </p:to>
                                    </p:set>
                                    <p:anim calcmode="lin" valueType="num">
                                      <p:cBhvr>
                                        <p:cTn id="7" dur="500" fill="hold"/>
                                        <p:tgtEl>
                                          <p:spTgt spid="10957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957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0957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957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957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09573">
                                            <p:txEl>
                                              <p:pRg st="1" end="1"/>
                                            </p:txEl>
                                          </p:spTgt>
                                        </p:tgtEl>
                                        <p:attrNameLst>
                                          <p:attrName>style.visibility</p:attrName>
                                        </p:attrNameLst>
                                      </p:cBhvr>
                                      <p:to>
                                        <p:strVal val="visible"/>
                                      </p:to>
                                    </p:set>
                                    <p:anim calcmode="lin" valueType="num">
                                      <p:cBhvr>
                                        <p:cTn id="16" dur="500" fill="hold"/>
                                        <p:tgtEl>
                                          <p:spTgt spid="10957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0957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0957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0957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0957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09573">
                                            <p:txEl>
                                              <p:pRg st="2" end="2"/>
                                            </p:txEl>
                                          </p:spTgt>
                                        </p:tgtEl>
                                        <p:attrNameLst>
                                          <p:attrName>style.visibility</p:attrName>
                                        </p:attrNameLst>
                                      </p:cBhvr>
                                      <p:to>
                                        <p:strVal val="visible"/>
                                      </p:to>
                                    </p:set>
                                    <p:anim calcmode="lin" valueType="num">
                                      <p:cBhvr>
                                        <p:cTn id="25" dur="500" fill="hold"/>
                                        <p:tgtEl>
                                          <p:spTgt spid="10957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957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0957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957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957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09573">
                                            <p:txEl>
                                              <p:pRg st="3" end="3"/>
                                            </p:txEl>
                                          </p:spTgt>
                                        </p:tgtEl>
                                        <p:attrNameLst>
                                          <p:attrName>style.visibility</p:attrName>
                                        </p:attrNameLst>
                                      </p:cBhvr>
                                      <p:to>
                                        <p:strVal val="visible"/>
                                      </p:to>
                                    </p:set>
                                    <p:anim calcmode="lin" valueType="num">
                                      <p:cBhvr>
                                        <p:cTn id="34" dur="500" fill="hold"/>
                                        <p:tgtEl>
                                          <p:spTgt spid="10957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0957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0957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0957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0957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109573">
                                            <p:txEl>
                                              <p:pRg st="4" end="4"/>
                                            </p:txEl>
                                          </p:spTgt>
                                        </p:tgtEl>
                                        <p:attrNameLst>
                                          <p:attrName>style.visibility</p:attrName>
                                        </p:attrNameLst>
                                      </p:cBhvr>
                                      <p:to>
                                        <p:strVal val="visible"/>
                                      </p:to>
                                    </p:set>
                                    <p:anim calcmode="lin" valueType="num">
                                      <p:cBhvr>
                                        <p:cTn id="43" dur="500" fill="hold"/>
                                        <p:tgtEl>
                                          <p:spTgt spid="10957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0957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0957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0957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09573">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109573">
                                            <p:txEl>
                                              <p:pRg st="5" end="5"/>
                                            </p:txEl>
                                          </p:spTgt>
                                        </p:tgtEl>
                                        <p:attrNameLst>
                                          <p:attrName>style.visibility</p:attrName>
                                        </p:attrNameLst>
                                      </p:cBhvr>
                                      <p:to>
                                        <p:strVal val="visible"/>
                                      </p:to>
                                    </p:set>
                                    <p:anim calcmode="lin" valueType="num">
                                      <p:cBhvr>
                                        <p:cTn id="52" dur="500" fill="hold"/>
                                        <p:tgtEl>
                                          <p:spTgt spid="10957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09573">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10957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0957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095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0" y="304800"/>
            <a:ext cx="10287000" cy="666750"/>
          </a:xfrm>
          <a:prstGeom prst="rect">
            <a:avLst/>
          </a:prstGeom>
          <a:solidFill>
            <a:srgbClr val="CCFF66">
              <a:alpha val="64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110595" name="Text Box 3"/>
          <p:cNvSpPr txBox="1">
            <a:spLocks noChangeArrowheads="1"/>
          </p:cNvSpPr>
          <p:nvPr/>
        </p:nvSpPr>
        <p:spPr bwMode="auto">
          <a:xfrm>
            <a:off x="769938" y="342900"/>
            <a:ext cx="8934450"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dirty="0">
                <a:solidFill>
                  <a:srgbClr val="000000"/>
                </a:solidFill>
                <a:latin typeface="Arial Black" charset="0"/>
              </a:rPr>
              <a:t>Angel interprets Daniel</a:t>
            </a:r>
            <a:r>
              <a:rPr lang="fr-FR" altLang="ja-JP" sz="3200" dirty="0">
                <a:solidFill>
                  <a:srgbClr val="000000"/>
                </a:solidFill>
                <a:latin typeface="Arial"/>
              </a:rPr>
              <a:t>'</a:t>
            </a:r>
            <a:r>
              <a:rPr lang="en-US" sz="3200" dirty="0">
                <a:solidFill>
                  <a:srgbClr val="000000"/>
                </a:solidFill>
                <a:latin typeface="Arial Black" charset="0"/>
              </a:rPr>
              <a:t>s dreams (7-12)</a:t>
            </a:r>
          </a:p>
        </p:txBody>
      </p:sp>
      <p:sp>
        <p:nvSpPr>
          <p:cNvPr id="110596" name="Text Box 4"/>
          <p:cNvSpPr txBox="1">
            <a:spLocks noChangeArrowheads="1"/>
          </p:cNvSpPr>
          <p:nvPr/>
        </p:nvSpPr>
        <p:spPr bwMode="auto">
          <a:xfrm>
            <a:off x="-57150" y="1311275"/>
            <a:ext cx="10344150" cy="4400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795338" indent="-795338" algn="l">
              <a:defRPr>
                <a:solidFill>
                  <a:schemeClr val="tx1"/>
                </a:solidFill>
                <a:latin typeface="Arial" charset="0"/>
                <a:ea typeface="ＭＳ Ｐゴシック" charset="0"/>
              </a:defRPr>
            </a:lvl1pPr>
            <a:lvl2pPr marL="909638" algn="l">
              <a:defRPr>
                <a:solidFill>
                  <a:schemeClr val="tx1"/>
                </a:solidFill>
                <a:latin typeface="Arial" charset="0"/>
                <a:ea typeface="ＭＳ Ｐゴシック" charset="0"/>
              </a:defRPr>
            </a:lvl2pPr>
            <a:lvl3pPr marL="1023938" algn="l">
              <a:defRPr>
                <a:solidFill>
                  <a:schemeClr val="tx1"/>
                </a:solidFill>
                <a:latin typeface="Arial" charset="0"/>
                <a:ea typeface="ＭＳ Ｐゴシック" charset="0"/>
              </a:defRPr>
            </a:lvl3pPr>
            <a:lvl4pPr algn="l">
              <a:defRPr>
                <a:solidFill>
                  <a:schemeClr val="tx1"/>
                </a:solidFill>
                <a:latin typeface="Arial" charset="0"/>
                <a:ea typeface="ＭＳ Ｐゴシック" charset="0"/>
              </a:defRPr>
            </a:lvl4pPr>
            <a:lvl5pPr algn="l">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defRPr/>
            </a:pPr>
            <a:r>
              <a:rPr lang="en-US" sz="2800" dirty="0">
                <a:solidFill>
                  <a:srgbClr val="000000"/>
                </a:solidFill>
                <a:latin typeface="Arial Black" charset="0"/>
              </a:rPr>
              <a:t>7 – Angel shows lion (Babylon), bear (</a:t>
            </a:r>
            <a:r>
              <a:rPr lang="en-US" sz="2800" dirty="0" err="1">
                <a:solidFill>
                  <a:srgbClr val="000000"/>
                </a:solidFill>
                <a:latin typeface="Arial Black" charset="0"/>
              </a:rPr>
              <a:t>Medo</a:t>
            </a:r>
            <a:r>
              <a:rPr lang="en-US" sz="2800" dirty="0">
                <a:solidFill>
                  <a:srgbClr val="000000"/>
                </a:solidFill>
                <a:latin typeface="Arial Black" charset="0"/>
              </a:rPr>
              <a:t>-Persia), leopard (Greece) and beast (Rome)</a:t>
            </a:r>
          </a:p>
          <a:p>
            <a:pPr>
              <a:defRPr/>
            </a:pPr>
            <a:r>
              <a:rPr lang="en-US" sz="2800" dirty="0">
                <a:solidFill>
                  <a:srgbClr val="000000"/>
                </a:solidFill>
                <a:latin typeface="Arial Black" charset="0"/>
              </a:rPr>
              <a:t>8 – Gabriel explains ram (</a:t>
            </a:r>
            <a:r>
              <a:rPr lang="en-US" sz="2800" dirty="0" err="1">
                <a:solidFill>
                  <a:srgbClr val="000000"/>
                </a:solidFill>
                <a:latin typeface="Arial Black" charset="0"/>
              </a:rPr>
              <a:t>Medo</a:t>
            </a:r>
            <a:r>
              <a:rPr lang="en-US" sz="2800" dirty="0">
                <a:solidFill>
                  <a:srgbClr val="000000"/>
                </a:solidFill>
                <a:latin typeface="Arial Black" charset="0"/>
              </a:rPr>
              <a:t>-Persia) and goat (Alexander)</a:t>
            </a:r>
          </a:p>
          <a:p>
            <a:pPr>
              <a:defRPr/>
            </a:pPr>
            <a:r>
              <a:rPr lang="en-US" sz="2800" dirty="0">
                <a:solidFill>
                  <a:srgbClr val="000000"/>
                </a:solidFill>
                <a:latin typeface="Arial Black" charset="0"/>
              </a:rPr>
              <a:t>9 – 3 </a:t>
            </a:r>
            <a:r>
              <a:rPr lang="en-US" sz="2800" dirty="0" err="1">
                <a:solidFill>
                  <a:srgbClr val="000000"/>
                </a:solidFill>
                <a:latin typeface="Arial Black" charset="0"/>
              </a:rPr>
              <a:t>yrs</a:t>
            </a:r>
            <a:r>
              <a:rPr lang="en-US" sz="2800" dirty="0">
                <a:solidFill>
                  <a:srgbClr val="000000"/>
                </a:solidFill>
                <a:latin typeface="Arial Black" charset="0"/>
              </a:rPr>
              <a:t> left to exile; Gabriel gives message of seventy </a:t>
            </a:r>
            <a:r>
              <a:rPr lang="fr-FR" altLang="ja-JP" sz="2800" dirty="0">
                <a:solidFill>
                  <a:srgbClr val="000000"/>
                </a:solidFill>
                <a:latin typeface="Arial"/>
              </a:rPr>
              <a:t>'</a:t>
            </a:r>
            <a:r>
              <a:rPr lang="en-US" sz="2800" dirty="0">
                <a:solidFill>
                  <a:srgbClr val="000000"/>
                </a:solidFill>
                <a:latin typeface="Arial Black" charset="0"/>
              </a:rPr>
              <a:t>sevens</a:t>
            </a:r>
            <a:r>
              <a:rPr lang="fr-FR" altLang="ja-JP" sz="2800" dirty="0">
                <a:solidFill>
                  <a:srgbClr val="000000"/>
                </a:solidFill>
                <a:latin typeface="Arial"/>
              </a:rPr>
              <a:t>'</a:t>
            </a:r>
            <a:r>
              <a:rPr lang="en-US" sz="2800" dirty="0">
                <a:solidFill>
                  <a:srgbClr val="000000"/>
                </a:solidFill>
                <a:latin typeface="Arial Black" charset="0"/>
              </a:rPr>
              <a:t> (490 </a:t>
            </a:r>
            <a:r>
              <a:rPr lang="en-US" sz="2800" dirty="0" err="1">
                <a:solidFill>
                  <a:srgbClr val="000000"/>
                </a:solidFill>
                <a:latin typeface="Arial Black" charset="0"/>
              </a:rPr>
              <a:t>yrs</a:t>
            </a:r>
            <a:r>
              <a:rPr lang="en-US" sz="2800" dirty="0">
                <a:solidFill>
                  <a:srgbClr val="000000"/>
                </a:solidFill>
                <a:latin typeface="Arial Black" charset="0"/>
              </a:rPr>
              <a:t>)</a:t>
            </a:r>
          </a:p>
          <a:p>
            <a:pPr>
              <a:defRPr/>
            </a:pPr>
            <a:r>
              <a:rPr lang="en-US" sz="2800" dirty="0">
                <a:solidFill>
                  <a:srgbClr val="000000"/>
                </a:solidFill>
                <a:latin typeface="Arial Black" charset="0"/>
              </a:rPr>
              <a:t>10 – Gabriel explains why he comes to Daniel</a:t>
            </a:r>
          </a:p>
          <a:p>
            <a:pPr>
              <a:defRPr/>
            </a:pPr>
            <a:r>
              <a:rPr lang="en-US" sz="2800" dirty="0">
                <a:solidFill>
                  <a:srgbClr val="000000"/>
                </a:solidFill>
                <a:latin typeface="Arial Black" charset="0"/>
              </a:rPr>
              <a:t>11 – Gabriel explains Israel</a:t>
            </a:r>
            <a:r>
              <a:rPr lang="fr-FR" altLang="ja-JP" sz="2800" dirty="0">
                <a:solidFill>
                  <a:srgbClr val="000000"/>
                </a:solidFill>
                <a:latin typeface="Arial"/>
              </a:rPr>
              <a:t>'</a:t>
            </a:r>
            <a:r>
              <a:rPr lang="en-US" sz="2800" dirty="0">
                <a:solidFill>
                  <a:srgbClr val="000000"/>
                </a:solidFill>
                <a:latin typeface="Arial Black" charset="0"/>
              </a:rPr>
              <a:t>s history</a:t>
            </a:r>
          </a:p>
          <a:p>
            <a:pPr>
              <a:defRPr/>
            </a:pPr>
            <a:r>
              <a:rPr lang="en-US" sz="2800" dirty="0">
                <a:solidFill>
                  <a:srgbClr val="000000"/>
                </a:solidFill>
                <a:latin typeface="Arial Black" charset="0"/>
              </a:rPr>
              <a:t>12 – Gabriel instructs Daniel to write and protect prophecies for Israel</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10596">
                                            <p:txEl>
                                              <p:pRg st="0" end="0"/>
                                            </p:txEl>
                                          </p:spTgt>
                                        </p:tgtEl>
                                        <p:attrNameLst>
                                          <p:attrName>style.visibility</p:attrName>
                                        </p:attrNameLst>
                                      </p:cBhvr>
                                      <p:to>
                                        <p:strVal val="visible"/>
                                      </p:to>
                                    </p:set>
                                    <p:anim calcmode="lin" valueType="num">
                                      <p:cBhvr>
                                        <p:cTn id="7" dur="500" fill="hold"/>
                                        <p:tgtEl>
                                          <p:spTgt spid="11059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10596">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1059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1059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10596">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10596">
                                            <p:txEl>
                                              <p:pRg st="1" end="1"/>
                                            </p:txEl>
                                          </p:spTgt>
                                        </p:tgtEl>
                                        <p:attrNameLst>
                                          <p:attrName>style.visibility</p:attrName>
                                        </p:attrNameLst>
                                      </p:cBhvr>
                                      <p:to>
                                        <p:strVal val="visible"/>
                                      </p:to>
                                    </p:set>
                                    <p:anim calcmode="lin" valueType="num">
                                      <p:cBhvr>
                                        <p:cTn id="16" dur="500" fill="hold"/>
                                        <p:tgtEl>
                                          <p:spTgt spid="11059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0596">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1059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059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059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10596">
                                            <p:txEl>
                                              <p:pRg st="2" end="2"/>
                                            </p:txEl>
                                          </p:spTgt>
                                        </p:tgtEl>
                                        <p:attrNameLst>
                                          <p:attrName>style.visibility</p:attrName>
                                        </p:attrNameLst>
                                      </p:cBhvr>
                                      <p:to>
                                        <p:strVal val="visible"/>
                                      </p:to>
                                    </p:set>
                                    <p:anim calcmode="lin" valueType="num">
                                      <p:cBhvr>
                                        <p:cTn id="25" dur="500" fill="hold"/>
                                        <p:tgtEl>
                                          <p:spTgt spid="11059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10596">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1059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1059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10596">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10596">
                                            <p:txEl>
                                              <p:pRg st="3" end="3"/>
                                            </p:txEl>
                                          </p:spTgt>
                                        </p:tgtEl>
                                        <p:attrNameLst>
                                          <p:attrName>style.visibility</p:attrName>
                                        </p:attrNameLst>
                                      </p:cBhvr>
                                      <p:to>
                                        <p:strVal val="visible"/>
                                      </p:to>
                                    </p:set>
                                    <p:anim calcmode="lin" valueType="num">
                                      <p:cBhvr>
                                        <p:cTn id="34" dur="500" fill="hold"/>
                                        <p:tgtEl>
                                          <p:spTgt spid="11059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10596">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1059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1059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10596">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110596">
                                            <p:txEl>
                                              <p:pRg st="4" end="4"/>
                                            </p:txEl>
                                          </p:spTgt>
                                        </p:tgtEl>
                                        <p:attrNameLst>
                                          <p:attrName>style.visibility</p:attrName>
                                        </p:attrNameLst>
                                      </p:cBhvr>
                                      <p:to>
                                        <p:strVal val="visible"/>
                                      </p:to>
                                    </p:set>
                                    <p:anim calcmode="lin" valueType="num">
                                      <p:cBhvr>
                                        <p:cTn id="43" dur="500" fill="hold"/>
                                        <p:tgtEl>
                                          <p:spTgt spid="11059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10596">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1059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1059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10596">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110596">
                                            <p:txEl>
                                              <p:pRg st="5" end="5"/>
                                            </p:txEl>
                                          </p:spTgt>
                                        </p:tgtEl>
                                        <p:attrNameLst>
                                          <p:attrName>style.visibility</p:attrName>
                                        </p:attrNameLst>
                                      </p:cBhvr>
                                      <p:to>
                                        <p:strVal val="visible"/>
                                      </p:to>
                                    </p:set>
                                    <p:anim calcmode="lin" valueType="num">
                                      <p:cBhvr>
                                        <p:cTn id="52" dur="500" fill="hold"/>
                                        <p:tgtEl>
                                          <p:spTgt spid="11059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10596">
                                            <p:txEl>
                                              <p:pRg st="5" end="5"/>
                                            </p:txEl>
                                          </p:spTgt>
                                        </p:tgtEl>
                                        <p:attrNameLst>
                                          <p:attrName>ppt_y</p:attrName>
                                        </p:attrNameLst>
                                      </p:cBhvr>
                                      <p:tavLst>
                                        <p:tav tm="0">
                                          <p:val>
                                            <p:strVal val="#ppt_y"/>
                                          </p:val>
                                        </p:tav>
                                        <p:tav tm="100000">
                                          <p:val>
                                            <p:strVal val="#ppt_y"/>
                                          </p:val>
                                        </p:tav>
                                      </p:tavLst>
                                    </p:anim>
                                    <p:anim calcmode="lin" valueType="num">
                                      <p:cBhvr>
                                        <p:cTn id="54" dur="500" fill="hold"/>
                                        <p:tgtEl>
                                          <p:spTgt spid="11059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1059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1059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0418"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25283" name="Group 3"/>
          <p:cNvGrpSpPr>
            <a:grpSpLocks/>
          </p:cNvGrpSpPr>
          <p:nvPr/>
        </p:nvGrpSpPr>
        <p:grpSpPr bwMode="auto">
          <a:xfrm>
            <a:off x="1831975" y="238125"/>
            <a:ext cx="419100" cy="381000"/>
            <a:chOff x="1056" y="672"/>
            <a:chExt cx="264" cy="240"/>
          </a:xfrm>
        </p:grpSpPr>
        <p:sp>
          <p:nvSpPr>
            <p:cNvPr id="6042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42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5284" name="Group 6"/>
          <p:cNvGrpSpPr>
            <a:grpSpLocks/>
          </p:cNvGrpSpPr>
          <p:nvPr/>
        </p:nvGrpSpPr>
        <p:grpSpPr bwMode="auto">
          <a:xfrm>
            <a:off x="484188" y="238125"/>
            <a:ext cx="419100" cy="381000"/>
            <a:chOff x="1056" y="672"/>
            <a:chExt cx="264" cy="240"/>
          </a:xfrm>
        </p:grpSpPr>
        <p:sp>
          <p:nvSpPr>
            <p:cNvPr id="6042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42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5285" name="Group 9"/>
          <p:cNvGrpSpPr>
            <a:grpSpLocks/>
          </p:cNvGrpSpPr>
          <p:nvPr/>
        </p:nvGrpSpPr>
        <p:grpSpPr bwMode="auto">
          <a:xfrm>
            <a:off x="3009900" y="231775"/>
            <a:ext cx="419100" cy="381000"/>
            <a:chOff x="1056" y="672"/>
            <a:chExt cx="264" cy="240"/>
          </a:xfrm>
        </p:grpSpPr>
        <p:sp>
          <p:nvSpPr>
            <p:cNvPr id="6042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42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5286" name="Group 12"/>
          <p:cNvGrpSpPr>
            <a:grpSpLocks/>
          </p:cNvGrpSpPr>
          <p:nvPr/>
        </p:nvGrpSpPr>
        <p:grpSpPr bwMode="auto">
          <a:xfrm>
            <a:off x="4270375" y="239713"/>
            <a:ext cx="419100" cy="381000"/>
            <a:chOff x="1056" y="672"/>
            <a:chExt cx="264" cy="240"/>
          </a:xfrm>
        </p:grpSpPr>
        <p:sp>
          <p:nvSpPr>
            <p:cNvPr id="6042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43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5287" name="Group 15"/>
          <p:cNvGrpSpPr>
            <a:grpSpLocks/>
          </p:cNvGrpSpPr>
          <p:nvPr/>
        </p:nvGrpSpPr>
        <p:grpSpPr bwMode="auto">
          <a:xfrm>
            <a:off x="5610225" y="223838"/>
            <a:ext cx="419100" cy="381000"/>
            <a:chOff x="1056" y="672"/>
            <a:chExt cx="264" cy="240"/>
          </a:xfrm>
        </p:grpSpPr>
        <p:sp>
          <p:nvSpPr>
            <p:cNvPr id="6043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43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5288" name="Group 18"/>
          <p:cNvGrpSpPr>
            <a:grpSpLocks/>
          </p:cNvGrpSpPr>
          <p:nvPr/>
        </p:nvGrpSpPr>
        <p:grpSpPr bwMode="auto">
          <a:xfrm>
            <a:off x="9182100" y="223838"/>
            <a:ext cx="419100" cy="381000"/>
            <a:chOff x="1056" y="672"/>
            <a:chExt cx="264" cy="240"/>
          </a:xfrm>
        </p:grpSpPr>
        <p:sp>
          <p:nvSpPr>
            <p:cNvPr id="6043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43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5289" name="Group 21"/>
          <p:cNvGrpSpPr>
            <a:grpSpLocks/>
          </p:cNvGrpSpPr>
          <p:nvPr/>
        </p:nvGrpSpPr>
        <p:grpSpPr bwMode="auto">
          <a:xfrm>
            <a:off x="8039100" y="214313"/>
            <a:ext cx="419100" cy="381000"/>
            <a:chOff x="1056" y="672"/>
            <a:chExt cx="264" cy="240"/>
          </a:xfrm>
        </p:grpSpPr>
        <p:sp>
          <p:nvSpPr>
            <p:cNvPr id="6043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43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5290" name="Group 24"/>
          <p:cNvGrpSpPr>
            <a:grpSpLocks/>
          </p:cNvGrpSpPr>
          <p:nvPr/>
        </p:nvGrpSpPr>
        <p:grpSpPr bwMode="auto">
          <a:xfrm>
            <a:off x="6838950" y="228600"/>
            <a:ext cx="419100" cy="381000"/>
            <a:chOff x="1056" y="672"/>
            <a:chExt cx="264" cy="240"/>
          </a:xfrm>
        </p:grpSpPr>
        <p:sp>
          <p:nvSpPr>
            <p:cNvPr id="6044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44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0443" name="Text Box 27"/>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a:t>
            </a:r>
            <a:r>
              <a:rPr lang="en-US" sz="2000">
                <a:solidFill>
                  <a:schemeClr val="bg2"/>
                </a:solidFill>
                <a:latin typeface="Chelsea Studio" charset="0"/>
                <a:cs typeface="+mn-cs"/>
              </a:rPr>
              <a:t>EZEKIEL</a:t>
            </a:r>
            <a:r>
              <a:rPr lang="en-US" sz="2000">
                <a:latin typeface="Chelsea Studio" charset="0"/>
                <a:cs typeface="+mn-cs"/>
              </a:rPr>
              <a:t>  </a:t>
            </a:r>
            <a:r>
              <a:rPr lang="en-US" sz="2000">
                <a:solidFill>
                  <a:schemeClr val="bg2"/>
                </a:solidFill>
                <a:latin typeface="Chelsea Studio" charset="0"/>
                <a:cs typeface="+mn-cs"/>
              </a:rPr>
              <a:t>ISSUES  </a:t>
            </a:r>
            <a:r>
              <a:rPr lang="en-US" sz="2000">
                <a:latin typeface="Chelsea Studio" charset="0"/>
                <a:cs typeface="+mn-cs"/>
              </a:rPr>
              <a:t>DANIEL </a:t>
            </a:r>
            <a:r>
              <a:rPr lang="en-US" sz="2000">
                <a:solidFill>
                  <a:schemeClr val="bg2"/>
                </a:solidFill>
                <a:latin typeface="Chelsea Studio" charset="0"/>
                <a:cs typeface="+mn-cs"/>
              </a:rPr>
              <a:t> ISSUES  QUIZ SUMMARY</a:t>
            </a:r>
          </a:p>
        </p:txBody>
      </p:sp>
      <p:cxnSp>
        <p:nvCxnSpPr>
          <p:cNvPr id="60444"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0445" name="Oval 29"/>
          <p:cNvSpPr>
            <a:spLocks noChangeArrowheads="1"/>
          </p:cNvSpPr>
          <p:nvPr/>
        </p:nvSpPr>
        <p:spPr bwMode="auto">
          <a:xfrm>
            <a:off x="5349875" y="-3810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446" name="AutoShape 30"/>
          <p:cNvSpPr>
            <a:spLocks noChangeArrowheads="1"/>
          </p:cNvSpPr>
          <p:nvPr/>
        </p:nvSpPr>
        <p:spPr bwMode="auto">
          <a:xfrm>
            <a:off x="4970463" y="739775"/>
            <a:ext cx="420687" cy="1979613"/>
          </a:xfrm>
          <a:prstGeom prst="curvedRightArrow">
            <a:avLst>
              <a:gd name="adj1" fmla="val 94113"/>
              <a:gd name="adj2" fmla="val 18822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447" name="Rectangle 31"/>
          <p:cNvSpPr>
            <a:spLocks noChangeArrowheads="1"/>
          </p:cNvSpPr>
          <p:nvPr/>
        </p:nvSpPr>
        <p:spPr bwMode="auto">
          <a:xfrm>
            <a:off x="5360988" y="865188"/>
            <a:ext cx="1452562" cy="1631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Purpose</a:t>
            </a:r>
          </a:p>
          <a:p>
            <a:pPr algn="l">
              <a:defRPr/>
            </a:pPr>
            <a:r>
              <a:rPr lang="en-US" sz="2000">
                <a:latin typeface="Chelsea Studio" charset="0"/>
                <a:cs typeface="+mn-cs"/>
              </a:rPr>
              <a:t>Prophet</a:t>
            </a:r>
          </a:p>
          <a:p>
            <a:pPr algn="l">
              <a:defRPr/>
            </a:pPr>
            <a:r>
              <a:rPr lang="en-US" sz="2000">
                <a:latin typeface="Chelsea Studio" charset="0"/>
                <a:cs typeface="+mn-cs"/>
              </a:rPr>
              <a:t>Outline</a:t>
            </a:r>
          </a:p>
          <a:p>
            <a:pPr algn="l">
              <a:defRPr/>
            </a:pPr>
            <a:r>
              <a:rPr lang="en-US" sz="2000">
                <a:latin typeface="Chelsea Studio" charset="0"/>
                <a:cs typeface="+mn-cs"/>
              </a:rPr>
              <a:t>Keys</a:t>
            </a:r>
          </a:p>
          <a:p>
            <a:pPr algn="l">
              <a:defRPr/>
            </a:pPr>
            <a:r>
              <a:rPr lang="en-US" sz="2000">
                <a:latin typeface="Chelsea Studio" charset="0"/>
                <a:cs typeface="+mn-cs"/>
              </a:rPr>
              <a:t>Application</a:t>
            </a:r>
          </a:p>
        </p:txBody>
      </p:sp>
      <p:sp>
        <p:nvSpPr>
          <p:cNvPr id="60448" name="Text Box 32"/>
          <p:cNvSpPr txBox="1">
            <a:spLocks noChangeArrowheads="1"/>
          </p:cNvSpPr>
          <p:nvPr/>
        </p:nvSpPr>
        <p:spPr bwMode="auto">
          <a:xfrm>
            <a:off x="0" y="3733800"/>
            <a:ext cx="10287000" cy="2308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600">
                <a:latin typeface="Arial Black" charset="0"/>
                <a:cs typeface="+mn-cs"/>
              </a:rPr>
              <a:t>God is sovereign, powerful and faithful to His people.  Be patient to wait upon  Him.  Do not be discouraged by the events of the world.</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0446"/>
                                        </p:tgtEl>
                                        <p:attrNameLst>
                                          <p:attrName>style.visibility</p:attrName>
                                        </p:attrNameLst>
                                      </p:cBhvr>
                                      <p:to>
                                        <p:strVal val="visible"/>
                                      </p:to>
                                    </p:set>
                                    <p:anim calcmode="lin" valueType="num">
                                      <p:cBhvr>
                                        <p:cTn id="7" dur="500" fill="hold"/>
                                        <p:tgtEl>
                                          <p:spTgt spid="60446"/>
                                        </p:tgtEl>
                                        <p:attrNameLst>
                                          <p:attrName>ppt_w</p:attrName>
                                        </p:attrNameLst>
                                      </p:cBhvr>
                                      <p:tavLst>
                                        <p:tav tm="0">
                                          <p:val>
                                            <p:fltVal val="0"/>
                                          </p:val>
                                        </p:tav>
                                        <p:tav tm="100000">
                                          <p:val>
                                            <p:strVal val="#ppt_w"/>
                                          </p:val>
                                        </p:tav>
                                      </p:tavLst>
                                    </p:anim>
                                    <p:anim calcmode="lin" valueType="num">
                                      <p:cBhvr>
                                        <p:cTn id="8" dur="500" fill="hold"/>
                                        <p:tgtEl>
                                          <p:spTgt spid="60446"/>
                                        </p:tgtEl>
                                        <p:attrNameLst>
                                          <p:attrName>ppt_h</p:attrName>
                                        </p:attrNameLst>
                                      </p:cBhvr>
                                      <p:tavLst>
                                        <p:tav tm="0">
                                          <p:val>
                                            <p:fltVal val="0"/>
                                          </p:val>
                                        </p:tav>
                                        <p:tav tm="100000">
                                          <p:val>
                                            <p:strVal val="#ppt_h"/>
                                          </p:val>
                                        </p:tav>
                                      </p:tavLst>
                                    </p:anim>
                                    <p:anim calcmode="lin" valueType="num">
                                      <p:cBhvr>
                                        <p:cTn id="9" dur="500" fill="hold"/>
                                        <p:tgtEl>
                                          <p:spTgt spid="60446"/>
                                        </p:tgtEl>
                                        <p:attrNameLst>
                                          <p:attrName>style.rotation</p:attrName>
                                        </p:attrNameLst>
                                      </p:cBhvr>
                                      <p:tavLst>
                                        <p:tav tm="0">
                                          <p:val>
                                            <p:fltVal val="360"/>
                                          </p:val>
                                        </p:tav>
                                        <p:tav tm="100000">
                                          <p:val>
                                            <p:fltVal val="0"/>
                                          </p:val>
                                        </p:tav>
                                      </p:tavLst>
                                    </p:anim>
                                    <p:animEffect transition="in" filter="fade">
                                      <p:cBhvr>
                                        <p:cTn id="10" dur="500"/>
                                        <p:tgtEl>
                                          <p:spTgt spid="60446"/>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60447">
                                            <p:txEl>
                                              <p:pRg st="4" end="4"/>
                                            </p:txEl>
                                          </p:spTgt>
                                        </p:tgtEl>
                                        <p:attrNameLst>
                                          <p:attrName>style.visibility</p:attrName>
                                        </p:attrNameLst>
                                      </p:cBhvr>
                                      <p:to>
                                        <p:strVal val="visible"/>
                                      </p:to>
                                    </p:set>
                                    <p:anim calcmode="lin" valueType="num">
                                      <p:cBhvr>
                                        <p:cTn id="14" dur="500" fill="hold"/>
                                        <p:tgtEl>
                                          <p:spTgt spid="60447">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0447">
                                            <p:txEl>
                                              <p:pRg st="4" end="4"/>
                                            </p:txEl>
                                          </p:spTgt>
                                        </p:tgtEl>
                                        <p:attrNameLst>
                                          <p:attrName>ppt_y</p:attrName>
                                        </p:attrNameLst>
                                      </p:cBhvr>
                                      <p:tavLst>
                                        <p:tav tm="0">
                                          <p:val>
                                            <p:strVal val="#ppt_y"/>
                                          </p:val>
                                        </p:tav>
                                        <p:tav tm="100000">
                                          <p:val>
                                            <p:strVal val="#ppt_y"/>
                                          </p:val>
                                        </p:tav>
                                      </p:tavLst>
                                    </p:anim>
                                    <p:anim calcmode="lin" valueType="num">
                                      <p:cBhvr>
                                        <p:cTn id="16" dur="500" fill="hold"/>
                                        <p:tgtEl>
                                          <p:spTgt spid="60447">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0447">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0447">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60448"/>
                                        </p:tgtEl>
                                        <p:attrNameLst>
                                          <p:attrName>style.visibility</p:attrName>
                                        </p:attrNameLst>
                                      </p:cBhvr>
                                      <p:to>
                                        <p:strVal val="visible"/>
                                      </p:to>
                                    </p:set>
                                    <p:anim calcmode="lin" valueType="num">
                                      <p:cBhvr>
                                        <p:cTn id="23" dur="500" fill="hold"/>
                                        <p:tgtEl>
                                          <p:spTgt spid="60448"/>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60448"/>
                                        </p:tgtEl>
                                        <p:attrNameLst>
                                          <p:attrName>ppt_y</p:attrName>
                                        </p:attrNameLst>
                                      </p:cBhvr>
                                      <p:tavLst>
                                        <p:tav tm="0">
                                          <p:val>
                                            <p:strVal val="#ppt_y"/>
                                          </p:val>
                                        </p:tav>
                                        <p:tav tm="100000">
                                          <p:val>
                                            <p:strVal val="#ppt_y"/>
                                          </p:val>
                                        </p:tav>
                                      </p:tavLst>
                                    </p:anim>
                                    <p:anim calcmode="lin" valueType="num">
                                      <p:cBhvr>
                                        <p:cTn id="25" dur="500" fill="hold"/>
                                        <p:tgtEl>
                                          <p:spTgt spid="60448"/>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60448"/>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60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6" grpId="0" animBg="1"/>
      <p:bldP spid="6044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1442"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27331" name="Group 3"/>
          <p:cNvGrpSpPr>
            <a:grpSpLocks/>
          </p:cNvGrpSpPr>
          <p:nvPr/>
        </p:nvGrpSpPr>
        <p:grpSpPr bwMode="auto">
          <a:xfrm>
            <a:off x="1831975" y="238125"/>
            <a:ext cx="419100" cy="381000"/>
            <a:chOff x="1056" y="672"/>
            <a:chExt cx="264" cy="240"/>
          </a:xfrm>
        </p:grpSpPr>
        <p:sp>
          <p:nvSpPr>
            <p:cNvPr id="6144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4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2" name="Group 6"/>
          <p:cNvGrpSpPr>
            <a:grpSpLocks/>
          </p:cNvGrpSpPr>
          <p:nvPr/>
        </p:nvGrpSpPr>
        <p:grpSpPr bwMode="auto">
          <a:xfrm>
            <a:off x="484188" y="238125"/>
            <a:ext cx="419100" cy="381000"/>
            <a:chOff x="1056" y="672"/>
            <a:chExt cx="264" cy="240"/>
          </a:xfrm>
        </p:grpSpPr>
        <p:sp>
          <p:nvSpPr>
            <p:cNvPr id="6144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4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3" name="Group 9"/>
          <p:cNvGrpSpPr>
            <a:grpSpLocks/>
          </p:cNvGrpSpPr>
          <p:nvPr/>
        </p:nvGrpSpPr>
        <p:grpSpPr bwMode="auto">
          <a:xfrm>
            <a:off x="3009900" y="231775"/>
            <a:ext cx="419100" cy="381000"/>
            <a:chOff x="1056" y="672"/>
            <a:chExt cx="264" cy="240"/>
          </a:xfrm>
        </p:grpSpPr>
        <p:sp>
          <p:nvSpPr>
            <p:cNvPr id="6145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5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4" name="Group 12"/>
          <p:cNvGrpSpPr>
            <a:grpSpLocks/>
          </p:cNvGrpSpPr>
          <p:nvPr/>
        </p:nvGrpSpPr>
        <p:grpSpPr bwMode="auto">
          <a:xfrm>
            <a:off x="4270375" y="239713"/>
            <a:ext cx="419100" cy="381000"/>
            <a:chOff x="1056" y="672"/>
            <a:chExt cx="264" cy="240"/>
          </a:xfrm>
        </p:grpSpPr>
        <p:sp>
          <p:nvSpPr>
            <p:cNvPr id="6145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5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5" name="Group 15"/>
          <p:cNvGrpSpPr>
            <a:grpSpLocks/>
          </p:cNvGrpSpPr>
          <p:nvPr/>
        </p:nvGrpSpPr>
        <p:grpSpPr bwMode="auto">
          <a:xfrm>
            <a:off x="5610225" y="223838"/>
            <a:ext cx="419100" cy="381000"/>
            <a:chOff x="1056" y="672"/>
            <a:chExt cx="264" cy="240"/>
          </a:xfrm>
        </p:grpSpPr>
        <p:sp>
          <p:nvSpPr>
            <p:cNvPr id="6145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5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6" name="Group 18"/>
          <p:cNvGrpSpPr>
            <a:grpSpLocks/>
          </p:cNvGrpSpPr>
          <p:nvPr/>
        </p:nvGrpSpPr>
        <p:grpSpPr bwMode="auto">
          <a:xfrm>
            <a:off x="9182100" y="223838"/>
            <a:ext cx="419100" cy="381000"/>
            <a:chOff x="1056" y="672"/>
            <a:chExt cx="264" cy="240"/>
          </a:xfrm>
        </p:grpSpPr>
        <p:sp>
          <p:nvSpPr>
            <p:cNvPr id="6145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6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7" name="Group 21"/>
          <p:cNvGrpSpPr>
            <a:grpSpLocks/>
          </p:cNvGrpSpPr>
          <p:nvPr/>
        </p:nvGrpSpPr>
        <p:grpSpPr bwMode="auto">
          <a:xfrm>
            <a:off x="8039100" y="214313"/>
            <a:ext cx="419100" cy="381000"/>
            <a:chOff x="1056" y="672"/>
            <a:chExt cx="264" cy="240"/>
          </a:xfrm>
        </p:grpSpPr>
        <p:sp>
          <p:nvSpPr>
            <p:cNvPr id="6146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6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27338" name="Group 24"/>
          <p:cNvGrpSpPr>
            <a:grpSpLocks/>
          </p:cNvGrpSpPr>
          <p:nvPr/>
        </p:nvGrpSpPr>
        <p:grpSpPr bwMode="auto">
          <a:xfrm>
            <a:off x="6838950" y="228600"/>
            <a:ext cx="419100" cy="381000"/>
            <a:chOff x="1056" y="672"/>
            <a:chExt cx="264" cy="240"/>
          </a:xfrm>
        </p:grpSpPr>
        <p:sp>
          <p:nvSpPr>
            <p:cNvPr id="6146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6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1467" name="Text Box 27"/>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a:t>
            </a:r>
            <a:r>
              <a:rPr lang="en-US" sz="2000">
                <a:solidFill>
                  <a:schemeClr val="bg2"/>
                </a:solidFill>
                <a:latin typeface="Chelsea Studio" charset="0"/>
                <a:cs typeface="+mn-cs"/>
              </a:rPr>
              <a:t>EZEKIEL</a:t>
            </a:r>
            <a:r>
              <a:rPr lang="en-US" sz="2000">
                <a:latin typeface="Chelsea Studio" charset="0"/>
                <a:cs typeface="+mn-cs"/>
              </a:rPr>
              <a:t>  </a:t>
            </a:r>
            <a:r>
              <a:rPr lang="en-US" sz="2000">
                <a:solidFill>
                  <a:schemeClr val="bg2"/>
                </a:solidFill>
                <a:latin typeface="Chelsea Studio" charset="0"/>
                <a:cs typeface="+mn-cs"/>
              </a:rPr>
              <a:t>ISSUES</a:t>
            </a:r>
            <a:r>
              <a:rPr lang="en-US" sz="2000">
                <a:latin typeface="Chelsea Studio" charset="0"/>
                <a:cs typeface="+mn-cs"/>
              </a:rPr>
              <a:t> </a:t>
            </a:r>
            <a:r>
              <a:rPr lang="en-US" sz="2000">
                <a:solidFill>
                  <a:schemeClr val="bg2"/>
                </a:solidFill>
                <a:latin typeface="Chelsea Studio" charset="0"/>
                <a:cs typeface="+mn-cs"/>
              </a:rPr>
              <a:t> DANIEL </a:t>
            </a:r>
            <a:r>
              <a:rPr lang="en-US" sz="2000">
                <a:latin typeface="Chelsea Studio" charset="0"/>
                <a:cs typeface="+mn-cs"/>
              </a:rPr>
              <a:t> ISSUES </a:t>
            </a:r>
            <a:r>
              <a:rPr lang="en-US" sz="2000">
                <a:solidFill>
                  <a:schemeClr val="bg2"/>
                </a:solidFill>
                <a:latin typeface="Chelsea Studio" charset="0"/>
                <a:cs typeface="+mn-cs"/>
              </a:rPr>
              <a:t> QUIZ SUMMARY</a:t>
            </a:r>
          </a:p>
        </p:txBody>
      </p:sp>
      <p:cxnSp>
        <p:nvCxnSpPr>
          <p:cNvPr id="61468"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1469" name="Oval 29"/>
          <p:cNvSpPr>
            <a:spLocks noChangeArrowheads="1"/>
          </p:cNvSpPr>
          <p:nvPr/>
        </p:nvSpPr>
        <p:spPr bwMode="auto">
          <a:xfrm>
            <a:off x="66071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1470" name="Text Box 30"/>
          <p:cNvSpPr txBox="1">
            <a:spLocks noChangeArrowheads="1"/>
          </p:cNvSpPr>
          <p:nvPr/>
        </p:nvSpPr>
        <p:spPr bwMode="auto">
          <a:xfrm>
            <a:off x="1724457" y="3105150"/>
            <a:ext cx="6988901"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7200" b="1" dirty="0">
                <a:cs typeface="+mn-cs"/>
              </a:rPr>
              <a:t>Daniel</a:t>
            </a:r>
            <a:r>
              <a:rPr lang="fr-FR" altLang="ja-JP" sz="7200" b="1" dirty="0">
                <a:latin typeface="Arial"/>
                <a:cs typeface="+mn-cs"/>
              </a:rPr>
              <a:t>'</a:t>
            </a:r>
            <a:r>
              <a:rPr lang="en-US" sz="7200" b="1" dirty="0">
                <a:cs typeface="+mn-cs"/>
              </a:rPr>
              <a:t>s 70 weeks</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69"/>
                                        </p:tgtEl>
                                        <p:attrNameLst>
                                          <p:attrName>style.visibility</p:attrName>
                                        </p:attrNameLst>
                                      </p:cBhvr>
                                      <p:to>
                                        <p:strVal val="visible"/>
                                      </p:to>
                                    </p:set>
                                    <p:animEffect transition="in" filter="fade">
                                      <p:cBhvr>
                                        <p:cTn id="7" dur="2000"/>
                                        <p:tgtEl>
                                          <p:spTgt spid="61469"/>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61469"/>
                                        </p:tgtEl>
                                      </p:cBhvr>
                                    </p:animEffect>
                                    <p:animScale>
                                      <p:cBhvr>
                                        <p:cTn id="11" dur="1000" autoRev="1" fill="hold"/>
                                        <p:tgtEl>
                                          <p:spTgt spid="61469"/>
                                        </p:tgtEl>
                                      </p:cBhvr>
                                      <p:by x="105000" y="105000"/>
                                    </p:animScale>
                                  </p:childTnLst>
                                </p:cTn>
                              </p:par>
                            </p:childTnLst>
                          </p:cTn>
                        </p:par>
                        <p:par>
                          <p:cTn id="12" fill="hold" nodeType="afterGroup">
                            <p:stCondLst>
                              <p:cond delay="10000"/>
                            </p:stCondLst>
                            <p:childTnLst>
                              <p:par>
                                <p:cTn id="13" presetID="34" presetClass="entr" presetSubtype="0" fill="hold" nodeType="afterEffect">
                                  <p:stCondLst>
                                    <p:cond delay="0"/>
                                  </p:stCondLst>
                                  <p:childTnLst>
                                    <p:set>
                                      <p:cBhvr>
                                        <p:cTn id="14" dur="1" fill="hold">
                                          <p:stCondLst>
                                            <p:cond delay="0"/>
                                          </p:stCondLst>
                                        </p:cTn>
                                        <p:tgtEl>
                                          <p:spTgt spid="61470">
                                            <p:txEl>
                                              <p:pRg st="0" end="0"/>
                                            </p:txEl>
                                          </p:spTgt>
                                        </p:tgtEl>
                                        <p:attrNameLst>
                                          <p:attrName>style.visibility</p:attrName>
                                        </p:attrNameLst>
                                      </p:cBhvr>
                                      <p:to>
                                        <p:strVal val="visible"/>
                                      </p:to>
                                    </p:set>
                                    <p:anim from="(-#ppt_w/2)" to="(#ppt_x)" calcmode="lin" valueType="num">
                                      <p:cBhvr>
                                        <p:cTn id="15" dur="600" fill="hold">
                                          <p:stCondLst>
                                            <p:cond delay="0"/>
                                          </p:stCondLst>
                                        </p:cTn>
                                        <p:tgtEl>
                                          <p:spTgt spid="61470">
                                            <p:txEl>
                                              <p:pRg st="0" end="0"/>
                                            </p:txEl>
                                          </p:spTgt>
                                        </p:tgtEl>
                                        <p:attrNameLst>
                                          <p:attrName>ppt_x</p:attrName>
                                        </p:attrNameLst>
                                      </p:cBhvr>
                                    </p:anim>
                                    <p:anim from="0" to="-1.0" calcmode="lin" valueType="num">
                                      <p:cBhvr>
                                        <p:cTn id="16" dur="200" decel="50000" autoRev="1" fill="hold">
                                          <p:stCondLst>
                                            <p:cond delay="600"/>
                                          </p:stCondLst>
                                        </p:cTn>
                                        <p:tgtEl>
                                          <p:spTgt spid="61470">
                                            <p:txEl>
                                              <p:pRg st="0" end="0"/>
                                            </p:txEl>
                                          </p:spTgt>
                                        </p:tgtEl>
                                        <p:attrNameLst>
                                          <p:attrName>xshear</p:attrName>
                                        </p:attrNameLst>
                                      </p:cBhvr>
                                    </p:anim>
                                    <p:animScale>
                                      <p:cBhvr>
                                        <p:cTn id="17" dur="200" decel="100000" autoRev="1" fill="hold">
                                          <p:stCondLst>
                                            <p:cond delay="600"/>
                                          </p:stCondLst>
                                        </p:cTn>
                                        <p:tgtEl>
                                          <p:spTgt spid="61470">
                                            <p:txEl>
                                              <p:pRg st="0" end="0"/>
                                            </p:txEl>
                                          </p:spTgt>
                                        </p:tgtEl>
                                      </p:cBhvr>
                                      <p:from x="100000" y="100000"/>
                                      <p:to x="80000" y="100000"/>
                                    </p:animScale>
                                    <p:anim by="(#ppt_h/3+#ppt_w*0.1)" calcmode="lin" valueType="num">
                                      <p:cBhvr additive="sum">
                                        <p:cTn id="18" dur="200" decel="100000" autoRev="1" fill="hold">
                                          <p:stCondLst>
                                            <p:cond delay="600"/>
                                          </p:stCondLst>
                                        </p:cTn>
                                        <p:tgtEl>
                                          <p:spTgt spid="61470">
                                            <p:txEl>
                                              <p:pRg st="0" end="0"/>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9" grpId="0" animBg="1"/>
      <p:bldP spid="61469"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111625" name="Text Box 9"/>
          <p:cNvSpPr txBox="1">
            <a:spLocks noChangeArrowheads="1"/>
          </p:cNvSpPr>
          <p:nvPr/>
        </p:nvSpPr>
        <p:spPr bwMode="auto">
          <a:xfrm>
            <a:off x="0" y="1236663"/>
            <a:ext cx="10287000" cy="41005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3200">
                <a:solidFill>
                  <a:srgbClr val="333399"/>
                </a:solidFill>
                <a:latin typeface="Arial Black" charset="0"/>
              </a:rPr>
              <a:t>Jewish Calendar has 360 days/year</a:t>
            </a:r>
          </a:p>
          <a:p>
            <a:pPr>
              <a:lnSpc>
                <a:spcPct val="130000"/>
              </a:lnSpc>
              <a:defRPr/>
            </a:pPr>
            <a:r>
              <a:rPr lang="en-US" sz="3200">
                <a:solidFill>
                  <a:srgbClr val="333399"/>
                </a:solidFill>
                <a:latin typeface="Arial Black" charset="0"/>
              </a:rPr>
              <a:t>483 x 360 = 173,880 days</a:t>
            </a:r>
          </a:p>
          <a:p>
            <a:pPr>
              <a:lnSpc>
                <a:spcPct val="20000"/>
              </a:lnSpc>
              <a:defRPr/>
            </a:pPr>
            <a:endParaRPr lang="en-US" sz="3200">
              <a:solidFill>
                <a:srgbClr val="333399"/>
              </a:solidFill>
              <a:latin typeface="Arial Black" charset="0"/>
            </a:endParaRPr>
          </a:p>
          <a:p>
            <a:pPr>
              <a:lnSpc>
                <a:spcPct val="130000"/>
              </a:lnSpc>
              <a:defRPr/>
            </a:pPr>
            <a:r>
              <a:rPr lang="en-US" sz="3200">
                <a:solidFill>
                  <a:srgbClr val="333399"/>
                </a:solidFill>
                <a:latin typeface="Arial Black" charset="0"/>
              </a:rPr>
              <a:t>5 March 444 BC - 30 March AD 33 = 476 yrs</a:t>
            </a:r>
          </a:p>
          <a:p>
            <a:pPr>
              <a:lnSpc>
                <a:spcPct val="30000"/>
              </a:lnSpc>
              <a:defRPr/>
            </a:pPr>
            <a:endParaRPr lang="en-US" sz="3200">
              <a:solidFill>
                <a:srgbClr val="333399"/>
              </a:solidFill>
              <a:latin typeface="Arial Black" charset="0"/>
            </a:endParaRPr>
          </a:p>
          <a:p>
            <a:pPr>
              <a:lnSpc>
                <a:spcPct val="130000"/>
              </a:lnSpc>
              <a:defRPr/>
            </a:pPr>
            <a:r>
              <a:rPr lang="en-US" sz="3200">
                <a:solidFill>
                  <a:srgbClr val="333399"/>
                </a:solidFill>
                <a:latin typeface="Arial Black" charset="0"/>
              </a:rPr>
              <a:t>Gregorian Calendar has 365 days/year</a:t>
            </a:r>
          </a:p>
          <a:p>
            <a:pPr>
              <a:lnSpc>
                <a:spcPct val="130000"/>
              </a:lnSpc>
              <a:defRPr/>
            </a:pPr>
            <a:r>
              <a:rPr lang="en-US" sz="3200">
                <a:solidFill>
                  <a:srgbClr val="333399"/>
                </a:solidFill>
                <a:latin typeface="Arial Black" charset="0"/>
              </a:rPr>
              <a:t>476 x 365 = 173,740 days</a:t>
            </a:r>
          </a:p>
        </p:txBody>
      </p:sp>
      <p:sp>
        <p:nvSpPr>
          <p:cNvPr id="111622" name="Rectangle 6"/>
          <p:cNvSpPr>
            <a:spLocks noChangeArrowheads="1"/>
          </p:cNvSpPr>
          <p:nvPr/>
        </p:nvSpPr>
        <p:spPr bwMode="auto">
          <a:xfrm>
            <a:off x="0" y="212725"/>
            <a:ext cx="10287000" cy="666750"/>
          </a:xfrm>
          <a:prstGeom prst="rect">
            <a:avLst/>
          </a:prstGeom>
          <a:solidFill>
            <a:srgbClr val="99CCFF">
              <a:alpha val="62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111620" name="Text Box 4"/>
          <p:cNvSpPr txBox="1">
            <a:spLocks noChangeArrowheads="1"/>
          </p:cNvSpPr>
          <p:nvPr/>
        </p:nvSpPr>
        <p:spPr bwMode="auto">
          <a:xfrm>
            <a:off x="0" y="1301750"/>
            <a:ext cx="10287000" cy="23256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nSpc>
                <a:spcPct val="130000"/>
              </a:lnSpc>
              <a:defRPr/>
            </a:pPr>
            <a:r>
              <a:rPr lang="en-US" sz="3200">
                <a:solidFill>
                  <a:srgbClr val="000000"/>
                </a:solidFill>
                <a:latin typeface="Arial Black" charset="0"/>
              </a:rPr>
              <a:t>Critical Historical View</a:t>
            </a:r>
          </a:p>
          <a:p>
            <a:pPr>
              <a:lnSpc>
                <a:spcPct val="130000"/>
              </a:lnSpc>
              <a:defRPr/>
            </a:pPr>
            <a:r>
              <a:rPr lang="en-US" sz="3200">
                <a:solidFill>
                  <a:srgbClr val="000000"/>
                </a:solidFill>
                <a:latin typeface="Arial Black" charset="0"/>
              </a:rPr>
              <a:t>Messianic Historical View</a:t>
            </a:r>
          </a:p>
          <a:p>
            <a:pPr>
              <a:lnSpc>
                <a:spcPct val="130000"/>
              </a:lnSpc>
              <a:defRPr/>
            </a:pPr>
            <a:r>
              <a:rPr lang="en-US" sz="3200">
                <a:solidFill>
                  <a:srgbClr val="000000"/>
                </a:solidFill>
                <a:latin typeface="Arial Black" charset="0"/>
              </a:rPr>
              <a:t>Symbolic Futuristic View</a:t>
            </a:r>
          </a:p>
        </p:txBody>
      </p:sp>
      <p:sp>
        <p:nvSpPr>
          <p:cNvPr id="111621" name="Text Box 5"/>
          <p:cNvSpPr txBox="1">
            <a:spLocks noChangeArrowheads="1"/>
          </p:cNvSpPr>
          <p:nvPr/>
        </p:nvSpPr>
        <p:spPr bwMode="auto">
          <a:xfrm>
            <a:off x="0" y="212725"/>
            <a:ext cx="102870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600" dirty="0">
                <a:solidFill>
                  <a:srgbClr val="000000"/>
                </a:solidFill>
                <a:latin typeface="Arial Black" charset="0"/>
              </a:rPr>
              <a:t>Daniel</a:t>
            </a:r>
            <a:r>
              <a:rPr lang="fr-FR" altLang="ja-JP" sz="3600" dirty="0">
                <a:solidFill>
                  <a:srgbClr val="000000"/>
                </a:solidFill>
                <a:latin typeface="Arial"/>
              </a:rPr>
              <a:t>'</a:t>
            </a:r>
            <a:r>
              <a:rPr lang="en-US" sz="3600" dirty="0">
                <a:solidFill>
                  <a:srgbClr val="000000"/>
                </a:solidFill>
                <a:latin typeface="Arial Black" charset="0"/>
              </a:rPr>
              <a:t>s Seventy Weeks</a:t>
            </a:r>
          </a:p>
        </p:txBody>
      </p:sp>
      <p:sp>
        <p:nvSpPr>
          <p:cNvPr id="111623" name="Rectangle 7"/>
          <p:cNvSpPr>
            <a:spLocks noChangeArrowheads="1"/>
          </p:cNvSpPr>
          <p:nvPr/>
        </p:nvSpPr>
        <p:spPr bwMode="auto">
          <a:xfrm>
            <a:off x="1704975" y="3676650"/>
            <a:ext cx="6858000" cy="762000"/>
          </a:xfrm>
          <a:prstGeom prst="rect">
            <a:avLst/>
          </a:prstGeom>
          <a:noFill/>
          <a:ln w="38100">
            <a:solidFill>
              <a:srgbClr val="FF33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solidFill>
                <a:srgbClr val="000000"/>
              </a:solidFill>
            </a:endParaRPr>
          </a:p>
        </p:txBody>
      </p:sp>
      <p:sp>
        <p:nvSpPr>
          <p:cNvPr id="111624" name="Rectangle 8"/>
          <p:cNvSpPr>
            <a:spLocks noChangeArrowheads="1"/>
          </p:cNvSpPr>
          <p:nvPr/>
        </p:nvSpPr>
        <p:spPr bwMode="auto">
          <a:xfrm>
            <a:off x="1911350" y="3636963"/>
            <a:ext cx="6618288" cy="836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nSpc>
                <a:spcPct val="130000"/>
              </a:lnSpc>
              <a:defRPr/>
            </a:pPr>
            <a:r>
              <a:rPr lang="en-US" sz="3200">
                <a:solidFill>
                  <a:srgbClr val="000000"/>
                </a:solidFill>
                <a:latin typeface="Arial Black" charset="0"/>
              </a:rPr>
              <a:t>Premillennial Futuristic View</a:t>
            </a:r>
          </a:p>
        </p:txBody>
      </p:sp>
      <p:sp>
        <p:nvSpPr>
          <p:cNvPr id="111626" name="Text Box 10"/>
          <p:cNvSpPr txBox="1">
            <a:spLocks noChangeArrowheads="1"/>
          </p:cNvSpPr>
          <p:nvPr/>
        </p:nvSpPr>
        <p:spPr bwMode="auto">
          <a:xfrm>
            <a:off x="4533900" y="4965700"/>
            <a:ext cx="5657850" cy="1982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lnSpc>
                <a:spcPct val="110000"/>
              </a:lnSpc>
              <a:defRPr/>
            </a:pPr>
            <a:r>
              <a:rPr lang="en-US" sz="3200">
                <a:solidFill>
                  <a:srgbClr val="003300"/>
                </a:solidFill>
                <a:latin typeface="Arial Black" charset="0"/>
              </a:rPr>
              <a:t>+ 24 days</a:t>
            </a:r>
            <a:br>
              <a:rPr lang="en-US" sz="3200">
                <a:solidFill>
                  <a:srgbClr val="003300"/>
                </a:solidFill>
                <a:latin typeface="Arial Black" charset="0"/>
              </a:rPr>
            </a:br>
            <a:r>
              <a:rPr lang="en-US" sz="3200">
                <a:solidFill>
                  <a:srgbClr val="003300"/>
                </a:solidFill>
                <a:latin typeface="Arial Black" charset="0"/>
              </a:rPr>
              <a:t>+ 116 days of leap years</a:t>
            </a:r>
          </a:p>
          <a:p>
            <a:pPr algn="l">
              <a:lnSpc>
                <a:spcPct val="110000"/>
              </a:lnSpc>
              <a:defRPr/>
            </a:pPr>
            <a:r>
              <a:rPr lang="en-US" sz="3200">
                <a:solidFill>
                  <a:srgbClr val="003300"/>
                </a:solidFill>
                <a:latin typeface="Arial Black" charset="0"/>
              </a:rPr>
              <a:t>= 173,880 days</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11620">
                                            <p:txEl>
                                              <p:pRg st="0" end="0"/>
                                            </p:txEl>
                                          </p:spTgt>
                                        </p:tgtEl>
                                        <p:attrNameLst>
                                          <p:attrName>style.visibility</p:attrName>
                                        </p:attrNameLst>
                                      </p:cBhvr>
                                      <p:to>
                                        <p:strVal val="visible"/>
                                      </p:to>
                                    </p:set>
                                    <p:anim calcmode="lin" valueType="num">
                                      <p:cBhvr>
                                        <p:cTn id="7" dur="500" fill="hold"/>
                                        <p:tgtEl>
                                          <p:spTgt spid="11162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1620">
                                            <p:txEl>
                                              <p:pRg st="0" end="0"/>
                                            </p:txEl>
                                          </p:spTgt>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11620">
                                            <p:txEl>
                                              <p:pRg st="1" end="1"/>
                                            </p:txEl>
                                          </p:spTgt>
                                        </p:tgtEl>
                                        <p:attrNameLst>
                                          <p:attrName>style.visibility</p:attrName>
                                        </p:attrNameLst>
                                      </p:cBhvr>
                                      <p:to>
                                        <p:strVal val="visible"/>
                                      </p:to>
                                    </p:set>
                                    <p:anim calcmode="lin" valueType="num">
                                      <p:cBhvr>
                                        <p:cTn id="11" dur="500" fill="hold"/>
                                        <p:tgtEl>
                                          <p:spTgt spid="111620">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111620">
                                            <p:txEl>
                                              <p:pRg st="1" end="1"/>
                                            </p:txEl>
                                          </p:spTgt>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111620">
                                            <p:txEl>
                                              <p:pRg st="2" end="2"/>
                                            </p:txEl>
                                          </p:spTgt>
                                        </p:tgtEl>
                                        <p:attrNameLst>
                                          <p:attrName>style.visibility</p:attrName>
                                        </p:attrNameLst>
                                      </p:cBhvr>
                                      <p:to>
                                        <p:strVal val="visible"/>
                                      </p:to>
                                    </p:set>
                                    <p:anim calcmode="lin" valueType="num">
                                      <p:cBhvr>
                                        <p:cTn id="15" dur="500" fill="hold"/>
                                        <p:tgtEl>
                                          <p:spTgt spid="111620">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111620">
                                            <p:txEl>
                                              <p:pRg st="2" end="2"/>
                                            </p:txEl>
                                          </p:spTgt>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111624"/>
                                        </p:tgtEl>
                                        <p:attrNameLst>
                                          <p:attrName>style.visibility</p:attrName>
                                        </p:attrNameLst>
                                      </p:cBhvr>
                                      <p:to>
                                        <p:strVal val="visible"/>
                                      </p:to>
                                    </p:set>
                                    <p:anim calcmode="lin" valueType="num">
                                      <p:cBhvr>
                                        <p:cTn id="19" dur="500" fill="hold"/>
                                        <p:tgtEl>
                                          <p:spTgt spid="111624"/>
                                        </p:tgtEl>
                                        <p:attrNameLst>
                                          <p:attrName>ppt_w</p:attrName>
                                        </p:attrNameLst>
                                      </p:cBhvr>
                                      <p:tavLst>
                                        <p:tav tm="0">
                                          <p:val>
                                            <p:fltVal val="0"/>
                                          </p:val>
                                        </p:tav>
                                        <p:tav tm="100000">
                                          <p:val>
                                            <p:strVal val="#ppt_w"/>
                                          </p:val>
                                        </p:tav>
                                      </p:tavLst>
                                    </p:anim>
                                    <p:anim calcmode="lin" valueType="num">
                                      <p:cBhvr>
                                        <p:cTn id="20" dur="500" fill="hold"/>
                                        <p:tgtEl>
                                          <p:spTgt spid="111624"/>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111623"/>
                                        </p:tgtEl>
                                        <p:attrNameLst>
                                          <p:attrName>style.visibility</p:attrName>
                                        </p:attrNameLst>
                                      </p:cBhvr>
                                      <p:to>
                                        <p:strVal val="visible"/>
                                      </p:to>
                                    </p:set>
                                    <p:animEffect transition="in" filter="wedge">
                                      <p:cBhvr>
                                        <p:cTn id="25" dur="2000"/>
                                        <p:tgtEl>
                                          <p:spTgt spid="111623"/>
                                        </p:tgtEl>
                                      </p:cBhvr>
                                    </p:animEffect>
                                  </p:childTnLst>
                                </p:cTn>
                              </p:par>
                            </p:childTnLst>
                          </p:cTn>
                        </p:par>
                        <p:par>
                          <p:cTn id="26" fill="hold" nodeType="afterGroup">
                            <p:stCondLst>
                              <p:cond delay="2000"/>
                            </p:stCondLst>
                            <p:childTnLst>
                              <p:par>
                                <p:cTn id="27" presetID="26" presetClass="emph" presetSubtype="0" repeatCount="3000" fill="hold" grpId="1" nodeType="afterEffect">
                                  <p:stCondLst>
                                    <p:cond delay="0"/>
                                  </p:stCondLst>
                                  <p:childTnLst>
                                    <p:animEffect transition="out" filter="fade">
                                      <p:cBhvr>
                                        <p:cTn id="28" dur="500" tmFilter="0, 0; .2, .5; .8, .5; 1, 0"/>
                                        <p:tgtEl>
                                          <p:spTgt spid="111623"/>
                                        </p:tgtEl>
                                      </p:cBhvr>
                                    </p:animEffect>
                                    <p:animScale>
                                      <p:cBhvr>
                                        <p:cTn id="29" dur="250" autoRev="1" fill="hold"/>
                                        <p:tgtEl>
                                          <p:spTgt spid="111623"/>
                                        </p:tgtEl>
                                      </p:cBhvr>
                                      <p:by x="105000" y="105000"/>
                                    </p:animScale>
                                  </p:childTnLst>
                                </p:cTn>
                              </p:par>
                            </p:childTnLst>
                          </p:cTn>
                        </p:par>
                      </p:childTnLst>
                    </p:cTn>
                  </p:par>
                  <p:par>
                    <p:cTn id="30" fill="hold" nodeType="clickPar">
                      <p:stCondLst>
                        <p:cond delay="indefinite"/>
                      </p:stCondLst>
                      <p:childTnLst>
                        <p:par>
                          <p:cTn id="31" fill="hold" nodeType="withGroup">
                            <p:stCondLst>
                              <p:cond delay="0"/>
                            </p:stCondLst>
                            <p:childTnLst>
                              <p:par>
                                <p:cTn id="32" presetID="52" presetClass="exit" presetSubtype="0" fill="hold" grpId="0" nodeType="clickEffect">
                                  <p:stCondLst>
                                    <p:cond delay="0"/>
                                  </p:stCondLst>
                                  <p:childTnLst>
                                    <p:animScale>
                                      <p:cBhvr>
                                        <p:cTn id="33" dur="1000" accel="50000">
                                          <p:stCondLst>
                                            <p:cond delay="0"/>
                                          </p:stCondLst>
                                        </p:cTn>
                                        <p:tgtEl>
                                          <p:spTgt spid="111620">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4" dur="1000" accel="50000">
                                          <p:stCondLst>
                                            <p:cond delay="0"/>
                                          </p:stCondLst>
                                        </p:cTn>
                                        <p:tgtEl>
                                          <p:spTgt spid="111620">
                                            <p:txEl>
                                              <p:pRg st="0" end="0"/>
                                            </p:txEl>
                                          </p:spTgt>
                                        </p:tgtEl>
                                        <p:attrNameLst>
                                          <p:attrName>ppt_x</p:attrName>
                                          <p:attrName>ppt_y</p:attrName>
                                        </p:attrNameLst>
                                      </p:cBhvr>
                                    </p:animMotion>
                                    <p:animEffect transition="out" filter="fade">
                                      <p:cBhvr>
                                        <p:cTn id="35" dur="1000"/>
                                        <p:tgtEl>
                                          <p:spTgt spid="111620">
                                            <p:txEl>
                                              <p:pRg st="0" end="0"/>
                                            </p:txEl>
                                          </p:spTgt>
                                        </p:tgtEl>
                                      </p:cBhvr>
                                    </p:animEffect>
                                    <p:set>
                                      <p:cBhvr>
                                        <p:cTn id="36" dur="1" fill="hold">
                                          <p:stCondLst>
                                            <p:cond delay="999"/>
                                          </p:stCondLst>
                                        </p:cTn>
                                        <p:tgtEl>
                                          <p:spTgt spid="111620">
                                            <p:txEl>
                                              <p:pRg st="0" end="0"/>
                                            </p:txEl>
                                          </p:spTgt>
                                        </p:tgtEl>
                                        <p:attrNameLst>
                                          <p:attrName>style.visibility</p:attrName>
                                        </p:attrNameLst>
                                      </p:cBhvr>
                                      <p:to>
                                        <p:strVal val="hidden"/>
                                      </p:to>
                                    </p:set>
                                  </p:childTnLst>
                                </p:cTn>
                              </p:par>
                              <p:par>
                                <p:cTn id="37" presetID="52" presetClass="exit" presetSubtype="0" fill="hold" grpId="0" nodeType="withEffect">
                                  <p:stCondLst>
                                    <p:cond delay="0"/>
                                  </p:stCondLst>
                                  <p:childTnLst>
                                    <p:animScale>
                                      <p:cBhvr>
                                        <p:cTn id="38" dur="1000" accel="50000">
                                          <p:stCondLst>
                                            <p:cond delay="0"/>
                                          </p:stCondLst>
                                        </p:cTn>
                                        <p:tgtEl>
                                          <p:spTgt spid="111620">
                                            <p:txEl>
                                              <p:pRg st="1" end="1"/>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9" dur="1000" accel="50000">
                                          <p:stCondLst>
                                            <p:cond delay="0"/>
                                          </p:stCondLst>
                                        </p:cTn>
                                        <p:tgtEl>
                                          <p:spTgt spid="111620">
                                            <p:txEl>
                                              <p:pRg st="1" end="1"/>
                                            </p:txEl>
                                          </p:spTgt>
                                        </p:tgtEl>
                                        <p:attrNameLst>
                                          <p:attrName>ppt_x</p:attrName>
                                          <p:attrName>ppt_y</p:attrName>
                                        </p:attrNameLst>
                                      </p:cBhvr>
                                    </p:animMotion>
                                    <p:animEffect transition="out" filter="fade">
                                      <p:cBhvr>
                                        <p:cTn id="40" dur="1000"/>
                                        <p:tgtEl>
                                          <p:spTgt spid="111620">
                                            <p:txEl>
                                              <p:pRg st="1" end="1"/>
                                            </p:txEl>
                                          </p:spTgt>
                                        </p:tgtEl>
                                      </p:cBhvr>
                                    </p:animEffect>
                                    <p:set>
                                      <p:cBhvr>
                                        <p:cTn id="41" dur="1" fill="hold">
                                          <p:stCondLst>
                                            <p:cond delay="999"/>
                                          </p:stCondLst>
                                        </p:cTn>
                                        <p:tgtEl>
                                          <p:spTgt spid="111620">
                                            <p:txEl>
                                              <p:pRg st="1" end="1"/>
                                            </p:txEl>
                                          </p:spTgt>
                                        </p:tgtEl>
                                        <p:attrNameLst>
                                          <p:attrName>style.visibility</p:attrName>
                                        </p:attrNameLst>
                                      </p:cBhvr>
                                      <p:to>
                                        <p:strVal val="hidden"/>
                                      </p:to>
                                    </p:set>
                                  </p:childTnLst>
                                </p:cTn>
                              </p:par>
                              <p:par>
                                <p:cTn id="42" presetID="52" presetClass="exit" presetSubtype="0" fill="hold" grpId="0" nodeType="withEffect">
                                  <p:stCondLst>
                                    <p:cond delay="0"/>
                                  </p:stCondLst>
                                  <p:childTnLst>
                                    <p:animScale>
                                      <p:cBhvr>
                                        <p:cTn id="43" dur="1000" accel="50000">
                                          <p:stCondLst>
                                            <p:cond delay="0"/>
                                          </p:stCondLst>
                                        </p:cTn>
                                        <p:tgtEl>
                                          <p:spTgt spid="111620">
                                            <p:txEl>
                                              <p:pRg st="2" end="2"/>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4" dur="1000" accel="50000">
                                          <p:stCondLst>
                                            <p:cond delay="0"/>
                                          </p:stCondLst>
                                        </p:cTn>
                                        <p:tgtEl>
                                          <p:spTgt spid="111620">
                                            <p:txEl>
                                              <p:pRg st="2" end="2"/>
                                            </p:txEl>
                                          </p:spTgt>
                                        </p:tgtEl>
                                        <p:attrNameLst>
                                          <p:attrName>ppt_x</p:attrName>
                                          <p:attrName>ppt_y</p:attrName>
                                        </p:attrNameLst>
                                      </p:cBhvr>
                                    </p:animMotion>
                                    <p:animEffect transition="out" filter="fade">
                                      <p:cBhvr>
                                        <p:cTn id="45" dur="1000"/>
                                        <p:tgtEl>
                                          <p:spTgt spid="111620">
                                            <p:txEl>
                                              <p:pRg st="2" end="2"/>
                                            </p:txEl>
                                          </p:spTgt>
                                        </p:tgtEl>
                                      </p:cBhvr>
                                    </p:animEffect>
                                    <p:set>
                                      <p:cBhvr>
                                        <p:cTn id="46" dur="1" fill="hold">
                                          <p:stCondLst>
                                            <p:cond delay="999"/>
                                          </p:stCondLst>
                                        </p:cTn>
                                        <p:tgtEl>
                                          <p:spTgt spid="111620">
                                            <p:txEl>
                                              <p:pRg st="2" end="2"/>
                                            </p:txEl>
                                          </p:spTgt>
                                        </p:tgtEl>
                                        <p:attrNameLst>
                                          <p:attrName>style.visibility</p:attrName>
                                        </p:attrNameLst>
                                      </p:cBhvr>
                                      <p:to>
                                        <p:strVal val="hidden"/>
                                      </p:to>
                                    </p:set>
                                  </p:childTnLst>
                                </p:cTn>
                              </p:par>
                            </p:childTnLst>
                          </p:cTn>
                        </p:par>
                        <p:par>
                          <p:cTn id="47" fill="hold" nodeType="afterGroup">
                            <p:stCondLst>
                              <p:cond delay="1000"/>
                            </p:stCondLst>
                            <p:childTnLst>
                              <p:par>
                                <p:cTn id="48" presetID="64" presetClass="path" presetSubtype="0" accel="50000" decel="50000" fill="hold" grpId="1" nodeType="afterEffect">
                                  <p:stCondLst>
                                    <p:cond delay="0"/>
                                  </p:stCondLst>
                                  <p:childTnLst>
                                    <p:animMotion origin="layout" path="M 2.59259E-6 -1.11111E-6 L 2.59259E-6 -0.45278 " pathEditMode="relative" rAng="0" ptsTypes="AA">
                                      <p:cBhvr>
                                        <p:cTn id="49" dur="2000" fill="hold"/>
                                        <p:tgtEl>
                                          <p:spTgt spid="111624"/>
                                        </p:tgtEl>
                                        <p:attrNameLst>
                                          <p:attrName>ppt_x</p:attrName>
                                          <p:attrName>ppt_y</p:attrName>
                                        </p:attrNameLst>
                                      </p:cBhvr>
                                      <p:rCtr x="0" y="-22639"/>
                                    </p:animMotion>
                                  </p:childTnLst>
                                </p:cTn>
                              </p:par>
                              <p:par>
                                <p:cTn id="50" presetID="10" presetClass="exit" presetSubtype="0" fill="hold" grpId="2" nodeType="withEffect">
                                  <p:stCondLst>
                                    <p:cond delay="0"/>
                                  </p:stCondLst>
                                  <p:childTnLst>
                                    <p:animEffect transition="out" filter="fade">
                                      <p:cBhvr>
                                        <p:cTn id="51" dur="2000"/>
                                        <p:tgtEl>
                                          <p:spTgt spid="111623"/>
                                        </p:tgtEl>
                                      </p:cBhvr>
                                    </p:animEffect>
                                    <p:set>
                                      <p:cBhvr>
                                        <p:cTn id="52" dur="1" fill="hold">
                                          <p:stCondLst>
                                            <p:cond delay="1999"/>
                                          </p:stCondLst>
                                        </p:cTn>
                                        <p:tgtEl>
                                          <p:spTgt spid="111623"/>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47" presetClass="entr" presetSubtype="0" fill="hold" nodeType="clickEffect">
                                  <p:stCondLst>
                                    <p:cond delay="0"/>
                                  </p:stCondLst>
                                  <p:childTnLst>
                                    <p:set>
                                      <p:cBhvr>
                                        <p:cTn id="56" dur="1" fill="hold">
                                          <p:stCondLst>
                                            <p:cond delay="0"/>
                                          </p:stCondLst>
                                        </p:cTn>
                                        <p:tgtEl>
                                          <p:spTgt spid="111625">
                                            <p:txEl>
                                              <p:pRg st="0" end="0"/>
                                            </p:txEl>
                                          </p:spTgt>
                                        </p:tgtEl>
                                        <p:attrNameLst>
                                          <p:attrName>style.visibility</p:attrName>
                                        </p:attrNameLst>
                                      </p:cBhvr>
                                      <p:to>
                                        <p:strVal val="visible"/>
                                      </p:to>
                                    </p:set>
                                    <p:animEffect transition="in" filter="fade">
                                      <p:cBhvr>
                                        <p:cTn id="57" dur="1000"/>
                                        <p:tgtEl>
                                          <p:spTgt spid="111625">
                                            <p:txEl>
                                              <p:pRg st="0" end="0"/>
                                            </p:txEl>
                                          </p:spTgt>
                                        </p:tgtEl>
                                      </p:cBhvr>
                                    </p:animEffect>
                                    <p:anim calcmode="lin" valueType="num">
                                      <p:cBhvr>
                                        <p:cTn id="58" dur="1000" fill="hold"/>
                                        <p:tgtEl>
                                          <p:spTgt spid="111625">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111625">
                                            <p:txEl>
                                              <p:pRg st="0" end="0"/>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111625">
                                            <p:txEl>
                                              <p:pRg st="1" end="1"/>
                                            </p:txEl>
                                          </p:spTgt>
                                        </p:tgtEl>
                                        <p:attrNameLst>
                                          <p:attrName>style.visibility</p:attrName>
                                        </p:attrNameLst>
                                      </p:cBhvr>
                                      <p:to>
                                        <p:strVal val="visible"/>
                                      </p:to>
                                    </p:set>
                                    <p:animEffect transition="in" filter="fade">
                                      <p:cBhvr>
                                        <p:cTn id="62" dur="1000"/>
                                        <p:tgtEl>
                                          <p:spTgt spid="111625">
                                            <p:txEl>
                                              <p:pRg st="1" end="1"/>
                                            </p:txEl>
                                          </p:spTgt>
                                        </p:tgtEl>
                                      </p:cBhvr>
                                    </p:animEffect>
                                    <p:anim calcmode="lin" valueType="num">
                                      <p:cBhvr>
                                        <p:cTn id="63" dur="1000" fill="hold"/>
                                        <p:tgtEl>
                                          <p:spTgt spid="111625">
                                            <p:txEl>
                                              <p:pRg st="1" end="1"/>
                                            </p:txEl>
                                          </p:spTgt>
                                        </p:tgtEl>
                                        <p:attrNameLst>
                                          <p:attrName>ppt_x</p:attrName>
                                        </p:attrNameLst>
                                      </p:cBhvr>
                                      <p:tavLst>
                                        <p:tav tm="0">
                                          <p:val>
                                            <p:strVal val="#ppt_x"/>
                                          </p:val>
                                        </p:tav>
                                        <p:tav tm="100000">
                                          <p:val>
                                            <p:strVal val="#ppt_x"/>
                                          </p:val>
                                        </p:tav>
                                      </p:tavLst>
                                    </p:anim>
                                    <p:anim calcmode="lin" valueType="num">
                                      <p:cBhvr>
                                        <p:cTn id="64" dur="1000" fill="hold"/>
                                        <p:tgtEl>
                                          <p:spTgt spid="1116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7" presetClass="entr" presetSubtype="0" fill="hold" nodeType="clickEffect">
                                  <p:stCondLst>
                                    <p:cond delay="0"/>
                                  </p:stCondLst>
                                  <p:childTnLst>
                                    <p:set>
                                      <p:cBhvr>
                                        <p:cTn id="68" dur="1" fill="hold">
                                          <p:stCondLst>
                                            <p:cond delay="0"/>
                                          </p:stCondLst>
                                        </p:cTn>
                                        <p:tgtEl>
                                          <p:spTgt spid="111625">
                                            <p:txEl>
                                              <p:pRg st="3" end="3"/>
                                            </p:txEl>
                                          </p:spTgt>
                                        </p:tgtEl>
                                        <p:attrNameLst>
                                          <p:attrName>style.visibility</p:attrName>
                                        </p:attrNameLst>
                                      </p:cBhvr>
                                      <p:to>
                                        <p:strVal val="visible"/>
                                      </p:to>
                                    </p:set>
                                    <p:animEffect transition="in" filter="fade">
                                      <p:cBhvr>
                                        <p:cTn id="69" dur="1000"/>
                                        <p:tgtEl>
                                          <p:spTgt spid="111625">
                                            <p:txEl>
                                              <p:pRg st="3" end="3"/>
                                            </p:txEl>
                                          </p:spTgt>
                                        </p:tgtEl>
                                      </p:cBhvr>
                                    </p:animEffect>
                                    <p:anim calcmode="lin" valueType="num">
                                      <p:cBhvr>
                                        <p:cTn id="70" dur="1000" fill="hold"/>
                                        <p:tgtEl>
                                          <p:spTgt spid="111625">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1116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nodeType="clickEffect">
                                  <p:stCondLst>
                                    <p:cond delay="0"/>
                                  </p:stCondLst>
                                  <p:childTnLst>
                                    <p:set>
                                      <p:cBhvr>
                                        <p:cTn id="75" dur="1" fill="hold">
                                          <p:stCondLst>
                                            <p:cond delay="0"/>
                                          </p:stCondLst>
                                        </p:cTn>
                                        <p:tgtEl>
                                          <p:spTgt spid="111625">
                                            <p:txEl>
                                              <p:pRg st="5" end="5"/>
                                            </p:txEl>
                                          </p:spTgt>
                                        </p:tgtEl>
                                        <p:attrNameLst>
                                          <p:attrName>style.visibility</p:attrName>
                                        </p:attrNameLst>
                                      </p:cBhvr>
                                      <p:to>
                                        <p:strVal val="visible"/>
                                      </p:to>
                                    </p:set>
                                    <p:animEffect transition="in" filter="fade">
                                      <p:cBhvr>
                                        <p:cTn id="76" dur="1000"/>
                                        <p:tgtEl>
                                          <p:spTgt spid="111625">
                                            <p:txEl>
                                              <p:pRg st="5" end="5"/>
                                            </p:txEl>
                                          </p:spTgt>
                                        </p:tgtEl>
                                      </p:cBhvr>
                                    </p:animEffect>
                                    <p:anim calcmode="lin" valueType="num">
                                      <p:cBhvr>
                                        <p:cTn id="77" dur="1000" fill="hold"/>
                                        <p:tgtEl>
                                          <p:spTgt spid="111625">
                                            <p:txEl>
                                              <p:pRg st="5" end="5"/>
                                            </p:txEl>
                                          </p:spTgt>
                                        </p:tgtEl>
                                        <p:attrNameLst>
                                          <p:attrName>ppt_x</p:attrName>
                                        </p:attrNameLst>
                                      </p:cBhvr>
                                      <p:tavLst>
                                        <p:tav tm="0">
                                          <p:val>
                                            <p:strVal val="#ppt_x"/>
                                          </p:val>
                                        </p:tav>
                                        <p:tav tm="100000">
                                          <p:val>
                                            <p:strVal val="#ppt_x"/>
                                          </p:val>
                                        </p:tav>
                                      </p:tavLst>
                                    </p:anim>
                                    <p:anim calcmode="lin" valueType="num">
                                      <p:cBhvr>
                                        <p:cTn id="78" dur="1000" fill="hold"/>
                                        <p:tgtEl>
                                          <p:spTgt spid="111625">
                                            <p:txEl>
                                              <p:pRg st="5" end="5"/>
                                            </p:txEl>
                                          </p:spTgt>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111625">
                                            <p:txEl>
                                              <p:pRg st="6" end="6"/>
                                            </p:txEl>
                                          </p:spTgt>
                                        </p:tgtEl>
                                        <p:attrNameLst>
                                          <p:attrName>style.visibility</p:attrName>
                                        </p:attrNameLst>
                                      </p:cBhvr>
                                      <p:to>
                                        <p:strVal val="visible"/>
                                      </p:to>
                                    </p:set>
                                    <p:animEffect transition="in" filter="fade">
                                      <p:cBhvr>
                                        <p:cTn id="81" dur="1000"/>
                                        <p:tgtEl>
                                          <p:spTgt spid="111625">
                                            <p:txEl>
                                              <p:pRg st="6" end="6"/>
                                            </p:txEl>
                                          </p:spTgt>
                                        </p:tgtEl>
                                      </p:cBhvr>
                                    </p:animEffect>
                                    <p:anim calcmode="lin" valueType="num">
                                      <p:cBhvr>
                                        <p:cTn id="82" dur="1000" fill="hold"/>
                                        <p:tgtEl>
                                          <p:spTgt spid="111625">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11162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84" fill="hold" nodeType="clickPar">
                      <p:stCondLst>
                        <p:cond delay="indefinite"/>
                      </p:stCondLst>
                      <p:childTnLst>
                        <p:par>
                          <p:cTn id="85" fill="hold" nodeType="withGroup">
                            <p:stCondLst>
                              <p:cond delay="0"/>
                            </p:stCondLst>
                            <p:childTnLst>
                              <p:par>
                                <p:cTn id="86" presetID="34" presetClass="entr" presetSubtype="0" fill="hold" nodeType="clickEffect">
                                  <p:stCondLst>
                                    <p:cond delay="0"/>
                                  </p:stCondLst>
                                  <p:childTnLst>
                                    <p:set>
                                      <p:cBhvr>
                                        <p:cTn id="87" dur="1" fill="hold">
                                          <p:stCondLst>
                                            <p:cond delay="0"/>
                                          </p:stCondLst>
                                        </p:cTn>
                                        <p:tgtEl>
                                          <p:spTgt spid="111626">
                                            <p:txEl>
                                              <p:pRg st="0" end="0"/>
                                            </p:txEl>
                                          </p:spTgt>
                                        </p:tgtEl>
                                        <p:attrNameLst>
                                          <p:attrName>style.visibility</p:attrName>
                                        </p:attrNameLst>
                                      </p:cBhvr>
                                      <p:to>
                                        <p:strVal val="visible"/>
                                      </p:to>
                                    </p:set>
                                    <p:anim from="(-#ppt_w/2)" to="(#ppt_x)" calcmode="lin" valueType="num">
                                      <p:cBhvr>
                                        <p:cTn id="88" dur="600" fill="hold">
                                          <p:stCondLst>
                                            <p:cond delay="0"/>
                                          </p:stCondLst>
                                        </p:cTn>
                                        <p:tgtEl>
                                          <p:spTgt spid="111626">
                                            <p:txEl>
                                              <p:pRg st="0" end="0"/>
                                            </p:txEl>
                                          </p:spTgt>
                                        </p:tgtEl>
                                        <p:attrNameLst>
                                          <p:attrName>ppt_x</p:attrName>
                                        </p:attrNameLst>
                                      </p:cBhvr>
                                    </p:anim>
                                    <p:anim from="0" to="-1.0" calcmode="lin" valueType="num">
                                      <p:cBhvr>
                                        <p:cTn id="89" dur="200" decel="50000" autoRev="1" fill="hold">
                                          <p:stCondLst>
                                            <p:cond delay="600"/>
                                          </p:stCondLst>
                                        </p:cTn>
                                        <p:tgtEl>
                                          <p:spTgt spid="111626">
                                            <p:txEl>
                                              <p:pRg st="0" end="0"/>
                                            </p:txEl>
                                          </p:spTgt>
                                        </p:tgtEl>
                                        <p:attrNameLst>
                                          <p:attrName>xshear</p:attrName>
                                        </p:attrNameLst>
                                      </p:cBhvr>
                                    </p:anim>
                                    <p:animScale>
                                      <p:cBhvr>
                                        <p:cTn id="90" dur="200" decel="100000" autoRev="1" fill="hold">
                                          <p:stCondLst>
                                            <p:cond delay="600"/>
                                          </p:stCondLst>
                                        </p:cTn>
                                        <p:tgtEl>
                                          <p:spTgt spid="111626">
                                            <p:txEl>
                                              <p:pRg st="0" end="0"/>
                                            </p:txEl>
                                          </p:spTgt>
                                        </p:tgtEl>
                                      </p:cBhvr>
                                      <p:from x="100000" y="100000"/>
                                      <p:to x="80000" y="100000"/>
                                    </p:animScale>
                                    <p:anim by="(#ppt_h/3+#ppt_w*0.1)" calcmode="lin" valueType="num">
                                      <p:cBhvr additive="sum">
                                        <p:cTn id="91" dur="200" decel="100000" autoRev="1" fill="hold">
                                          <p:stCondLst>
                                            <p:cond delay="600"/>
                                          </p:stCondLst>
                                        </p:cTn>
                                        <p:tgtEl>
                                          <p:spTgt spid="111626">
                                            <p:txEl>
                                              <p:pRg st="0" end="0"/>
                                            </p:txEl>
                                          </p:spTgt>
                                        </p:tgtEl>
                                        <p:attrNameLst>
                                          <p:attrName>ppt_x</p:attrName>
                                        </p:attrNameLst>
                                      </p:cBhvr>
                                    </p:anim>
                                  </p:childTnLst>
                                </p:cTn>
                              </p:par>
                            </p:childTnLst>
                          </p:cTn>
                        </p:par>
                      </p:childTnLst>
                    </p:cTn>
                  </p:par>
                  <p:par>
                    <p:cTn id="92" fill="hold" nodeType="clickPar">
                      <p:stCondLst>
                        <p:cond delay="indefinite"/>
                      </p:stCondLst>
                      <p:childTnLst>
                        <p:par>
                          <p:cTn id="93" fill="hold" nodeType="withGroup">
                            <p:stCondLst>
                              <p:cond delay="0"/>
                            </p:stCondLst>
                            <p:childTnLst>
                              <p:par>
                                <p:cTn id="94" presetID="34" presetClass="entr" presetSubtype="0" fill="hold" nodeType="clickEffect">
                                  <p:stCondLst>
                                    <p:cond delay="0"/>
                                  </p:stCondLst>
                                  <p:childTnLst>
                                    <p:set>
                                      <p:cBhvr>
                                        <p:cTn id="95" dur="1" fill="hold">
                                          <p:stCondLst>
                                            <p:cond delay="0"/>
                                          </p:stCondLst>
                                        </p:cTn>
                                        <p:tgtEl>
                                          <p:spTgt spid="111626">
                                            <p:txEl>
                                              <p:pRg st="1" end="1"/>
                                            </p:txEl>
                                          </p:spTgt>
                                        </p:tgtEl>
                                        <p:attrNameLst>
                                          <p:attrName>style.visibility</p:attrName>
                                        </p:attrNameLst>
                                      </p:cBhvr>
                                      <p:to>
                                        <p:strVal val="visible"/>
                                      </p:to>
                                    </p:set>
                                    <p:anim from="(-#ppt_w/2)" to="(#ppt_x)" calcmode="lin" valueType="num">
                                      <p:cBhvr>
                                        <p:cTn id="96" dur="600" fill="hold">
                                          <p:stCondLst>
                                            <p:cond delay="0"/>
                                          </p:stCondLst>
                                        </p:cTn>
                                        <p:tgtEl>
                                          <p:spTgt spid="111626">
                                            <p:txEl>
                                              <p:pRg st="1" end="1"/>
                                            </p:txEl>
                                          </p:spTgt>
                                        </p:tgtEl>
                                        <p:attrNameLst>
                                          <p:attrName>ppt_x</p:attrName>
                                        </p:attrNameLst>
                                      </p:cBhvr>
                                    </p:anim>
                                    <p:anim from="0" to="-1.0" calcmode="lin" valueType="num">
                                      <p:cBhvr>
                                        <p:cTn id="97" dur="200" decel="50000" autoRev="1" fill="hold">
                                          <p:stCondLst>
                                            <p:cond delay="600"/>
                                          </p:stCondLst>
                                        </p:cTn>
                                        <p:tgtEl>
                                          <p:spTgt spid="111626">
                                            <p:txEl>
                                              <p:pRg st="1" end="1"/>
                                            </p:txEl>
                                          </p:spTgt>
                                        </p:tgtEl>
                                        <p:attrNameLst>
                                          <p:attrName>xshear</p:attrName>
                                        </p:attrNameLst>
                                      </p:cBhvr>
                                    </p:anim>
                                    <p:animScale>
                                      <p:cBhvr>
                                        <p:cTn id="98" dur="200" decel="100000" autoRev="1" fill="hold">
                                          <p:stCondLst>
                                            <p:cond delay="600"/>
                                          </p:stCondLst>
                                        </p:cTn>
                                        <p:tgtEl>
                                          <p:spTgt spid="111626">
                                            <p:txEl>
                                              <p:pRg st="1" end="1"/>
                                            </p:txEl>
                                          </p:spTgt>
                                        </p:tgtEl>
                                      </p:cBhvr>
                                      <p:from x="100000" y="100000"/>
                                      <p:to x="80000" y="100000"/>
                                    </p:animScale>
                                    <p:anim by="(#ppt_h/3+#ppt_w*0.1)" calcmode="lin" valueType="num">
                                      <p:cBhvr additive="sum">
                                        <p:cTn id="99" dur="200" decel="100000" autoRev="1" fill="hold">
                                          <p:stCondLst>
                                            <p:cond delay="600"/>
                                          </p:stCondLst>
                                        </p:cTn>
                                        <p:tgtEl>
                                          <p:spTgt spid="111626">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build="allAtOnce"/>
      <p:bldP spid="111623" grpId="0" animBg="1"/>
      <p:bldP spid="111623" grpId="1" animBg="1"/>
      <p:bldP spid="111623" grpId="2" animBg="1"/>
      <p:bldP spid="111624" grpId="0"/>
      <p:bldP spid="111624"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corkboard"/>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0" y="0"/>
            <a:ext cx="10287000" cy="710565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231426" name="Group 3"/>
          <p:cNvGrpSpPr>
            <a:grpSpLocks/>
          </p:cNvGrpSpPr>
          <p:nvPr/>
        </p:nvGrpSpPr>
        <p:grpSpPr bwMode="auto">
          <a:xfrm rot="-145363">
            <a:off x="333375" y="3282950"/>
            <a:ext cx="2386013" cy="3386138"/>
            <a:chOff x="1738" y="1774"/>
            <a:chExt cx="1511" cy="2146"/>
          </a:xfrm>
        </p:grpSpPr>
        <p:pic>
          <p:nvPicPr>
            <p:cNvPr id="173060" name="Picture 4" descr="crumpeledpag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8" y="1774"/>
              <a:ext cx="1488" cy="214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xmlns="" val="1"/>
              </a:ext>
            </a:extLst>
          </p:spPr>
        </p:pic>
        <p:sp>
          <p:nvSpPr>
            <p:cNvPr id="173061" name="AutoShape 5"/>
            <p:cNvSpPr>
              <a:spLocks noChangeArrowheads="1"/>
            </p:cNvSpPr>
            <p:nvPr/>
          </p:nvSpPr>
          <p:spPr bwMode="auto">
            <a:xfrm>
              <a:off x="1930" y="1827"/>
              <a:ext cx="1317" cy="2075"/>
            </a:xfrm>
            <a:prstGeom prst="foldedCorner">
              <a:avLst>
                <a:gd name="adj" fmla="val 1250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342900" indent="-342900" algn="l">
                <a:defRPr/>
              </a:pPr>
              <a:r>
                <a:rPr lang="en-US" sz="2000">
                  <a:latin typeface="SF Intoxicated Blues Extended" charset="0"/>
                  <a:cs typeface="+mn-cs"/>
                </a:rPr>
                <a:t>Grocery List</a:t>
              </a:r>
            </a:p>
            <a:p>
              <a:pPr marL="342900" indent="-342900" algn="l">
                <a:defRPr/>
              </a:pPr>
              <a:endParaRPr lang="en-US" sz="2000">
                <a:latin typeface="SF Intoxicated Blues Extended" charset="0"/>
                <a:cs typeface="+mn-cs"/>
              </a:endParaRPr>
            </a:p>
            <a:p>
              <a:pPr marL="342900" indent="-342900" algn="l">
                <a:buFontTx/>
                <a:buAutoNum type="arabicPeriod"/>
                <a:defRPr/>
              </a:pPr>
              <a:r>
                <a:rPr lang="en-US" sz="2000">
                  <a:latin typeface="SF Intoxicated Blues Extended" charset="0"/>
                  <a:cs typeface="+mn-cs"/>
                </a:rPr>
                <a:t>Eggs!!</a:t>
              </a:r>
            </a:p>
            <a:p>
              <a:pPr marL="342900" indent="-342900" algn="l">
                <a:buFontTx/>
                <a:buAutoNum type="arabicPeriod"/>
                <a:defRPr/>
              </a:pPr>
              <a:r>
                <a:rPr lang="en-US" sz="2000">
                  <a:latin typeface="SF Intoxicated Blues Extended" charset="0"/>
                  <a:cs typeface="+mn-cs"/>
                </a:rPr>
                <a:t>Milk</a:t>
              </a:r>
            </a:p>
            <a:p>
              <a:pPr marL="342900" indent="-342900" algn="l">
                <a:buFontTx/>
                <a:buAutoNum type="arabicPeriod"/>
                <a:defRPr/>
              </a:pPr>
              <a:r>
                <a:rPr lang="en-US" sz="2000">
                  <a:latin typeface="SF Intoxicated Blues Extended" charset="0"/>
                  <a:cs typeface="+mn-cs"/>
                </a:rPr>
                <a:t>Cheese</a:t>
              </a:r>
            </a:p>
            <a:p>
              <a:pPr marL="342900" indent="-342900" algn="l">
                <a:buFontTx/>
                <a:buAutoNum type="arabicPeriod"/>
                <a:defRPr/>
              </a:pPr>
              <a:r>
                <a:rPr lang="en-US" sz="2000">
                  <a:latin typeface="SF Intoxicated Blues Extended" charset="0"/>
                  <a:cs typeface="+mn-cs"/>
                </a:rPr>
                <a:t>Pasta</a:t>
              </a:r>
            </a:p>
            <a:p>
              <a:pPr marL="342900" indent="-342900" algn="l">
                <a:buFontTx/>
                <a:buAutoNum type="arabicPeriod"/>
                <a:defRPr/>
              </a:pPr>
              <a:r>
                <a:rPr lang="en-US" sz="2000">
                  <a:latin typeface="SF Intoxicated Blues Extended" charset="0"/>
                  <a:cs typeface="+mn-cs"/>
                </a:rPr>
                <a:t>Sugar</a:t>
              </a:r>
            </a:p>
            <a:p>
              <a:pPr marL="342900" indent="-342900" algn="l">
                <a:buFontTx/>
                <a:buAutoNum type="arabicPeriod"/>
                <a:defRPr/>
              </a:pPr>
              <a:r>
                <a:rPr lang="en-US" sz="2000">
                  <a:latin typeface="SF Intoxicated Blues Extended" charset="0"/>
                  <a:cs typeface="+mn-cs"/>
                </a:rPr>
                <a:t>Peanut Butter</a:t>
              </a:r>
            </a:p>
            <a:p>
              <a:pPr marL="342900" indent="-342900" algn="l">
                <a:buFontTx/>
                <a:buAutoNum type="arabicPeriod"/>
                <a:defRPr/>
              </a:pPr>
              <a:r>
                <a:rPr lang="en-US" sz="2000">
                  <a:latin typeface="SF Intoxicated Blues Extended" charset="0"/>
                  <a:cs typeface="+mn-cs"/>
                </a:rPr>
                <a:t>Escargo</a:t>
              </a:r>
            </a:p>
          </p:txBody>
        </p:sp>
      </p:grpSp>
      <p:sp>
        <p:nvSpPr>
          <p:cNvPr id="173062" name="AutoShape 6"/>
          <p:cNvSpPr>
            <a:spLocks noChangeArrowheads="1"/>
          </p:cNvSpPr>
          <p:nvPr/>
        </p:nvSpPr>
        <p:spPr bwMode="auto">
          <a:xfrm rot="261650">
            <a:off x="703263" y="-222250"/>
            <a:ext cx="4230687" cy="3636963"/>
          </a:xfrm>
          <a:prstGeom prst="foldedCorner">
            <a:avLst>
              <a:gd name="adj" fmla="val 12500"/>
            </a:avLst>
          </a:prstGeom>
          <a:solidFill>
            <a:srgbClr val="FFFF66"/>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defRPr/>
            </a:pPr>
            <a:endParaRPr lang="en-US" sz="2800" dirty="0">
              <a:latin typeface="SF Intoxicated Blues Extended" charset="0"/>
              <a:cs typeface="+mn-cs"/>
            </a:endParaRPr>
          </a:p>
          <a:p>
            <a:pPr>
              <a:defRPr/>
            </a:pPr>
            <a:r>
              <a:rPr lang="en-US" sz="3200" b="1" dirty="0">
                <a:latin typeface="SF Intoxicated Blues Extended" charset="0"/>
                <a:cs typeface="+mn-cs"/>
              </a:rPr>
              <a:t>Exile</a:t>
            </a:r>
          </a:p>
          <a:p>
            <a:pPr algn="l">
              <a:defRPr/>
            </a:pPr>
            <a:r>
              <a:rPr lang="en-US" sz="2800" dirty="0">
                <a:latin typeface="SF Intoxicated Blues Extended" charset="0"/>
                <a:cs typeface="+mn-cs"/>
              </a:rPr>
              <a:t>70 </a:t>
            </a:r>
            <a:r>
              <a:rPr lang="en-US" sz="2800" dirty="0" err="1">
                <a:latin typeface="SF Intoxicated Blues Extended" charset="0"/>
                <a:cs typeface="+mn-cs"/>
              </a:rPr>
              <a:t>yrs</a:t>
            </a:r>
            <a:r>
              <a:rPr lang="en-US" sz="2800" dirty="0">
                <a:latin typeface="SF Intoxicated Blues Extended" charset="0"/>
                <a:cs typeface="+mn-cs"/>
              </a:rPr>
              <a:t> (605 To 536 BC)</a:t>
            </a:r>
          </a:p>
          <a:p>
            <a:pPr algn="l">
              <a:defRPr/>
            </a:pPr>
            <a:r>
              <a:rPr lang="en-US" sz="2800" dirty="0">
                <a:latin typeface="SF Intoxicated Blues Extended" charset="0"/>
                <a:cs typeface="+mn-cs"/>
              </a:rPr>
              <a:t>Cause – idol worship</a:t>
            </a:r>
          </a:p>
          <a:p>
            <a:pPr algn="l">
              <a:defRPr/>
            </a:pPr>
            <a:r>
              <a:rPr lang="en-US" sz="2800" dirty="0">
                <a:latin typeface="SF Intoxicated Blues Extended" charset="0"/>
                <a:cs typeface="+mn-cs"/>
              </a:rPr>
              <a:t>Purpose – God of Moses invincible, true &amp; faithful</a:t>
            </a:r>
          </a:p>
          <a:p>
            <a:pPr algn="l">
              <a:defRPr/>
            </a:pPr>
            <a:endParaRPr lang="en-US" sz="2800" dirty="0">
              <a:latin typeface="SF Intoxicated Blues Extended" charset="0"/>
              <a:cs typeface="+mn-cs"/>
            </a:endParaRPr>
          </a:p>
        </p:txBody>
      </p:sp>
      <p:grpSp>
        <p:nvGrpSpPr>
          <p:cNvPr id="231428" name="Group 7"/>
          <p:cNvGrpSpPr>
            <a:grpSpLocks/>
          </p:cNvGrpSpPr>
          <p:nvPr/>
        </p:nvGrpSpPr>
        <p:grpSpPr bwMode="auto">
          <a:xfrm rot="153363">
            <a:off x="7270750" y="239713"/>
            <a:ext cx="2654300" cy="3170237"/>
            <a:chOff x="4559" y="162"/>
            <a:chExt cx="1768" cy="2194"/>
          </a:xfrm>
        </p:grpSpPr>
        <p:pic>
          <p:nvPicPr>
            <p:cNvPr id="173064" name="Picture 8" descr="poloro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16770">
              <a:off x="4559" y="162"/>
              <a:ext cx="1768" cy="21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 uri="{FAA26D3D-D897-4be2-8F04-BA451C77F1D7}">
                <ma14:placeholderFlag xmlns:ma14="http://schemas.microsoft.com/office/mac/drawingml/2011/main" xmlns="" val="1"/>
              </a:ext>
            </a:extLst>
          </p:spPr>
        </p:pic>
        <p:sp>
          <p:nvSpPr>
            <p:cNvPr id="173065" name="Text Box 9"/>
            <p:cNvSpPr txBox="1">
              <a:spLocks noChangeArrowheads="1"/>
            </p:cNvSpPr>
            <p:nvPr/>
          </p:nvSpPr>
          <p:spPr bwMode="auto">
            <a:xfrm rot="454103">
              <a:off x="4671" y="1913"/>
              <a:ext cx="1398" cy="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a:latin typeface="SF Intoxicated Blues Extended" charset="0"/>
                  <a:cs typeface="+mn-cs"/>
                </a:rPr>
                <a:t>Best friend &amp; I</a:t>
              </a:r>
            </a:p>
          </p:txBody>
        </p:sp>
      </p:grpSp>
      <p:sp>
        <p:nvSpPr>
          <p:cNvPr id="173066" name="Oval 10"/>
          <p:cNvSpPr>
            <a:spLocks noChangeArrowheads="1"/>
          </p:cNvSpPr>
          <p:nvPr/>
        </p:nvSpPr>
        <p:spPr bwMode="auto">
          <a:xfrm>
            <a:off x="8610600" y="285750"/>
            <a:ext cx="114300" cy="1143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3067" name="Rectangle 11"/>
          <p:cNvSpPr>
            <a:spLocks noChangeArrowheads="1"/>
          </p:cNvSpPr>
          <p:nvPr/>
        </p:nvSpPr>
        <p:spPr bwMode="auto">
          <a:xfrm rot="487806">
            <a:off x="9105900" y="590550"/>
            <a:ext cx="333375" cy="88900"/>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sp>
        <p:nvSpPr>
          <p:cNvPr id="173068" name="Rectangle 12"/>
          <p:cNvSpPr>
            <a:spLocks noChangeArrowheads="1"/>
          </p:cNvSpPr>
          <p:nvPr/>
        </p:nvSpPr>
        <p:spPr bwMode="auto">
          <a:xfrm rot="-652553">
            <a:off x="9467850" y="730250"/>
            <a:ext cx="333375" cy="71438"/>
          </a:xfrm>
          <a:prstGeom prst="rect">
            <a:avLst/>
          </a:prstGeom>
          <a:solidFill>
            <a:schemeClr val="tx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endParaRPr lang="en-US">
              <a:cs typeface="+mn-cs"/>
            </a:endParaRPr>
          </a:p>
        </p:txBody>
      </p:sp>
      <p:sp>
        <p:nvSpPr>
          <p:cNvPr id="173069" name="Oval 13"/>
          <p:cNvSpPr>
            <a:spLocks noChangeArrowheads="1"/>
          </p:cNvSpPr>
          <p:nvPr/>
        </p:nvSpPr>
        <p:spPr bwMode="auto">
          <a:xfrm>
            <a:off x="1438275" y="3257550"/>
            <a:ext cx="114300" cy="114300"/>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cs typeface="+mn-cs"/>
            </a:endParaRPr>
          </a:p>
        </p:txBody>
      </p:sp>
      <p:pic>
        <p:nvPicPr>
          <p:cNvPr id="173070" name="Picture 14" descr="arrow1"/>
          <p:cNvPicPr>
            <a:picLocks noGrp="1" noChangeAspect="1" noChangeArrowheads="1" noCrop="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4953000" y="-777875"/>
            <a:ext cx="495300" cy="4953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73071" name="tutorial - review.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9">
            <a:extLst>
              <a:ext uri="{28A0092B-C50C-407E-A947-70E740481C1C}">
                <a14:useLocalDpi xmlns:a14="http://schemas.microsoft.com/office/drawing/2010/main" val="0"/>
              </a:ext>
            </a:extLst>
          </a:blip>
          <a:srcRect/>
          <a:stretch>
            <a:fillRect/>
          </a:stretch>
        </p:blipFill>
        <p:spPr bwMode="auto">
          <a:xfrm>
            <a:off x="569913" y="721995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3072" name="AutoShape 16"/>
          <p:cNvSpPr>
            <a:spLocks noChangeArrowheads="1"/>
          </p:cNvSpPr>
          <p:nvPr/>
        </p:nvSpPr>
        <p:spPr bwMode="auto">
          <a:xfrm rot="-399096">
            <a:off x="5554663" y="3214688"/>
            <a:ext cx="4397375" cy="3636962"/>
          </a:xfrm>
          <a:prstGeom prst="foldedCorner">
            <a:avLst>
              <a:gd name="adj" fmla="val 12500"/>
            </a:avLst>
          </a:prstGeom>
          <a:solidFill>
            <a:srgbClr val="FF99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r>
              <a:rPr lang="en-US" sz="3200" b="1" dirty="0">
                <a:latin typeface="SF Intoxicated Blues Extended" charset="0"/>
                <a:cs typeface="+mn-cs"/>
              </a:rPr>
              <a:t>Ezekiel</a:t>
            </a:r>
          </a:p>
          <a:p>
            <a:pPr marL="284163" indent="-284163" algn="l">
              <a:buFontTx/>
              <a:buChar char="•"/>
              <a:defRPr/>
            </a:pPr>
            <a:r>
              <a:rPr lang="en-US" sz="2800" dirty="0">
                <a:latin typeface="SF Intoxicated Blues Extended" charset="0"/>
                <a:cs typeface="+mn-cs"/>
              </a:rPr>
              <a:t>People at fault</a:t>
            </a:r>
          </a:p>
          <a:p>
            <a:pPr marL="284163" indent="-284163" algn="l">
              <a:buFontTx/>
              <a:buChar char="•"/>
              <a:defRPr/>
            </a:pPr>
            <a:r>
              <a:rPr lang="en-US" sz="2800" dirty="0" err="1">
                <a:latin typeface="SF Intoxicated Blues Extended" charset="0"/>
                <a:cs typeface="+mn-cs"/>
              </a:rPr>
              <a:t>Chebar</a:t>
            </a:r>
            <a:endParaRPr lang="en-US" sz="2800" dirty="0">
              <a:latin typeface="SF Intoxicated Blues Extended" charset="0"/>
              <a:cs typeface="+mn-cs"/>
            </a:endParaRPr>
          </a:p>
          <a:p>
            <a:pPr marL="284163" indent="-284163" algn="l">
              <a:buFontTx/>
              <a:buChar char="•"/>
              <a:defRPr/>
            </a:pPr>
            <a:r>
              <a:rPr lang="en-US" sz="2800" dirty="0">
                <a:latin typeface="SF Intoxicated Blues Extended" charset="0"/>
                <a:cs typeface="+mn-cs"/>
              </a:rPr>
              <a:t>Prophecies against Israel</a:t>
            </a:r>
          </a:p>
          <a:p>
            <a:pPr marL="284163" indent="-284163" algn="l">
              <a:buFontTx/>
              <a:buChar char="•"/>
              <a:defRPr/>
            </a:pPr>
            <a:r>
              <a:rPr lang="en-US" sz="2800" dirty="0">
                <a:latin typeface="SF Intoxicated Blues Extended" charset="0"/>
                <a:cs typeface="+mn-cs"/>
              </a:rPr>
              <a:t>Key word: hope - restoration</a:t>
            </a:r>
          </a:p>
        </p:txBody>
      </p:sp>
      <p:sp>
        <p:nvSpPr>
          <p:cNvPr id="173073" name="AutoShape 17"/>
          <p:cNvSpPr>
            <a:spLocks noChangeArrowheads="1"/>
          </p:cNvSpPr>
          <p:nvPr/>
        </p:nvSpPr>
        <p:spPr bwMode="auto">
          <a:xfrm rot="21289314">
            <a:off x="2444750" y="1962150"/>
            <a:ext cx="4397375" cy="3109913"/>
          </a:xfrm>
          <a:prstGeom prst="foldedCorner">
            <a:avLst>
              <a:gd name="adj" fmla="val 12500"/>
            </a:avLst>
          </a:prstGeom>
          <a:solidFill>
            <a:srgbClr val="66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lgn="l">
              <a:defRPr/>
            </a:pPr>
            <a:endParaRPr lang="en-US" sz="2800" dirty="0">
              <a:latin typeface="SF Intoxicated Blues Extended" charset="0"/>
              <a:cs typeface="+mn-cs"/>
            </a:endParaRPr>
          </a:p>
          <a:p>
            <a:pPr>
              <a:defRPr/>
            </a:pPr>
            <a:r>
              <a:rPr lang="en-US" sz="3200" b="1" dirty="0">
                <a:latin typeface="SF Intoxicated Blues Extended" charset="0"/>
                <a:cs typeface="+mn-cs"/>
              </a:rPr>
              <a:t>Daniel</a:t>
            </a:r>
          </a:p>
          <a:p>
            <a:pPr algn="l">
              <a:defRPr/>
            </a:pPr>
            <a:r>
              <a:rPr lang="en-US" sz="2800" dirty="0">
                <a:latin typeface="SF Intoxicated Blues Extended" charset="0"/>
                <a:cs typeface="+mn-cs"/>
              </a:rPr>
              <a:t>Meaning of history – past/future</a:t>
            </a:r>
          </a:p>
          <a:p>
            <a:pPr algn="l">
              <a:defRPr/>
            </a:pPr>
            <a:r>
              <a:rPr lang="en-US" sz="2800" dirty="0">
                <a:latin typeface="SF Intoxicated Blues Extended" charset="0"/>
                <a:cs typeface="+mn-cs"/>
              </a:rPr>
              <a:t>Career in king</a:t>
            </a:r>
            <a:r>
              <a:rPr lang="fr-FR" altLang="ja-JP" sz="2800" dirty="0">
                <a:latin typeface="Arial"/>
                <a:cs typeface="+mn-cs"/>
              </a:rPr>
              <a:t>'</a:t>
            </a:r>
            <a:r>
              <a:rPr lang="en-US" sz="2800" dirty="0">
                <a:latin typeface="SF Intoxicated Blues Extended" charset="0"/>
                <a:cs typeface="+mn-cs"/>
              </a:rPr>
              <a:t>s court</a:t>
            </a:r>
          </a:p>
          <a:p>
            <a:pPr algn="l">
              <a:defRPr/>
            </a:pPr>
            <a:r>
              <a:rPr lang="en-US" sz="2800" dirty="0">
                <a:latin typeface="SF Intoxicated Blues Extended" charset="0"/>
                <a:cs typeface="+mn-cs"/>
              </a:rPr>
              <a:t>Visions of future </a:t>
            </a:r>
          </a:p>
          <a:p>
            <a:pPr algn="l">
              <a:defRPr/>
            </a:pPr>
            <a:r>
              <a:rPr lang="en-US" sz="2800" dirty="0">
                <a:latin typeface="SF Intoxicated Blues Extended" charset="0"/>
                <a:cs typeface="+mn-cs"/>
              </a:rPr>
              <a:t>Key word: sovereignty</a:t>
            </a:r>
          </a:p>
        </p:txBody>
      </p:sp>
      <p:sp>
        <p:nvSpPr>
          <p:cNvPr id="173074" name="WordArt 18"/>
          <p:cNvSpPr>
            <a:spLocks noChangeArrowheads="1" noChangeShapeType="1" noTextEdit="1"/>
          </p:cNvSpPr>
          <p:nvPr/>
        </p:nvSpPr>
        <p:spPr bwMode="auto">
          <a:xfrm>
            <a:off x="5881688" y="534988"/>
            <a:ext cx="3400425" cy="1501775"/>
          </a:xfrm>
          <a:prstGeom prst="rect">
            <a:avLst/>
          </a:prstGeom>
        </p:spPr>
        <p:txBody>
          <a:bodyPr wrap="none" fromWordArt="1">
            <a:prstTxWarp prst="textCascadeUp">
              <a:avLst>
                <a:gd name="adj" fmla="val 44444"/>
              </a:avLst>
            </a:prstTxWarp>
            <a:scene3d>
              <a:camera prst="legacyPerspectiveFront">
                <a:rot lat="20519995"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AC"/>
                <a:ea typeface="AC"/>
                <a:cs typeface="AC"/>
              </a:rPr>
              <a:t>REVIEW!</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73071"/>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0" presetClass="path" presetSubtype="0" accel="50000" decel="50000" fill="hold" nodeType="clickEffect">
                                  <p:stCondLst>
                                    <p:cond delay="0"/>
                                  </p:stCondLst>
                                  <p:childTnLst>
                                    <p:animMotion origin="layout" path="M 0.01666 0.025 C 0.01558 0.03333 0.01373 0.04143 0.01296 0.05 C 0.01203 0.05925 0.01296 0.06898 0.01111 0.07777 C 0.00879 0.08865 -0.00309 0.11018 -0.00926 0.11898 C -0.01235 0.13287 -0.01636 0.14166 -0.02408 0.15 C -0.02979 0.16296 -0.03257 0.17268 -0.0426 0.17777 C -0.0517 0.19537 -0.06405 0.20208 -0.07778 0.20833 C -0.09321 0.21527 -0.10834 0.22199 -0.12408 0.22685 C -0.12825 0.24675 -0.12176 0.22546 -0.13519 0.2375 C -0.13689 0.2405 -0.13565 0.24444 -0.13704 0.24722 C -0.14013 0.25162 -0.14815 0.25833 -0.14815 0.25856 C -0.28411 0.25509 -0.28828 0.28171 -0.36297 0.24444 C -0.38874 0.23055 -0.40865 0.1949 -0.43519 0.18611 C -0.44429 0.1831 -0.4534 0.17777 -0.46112 0.16944 C -0.46328 0.16712 -0.46466 0.16365 -0.46667 0.16018 C -0.46837 0.15902 -0.47223 0.15555 -0.47223 0.15578 " pathEditMode="relative" rAng="0" ptsTypes="fffffffffffffffA">
                                      <p:cBhvr>
                                        <p:cTn id="10" dur="2000" fill="hold"/>
                                        <p:tgtEl>
                                          <p:spTgt spid="173070"/>
                                        </p:tgtEl>
                                        <p:attrNameLst>
                                          <p:attrName>ppt_x</p:attrName>
                                          <p:attrName>ppt_y</p:attrName>
                                        </p:attrNameLst>
                                      </p:cBhvr>
                                      <p:rCtr x="-24444" y="1282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0" presetClass="path" presetSubtype="0" accel="50000" decel="50000" fill="hold" nodeType="clickEffect">
                                  <p:stCondLst>
                                    <p:cond delay="0"/>
                                  </p:stCondLst>
                                  <p:childTnLst>
                                    <p:animMotion origin="layout" path="M -0.47223 0.16689 C -0.49429 0.19259 -0.47223 0.21365 -0.47223 0.23912 " pathEditMode="relative" rAng="0" ptsTypes="fA">
                                      <p:cBhvr>
                                        <p:cTn id="14" dur="2000" fill="hold"/>
                                        <p:tgtEl>
                                          <p:spTgt spid="173070"/>
                                        </p:tgtEl>
                                        <p:attrNameLst>
                                          <p:attrName>ppt_x</p:attrName>
                                          <p:attrName>ppt_y</p:attrName>
                                        </p:attrNameLst>
                                      </p:cBhvr>
                                      <p:rCtr x="-1111" y="3611"/>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0" presetClass="path" presetSubtype="0" accel="50000" decel="50000" fill="hold" nodeType="clickEffect">
                                  <p:stCondLst>
                                    <p:cond delay="0"/>
                                  </p:stCondLst>
                                  <p:childTnLst>
                                    <p:animMotion origin="layout" path="M -0.47223 0.23912 C -0.46852 0.26667 -0.47037 0.24838 -0.47037 0.29468 " pathEditMode="relative" ptsTypes="fA">
                                      <p:cBhvr>
                                        <p:cTn id="18" dur="2000" fill="hold"/>
                                        <p:tgtEl>
                                          <p:spTgt spid="173070"/>
                                        </p:tgtEl>
                                        <p:attrNameLst>
                                          <p:attrName>ppt_x</p:attrName>
                                          <p:attrName>ppt_y</p:attrName>
                                        </p:attrNameLst>
                                      </p:cBhvr>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childTnLst>
                                    <p:set>
                                      <p:cBhvr>
                                        <p:cTn id="22" dur="1" fill="hold">
                                          <p:stCondLst>
                                            <p:cond delay="0"/>
                                          </p:stCondLst>
                                        </p:cTn>
                                        <p:tgtEl>
                                          <p:spTgt spid="173072"/>
                                        </p:tgtEl>
                                        <p:attrNameLst>
                                          <p:attrName>style.visibility</p:attrName>
                                        </p:attrNameLst>
                                      </p:cBhvr>
                                      <p:to>
                                        <p:strVal val="visible"/>
                                      </p:to>
                                    </p:set>
                                    <p:anim by="(-#ppt_w*2)" calcmode="lin" valueType="num">
                                      <p:cBhvr rctx="PPT">
                                        <p:cTn id="23" dur="500" autoRev="1" fill="hold">
                                          <p:stCondLst>
                                            <p:cond delay="0"/>
                                          </p:stCondLst>
                                        </p:cTn>
                                        <p:tgtEl>
                                          <p:spTgt spid="173072"/>
                                        </p:tgtEl>
                                        <p:attrNameLst>
                                          <p:attrName>ppt_w</p:attrName>
                                        </p:attrNameLst>
                                      </p:cBhvr>
                                    </p:anim>
                                    <p:anim by="(#ppt_w*0.50)" calcmode="lin" valueType="num">
                                      <p:cBhvr>
                                        <p:cTn id="24" dur="500" decel="50000" autoRev="1" fill="hold">
                                          <p:stCondLst>
                                            <p:cond delay="0"/>
                                          </p:stCondLst>
                                        </p:cTn>
                                        <p:tgtEl>
                                          <p:spTgt spid="173072"/>
                                        </p:tgtEl>
                                        <p:attrNameLst>
                                          <p:attrName>ppt_x</p:attrName>
                                        </p:attrNameLst>
                                      </p:cBhvr>
                                    </p:anim>
                                    <p:anim from="(-#ppt_h/2)" to="(#ppt_y)" calcmode="lin" valueType="num">
                                      <p:cBhvr>
                                        <p:cTn id="25" dur="1000" fill="hold">
                                          <p:stCondLst>
                                            <p:cond delay="0"/>
                                          </p:stCondLst>
                                        </p:cTn>
                                        <p:tgtEl>
                                          <p:spTgt spid="173072"/>
                                        </p:tgtEl>
                                        <p:attrNameLst>
                                          <p:attrName>ppt_y</p:attrName>
                                        </p:attrNameLst>
                                      </p:cBhvr>
                                    </p:anim>
                                    <p:animRot by="21600000">
                                      <p:cBhvr>
                                        <p:cTn id="26" dur="1000" fill="hold">
                                          <p:stCondLst>
                                            <p:cond delay="0"/>
                                          </p:stCondLst>
                                        </p:cTn>
                                        <p:tgtEl>
                                          <p:spTgt spid="173072"/>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entr" presetSubtype="0" fill="hold" grpId="0" nodeType="clickEffect">
                                  <p:stCondLst>
                                    <p:cond delay="0"/>
                                  </p:stCondLst>
                                  <p:childTnLst>
                                    <p:set>
                                      <p:cBhvr>
                                        <p:cTn id="30" dur="1" fill="hold">
                                          <p:stCondLst>
                                            <p:cond delay="0"/>
                                          </p:stCondLst>
                                        </p:cTn>
                                        <p:tgtEl>
                                          <p:spTgt spid="173073"/>
                                        </p:tgtEl>
                                        <p:attrNameLst>
                                          <p:attrName>style.visibility</p:attrName>
                                        </p:attrNameLst>
                                      </p:cBhvr>
                                      <p:to>
                                        <p:strVal val="visible"/>
                                      </p:to>
                                    </p:set>
                                    <p:anim by="(-#ppt_w*2)" calcmode="lin" valueType="num">
                                      <p:cBhvr rctx="PPT">
                                        <p:cTn id="31" dur="500" autoRev="1" fill="hold">
                                          <p:stCondLst>
                                            <p:cond delay="0"/>
                                          </p:stCondLst>
                                        </p:cTn>
                                        <p:tgtEl>
                                          <p:spTgt spid="173073"/>
                                        </p:tgtEl>
                                        <p:attrNameLst>
                                          <p:attrName>ppt_w</p:attrName>
                                        </p:attrNameLst>
                                      </p:cBhvr>
                                    </p:anim>
                                    <p:anim by="(#ppt_w*0.50)" calcmode="lin" valueType="num">
                                      <p:cBhvr>
                                        <p:cTn id="32" dur="500" decel="50000" autoRev="1" fill="hold">
                                          <p:stCondLst>
                                            <p:cond delay="0"/>
                                          </p:stCondLst>
                                        </p:cTn>
                                        <p:tgtEl>
                                          <p:spTgt spid="173073"/>
                                        </p:tgtEl>
                                        <p:attrNameLst>
                                          <p:attrName>ppt_x</p:attrName>
                                        </p:attrNameLst>
                                      </p:cBhvr>
                                    </p:anim>
                                    <p:anim from="(-#ppt_h/2)" to="(#ppt_y)" calcmode="lin" valueType="num">
                                      <p:cBhvr>
                                        <p:cTn id="33" dur="1000" fill="hold">
                                          <p:stCondLst>
                                            <p:cond delay="0"/>
                                          </p:stCondLst>
                                        </p:cTn>
                                        <p:tgtEl>
                                          <p:spTgt spid="173073"/>
                                        </p:tgtEl>
                                        <p:attrNameLst>
                                          <p:attrName>ppt_y</p:attrName>
                                        </p:attrNameLst>
                                      </p:cBhvr>
                                    </p:anim>
                                    <p:animRot by="21600000">
                                      <p:cBhvr>
                                        <p:cTn id="34" dur="1000" fill="hold">
                                          <p:stCondLst>
                                            <p:cond delay="0"/>
                                          </p:stCondLst>
                                        </p:cTn>
                                        <p:tgtEl>
                                          <p:spTgt spid="173073"/>
                                        </p:tgtEl>
                                        <p:attrNameLst>
                                          <p:attrName>r</p:attrName>
                                        </p:attrNameLst>
                                      </p:cBhvr>
                                    </p:animRot>
                                  </p:childTnLst>
                                </p:cTn>
                              </p:par>
                            </p:childTnLst>
                          </p:cTn>
                        </p:par>
                        <p:par>
                          <p:cTn id="35" fill="hold" nodeType="afterGroup">
                            <p:stCondLst>
                              <p:cond delay="1000"/>
                            </p:stCondLst>
                            <p:childTnLst>
                              <p:par>
                                <p:cTn id="36" presetID="7" presetClass="entr" presetSubtype="8" fill="hold" grpId="0" nodeType="afterEffect">
                                  <p:stCondLst>
                                    <p:cond delay="0"/>
                                  </p:stCondLst>
                                  <p:childTnLst>
                                    <p:set>
                                      <p:cBhvr>
                                        <p:cTn id="37" dur="1" fill="hold">
                                          <p:stCondLst>
                                            <p:cond delay="0"/>
                                          </p:stCondLst>
                                        </p:cTn>
                                        <p:tgtEl>
                                          <p:spTgt spid="173074"/>
                                        </p:tgtEl>
                                        <p:attrNameLst>
                                          <p:attrName>style.visibility</p:attrName>
                                        </p:attrNameLst>
                                      </p:cBhvr>
                                      <p:to>
                                        <p:strVal val="visible"/>
                                      </p:to>
                                    </p:set>
                                    <p:anim calcmode="lin" valueType="num">
                                      <p:cBhvr additive="base">
                                        <p:cTn id="38" dur="5000" fill="hold"/>
                                        <p:tgtEl>
                                          <p:spTgt spid="173074"/>
                                        </p:tgtEl>
                                        <p:attrNameLst>
                                          <p:attrName>ppt_x</p:attrName>
                                        </p:attrNameLst>
                                      </p:cBhvr>
                                      <p:tavLst>
                                        <p:tav tm="0">
                                          <p:val>
                                            <p:strVal val="0-#ppt_w/2"/>
                                          </p:val>
                                        </p:tav>
                                        <p:tav tm="100000">
                                          <p:val>
                                            <p:strVal val="#ppt_x"/>
                                          </p:val>
                                        </p:tav>
                                      </p:tavLst>
                                    </p:anim>
                                    <p:anim calcmode="lin" valueType="num">
                                      <p:cBhvr additive="base">
                                        <p:cTn id="39" dur="5000" fill="hold"/>
                                        <p:tgtEl>
                                          <p:spTgt spid="173074"/>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6000"/>
                            </p:stCondLst>
                            <p:childTnLst>
                              <p:par>
                                <p:cTn id="41" presetID="6" presetClass="emph" presetSubtype="0" fill="hold" grpId="1" nodeType="afterEffect">
                                  <p:stCondLst>
                                    <p:cond delay="0"/>
                                  </p:stCondLst>
                                  <p:childTnLst>
                                    <p:animScale>
                                      <p:cBhvr>
                                        <p:cTn id="42" dur="2000" fill="hold"/>
                                        <p:tgtEl>
                                          <p:spTgt spid="17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9000">
                <p:cTn id="43" fill="hold" display="0">
                  <p:stCondLst>
                    <p:cond delay="indefinite"/>
                  </p:stCondLst>
                  <p:endCondLst>
                    <p:cond evt="onPrev" delay="0">
                      <p:tgtEl>
                        <p:sldTgt/>
                      </p:tgtEl>
                    </p:cond>
                    <p:cond evt="onStopAudio" delay="0">
                      <p:tgtEl>
                        <p:sldTgt/>
                      </p:tgtEl>
                    </p:cond>
                  </p:endCondLst>
                </p:cTn>
                <p:tgtEl>
                  <p:spTgt spid="173071"/>
                </p:tgtEl>
              </p:cMediaNode>
            </p:audio>
          </p:childTnLst>
        </p:cTn>
      </p:par>
    </p:tnLst>
    <p:bldLst>
      <p:bldP spid="173072" grpId="0" animBg="1"/>
      <p:bldP spid="173073" grpId="0" animBg="1"/>
      <p:bldP spid="173074" grpId="0" animBg="1"/>
      <p:bldP spid="173074"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anguish"/>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4022725" y="3646488"/>
            <a:ext cx="2225675" cy="268763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93191" name="WordArt 7"/>
          <p:cNvSpPr>
            <a:spLocks noChangeArrowheads="1" noChangeShapeType="1" noTextEdit="1"/>
          </p:cNvSpPr>
          <p:nvPr/>
        </p:nvSpPr>
        <p:spPr bwMode="auto">
          <a:xfrm>
            <a:off x="287338" y="522288"/>
            <a:ext cx="9694862" cy="2486025"/>
          </a:xfrm>
          <a:prstGeom prst="rect">
            <a:avLst/>
          </a:prstGeom>
        </p:spPr>
        <p:txBody>
          <a:bodyPr wrap="none" fromWordArt="1">
            <a:prstTxWarp prst="textFadeUp">
              <a:avLst>
                <a:gd name="adj" fmla="val 9991"/>
              </a:avLst>
            </a:prstTxWarp>
          </a:bodyPr>
          <a:lstStyle/>
          <a:p>
            <a:r>
              <a:rPr lang="hr-HR" sz="3600" kern="10" dirty="0">
                <a:ln w="12700">
                  <a:solidFill>
                    <a:srgbClr val="B2B2B2"/>
                  </a:solidFill>
                  <a:round/>
                  <a:headEnd/>
                  <a:tailEnd/>
                </a:ln>
                <a:solidFill>
                  <a:srgbClr val="000000"/>
                </a:solidFill>
                <a:effectLst>
                  <a:outerShdw blurRad="63500" dist="38099" dir="2700000" sy="50000" rotWithShape="0">
                    <a:srgbClr val="875B0D">
                      <a:alpha val="70000"/>
                    </a:srgbClr>
                  </a:outerShdw>
                </a:effectLst>
                <a:latin typeface="Xtrusion BRK"/>
                <a:ea typeface="Xtrusion BRK"/>
                <a:cs typeface="Xtrusion BRK"/>
              </a:rPr>
              <a:t>A  Q U I Z ?</a:t>
            </a:r>
            <a:endParaRPr lang="en-US" sz="3600" kern="10" dirty="0">
              <a:ln w="12700">
                <a:solidFill>
                  <a:srgbClr val="B2B2B2"/>
                </a:solidFill>
                <a:round/>
                <a:headEnd/>
                <a:tailEnd/>
              </a:ln>
              <a:solidFill>
                <a:srgbClr val="000000"/>
              </a:solidFill>
              <a:effectLst>
                <a:outerShdw blurRad="63500" dist="38099" dir="2700000" sy="50000" rotWithShape="0">
                  <a:srgbClr val="875B0D">
                    <a:alpha val="70000"/>
                  </a:srgbClr>
                </a:outerShdw>
              </a:effectLst>
              <a:latin typeface="Xtrusion BRK"/>
              <a:ea typeface="Xtrusion BRK"/>
              <a:cs typeface="Xtrusion BRK"/>
            </a:endParaRPr>
          </a:p>
        </p:txBody>
      </p:sp>
      <p:sp>
        <p:nvSpPr>
          <p:cNvPr id="93195" name="Rectangle 11"/>
          <p:cNvSpPr>
            <a:spLocks noChangeArrowheads="1"/>
          </p:cNvSpPr>
          <p:nvPr/>
        </p:nvSpPr>
        <p:spPr bwMode="auto">
          <a:xfrm>
            <a:off x="342900" y="266700"/>
            <a:ext cx="9677400" cy="6210300"/>
          </a:xfrm>
          <a:prstGeom prst="rect">
            <a:avLst/>
          </a:prstGeom>
          <a:noFill/>
          <a:ln w="38100">
            <a:solidFill>
              <a:srgbClr val="336699"/>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pic>
        <p:nvPicPr>
          <p:cNvPr id="93196" name="game over - seious.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722313" y="6858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478" fill="hold"/>
                                        <p:tgtEl>
                                          <p:spTgt spid="93196"/>
                                        </p:tgtEl>
                                      </p:cBhvr>
                                    </p:cmd>
                                  </p:childTnLst>
                                </p:cTn>
                              </p:par>
                              <p:par>
                                <p:cTn id="7" presetID="7" presetClass="entr" presetSubtype="4" fill="hold" grpId="0" nodeType="withEffect">
                                  <p:stCondLst>
                                    <p:cond delay="0"/>
                                  </p:stCondLst>
                                  <p:childTnLst>
                                    <p:set>
                                      <p:cBhvr>
                                        <p:cTn id="8" dur="1" fill="hold">
                                          <p:stCondLst>
                                            <p:cond delay="0"/>
                                          </p:stCondLst>
                                        </p:cTn>
                                        <p:tgtEl>
                                          <p:spTgt spid="93191"/>
                                        </p:tgtEl>
                                        <p:attrNameLst>
                                          <p:attrName>style.visibility</p:attrName>
                                        </p:attrNameLst>
                                      </p:cBhvr>
                                      <p:to>
                                        <p:strVal val="visible"/>
                                      </p:to>
                                    </p:set>
                                    <p:anim calcmode="lin" valueType="num">
                                      <p:cBhvr additive="base">
                                        <p:cTn id="9" dur="5000" fill="hold"/>
                                        <p:tgtEl>
                                          <p:spTgt spid="93191"/>
                                        </p:tgtEl>
                                        <p:attrNameLst>
                                          <p:attrName>ppt_x</p:attrName>
                                        </p:attrNameLst>
                                      </p:cBhvr>
                                      <p:tavLst>
                                        <p:tav tm="0">
                                          <p:val>
                                            <p:strVal val="#ppt_x"/>
                                          </p:val>
                                        </p:tav>
                                        <p:tav tm="100000">
                                          <p:val>
                                            <p:strVal val="#ppt_x"/>
                                          </p:val>
                                        </p:tav>
                                      </p:tavLst>
                                    </p:anim>
                                    <p:anim calcmode="lin" valueType="num">
                                      <p:cBhvr additive="base">
                                        <p:cTn id="10" dur="5000" fill="hold"/>
                                        <p:tgtEl>
                                          <p:spTgt spid="93191"/>
                                        </p:tgtEl>
                                        <p:attrNameLst>
                                          <p:attrName>ppt_y</p:attrName>
                                        </p:attrNameLst>
                                      </p:cBhvr>
                                      <p:tavLst>
                                        <p:tav tm="0">
                                          <p:val>
                                            <p:strVal val="1+#ppt_h/2"/>
                                          </p:val>
                                        </p:tav>
                                        <p:tav tm="100000">
                                          <p:val>
                                            <p:strVal val="#ppt_y"/>
                                          </p:val>
                                        </p:tav>
                                      </p:tavLst>
                                    </p:anim>
                                  </p:childTnLst>
                                </p:cTn>
                              </p:par>
                              <p:par>
                                <p:cTn id="11" presetID="7" presetClass="entr" presetSubtype="1" fill="hold" nodeType="withEffect">
                                  <p:stCondLst>
                                    <p:cond delay="0"/>
                                  </p:stCondLst>
                                  <p:childTnLst>
                                    <p:set>
                                      <p:cBhvr>
                                        <p:cTn id="12" dur="1" fill="hold">
                                          <p:stCondLst>
                                            <p:cond delay="0"/>
                                          </p:stCondLst>
                                        </p:cTn>
                                        <p:tgtEl>
                                          <p:spTgt spid="93188"/>
                                        </p:tgtEl>
                                        <p:attrNameLst>
                                          <p:attrName>style.visibility</p:attrName>
                                        </p:attrNameLst>
                                      </p:cBhvr>
                                      <p:to>
                                        <p:strVal val="visible"/>
                                      </p:to>
                                    </p:set>
                                    <p:anim calcmode="lin" valueType="num">
                                      <p:cBhvr additive="base">
                                        <p:cTn id="13" dur="5000" fill="hold"/>
                                        <p:tgtEl>
                                          <p:spTgt spid="93188"/>
                                        </p:tgtEl>
                                        <p:attrNameLst>
                                          <p:attrName>ppt_x</p:attrName>
                                        </p:attrNameLst>
                                      </p:cBhvr>
                                      <p:tavLst>
                                        <p:tav tm="0">
                                          <p:val>
                                            <p:strVal val="#ppt_x"/>
                                          </p:val>
                                        </p:tav>
                                        <p:tav tm="100000">
                                          <p:val>
                                            <p:strVal val="#ppt_x"/>
                                          </p:val>
                                        </p:tav>
                                      </p:tavLst>
                                    </p:anim>
                                    <p:anim calcmode="lin" valueType="num">
                                      <p:cBhvr additive="base">
                                        <p:cTn id="14" dur="5000" fill="hold"/>
                                        <p:tgtEl>
                                          <p:spTgt spid="931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93196"/>
                </p:tgtEl>
              </p:cMediaNode>
            </p:audio>
          </p:childTnLst>
        </p:cTn>
      </p:par>
    </p:tnLst>
    <p:bldLst>
      <p:bldP spid="9319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5538"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35523" name="Group 3"/>
          <p:cNvGrpSpPr>
            <a:grpSpLocks/>
          </p:cNvGrpSpPr>
          <p:nvPr/>
        </p:nvGrpSpPr>
        <p:grpSpPr bwMode="auto">
          <a:xfrm>
            <a:off x="1831975" y="238125"/>
            <a:ext cx="419100" cy="381000"/>
            <a:chOff x="1056" y="672"/>
            <a:chExt cx="264" cy="240"/>
          </a:xfrm>
        </p:grpSpPr>
        <p:sp>
          <p:nvSpPr>
            <p:cNvPr id="65540"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41"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5524" name="Group 6"/>
          <p:cNvGrpSpPr>
            <a:grpSpLocks/>
          </p:cNvGrpSpPr>
          <p:nvPr/>
        </p:nvGrpSpPr>
        <p:grpSpPr bwMode="auto">
          <a:xfrm>
            <a:off x="484188" y="238125"/>
            <a:ext cx="419100" cy="381000"/>
            <a:chOff x="1056" y="672"/>
            <a:chExt cx="264" cy="240"/>
          </a:xfrm>
        </p:grpSpPr>
        <p:sp>
          <p:nvSpPr>
            <p:cNvPr id="65543"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44"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5525" name="Group 9"/>
          <p:cNvGrpSpPr>
            <a:grpSpLocks/>
          </p:cNvGrpSpPr>
          <p:nvPr/>
        </p:nvGrpSpPr>
        <p:grpSpPr bwMode="auto">
          <a:xfrm>
            <a:off x="3009900" y="231775"/>
            <a:ext cx="419100" cy="381000"/>
            <a:chOff x="1056" y="672"/>
            <a:chExt cx="264" cy="240"/>
          </a:xfrm>
        </p:grpSpPr>
        <p:sp>
          <p:nvSpPr>
            <p:cNvPr id="65546"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47"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5526" name="Group 12"/>
          <p:cNvGrpSpPr>
            <a:grpSpLocks/>
          </p:cNvGrpSpPr>
          <p:nvPr/>
        </p:nvGrpSpPr>
        <p:grpSpPr bwMode="auto">
          <a:xfrm>
            <a:off x="4270375" y="239713"/>
            <a:ext cx="419100" cy="381000"/>
            <a:chOff x="1056" y="672"/>
            <a:chExt cx="264" cy="240"/>
          </a:xfrm>
        </p:grpSpPr>
        <p:sp>
          <p:nvSpPr>
            <p:cNvPr id="65549"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50"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5527" name="Group 15"/>
          <p:cNvGrpSpPr>
            <a:grpSpLocks/>
          </p:cNvGrpSpPr>
          <p:nvPr/>
        </p:nvGrpSpPr>
        <p:grpSpPr bwMode="auto">
          <a:xfrm>
            <a:off x="5610225" y="223838"/>
            <a:ext cx="419100" cy="381000"/>
            <a:chOff x="1056" y="672"/>
            <a:chExt cx="264" cy="240"/>
          </a:xfrm>
        </p:grpSpPr>
        <p:sp>
          <p:nvSpPr>
            <p:cNvPr id="65552"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53"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5528" name="Group 18"/>
          <p:cNvGrpSpPr>
            <a:grpSpLocks/>
          </p:cNvGrpSpPr>
          <p:nvPr/>
        </p:nvGrpSpPr>
        <p:grpSpPr bwMode="auto">
          <a:xfrm>
            <a:off x="9182100" y="223838"/>
            <a:ext cx="419100" cy="381000"/>
            <a:chOff x="1056" y="672"/>
            <a:chExt cx="264" cy="240"/>
          </a:xfrm>
        </p:grpSpPr>
        <p:sp>
          <p:nvSpPr>
            <p:cNvPr id="65555"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56"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5529" name="Group 21"/>
          <p:cNvGrpSpPr>
            <a:grpSpLocks/>
          </p:cNvGrpSpPr>
          <p:nvPr/>
        </p:nvGrpSpPr>
        <p:grpSpPr bwMode="auto">
          <a:xfrm>
            <a:off x="8039100" y="214313"/>
            <a:ext cx="419100" cy="381000"/>
            <a:chOff x="1056" y="672"/>
            <a:chExt cx="264" cy="240"/>
          </a:xfrm>
        </p:grpSpPr>
        <p:sp>
          <p:nvSpPr>
            <p:cNvPr id="65558"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59"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5530" name="Group 24"/>
          <p:cNvGrpSpPr>
            <a:grpSpLocks/>
          </p:cNvGrpSpPr>
          <p:nvPr/>
        </p:nvGrpSpPr>
        <p:grpSpPr bwMode="auto">
          <a:xfrm>
            <a:off x="6838950" y="228600"/>
            <a:ext cx="419100" cy="381000"/>
            <a:chOff x="1056" y="672"/>
            <a:chExt cx="264" cy="240"/>
          </a:xfrm>
        </p:grpSpPr>
        <p:sp>
          <p:nvSpPr>
            <p:cNvPr id="65561"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62"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5563" name="Text Box 27"/>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a:t>
            </a:r>
            <a:r>
              <a:rPr lang="en-US" sz="2000">
                <a:solidFill>
                  <a:schemeClr val="bg2"/>
                </a:solidFill>
                <a:latin typeface="Chelsea Studio" charset="0"/>
                <a:cs typeface="+mn-cs"/>
              </a:rPr>
              <a:t>EZEKIEL</a:t>
            </a:r>
            <a:r>
              <a:rPr lang="en-US" sz="2000">
                <a:latin typeface="Chelsea Studio" charset="0"/>
                <a:cs typeface="+mn-cs"/>
              </a:rPr>
              <a:t>  </a:t>
            </a:r>
            <a:r>
              <a:rPr lang="en-US" sz="2000">
                <a:solidFill>
                  <a:schemeClr val="bg2"/>
                </a:solidFill>
                <a:latin typeface="Chelsea Studio" charset="0"/>
                <a:cs typeface="+mn-cs"/>
              </a:rPr>
              <a:t>ISSUES</a:t>
            </a:r>
            <a:r>
              <a:rPr lang="en-US" sz="2000">
                <a:latin typeface="Chelsea Studio" charset="0"/>
                <a:cs typeface="+mn-cs"/>
              </a:rPr>
              <a:t> </a:t>
            </a:r>
            <a:r>
              <a:rPr lang="en-US" sz="2000">
                <a:solidFill>
                  <a:schemeClr val="bg2"/>
                </a:solidFill>
                <a:latin typeface="Chelsea Studio" charset="0"/>
                <a:cs typeface="+mn-cs"/>
              </a:rPr>
              <a:t> DANIEL </a:t>
            </a:r>
            <a:r>
              <a:rPr lang="en-US" sz="2000">
                <a:latin typeface="Chelsea Studio" charset="0"/>
                <a:cs typeface="+mn-cs"/>
              </a:rPr>
              <a:t> </a:t>
            </a:r>
            <a:r>
              <a:rPr lang="en-US" sz="2000">
                <a:solidFill>
                  <a:schemeClr val="bg2"/>
                </a:solidFill>
                <a:latin typeface="Chelsea Studio" charset="0"/>
                <a:cs typeface="+mn-cs"/>
              </a:rPr>
              <a:t>ISSUES </a:t>
            </a:r>
            <a:r>
              <a:rPr lang="en-US" sz="2000">
                <a:latin typeface="Chelsea Studio" charset="0"/>
                <a:cs typeface="+mn-cs"/>
              </a:rPr>
              <a:t> QUIZ</a:t>
            </a:r>
            <a:r>
              <a:rPr lang="en-US" sz="2000">
                <a:solidFill>
                  <a:schemeClr val="bg2"/>
                </a:solidFill>
                <a:latin typeface="Chelsea Studio" charset="0"/>
                <a:cs typeface="+mn-cs"/>
              </a:rPr>
              <a:t> SUMMARY</a:t>
            </a:r>
          </a:p>
        </p:txBody>
      </p:sp>
      <p:cxnSp>
        <p:nvCxnSpPr>
          <p:cNvPr id="65564"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5565" name="Oval 29"/>
          <p:cNvSpPr>
            <a:spLocks noChangeArrowheads="1"/>
          </p:cNvSpPr>
          <p:nvPr/>
        </p:nvSpPr>
        <p:spPr bwMode="auto">
          <a:xfrm>
            <a:off x="7769225" y="-1905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579" name="Text Box 43"/>
          <p:cNvSpPr txBox="1">
            <a:spLocks noChangeArrowheads="1"/>
          </p:cNvSpPr>
          <p:nvPr/>
        </p:nvSpPr>
        <p:spPr bwMode="auto">
          <a:xfrm>
            <a:off x="244475" y="1022350"/>
            <a:ext cx="10042525" cy="5262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ea typeface="ＭＳ Ｐゴシック" charset="0"/>
              </a:defRPr>
            </a:lvl1pPr>
            <a:lvl2pPr marL="800100" indent="-342900" algn="l">
              <a:defRPr>
                <a:solidFill>
                  <a:schemeClr val="tx1"/>
                </a:solidFill>
                <a:latin typeface="Arial" charset="0"/>
                <a:ea typeface="ＭＳ Ｐゴシック" charset="0"/>
              </a:defRPr>
            </a:lvl2pPr>
            <a:lvl3pPr marL="1257300" indent="-342900" algn="l">
              <a:defRPr>
                <a:solidFill>
                  <a:schemeClr val="tx1"/>
                </a:solidFill>
                <a:latin typeface="Arial" charset="0"/>
                <a:ea typeface="ＭＳ Ｐゴシック" charset="0"/>
              </a:defRPr>
            </a:lvl3pPr>
            <a:lvl4pPr marL="1714500" indent="-342900" algn="l">
              <a:defRPr>
                <a:solidFill>
                  <a:schemeClr val="tx1"/>
                </a:solidFill>
                <a:latin typeface="Arial" charset="0"/>
                <a:ea typeface="ＭＳ Ｐゴシック" charset="0"/>
              </a:defRPr>
            </a:lvl4pPr>
            <a:lvl5pPr marL="2171700" indent="-342900" algn="l">
              <a:defRPr>
                <a:solidFill>
                  <a:schemeClr val="tx1"/>
                </a:solidFill>
                <a:latin typeface="Arial" charset="0"/>
                <a:ea typeface="ＭＳ Ｐゴシック" charset="0"/>
              </a:defRPr>
            </a:lvl5pPr>
            <a:lvl6pPr marL="2628900" indent="-342900" fontAlgn="base">
              <a:spcBef>
                <a:spcPct val="0"/>
              </a:spcBef>
              <a:spcAft>
                <a:spcPct val="0"/>
              </a:spcAft>
              <a:defRPr>
                <a:solidFill>
                  <a:schemeClr val="tx1"/>
                </a:solidFill>
                <a:latin typeface="Arial" charset="0"/>
                <a:ea typeface="ＭＳ Ｐゴシック" charset="0"/>
              </a:defRPr>
            </a:lvl6pPr>
            <a:lvl7pPr marL="3086100" indent="-342900" fontAlgn="base">
              <a:spcBef>
                <a:spcPct val="0"/>
              </a:spcBef>
              <a:spcAft>
                <a:spcPct val="0"/>
              </a:spcAft>
              <a:defRPr>
                <a:solidFill>
                  <a:schemeClr val="tx1"/>
                </a:solidFill>
                <a:latin typeface="Arial" charset="0"/>
                <a:ea typeface="ＭＳ Ｐゴシック" charset="0"/>
              </a:defRPr>
            </a:lvl7pPr>
            <a:lvl8pPr marL="3543300" indent="-342900" fontAlgn="base">
              <a:spcBef>
                <a:spcPct val="0"/>
              </a:spcBef>
              <a:spcAft>
                <a:spcPct val="0"/>
              </a:spcAft>
              <a:defRPr>
                <a:solidFill>
                  <a:schemeClr val="tx1"/>
                </a:solidFill>
                <a:latin typeface="Arial" charset="0"/>
                <a:ea typeface="ＭＳ Ｐゴシック" charset="0"/>
              </a:defRPr>
            </a:lvl8pPr>
            <a:lvl9pPr marL="4000500" indent="-342900" fontAlgn="base">
              <a:spcBef>
                <a:spcPct val="0"/>
              </a:spcBef>
              <a:spcAft>
                <a:spcPct val="0"/>
              </a:spcAft>
              <a:defRPr>
                <a:solidFill>
                  <a:schemeClr val="tx1"/>
                </a:solidFill>
                <a:latin typeface="Arial" charset="0"/>
                <a:ea typeface="ＭＳ Ｐゴシック" charset="0"/>
              </a:defRPr>
            </a:lvl9pPr>
          </a:lstStyle>
          <a:p>
            <a:pPr marL="622300" indent="-622300">
              <a:defRPr/>
            </a:pPr>
            <a:r>
              <a:rPr lang="en-US" sz="2800" dirty="0">
                <a:latin typeface="Arial Black" charset="0"/>
                <a:cs typeface="+mn-cs"/>
              </a:rPr>
              <a:t>1.	Why did God take His people out of the Promised Land to rid them of idolatry? Why did they need to leave their homeland to deal with the issue?</a:t>
            </a:r>
          </a:p>
          <a:p>
            <a:pPr marL="622300" indent="-622300">
              <a:defRPr/>
            </a:pPr>
            <a:endParaRPr lang="en-US" sz="2800" dirty="0">
              <a:latin typeface="Arial Black" charset="0"/>
              <a:cs typeface="+mn-cs"/>
            </a:endParaRPr>
          </a:p>
          <a:p>
            <a:pPr marL="622300" indent="-622300">
              <a:defRPr/>
            </a:pPr>
            <a:r>
              <a:rPr lang="en-US" sz="2800" dirty="0">
                <a:latin typeface="Arial Black" charset="0"/>
                <a:cs typeface="+mn-cs"/>
              </a:rPr>
              <a:t>2.	Dreams about world events are normally given to prophets/believers.  Why did God give such dreams to a heathen king like Nebuchadnezzar?</a:t>
            </a:r>
          </a:p>
          <a:p>
            <a:pPr marL="622300" indent="-622300">
              <a:defRPr/>
            </a:pPr>
            <a:endParaRPr lang="en-US" sz="2800" dirty="0">
              <a:latin typeface="Arial Black" charset="0"/>
              <a:cs typeface="+mn-cs"/>
            </a:endParaRPr>
          </a:p>
          <a:p>
            <a:pPr marL="622300" indent="-622300">
              <a:defRPr/>
            </a:pPr>
            <a:r>
              <a:rPr lang="en-US" sz="2800" dirty="0">
                <a:latin typeface="Arial Black" charset="0"/>
                <a:cs typeface="+mn-cs"/>
              </a:rPr>
              <a:t>3.	What are the differences between the ministries of Ezekiel and Daniel?</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5579"/>
                                        </p:tgtEl>
                                        <p:attrNameLst>
                                          <p:attrName>style.visibility</p:attrName>
                                        </p:attrNameLst>
                                      </p:cBhvr>
                                      <p:to>
                                        <p:strVal val="visible"/>
                                      </p:to>
                                    </p:set>
                                    <p:anim calcmode="lin" valueType="num">
                                      <p:cBhvr>
                                        <p:cTn id="7" dur="2000" fill="hold"/>
                                        <p:tgtEl>
                                          <p:spTgt spid="65579"/>
                                        </p:tgtEl>
                                        <p:attrNameLst>
                                          <p:attrName>ppt_w</p:attrName>
                                        </p:attrNameLst>
                                      </p:cBhvr>
                                      <p:tavLst>
                                        <p:tav tm="0">
                                          <p:val>
                                            <p:fltVal val="0"/>
                                          </p:val>
                                        </p:tav>
                                        <p:tav tm="100000">
                                          <p:val>
                                            <p:strVal val="#ppt_w"/>
                                          </p:val>
                                        </p:tav>
                                      </p:tavLst>
                                    </p:anim>
                                    <p:anim calcmode="lin" valueType="num">
                                      <p:cBhvr>
                                        <p:cTn id="8" dur="2000" fill="hold"/>
                                        <p:tgtEl>
                                          <p:spTgt spid="65579"/>
                                        </p:tgtEl>
                                        <p:attrNameLst>
                                          <p:attrName>ppt_h</p:attrName>
                                        </p:attrNameLst>
                                      </p:cBhvr>
                                      <p:tavLst>
                                        <p:tav tm="0">
                                          <p:val>
                                            <p:fltVal val="0"/>
                                          </p:val>
                                        </p:tav>
                                        <p:tav tm="100000">
                                          <p:val>
                                            <p:strVal val="#ppt_h"/>
                                          </p:val>
                                        </p:tav>
                                      </p:tavLst>
                                    </p:anim>
                                    <p:animEffect transition="in" filter="fade">
                                      <p:cBhvr>
                                        <p:cTn id="9" dur="2000"/>
                                        <p:tgtEl>
                                          <p:spTgt spid="65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7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2169" name="Picture 9" descr="smiley"/>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4257675" y="1962150"/>
            <a:ext cx="1828800" cy="1371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92164" name="Text Box 4"/>
          <p:cNvSpPr txBox="1">
            <a:spLocks noChangeArrowheads="1"/>
          </p:cNvSpPr>
          <p:nvPr/>
        </p:nvSpPr>
        <p:spPr bwMode="auto">
          <a:xfrm>
            <a:off x="569913" y="841375"/>
            <a:ext cx="8624887" cy="3786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6000" dirty="0">
                <a:solidFill>
                  <a:srgbClr val="FFCC66"/>
                </a:solidFill>
                <a:latin typeface="Tahoma" charset="0"/>
                <a:cs typeface="+mn-cs"/>
              </a:rPr>
              <a:t>Thank you for enjoying our little quiz… </a:t>
            </a:r>
          </a:p>
          <a:p>
            <a:pPr>
              <a:defRPr/>
            </a:pPr>
            <a:r>
              <a:rPr lang="en-US" sz="6000" dirty="0">
                <a:solidFill>
                  <a:srgbClr val="FFCC66"/>
                </a:solidFill>
                <a:latin typeface="Tahoma" charset="0"/>
                <a:cs typeface="+mn-cs"/>
              </a:rPr>
              <a:t>you DID know it was </a:t>
            </a:r>
            <a:r>
              <a:rPr lang="en-US" sz="6000" dirty="0">
                <a:solidFill>
                  <a:srgbClr val="FF9900"/>
                </a:solidFill>
                <a:latin typeface="Unfinished Sympahthy" charset="0"/>
                <a:cs typeface="+mn-cs"/>
              </a:rPr>
              <a:t>voluntary</a:t>
            </a:r>
            <a:r>
              <a:rPr lang="en-US" sz="6000" dirty="0">
                <a:solidFill>
                  <a:srgbClr val="FFCC66"/>
                </a:solidFill>
                <a:latin typeface="Tahoma" charset="0"/>
                <a:cs typeface="+mn-cs"/>
              </a:rPr>
              <a:t>, right?</a:t>
            </a:r>
          </a:p>
        </p:txBody>
      </p:sp>
      <p:pic>
        <p:nvPicPr>
          <p:cNvPr id="92165" name="Mission.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493713" y="6858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66" name="Text Box 6"/>
          <p:cNvSpPr txBox="1">
            <a:spLocks noChangeArrowheads="1"/>
          </p:cNvSpPr>
          <p:nvPr/>
        </p:nvSpPr>
        <p:spPr bwMode="auto">
          <a:xfrm>
            <a:off x="0" y="2925763"/>
            <a:ext cx="10287000" cy="10112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6000">
                <a:solidFill>
                  <a:srgbClr val="FFCC66"/>
                </a:solidFill>
                <a:latin typeface="Tahoma" charset="0"/>
                <a:cs typeface="+mn-cs"/>
              </a:rPr>
              <a:t>Anyway, to wrap it all up…</a:t>
            </a:r>
          </a:p>
        </p:txBody>
      </p:sp>
      <p:pic>
        <p:nvPicPr>
          <p:cNvPr id="92167" name="Picture 7" descr="evil smiley"/>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a:xfrm>
            <a:off x="8691563" y="633413"/>
            <a:ext cx="1190625" cy="11176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4953" fill="hold"/>
                                        <p:tgtEl>
                                          <p:spTgt spid="92165"/>
                                        </p:tgtEl>
                                      </p:cBhvr>
                                    </p:cmd>
                                  </p:childTnLst>
                                </p:cTn>
                              </p:par>
                              <p:par>
                                <p:cTn id="7" presetID="26" presetClass="entr" presetSubtype="0" fill="hold" nodeType="withEffect">
                                  <p:stCondLst>
                                    <p:cond delay="6000"/>
                                  </p:stCondLst>
                                  <p:childTnLst>
                                    <p:set>
                                      <p:cBhvr>
                                        <p:cTn id="8" dur="1" fill="hold">
                                          <p:stCondLst>
                                            <p:cond delay="0"/>
                                          </p:stCondLst>
                                        </p:cTn>
                                        <p:tgtEl>
                                          <p:spTgt spid="92167"/>
                                        </p:tgtEl>
                                        <p:attrNameLst>
                                          <p:attrName>style.visibility</p:attrName>
                                        </p:attrNameLst>
                                      </p:cBhvr>
                                      <p:to>
                                        <p:strVal val="visible"/>
                                      </p:to>
                                    </p:set>
                                    <p:animEffect transition="in" filter="wipe(down)">
                                      <p:cBhvr>
                                        <p:cTn id="9" dur="580">
                                          <p:stCondLst>
                                            <p:cond delay="0"/>
                                          </p:stCondLst>
                                        </p:cTn>
                                        <p:tgtEl>
                                          <p:spTgt spid="92167"/>
                                        </p:tgtEl>
                                      </p:cBhvr>
                                    </p:animEffect>
                                    <p:anim calcmode="lin" valueType="num">
                                      <p:cBhvr>
                                        <p:cTn id="10" dur="1822" tmFilter="0,0; 0.14,0.36; 0.43,0.73; 0.71,0.91; 1.0,1.0">
                                          <p:stCondLst>
                                            <p:cond delay="0"/>
                                          </p:stCondLst>
                                        </p:cTn>
                                        <p:tgtEl>
                                          <p:spTgt spid="9216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9216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9216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9216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92167"/>
                                        </p:tgtEl>
                                        <p:attrNameLst>
                                          <p:attrName>ppt_y</p:attrName>
                                        </p:attrNameLst>
                                      </p:cBhvr>
                                      <p:tavLst>
                                        <p:tav tm="0" fmla="#ppt_y-sin(pi*$)/81">
                                          <p:val>
                                            <p:fltVal val="0"/>
                                          </p:val>
                                        </p:tav>
                                        <p:tav tm="100000">
                                          <p:val>
                                            <p:fltVal val="1"/>
                                          </p:val>
                                        </p:tav>
                                      </p:tavLst>
                                    </p:anim>
                                    <p:animScale>
                                      <p:cBhvr>
                                        <p:cTn id="15" dur="26">
                                          <p:stCondLst>
                                            <p:cond delay="650"/>
                                          </p:stCondLst>
                                        </p:cTn>
                                        <p:tgtEl>
                                          <p:spTgt spid="92167"/>
                                        </p:tgtEl>
                                      </p:cBhvr>
                                      <p:to x="100000" y="60000"/>
                                    </p:animScale>
                                    <p:animScale>
                                      <p:cBhvr>
                                        <p:cTn id="16" dur="166" decel="50000">
                                          <p:stCondLst>
                                            <p:cond delay="676"/>
                                          </p:stCondLst>
                                        </p:cTn>
                                        <p:tgtEl>
                                          <p:spTgt spid="92167"/>
                                        </p:tgtEl>
                                      </p:cBhvr>
                                      <p:to x="100000" y="100000"/>
                                    </p:animScale>
                                    <p:animScale>
                                      <p:cBhvr>
                                        <p:cTn id="17" dur="26">
                                          <p:stCondLst>
                                            <p:cond delay="1312"/>
                                          </p:stCondLst>
                                        </p:cTn>
                                        <p:tgtEl>
                                          <p:spTgt spid="92167"/>
                                        </p:tgtEl>
                                      </p:cBhvr>
                                      <p:to x="100000" y="80000"/>
                                    </p:animScale>
                                    <p:animScale>
                                      <p:cBhvr>
                                        <p:cTn id="18" dur="166" decel="50000">
                                          <p:stCondLst>
                                            <p:cond delay="1338"/>
                                          </p:stCondLst>
                                        </p:cTn>
                                        <p:tgtEl>
                                          <p:spTgt spid="92167"/>
                                        </p:tgtEl>
                                      </p:cBhvr>
                                      <p:to x="100000" y="100000"/>
                                    </p:animScale>
                                    <p:animScale>
                                      <p:cBhvr>
                                        <p:cTn id="19" dur="26">
                                          <p:stCondLst>
                                            <p:cond delay="1642"/>
                                          </p:stCondLst>
                                        </p:cTn>
                                        <p:tgtEl>
                                          <p:spTgt spid="92167"/>
                                        </p:tgtEl>
                                      </p:cBhvr>
                                      <p:to x="100000" y="90000"/>
                                    </p:animScale>
                                    <p:animScale>
                                      <p:cBhvr>
                                        <p:cTn id="20" dur="166" decel="50000">
                                          <p:stCondLst>
                                            <p:cond delay="1668"/>
                                          </p:stCondLst>
                                        </p:cTn>
                                        <p:tgtEl>
                                          <p:spTgt spid="92167"/>
                                        </p:tgtEl>
                                      </p:cBhvr>
                                      <p:to x="100000" y="100000"/>
                                    </p:animScale>
                                    <p:animScale>
                                      <p:cBhvr>
                                        <p:cTn id="21" dur="26">
                                          <p:stCondLst>
                                            <p:cond delay="1808"/>
                                          </p:stCondLst>
                                        </p:cTn>
                                        <p:tgtEl>
                                          <p:spTgt spid="92167"/>
                                        </p:tgtEl>
                                      </p:cBhvr>
                                      <p:to x="100000" y="95000"/>
                                    </p:animScale>
                                    <p:animScale>
                                      <p:cBhvr>
                                        <p:cTn id="22" dur="166" decel="50000">
                                          <p:stCondLst>
                                            <p:cond delay="1834"/>
                                          </p:stCondLst>
                                        </p:cTn>
                                        <p:tgtEl>
                                          <p:spTgt spid="92167"/>
                                        </p:tgtEl>
                                      </p:cBhvr>
                                      <p:to x="100000" y="100000"/>
                                    </p:animScale>
                                  </p:childTnLst>
                                </p:cTn>
                              </p:par>
                              <p:par>
                                <p:cTn id="23" presetID="32" presetClass="emph" presetSubtype="0" repeatCount="indefinite" fill="hold" nodeType="withEffect">
                                  <p:stCondLst>
                                    <p:cond delay="6000"/>
                                  </p:stCondLst>
                                  <p:endCondLst>
                                    <p:cond evt="onNext" delay="0">
                                      <p:tgtEl>
                                        <p:sldTgt/>
                                      </p:tgtEl>
                                    </p:cond>
                                  </p:endCondLst>
                                  <p:childTnLst>
                                    <p:animClr clrSpc="rgb" dir="cw">
                                      <p:cBhvr override="childStyle">
                                        <p:cTn id="24" dur="100" fill="hold"/>
                                        <p:tgtEl>
                                          <p:spTgt spid="92167"/>
                                        </p:tgtEl>
                                        <p:attrNameLst>
                                          <p:attrName>style.color</p:attrName>
                                        </p:attrNameLst>
                                      </p:cBhvr>
                                      <p:to>
                                        <a:schemeClr val="accent2"/>
                                      </p:to>
                                    </p:animClr>
                                    <p:animClr clrSpc="rgb" dir="cw">
                                      <p:cBhvr>
                                        <p:cTn id="25" dur="100" fill="hold"/>
                                        <p:tgtEl>
                                          <p:spTgt spid="92167"/>
                                        </p:tgtEl>
                                        <p:attrNameLst>
                                          <p:attrName>fillcolor</p:attrName>
                                        </p:attrNameLst>
                                      </p:cBhvr>
                                      <p:to>
                                        <a:schemeClr val="accent2"/>
                                      </p:to>
                                    </p:animClr>
                                    <p:set>
                                      <p:cBhvr>
                                        <p:cTn id="26" dur="100" fill="hold"/>
                                        <p:tgtEl>
                                          <p:spTgt spid="92167"/>
                                        </p:tgtEl>
                                        <p:attrNameLst>
                                          <p:attrName>fill.type</p:attrName>
                                        </p:attrNameLst>
                                      </p:cBhvr>
                                      <p:to>
                                        <p:strVal val="solid"/>
                                      </p:to>
                                    </p:set>
                                    <p:set>
                                      <p:cBhvr>
                                        <p:cTn id="27" dur="100" fill="hold"/>
                                        <p:tgtEl>
                                          <p:spTgt spid="92167"/>
                                        </p:tgtEl>
                                        <p:attrNameLst>
                                          <p:attrName>fill.on</p:attrName>
                                        </p:attrNameLst>
                                      </p:cBhvr>
                                      <p:to>
                                        <p:strVal val="true"/>
                                      </p:to>
                                    </p:set>
                                    <p:animRot by="120000">
                                      <p:cBhvr>
                                        <p:cTn id="28" dur="100" fill="hold">
                                          <p:stCondLst>
                                            <p:cond delay="0"/>
                                          </p:stCondLst>
                                        </p:cTn>
                                        <p:tgtEl>
                                          <p:spTgt spid="92167"/>
                                        </p:tgtEl>
                                        <p:attrNameLst>
                                          <p:attrName>r</p:attrName>
                                        </p:attrNameLst>
                                      </p:cBhvr>
                                    </p:animRot>
                                    <p:animRot by="-240000">
                                      <p:cBhvr>
                                        <p:cTn id="29" dur="200" fill="hold">
                                          <p:stCondLst>
                                            <p:cond delay="200"/>
                                          </p:stCondLst>
                                        </p:cTn>
                                        <p:tgtEl>
                                          <p:spTgt spid="92167"/>
                                        </p:tgtEl>
                                        <p:attrNameLst>
                                          <p:attrName>r</p:attrName>
                                        </p:attrNameLst>
                                      </p:cBhvr>
                                    </p:animRot>
                                    <p:animRot by="240000">
                                      <p:cBhvr>
                                        <p:cTn id="30" dur="200" fill="hold">
                                          <p:stCondLst>
                                            <p:cond delay="400"/>
                                          </p:stCondLst>
                                        </p:cTn>
                                        <p:tgtEl>
                                          <p:spTgt spid="92167"/>
                                        </p:tgtEl>
                                        <p:attrNameLst>
                                          <p:attrName>r</p:attrName>
                                        </p:attrNameLst>
                                      </p:cBhvr>
                                    </p:animRot>
                                    <p:animRot by="-240000">
                                      <p:cBhvr>
                                        <p:cTn id="31" dur="200" fill="hold">
                                          <p:stCondLst>
                                            <p:cond delay="600"/>
                                          </p:stCondLst>
                                        </p:cTn>
                                        <p:tgtEl>
                                          <p:spTgt spid="92167"/>
                                        </p:tgtEl>
                                        <p:attrNameLst>
                                          <p:attrName>r</p:attrName>
                                        </p:attrNameLst>
                                      </p:cBhvr>
                                    </p:animRot>
                                    <p:animRot by="120000">
                                      <p:cBhvr>
                                        <p:cTn id="32" dur="200" fill="hold">
                                          <p:stCondLst>
                                            <p:cond delay="800"/>
                                          </p:stCondLst>
                                        </p:cTn>
                                        <p:tgtEl>
                                          <p:spTgt spid="92167"/>
                                        </p:tgtEl>
                                        <p:attrNameLst>
                                          <p:attrName>r</p:attrName>
                                        </p:attrNameLst>
                                      </p:cBhvr>
                                    </p:animRo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xit" presetSubtype="0" fill="hold" grpId="0" nodeType="clickEffect">
                                  <p:stCondLst>
                                    <p:cond delay="0"/>
                                  </p:stCondLst>
                                  <p:childTnLst>
                                    <p:animEffect transition="out" filter="fade">
                                      <p:cBhvr>
                                        <p:cTn id="36" dur="1000"/>
                                        <p:tgtEl>
                                          <p:spTgt spid="92164"/>
                                        </p:tgtEl>
                                      </p:cBhvr>
                                    </p:animEffect>
                                    <p:anim calcmode="lin" valueType="num">
                                      <p:cBhvr>
                                        <p:cTn id="37" dur="1000"/>
                                        <p:tgtEl>
                                          <p:spTgt spid="92164"/>
                                        </p:tgtEl>
                                        <p:attrNameLst>
                                          <p:attrName>ppt_x</p:attrName>
                                        </p:attrNameLst>
                                      </p:cBhvr>
                                      <p:tavLst>
                                        <p:tav tm="0">
                                          <p:val>
                                            <p:strVal val="ppt_x"/>
                                          </p:val>
                                        </p:tav>
                                        <p:tav tm="100000">
                                          <p:val>
                                            <p:strVal val="ppt_x"/>
                                          </p:val>
                                        </p:tav>
                                      </p:tavLst>
                                    </p:anim>
                                    <p:anim calcmode="lin" valueType="num">
                                      <p:cBhvr>
                                        <p:cTn id="38" dur="100" decel="100000"/>
                                        <p:tgtEl>
                                          <p:spTgt spid="92164"/>
                                        </p:tgtEl>
                                        <p:attrNameLst>
                                          <p:attrName>ppt_y</p:attrName>
                                        </p:attrNameLst>
                                      </p:cBhvr>
                                      <p:tavLst>
                                        <p:tav tm="0">
                                          <p:val>
                                            <p:strVal val="ppt_y"/>
                                          </p:val>
                                        </p:tav>
                                        <p:tav tm="100000">
                                          <p:val>
                                            <p:strVal val="ppt_y-.03"/>
                                          </p:val>
                                        </p:tav>
                                      </p:tavLst>
                                    </p:anim>
                                    <p:anim calcmode="lin" valueType="num">
                                      <p:cBhvr>
                                        <p:cTn id="39" dur="900" accel="100000">
                                          <p:stCondLst>
                                            <p:cond delay="100"/>
                                          </p:stCondLst>
                                        </p:cTn>
                                        <p:tgtEl>
                                          <p:spTgt spid="92164"/>
                                        </p:tgtEl>
                                        <p:attrNameLst>
                                          <p:attrName>ppt_y</p:attrName>
                                        </p:attrNameLst>
                                      </p:cBhvr>
                                      <p:tavLst>
                                        <p:tav tm="0">
                                          <p:val>
                                            <p:strVal val="ppt_y"/>
                                          </p:val>
                                        </p:tav>
                                        <p:tav tm="100000">
                                          <p:val>
                                            <p:strVal val="ppt_y+1"/>
                                          </p:val>
                                        </p:tav>
                                      </p:tavLst>
                                    </p:anim>
                                    <p:set>
                                      <p:cBhvr>
                                        <p:cTn id="40" dur="1" fill="hold">
                                          <p:stCondLst>
                                            <p:cond delay="999"/>
                                          </p:stCondLst>
                                        </p:cTn>
                                        <p:tgtEl>
                                          <p:spTgt spid="92164"/>
                                        </p:tgtEl>
                                        <p:attrNameLst>
                                          <p:attrName>style.visibility</p:attrName>
                                        </p:attrNameLst>
                                      </p:cBhvr>
                                      <p:to>
                                        <p:strVal val="hidden"/>
                                      </p:to>
                                    </p:set>
                                  </p:childTnLst>
                                </p:cTn>
                              </p:par>
                            </p:childTnLst>
                          </p:cTn>
                        </p:par>
                        <p:par>
                          <p:cTn id="41" fill="hold" nodeType="afterGroup">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92166"/>
                                        </p:tgtEl>
                                        <p:attrNameLst>
                                          <p:attrName>style.visibility</p:attrName>
                                        </p:attrNameLst>
                                      </p:cBhvr>
                                      <p:to>
                                        <p:strVal val="visible"/>
                                      </p:to>
                                    </p:set>
                                    <p:animEffect transition="in" filter="fade">
                                      <p:cBhvr>
                                        <p:cTn id="44" dur="2000"/>
                                        <p:tgtEl>
                                          <p:spTgt spid="92166"/>
                                        </p:tgtEl>
                                      </p:cBhvr>
                                    </p:animEffect>
                                  </p:childTnLst>
                                </p:cTn>
                              </p:par>
                              <p:par>
                                <p:cTn id="45" presetID="52" presetClass="exit" presetSubtype="0" fill="hold" nodeType="withEffect">
                                  <p:stCondLst>
                                    <p:cond delay="0"/>
                                  </p:stCondLst>
                                  <p:childTnLst>
                                    <p:animScale>
                                      <p:cBhvr>
                                        <p:cTn id="46" dur="1000" accel="50000">
                                          <p:stCondLst>
                                            <p:cond delay="0"/>
                                          </p:stCondLst>
                                        </p:cTn>
                                        <p:tgtEl>
                                          <p:spTgt spid="92167"/>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7" dur="1000" accel="50000">
                                          <p:stCondLst>
                                            <p:cond delay="0"/>
                                          </p:stCondLst>
                                        </p:cTn>
                                        <p:tgtEl>
                                          <p:spTgt spid="92167"/>
                                        </p:tgtEl>
                                        <p:attrNameLst>
                                          <p:attrName>ppt_x</p:attrName>
                                          <p:attrName>ppt_y</p:attrName>
                                        </p:attrNameLst>
                                      </p:cBhvr>
                                    </p:animMotion>
                                    <p:animEffect transition="out" filter="fade">
                                      <p:cBhvr>
                                        <p:cTn id="48" dur="1000"/>
                                        <p:tgtEl>
                                          <p:spTgt spid="92167"/>
                                        </p:tgtEl>
                                      </p:cBhvr>
                                    </p:animEffect>
                                    <p:set>
                                      <p:cBhvr>
                                        <p:cTn id="49" dur="1" fill="hold">
                                          <p:stCondLst>
                                            <p:cond delay="999"/>
                                          </p:stCondLst>
                                        </p:cTn>
                                        <p:tgtEl>
                                          <p:spTgt spid="92167"/>
                                        </p:tgtEl>
                                        <p:attrNameLst>
                                          <p:attrName>style.visibility</p:attrName>
                                        </p:attrNameLst>
                                      </p:cBhvr>
                                      <p:to>
                                        <p:strVal val="hidden"/>
                                      </p:to>
                                    </p:set>
                                  </p:childTnLst>
                                </p:cTn>
                              </p:par>
                              <p:par>
                                <p:cTn id="50" presetID="15" presetClass="entr" presetSubtype="0" fill="hold" nodeType="withEffect">
                                  <p:stCondLst>
                                    <p:cond delay="0"/>
                                  </p:stCondLst>
                                  <p:childTnLst>
                                    <p:set>
                                      <p:cBhvr>
                                        <p:cTn id="51" dur="1" fill="hold">
                                          <p:stCondLst>
                                            <p:cond delay="0"/>
                                          </p:stCondLst>
                                        </p:cTn>
                                        <p:tgtEl>
                                          <p:spTgt spid="92169"/>
                                        </p:tgtEl>
                                        <p:attrNameLst>
                                          <p:attrName>style.visibility</p:attrName>
                                        </p:attrNameLst>
                                      </p:cBhvr>
                                      <p:to>
                                        <p:strVal val="visible"/>
                                      </p:to>
                                    </p:set>
                                    <p:anim calcmode="lin" valueType="num">
                                      <p:cBhvr>
                                        <p:cTn id="52" dur="1000" fill="hold"/>
                                        <p:tgtEl>
                                          <p:spTgt spid="92169"/>
                                        </p:tgtEl>
                                        <p:attrNameLst>
                                          <p:attrName>ppt_w</p:attrName>
                                        </p:attrNameLst>
                                      </p:cBhvr>
                                      <p:tavLst>
                                        <p:tav tm="0">
                                          <p:val>
                                            <p:fltVal val="0"/>
                                          </p:val>
                                        </p:tav>
                                        <p:tav tm="100000">
                                          <p:val>
                                            <p:strVal val="#ppt_w"/>
                                          </p:val>
                                        </p:tav>
                                      </p:tavLst>
                                    </p:anim>
                                    <p:anim calcmode="lin" valueType="num">
                                      <p:cBhvr>
                                        <p:cTn id="53" dur="1000" fill="hold"/>
                                        <p:tgtEl>
                                          <p:spTgt spid="92169"/>
                                        </p:tgtEl>
                                        <p:attrNameLst>
                                          <p:attrName>ppt_h</p:attrName>
                                        </p:attrNameLst>
                                      </p:cBhvr>
                                      <p:tavLst>
                                        <p:tav tm="0">
                                          <p:val>
                                            <p:fltVal val="0"/>
                                          </p:val>
                                        </p:tav>
                                        <p:tav tm="100000">
                                          <p:val>
                                            <p:strVal val="#ppt_h"/>
                                          </p:val>
                                        </p:tav>
                                      </p:tavLst>
                                    </p:anim>
                                    <p:anim calcmode="lin" valueType="num">
                                      <p:cBhvr>
                                        <p:cTn id="54" dur="1000" fill="hold"/>
                                        <p:tgtEl>
                                          <p:spTgt spid="92169"/>
                                        </p:tgtEl>
                                        <p:attrNameLst>
                                          <p:attrName>ppt_x</p:attrName>
                                        </p:attrNameLst>
                                      </p:cBhvr>
                                      <p:tavLst>
                                        <p:tav tm="0" fmla="#ppt_x+(cos(-2*pi*(1-$))*-#ppt_x-sin(-2*pi*(1-$))*(1-#ppt_y))*(1-$)">
                                          <p:val>
                                            <p:fltVal val="0"/>
                                          </p:val>
                                        </p:tav>
                                        <p:tav tm="100000">
                                          <p:val>
                                            <p:fltVal val="1"/>
                                          </p:val>
                                        </p:tav>
                                      </p:tavLst>
                                    </p:anim>
                                    <p:anim calcmode="lin" valueType="num">
                                      <p:cBhvr>
                                        <p:cTn id="55" dur="1000" fill="hold"/>
                                        <p:tgtEl>
                                          <p:spTgt spid="9216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56" fill="hold" display="0">
                  <p:stCondLst>
                    <p:cond delay="indefinite"/>
                  </p:stCondLst>
                  <p:endCondLst>
                    <p:cond evt="onNext" delay="0">
                      <p:tgtEl>
                        <p:sldTgt/>
                      </p:tgtEl>
                    </p:cond>
                    <p:cond evt="onPrev" delay="0">
                      <p:tgtEl>
                        <p:sldTgt/>
                      </p:tgtEl>
                    </p:cond>
                    <p:cond evt="onStopAudio" delay="0">
                      <p:tgtEl>
                        <p:sldTgt/>
                      </p:tgtEl>
                    </p:cond>
                  </p:endCondLst>
                </p:cTn>
                <p:tgtEl>
                  <p:spTgt spid="92165"/>
                </p:tgtEl>
              </p:cMediaNode>
            </p:audio>
          </p:childTnLst>
        </p:cTn>
      </p:par>
    </p:tnLst>
    <p:bldLst>
      <p:bldP spid="92164" grpId="0"/>
      <p:bldP spid="9216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65" name="Picture 29" descr="map babylon1"/>
          <p:cNvPicPr>
            <a:picLocks noGrp="1" noChangeAspect="1" noChangeArrowheads="1"/>
          </p:cNvPicPr>
          <p:nvPr>
            <p:ph/>
          </p:nvPr>
        </p:nvPicPr>
        <p:blipFill>
          <a:blip r:embed="rId3">
            <a:lum bright="-42000" contrast="-32000"/>
            <a:extLst>
              <a:ext uri="{28A0092B-C50C-407E-A947-70E740481C1C}">
                <a14:useLocalDpi xmlns:a14="http://schemas.microsoft.com/office/drawing/2010/main" val="0"/>
              </a:ext>
            </a:extLst>
          </a:blip>
          <a:srcRect/>
          <a:stretch>
            <a:fillRect/>
          </a:stretch>
        </p:blipFill>
        <p:spPr>
          <a:xfrm>
            <a:off x="0" y="608013"/>
            <a:ext cx="10287000" cy="564038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14353" name="Text Box 17"/>
          <p:cNvSpPr txBox="1">
            <a:spLocks noChangeArrowheads="1"/>
          </p:cNvSpPr>
          <p:nvPr/>
        </p:nvSpPr>
        <p:spPr bwMode="auto">
          <a:xfrm>
            <a:off x="0" y="2833688"/>
            <a:ext cx="10287000"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7200">
                <a:solidFill>
                  <a:srgbClr val="C0C0C0"/>
                </a:solidFill>
                <a:latin typeface="QUAKE" charset="0"/>
                <a:cs typeface="+mn-cs"/>
              </a:rPr>
              <a:t>D A N I E L</a:t>
            </a:r>
          </a:p>
        </p:txBody>
      </p:sp>
      <p:sp>
        <p:nvSpPr>
          <p:cNvPr id="14354" name="Text Box 18"/>
          <p:cNvSpPr txBox="1">
            <a:spLocks noChangeArrowheads="1"/>
          </p:cNvSpPr>
          <p:nvPr/>
        </p:nvSpPr>
        <p:spPr bwMode="auto">
          <a:xfrm>
            <a:off x="0" y="2833688"/>
            <a:ext cx="10287000" cy="1189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7200">
                <a:solidFill>
                  <a:srgbClr val="C0C0C0"/>
                </a:solidFill>
                <a:latin typeface="QUAKE" charset="0"/>
                <a:cs typeface="+mn-cs"/>
              </a:rPr>
              <a:t>E Z E K I E L</a:t>
            </a:r>
          </a:p>
        </p:txBody>
      </p:sp>
      <p:sp>
        <p:nvSpPr>
          <p:cNvPr id="14357" name="Text Box 21"/>
          <p:cNvSpPr txBox="1">
            <a:spLocks noChangeArrowheads="1"/>
          </p:cNvSpPr>
          <p:nvPr/>
        </p:nvSpPr>
        <p:spPr bwMode="auto">
          <a:xfrm>
            <a:off x="2098675" y="5194300"/>
            <a:ext cx="1039813"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4000">
                <a:solidFill>
                  <a:srgbClr val="FFFF66"/>
                </a:solidFill>
                <a:latin typeface="Visitation" charset="0"/>
                <a:cs typeface="+mn-cs"/>
              </a:rPr>
              <a:t>SIN</a:t>
            </a:r>
          </a:p>
        </p:txBody>
      </p:sp>
      <p:sp>
        <p:nvSpPr>
          <p:cNvPr id="14358" name="Text Box 22"/>
          <p:cNvSpPr txBox="1">
            <a:spLocks noChangeArrowheads="1"/>
          </p:cNvSpPr>
          <p:nvPr/>
        </p:nvSpPr>
        <p:spPr bwMode="auto">
          <a:xfrm>
            <a:off x="4003675" y="5899150"/>
            <a:ext cx="4060825"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4000">
                <a:solidFill>
                  <a:srgbClr val="FFFF66"/>
                </a:solidFill>
                <a:latin typeface="Visitation" charset="0"/>
                <a:cs typeface="+mn-cs"/>
              </a:rPr>
              <a:t>DISOBEDIENCE</a:t>
            </a:r>
          </a:p>
        </p:txBody>
      </p:sp>
      <p:sp>
        <p:nvSpPr>
          <p:cNvPr id="14359" name="Text Box 23"/>
          <p:cNvSpPr txBox="1">
            <a:spLocks noChangeArrowheads="1"/>
          </p:cNvSpPr>
          <p:nvPr/>
        </p:nvSpPr>
        <p:spPr bwMode="auto">
          <a:xfrm>
            <a:off x="5413375" y="4337050"/>
            <a:ext cx="3567113"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4000">
                <a:solidFill>
                  <a:srgbClr val="FFFF66"/>
                </a:solidFill>
                <a:latin typeface="Visitation" charset="0"/>
                <a:cs typeface="+mn-cs"/>
              </a:rPr>
              <a:t>PUNISHMENT</a:t>
            </a:r>
          </a:p>
        </p:txBody>
      </p:sp>
      <p:sp>
        <p:nvSpPr>
          <p:cNvPr id="14360" name="Text Box 24"/>
          <p:cNvSpPr txBox="1">
            <a:spLocks noChangeArrowheads="1"/>
          </p:cNvSpPr>
          <p:nvPr/>
        </p:nvSpPr>
        <p:spPr bwMode="auto">
          <a:xfrm>
            <a:off x="1547813" y="1936750"/>
            <a:ext cx="2027237"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4000">
                <a:solidFill>
                  <a:srgbClr val="FFFF66"/>
                </a:solidFill>
                <a:latin typeface="Visitation" charset="0"/>
                <a:cs typeface="+mn-cs"/>
              </a:rPr>
              <a:t>WRATH</a:t>
            </a:r>
          </a:p>
        </p:txBody>
      </p:sp>
      <p:sp>
        <p:nvSpPr>
          <p:cNvPr id="14361" name="Text Box 25"/>
          <p:cNvSpPr txBox="1">
            <a:spLocks noChangeArrowheads="1"/>
          </p:cNvSpPr>
          <p:nvPr/>
        </p:nvSpPr>
        <p:spPr bwMode="auto">
          <a:xfrm>
            <a:off x="231775" y="965200"/>
            <a:ext cx="2698750"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4000">
                <a:solidFill>
                  <a:srgbClr val="FFFF66"/>
                </a:solidFill>
                <a:latin typeface="Visitation" charset="0"/>
                <a:cs typeface="+mn-cs"/>
              </a:rPr>
              <a:t>IDOLATRY</a:t>
            </a:r>
          </a:p>
        </p:txBody>
      </p:sp>
      <p:sp>
        <p:nvSpPr>
          <p:cNvPr id="14362" name="Text Box 26"/>
          <p:cNvSpPr txBox="1">
            <a:spLocks noChangeArrowheads="1"/>
          </p:cNvSpPr>
          <p:nvPr/>
        </p:nvSpPr>
        <p:spPr bwMode="auto">
          <a:xfrm>
            <a:off x="6556375" y="241300"/>
            <a:ext cx="3025775" cy="708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4000">
                <a:solidFill>
                  <a:srgbClr val="FFFF66"/>
                </a:solidFill>
                <a:latin typeface="Visitation" charset="0"/>
                <a:cs typeface="+mn-cs"/>
              </a:rPr>
              <a:t>JUDGMENT</a:t>
            </a:r>
          </a:p>
        </p:txBody>
      </p:sp>
      <p:sp>
        <p:nvSpPr>
          <p:cNvPr id="14363" name="Rectangle 27"/>
          <p:cNvSpPr>
            <a:spLocks noChangeArrowheads="1"/>
          </p:cNvSpPr>
          <p:nvPr/>
        </p:nvSpPr>
        <p:spPr bwMode="auto">
          <a:xfrm>
            <a:off x="2709863" y="2651125"/>
            <a:ext cx="4676775"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9600">
                <a:solidFill>
                  <a:srgbClr val="FFCC00"/>
                </a:solidFill>
                <a:latin typeface="Visitation" charset="0"/>
                <a:cs typeface="+mn-cs"/>
              </a:rPr>
              <a:t>H O P E</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4357">
                                            <p:txEl>
                                              <p:pRg st="0" end="0"/>
                                            </p:txEl>
                                          </p:spTgt>
                                        </p:tgtEl>
                                        <p:attrNameLst>
                                          <p:attrName>style.visibility</p:attrName>
                                        </p:attrNameLst>
                                      </p:cBhvr>
                                      <p:to>
                                        <p:strVal val="visible"/>
                                      </p:to>
                                    </p:set>
                                    <p:anim calcmode="lin" valueType="num">
                                      <p:cBhvr>
                                        <p:cTn id="7" dur="500" fill="hold"/>
                                        <p:tgtEl>
                                          <p:spTgt spid="1435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35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435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35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357">
                                            <p:txEl>
                                              <p:pRg st="0" end="0"/>
                                            </p:txEl>
                                          </p:spTgt>
                                        </p:tgtEl>
                                      </p:cBhvr>
                                    </p:animEffect>
                                  </p:childTnLst>
                                </p:cTn>
                              </p:par>
                            </p:childTnLst>
                          </p:cTn>
                        </p:par>
                        <p:par>
                          <p:cTn id="12" fill="hold" nodeType="afterGroup">
                            <p:stCondLst>
                              <p:cond delay="600"/>
                            </p:stCondLst>
                            <p:childTnLst>
                              <p:par>
                                <p:cTn id="13" presetID="50" presetClass="exit" presetSubtype="0" accel="100000" fill="hold" nodeType="afterEffect">
                                  <p:stCondLst>
                                    <p:cond delay="0"/>
                                  </p:stCondLst>
                                  <p:iterate type="lt">
                                    <p:tmPct val="0"/>
                                  </p:iterate>
                                  <p:childTnLst>
                                    <p:anim calcmode="lin" valueType="num">
                                      <p:cBhvr>
                                        <p:cTn id="14" dur="1000"/>
                                        <p:tgtEl>
                                          <p:spTgt spid="14357">
                                            <p:txEl>
                                              <p:pRg st="0" end="0"/>
                                            </p:txEl>
                                          </p:spTgt>
                                        </p:tgtEl>
                                        <p:attrNameLst>
                                          <p:attrName>ppt_w</p:attrName>
                                        </p:attrNameLst>
                                      </p:cBhvr>
                                      <p:tavLst>
                                        <p:tav tm="0">
                                          <p:val>
                                            <p:strVal val="ppt_w"/>
                                          </p:val>
                                        </p:tav>
                                        <p:tav tm="100000">
                                          <p:val>
                                            <p:strVal val="ppt_w+.3"/>
                                          </p:val>
                                        </p:tav>
                                      </p:tavLst>
                                    </p:anim>
                                    <p:anim calcmode="lin" valueType="num">
                                      <p:cBhvr>
                                        <p:cTn id="15" dur="1000"/>
                                        <p:tgtEl>
                                          <p:spTgt spid="14357">
                                            <p:txEl>
                                              <p:pRg st="0" end="0"/>
                                            </p:txEl>
                                          </p:spTgt>
                                        </p:tgtEl>
                                        <p:attrNameLst>
                                          <p:attrName>ppt_h</p:attrName>
                                        </p:attrNameLst>
                                      </p:cBhvr>
                                      <p:tavLst>
                                        <p:tav tm="0">
                                          <p:val>
                                            <p:strVal val="ppt_h"/>
                                          </p:val>
                                        </p:tav>
                                        <p:tav tm="100000">
                                          <p:val>
                                            <p:strVal val="ppt_h"/>
                                          </p:val>
                                        </p:tav>
                                      </p:tavLst>
                                    </p:anim>
                                    <p:animEffect transition="out" filter="fade">
                                      <p:cBhvr>
                                        <p:cTn id="16" dur="1000"/>
                                        <p:tgtEl>
                                          <p:spTgt spid="14357">
                                            <p:txEl>
                                              <p:pRg st="0" end="0"/>
                                            </p:txEl>
                                          </p:spTgt>
                                        </p:tgtEl>
                                      </p:cBhvr>
                                    </p:animEffect>
                                    <p:set>
                                      <p:cBhvr>
                                        <p:cTn id="17" dur="1" fill="hold">
                                          <p:stCondLst>
                                            <p:cond delay="999"/>
                                          </p:stCondLst>
                                        </p:cTn>
                                        <p:tgtEl>
                                          <p:spTgt spid="14357">
                                            <p:txEl>
                                              <p:pRg st="0" end="0"/>
                                            </p:txEl>
                                          </p:spTgt>
                                        </p:tgtEl>
                                        <p:attrNameLst>
                                          <p:attrName>style.visibility</p:attrName>
                                        </p:attrNameLst>
                                      </p:cBhvr>
                                      <p:to>
                                        <p:strVal val="hidden"/>
                                      </p:to>
                                    </p:set>
                                  </p:childTnLst>
                                </p:cTn>
                              </p:par>
                              <p:par>
                                <p:cTn id="18" presetID="41" presetClass="entr" presetSubtype="0" fill="hold" nodeType="withEffect">
                                  <p:stCondLst>
                                    <p:cond delay="0"/>
                                  </p:stCondLst>
                                  <p:iterate type="lt">
                                    <p:tmPct val="10000"/>
                                  </p:iterate>
                                  <p:childTnLst>
                                    <p:set>
                                      <p:cBhvr>
                                        <p:cTn id="19" dur="1" fill="hold">
                                          <p:stCondLst>
                                            <p:cond delay="0"/>
                                          </p:stCondLst>
                                        </p:cTn>
                                        <p:tgtEl>
                                          <p:spTgt spid="14360">
                                            <p:txEl>
                                              <p:pRg st="0" end="0"/>
                                            </p:txEl>
                                          </p:spTgt>
                                        </p:tgtEl>
                                        <p:attrNameLst>
                                          <p:attrName>style.visibility</p:attrName>
                                        </p:attrNameLst>
                                      </p:cBhvr>
                                      <p:to>
                                        <p:strVal val="visible"/>
                                      </p:to>
                                    </p:set>
                                    <p:anim calcmode="lin" valueType="num">
                                      <p:cBhvr>
                                        <p:cTn id="20" dur="500" fill="hold"/>
                                        <p:tgtEl>
                                          <p:spTgt spid="1436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4360">
                                            <p:txEl>
                                              <p:pRg st="0" end="0"/>
                                            </p:txEl>
                                          </p:spTgt>
                                        </p:tgtEl>
                                        <p:attrNameLst>
                                          <p:attrName>ppt_y</p:attrName>
                                        </p:attrNameLst>
                                      </p:cBhvr>
                                      <p:tavLst>
                                        <p:tav tm="0">
                                          <p:val>
                                            <p:strVal val="#ppt_y"/>
                                          </p:val>
                                        </p:tav>
                                        <p:tav tm="100000">
                                          <p:val>
                                            <p:strVal val="#ppt_y"/>
                                          </p:val>
                                        </p:tav>
                                      </p:tavLst>
                                    </p:anim>
                                    <p:anim calcmode="lin" valueType="num">
                                      <p:cBhvr>
                                        <p:cTn id="22" dur="500" fill="hold"/>
                                        <p:tgtEl>
                                          <p:spTgt spid="1436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436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4360">
                                            <p:txEl>
                                              <p:pRg st="0" end="0"/>
                                            </p:txEl>
                                          </p:spTgt>
                                        </p:tgtEl>
                                      </p:cBhvr>
                                    </p:animEffect>
                                  </p:childTnLst>
                                </p:cTn>
                              </p:par>
                            </p:childTnLst>
                          </p:cTn>
                        </p:par>
                        <p:par>
                          <p:cTn id="25" fill="hold" nodeType="afterGroup">
                            <p:stCondLst>
                              <p:cond delay="1600"/>
                            </p:stCondLst>
                            <p:childTnLst>
                              <p:par>
                                <p:cTn id="26" presetID="50" presetClass="exit" presetSubtype="0" accel="100000" fill="hold" nodeType="afterEffect">
                                  <p:stCondLst>
                                    <p:cond delay="0"/>
                                  </p:stCondLst>
                                  <p:iterate type="lt">
                                    <p:tmPct val="0"/>
                                  </p:iterate>
                                  <p:childTnLst>
                                    <p:anim calcmode="lin" valueType="num">
                                      <p:cBhvr>
                                        <p:cTn id="27" dur="1000"/>
                                        <p:tgtEl>
                                          <p:spTgt spid="14360">
                                            <p:txEl>
                                              <p:pRg st="0" end="0"/>
                                            </p:txEl>
                                          </p:spTgt>
                                        </p:tgtEl>
                                        <p:attrNameLst>
                                          <p:attrName>ppt_w</p:attrName>
                                        </p:attrNameLst>
                                      </p:cBhvr>
                                      <p:tavLst>
                                        <p:tav tm="0">
                                          <p:val>
                                            <p:strVal val="ppt_w"/>
                                          </p:val>
                                        </p:tav>
                                        <p:tav tm="100000">
                                          <p:val>
                                            <p:strVal val="ppt_w+.3"/>
                                          </p:val>
                                        </p:tav>
                                      </p:tavLst>
                                    </p:anim>
                                    <p:anim calcmode="lin" valueType="num">
                                      <p:cBhvr>
                                        <p:cTn id="28" dur="1000"/>
                                        <p:tgtEl>
                                          <p:spTgt spid="14360">
                                            <p:txEl>
                                              <p:pRg st="0" end="0"/>
                                            </p:txEl>
                                          </p:spTgt>
                                        </p:tgtEl>
                                        <p:attrNameLst>
                                          <p:attrName>ppt_h</p:attrName>
                                        </p:attrNameLst>
                                      </p:cBhvr>
                                      <p:tavLst>
                                        <p:tav tm="0">
                                          <p:val>
                                            <p:strVal val="ppt_h"/>
                                          </p:val>
                                        </p:tav>
                                        <p:tav tm="100000">
                                          <p:val>
                                            <p:strVal val="ppt_h"/>
                                          </p:val>
                                        </p:tav>
                                      </p:tavLst>
                                    </p:anim>
                                    <p:animEffect transition="out" filter="fade">
                                      <p:cBhvr>
                                        <p:cTn id="29" dur="1000"/>
                                        <p:tgtEl>
                                          <p:spTgt spid="14360">
                                            <p:txEl>
                                              <p:pRg st="0" end="0"/>
                                            </p:txEl>
                                          </p:spTgt>
                                        </p:tgtEl>
                                      </p:cBhvr>
                                    </p:animEffect>
                                    <p:set>
                                      <p:cBhvr>
                                        <p:cTn id="30" dur="1" fill="hold">
                                          <p:stCondLst>
                                            <p:cond delay="999"/>
                                          </p:stCondLst>
                                        </p:cTn>
                                        <p:tgtEl>
                                          <p:spTgt spid="14360">
                                            <p:txEl>
                                              <p:pRg st="0" end="0"/>
                                            </p:txEl>
                                          </p:spTgt>
                                        </p:tgtEl>
                                        <p:attrNameLst>
                                          <p:attrName>style.visibility</p:attrName>
                                        </p:attrNameLst>
                                      </p:cBhvr>
                                      <p:to>
                                        <p:strVal val="hidden"/>
                                      </p:to>
                                    </p:set>
                                  </p:childTnLst>
                                </p:cTn>
                              </p:par>
                            </p:childTnLst>
                          </p:cTn>
                        </p:par>
                        <p:par>
                          <p:cTn id="31" fill="hold" nodeType="afterGroup">
                            <p:stCondLst>
                              <p:cond delay="2600"/>
                            </p:stCondLst>
                            <p:childTnLst>
                              <p:par>
                                <p:cTn id="32" presetID="41" presetClass="entr" presetSubtype="0" fill="hold" nodeType="afterEffect">
                                  <p:stCondLst>
                                    <p:cond delay="0"/>
                                  </p:stCondLst>
                                  <p:iterate type="lt">
                                    <p:tmPct val="10000"/>
                                  </p:iterate>
                                  <p:childTnLst>
                                    <p:set>
                                      <p:cBhvr>
                                        <p:cTn id="33" dur="1" fill="hold">
                                          <p:stCondLst>
                                            <p:cond delay="0"/>
                                          </p:stCondLst>
                                        </p:cTn>
                                        <p:tgtEl>
                                          <p:spTgt spid="14358">
                                            <p:txEl>
                                              <p:pRg st="0" end="0"/>
                                            </p:txEl>
                                          </p:spTgt>
                                        </p:tgtEl>
                                        <p:attrNameLst>
                                          <p:attrName>style.visibility</p:attrName>
                                        </p:attrNameLst>
                                      </p:cBhvr>
                                      <p:to>
                                        <p:strVal val="visible"/>
                                      </p:to>
                                    </p:set>
                                    <p:anim calcmode="lin" valueType="num">
                                      <p:cBhvr>
                                        <p:cTn id="34" dur="500" fill="hold"/>
                                        <p:tgtEl>
                                          <p:spTgt spid="1435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4358">
                                            <p:txEl>
                                              <p:pRg st="0" end="0"/>
                                            </p:txEl>
                                          </p:spTgt>
                                        </p:tgtEl>
                                        <p:attrNameLst>
                                          <p:attrName>ppt_y</p:attrName>
                                        </p:attrNameLst>
                                      </p:cBhvr>
                                      <p:tavLst>
                                        <p:tav tm="0">
                                          <p:val>
                                            <p:strVal val="#ppt_y"/>
                                          </p:val>
                                        </p:tav>
                                        <p:tav tm="100000">
                                          <p:val>
                                            <p:strVal val="#ppt_y"/>
                                          </p:val>
                                        </p:tav>
                                      </p:tavLst>
                                    </p:anim>
                                    <p:anim calcmode="lin" valueType="num">
                                      <p:cBhvr>
                                        <p:cTn id="36" dur="500" fill="hold"/>
                                        <p:tgtEl>
                                          <p:spTgt spid="1435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435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4358">
                                            <p:txEl>
                                              <p:pRg st="0" end="0"/>
                                            </p:txEl>
                                          </p:spTgt>
                                        </p:tgtEl>
                                      </p:cBhvr>
                                    </p:animEffect>
                                  </p:childTnLst>
                                </p:cTn>
                              </p:par>
                            </p:childTnLst>
                          </p:cTn>
                        </p:par>
                        <p:par>
                          <p:cTn id="39" fill="hold" nodeType="afterGroup">
                            <p:stCondLst>
                              <p:cond delay="3650"/>
                            </p:stCondLst>
                            <p:childTnLst>
                              <p:par>
                                <p:cTn id="40" presetID="50" presetClass="exit" presetSubtype="0" accel="100000" fill="hold" nodeType="afterEffect">
                                  <p:stCondLst>
                                    <p:cond delay="0"/>
                                  </p:stCondLst>
                                  <p:iterate type="lt">
                                    <p:tmPct val="0"/>
                                  </p:iterate>
                                  <p:childTnLst>
                                    <p:anim calcmode="lin" valueType="num">
                                      <p:cBhvr>
                                        <p:cTn id="41" dur="1000"/>
                                        <p:tgtEl>
                                          <p:spTgt spid="14358">
                                            <p:txEl>
                                              <p:pRg st="0" end="0"/>
                                            </p:txEl>
                                          </p:spTgt>
                                        </p:tgtEl>
                                        <p:attrNameLst>
                                          <p:attrName>ppt_w</p:attrName>
                                        </p:attrNameLst>
                                      </p:cBhvr>
                                      <p:tavLst>
                                        <p:tav tm="0">
                                          <p:val>
                                            <p:strVal val="ppt_w"/>
                                          </p:val>
                                        </p:tav>
                                        <p:tav tm="100000">
                                          <p:val>
                                            <p:strVal val="ppt_w+.3"/>
                                          </p:val>
                                        </p:tav>
                                      </p:tavLst>
                                    </p:anim>
                                    <p:anim calcmode="lin" valueType="num">
                                      <p:cBhvr>
                                        <p:cTn id="42" dur="1000"/>
                                        <p:tgtEl>
                                          <p:spTgt spid="14358">
                                            <p:txEl>
                                              <p:pRg st="0" end="0"/>
                                            </p:txEl>
                                          </p:spTgt>
                                        </p:tgtEl>
                                        <p:attrNameLst>
                                          <p:attrName>ppt_h</p:attrName>
                                        </p:attrNameLst>
                                      </p:cBhvr>
                                      <p:tavLst>
                                        <p:tav tm="0">
                                          <p:val>
                                            <p:strVal val="ppt_h"/>
                                          </p:val>
                                        </p:tav>
                                        <p:tav tm="100000">
                                          <p:val>
                                            <p:strVal val="ppt_h"/>
                                          </p:val>
                                        </p:tav>
                                      </p:tavLst>
                                    </p:anim>
                                    <p:animEffect transition="out" filter="fade">
                                      <p:cBhvr>
                                        <p:cTn id="43" dur="1000"/>
                                        <p:tgtEl>
                                          <p:spTgt spid="14358">
                                            <p:txEl>
                                              <p:pRg st="0" end="0"/>
                                            </p:txEl>
                                          </p:spTgt>
                                        </p:tgtEl>
                                      </p:cBhvr>
                                    </p:animEffect>
                                    <p:set>
                                      <p:cBhvr>
                                        <p:cTn id="44" dur="1" fill="hold">
                                          <p:stCondLst>
                                            <p:cond delay="999"/>
                                          </p:stCondLst>
                                        </p:cTn>
                                        <p:tgtEl>
                                          <p:spTgt spid="14358">
                                            <p:txEl>
                                              <p:pRg st="0" end="0"/>
                                            </p:txEl>
                                          </p:spTgt>
                                        </p:tgtEl>
                                        <p:attrNameLst>
                                          <p:attrName>style.visibility</p:attrName>
                                        </p:attrNameLst>
                                      </p:cBhvr>
                                      <p:to>
                                        <p:strVal val="hidden"/>
                                      </p:to>
                                    </p:set>
                                  </p:childTnLst>
                                </p:cTn>
                              </p:par>
                            </p:childTnLst>
                          </p:cTn>
                        </p:par>
                        <p:par>
                          <p:cTn id="45" fill="hold" nodeType="afterGroup">
                            <p:stCondLst>
                              <p:cond delay="4650"/>
                            </p:stCondLst>
                            <p:childTnLst>
                              <p:par>
                                <p:cTn id="46" presetID="41" presetClass="entr" presetSubtype="0" fill="hold" nodeType="afterEffect">
                                  <p:stCondLst>
                                    <p:cond delay="0"/>
                                  </p:stCondLst>
                                  <p:iterate type="lt">
                                    <p:tmPct val="10000"/>
                                  </p:iterate>
                                  <p:childTnLst>
                                    <p:set>
                                      <p:cBhvr>
                                        <p:cTn id="47" dur="1" fill="hold">
                                          <p:stCondLst>
                                            <p:cond delay="0"/>
                                          </p:stCondLst>
                                        </p:cTn>
                                        <p:tgtEl>
                                          <p:spTgt spid="14362">
                                            <p:txEl>
                                              <p:pRg st="0" end="0"/>
                                            </p:txEl>
                                          </p:spTgt>
                                        </p:tgtEl>
                                        <p:attrNameLst>
                                          <p:attrName>style.visibility</p:attrName>
                                        </p:attrNameLst>
                                      </p:cBhvr>
                                      <p:to>
                                        <p:strVal val="visible"/>
                                      </p:to>
                                    </p:set>
                                    <p:anim calcmode="lin" valueType="num">
                                      <p:cBhvr>
                                        <p:cTn id="48" dur="500" fill="hold"/>
                                        <p:tgtEl>
                                          <p:spTgt spid="1436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4362">
                                            <p:txEl>
                                              <p:pRg st="0" end="0"/>
                                            </p:txEl>
                                          </p:spTgt>
                                        </p:tgtEl>
                                        <p:attrNameLst>
                                          <p:attrName>ppt_y</p:attrName>
                                        </p:attrNameLst>
                                      </p:cBhvr>
                                      <p:tavLst>
                                        <p:tav tm="0">
                                          <p:val>
                                            <p:strVal val="#ppt_y"/>
                                          </p:val>
                                        </p:tav>
                                        <p:tav tm="100000">
                                          <p:val>
                                            <p:strVal val="#ppt_y"/>
                                          </p:val>
                                        </p:tav>
                                      </p:tavLst>
                                    </p:anim>
                                    <p:anim calcmode="lin" valueType="num">
                                      <p:cBhvr>
                                        <p:cTn id="50" dur="500" fill="hold"/>
                                        <p:tgtEl>
                                          <p:spTgt spid="1436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436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4362">
                                            <p:txEl>
                                              <p:pRg st="0" end="0"/>
                                            </p:txEl>
                                          </p:spTgt>
                                        </p:tgtEl>
                                      </p:cBhvr>
                                    </p:animEffect>
                                  </p:childTnLst>
                                </p:cTn>
                              </p:par>
                            </p:childTnLst>
                          </p:cTn>
                        </p:par>
                        <p:par>
                          <p:cTn id="53" fill="hold" nodeType="afterGroup">
                            <p:stCondLst>
                              <p:cond delay="5550"/>
                            </p:stCondLst>
                            <p:childTnLst>
                              <p:par>
                                <p:cTn id="54" presetID="50" presetClass="exit" presetSubtype="0" accel="100000" fill="hold" nodeType="afterEffect">
                                  <p:stCondLst>
                                    <p:cond delay="0"/>
                                  </p:stCondLst>
                                  <p:iterate type="lt">
                                    <p:tmPct val="0"/>
                                  </p:iterate>
                                  <p:childTnLst>
                                    <p:anim calcmode="lin" valueType="num">
                                      <p:cBhvr>
                                        <p:cTn id="55" dur="1000"/>
                                        <p:tgtEl>
                                          <p:spTgt spid="14362">
                                            <p:txEl>
                                              <p:pRg st="0" end="0"/>
                                            </p:txEl>
                                          </p:spTgt>
                                        </p:tgtEl>
                                        <p:attrNameLst>
                                          <p:attrName>ppt_w</p:attrName>
                                        </p:attrNameLst>
                                      </p:cBhvr>
                                      <p:tavLst>
                                        <p:tav tm="0">
                                          <p:val>
                                            <p:strVal val="ppt_w"/>
                                          </p:val>
                                        </p:tav>
                                        <p:tav tm="100000">
                                          <p:val>
                                            <p:strVal val="ppt_w+.3"/>
                                          </p:val>
                                        </p:tav>
                                      </p:tavLst>
                                    </p:anim>
                                    <p:anim calcmode="lin" valueType="num">
                                      <p:cBhvr>
                                        <p:cTn id="56" dur="1000"/>
                                        <p:tgtEl>
                                          <p:spTgt spid="14362">
                                            <p:txEl>
                                              <p:pRg st="0" end="0"/>
                                            </p:txEl>
                                          </p:spTgt>
                                        </p:tgtEl>
                                        <p:attrNameLst>
                                          <p:attrName>ppt_h</p:attrName>
                                        </p:attrNameLst>
                                      </p:cBhvr>
                                      <p:tavLst>
                                        <p:tav tm="0">
                                          <p:val>
                                            <p:strVal val="ppt_h"/>
                                          </p:val>
                                        </p:tav>
                                        <p:tav tm="100000">
                                          <p:val>
                                            <p:strVal val="ppt_h"/>
                                          </p:val>
                                        </p:tav>
                                      </p:tavLst>
                                    </p:anim>
                                    <p:animEffect transition="out" filter="fade">
                                      <p:cBhvr>
                                        <p:cTn id="57" dur="1000"/>
                                        <p:tgtEl>
                                          <p:spTgt spid="14362">
                                            <p:txEl>
                                              <p:pRg st="0" end="0"/>
                                            </p:txEl>
                                          </p:spTgt>
                                        </p:tgtEl>
                                      </p:cBhvr>
                                    </p:animEffect>
                                    <p:set>
                                      <p:cBhvr>
                                        <p:cTn id="58" dur="1" fill="hold">
                                          <p:stCondLst>
                                            <p:cond delay="999"/>
                                          </p:stCondLst>
                                        </p:cTn>
                                        <p:tgtEl>
                                          <p:spTgt spid="14362">
                                            <p:txEl>
                                              <p:pRg st="0" end="0"/>
                                            </p:txEl>
                                          </p:spTgt>
                                        </p:tgtEl>
                                        <p:attrNameLst>
                                          <p:attrName>style.visibility</p:attrName>
                                        </p:attrNameLst>
                                      </p:cBhvr>
                                      <p:to>
                                        <p:strVal val="hidden"/>
                                      </p:to>
                                    </p:set>
                                  </p:childTnLst>
                                </p:cTn>
                              </p:par>
                            </p:childTnLst>
                          </p:cTn>
                        </p:par>
                        <p:par>
                          <p:cTn id="59" fill="hold" nodeType="afterGroup">
                            <p:stCondLst>
                              <p:cond delay="6550"/>
                            </p:stCondLst>
                            <p:childTnLst>
                              <p:par>
                                <p:cTn id="60" presetID="41" presetClass="entr" presetSubtype="0" fill="hold" nodeType="afterEffect">
                                  <p:stCondLst>
                                    <p:cond delay="0"/>
                                  </p:stCondLst>
                                  <p:iterate type="lt">
                                    <p:tmPct val="10000"/>
                                  </p:iterate>
                                  <p:childTnLst>
                                    <p:set>
                                      <p:cBhvr>
                                        <p:cTn id="61" dur="1" fill="hold">
                                          <p:stCondLst>
                                            <p:cond delay="0"/>
                                          </p:stCondLst>
                                        </p:cTn>
                                        <p:tgtEl>
                                          <p:spTgt spid="14361">
                                            <p:txEl>
                                              <p:pRg st="0" end="0"/>
                                            </p:txEl>
                                          </p:spTgt>
                                        </p:tgtEl>
                                        <p:attrNameLst>
                                          <p:attrName>style.visibility</p:attrName>
                                        </p:attrNameLst>
                                      </p:cBhvr>
                                      <p:to>
                                        <p:strVal val="visible"/>
                                      </p:to>
                                    </p:set>
                                    <p:anim calcmode="lin" valueType="num">
                                      <p:cBhvr>
                                        <p:cTn id="62" dur="500" fill="hold"/>
                                        <p:tgtEl>
                                          <p:spTgt spid="1436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14361">
                                            <p:txEl>
                                              <p:pRg st="0" end="0"/>
                                            </p:txEl>
                                          </p:spTgt>
                                        </p:tgtEl>
                                        <p:attrNameLst>
                                          <p:attrName>ppt_y</p:attrName>
                                        </p:attrNameLst>
                                      </p:cBhvr>
                                      <p:tavLst>
                                        <p:tav tm="0">
                                          <p:val>
                                            <p:strVal val="#ppt_y"/>
                                          </p:val>
                                        </p:tav>
                                        <p:tav tm="100000">
                                          <p:val>
                                            <p:strVal val="#ppt_y"/>
                                          </p:val>
                                        </p:tav>
                                      </p:tavLst>
                                    </p:anim>
                                    <p:anim calcmode="lin" valueType="num">
                                      <p:cBhvr>
                                        <p:cTn id="64" dur="500" fill="hold"/>
                                        <p:tgtEl>
                                          <p:spTgt spid="1436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1436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14361">
                                            <p:txEl>
                                              <p:pRg st="0" end="0"/>
                                            </p:txEl>
                                          </p:spTgt>
                                        </p:tgtEl>
                                      </p:cBhvr>
                                    </p:animEffect>
                                  </p:childTnLst>
                                </p:cTn>
                              </p:par>
                            </p:childTnLst>
                          </p:cTn>
                        </p:par>
                        <p:par>
                          <p:cTn id="67" fill="hold" nodeType="afterGroup">
                            <p:stCondLst>
                              <p:cond delay="7450"/>
                            </p:stCondLst>
                            <p:childTnLst>
                              <p:par>
                                <p:cTn id="68" presetID="50" presetClass="exit" presetSubtype="0" accel="100000" fill="hold" nodeType="afterEffect">
                                  <p:stCondLst>
                                    <p:cond delay="0"/>
                                  </p:stCondLst>
                                  <p:iterate type="lt">
                                    <p:tmPct val="0"/>
                                  </p:iterate>
                                  <p:childTnLst>
                                    <p:anim calcmode="lin" valueType="num">
                                      <p:cBhvr>
                                        <p:cTn id="69" dur="1000"/>
                                        <p:tgtEl>
                                          <p:spTgt spid="14361">
                                            <p:txEl>
                                              <p:pRg st="0" end="0"/>
                                            </p:txEl>
                                          </p:spTgt>
                                        </p:tgtEl>
                                        <p:attrNameLst>
                                          <p:attrName>ppt_w</p:attrName>
                                        </p:attrNameLst>
                                      </p:cBhvr>
                                      <p:tavLst>
                                        <p:tav tm="0">
                                          <p:val>
                                            <p:strVal val="ppt_w"/>
                                          </p:val>
                                        </p:tav>
                                        <p:tav tm="100000">
                                          <p:val>
                                            <p:strVal val="ppt_w+.3"/>
                                          </p:val>
                                        </p:tav>
                                      </p:tavLst>
                                    </p:anim>
                                    <p:anim calcmode="lin" valueType="num">
                                      <p:cBhvr>
                                        <p:cTn id="70" dur="1000"/>
                                        <p:tgtEl>
                                          <p:spTgt spid="14361">
                                            <p:txEl>
                                              <p:pRg st="0" end="0"/>
                                            </p:txEl>
                                          </p:spTgt>
                                        </p:tgtEl>
                                        <p:attrNameLst>
                                          <p:attrName>ppt_h</p:attrName>
                                        </p:attrNameLst>
                                      </p:cBhvr>
                                      <p:tavLst>
                                        <p:tav tm="0">
                                          <p:val>
                                            <p:strVal val="ppt_h"/>
                                          </p:val>
                                        </p:tav>
                                        <p:tav tm="100000">
                                          <p:val>
                                            <p:strVal val="ppt_h"/>
                                          </p:val>
                                        </p:tav>
                                      </p:tavLst>
                                    </p:anim>
                                    <p:animEffect transition="out" filter="fade">
                                      <p:cBhvr>
                                        <p:cTn id="71" dur="1000"/>
                                        <p:tgtEl>
                                          <p:spTgt spid="14361">
                                            <p:txEl>
                                              <p:pRg st="0" end="0"/>
                                            </p:txEl>
                                          </p:spTgt>
                                        </p:tgtEl>
                                      </p:cBhvr>
                                    </p:animEffect>
                                    <p:set>
                                      <p:cBhvr>
                                        <p:cTn id="72" dur="1" fill="hold">
                                          <p:stCondLst>
                                            <p:cond delay="999"/>
                                          </p:stCondLst>
                                        </p:cTn>
                                        <p:tgtEl>
                                          <p:spTgt spid="14361">
                                            <p:txEl>
                                              <p:pRg st="0" end="0"/>
                                            </p:txEl>
                                          </p:spTgt>
                                        </p:tgtEl>
                                        <p:attrNameLst>
                                          <p:attrName>style.visibility</p:attrName>
                                        </p:attrNameLst>
                                      </p:cBhvr>
                                      <p:to>
                                        <p:strVal val="hidden"/>
                                      </p:to>
                                    </p:set>
                                  </p:childTnLst>
                                </p:cTn>
                              </p:par>
                            </p:childTnLst>
                          </p:cTn>
                        </p:par>
                        <p:par>
                          <p:cTn id="73" fill="hold" nodeType="afterGroup">
                            <p:stCondLst>
                              <p:cond delay="8450"/>
                            </p:stCondLst>
                            <p:childTnLst>
                              <p:par>
                                <p:cTn id="74" presetID="41" presetClass="entr" presetSubtype="0" fill="hold" nodeType="afterEffect">
                                  <p:stCondLst>
                                    <p:cond delay="0"/>
                                  </p:stCondLst>
                                  <p:iterate type="lt">
                                    <p:tmPct val="10000"/>
                                  </p:iterate>
                                  <p:childTnLst>
                                    <p:set>
                                      <p:cBhvr>
                                        <p:cTn id="75" dur="1" fill="hold">
                                          <p:stCondLst>
                                            <p:cond delay="0"/>
                                          </p:stCondLst>
                                        </p:cTn>
                                        <p:tgtEl>
                                          <p:spTgt spid="14359">
                                            <p:txEl>
                                              <p:pRg st="0" end="0"/>
                                            </p:txEl>
                                          </p:spTgt>
                                        </p:tgtEl>
                                        <p:attrNameLst>
                                          <p:attrName>style.visibility</p:attrName>
                                        </p:attrNameLst>
                                      </p:cBhvr>
                                      <p:to>
                                        <p:strVal val="visible"/>
                                      </p:to>
                                    </p:set>
                                    <p:anim calcmode="lin" valueType="num">
                                      <p:cBhvr>
                                        <p:cTn id="76" dur="500" fill="hold"/>
                                        <p:tgtEl>
                                          <p:spTgt spid="1435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7" dur="500" fill="hold"/>
                                        <p:tgtEl>
                                          <p:spTgt spid="14359">
                                            <p:txEl>
                                              <p:pRg st="0" end="0"/>
                                            </p:txEl>
                                          </p:spTgt>
                                        </p:tgtEl>
                                        <p:attrNameLst>
                                          <p:attrName>ppt_y</p:attrName>
                                        </p:attrNameLst>
                                      </p:cBhvr>
                                      <p:tavLst>
                                        <p:tav tm="0">
                                          <p:val>
                                            <p:strVal val="#ppt_y"/>
                                          </p:val>
                                        </p:tav>
                                        <p:tav tm="100000">
                                          <p:val>
                                            <p:strVal val="#ppt_y"/>
                                          </p:val>
                                        </p:tav>
                                      </p:tavLst>
                                    </p:anim>
                                    <p:anim calcmode="lin" valueType="num">
                                      <p:cBhvr>
                                        <p:cTn id="78" dur="500" fill="hold"/>
                                        <p:tgtEl>
                                          <p:spTgt spid="1435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9" dur="500" fill="hold"/>
                                        <p:tgtEl>
                                          <p:spTgt spid="1435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0" dur="500" tmFilter="0,0; .5, 1; 1, 1"/>
                                        <p:tgtEl>
                                          <p:spTgt spid="14359">
                                            <p:txEl>
                                              <p:pRg st="0" end="0"/>
                                            </p:txEl>
                                          </p:spTgt>
                                        </p:tgtEl>
                                      </p:cBhvr>
                                    </p:animEffect>
                                  </p:childTnLst>
                                </p:cTn>
                              </p:par>
                            </p:childTnLst>
                          </p:cTn>
                        </p:par>
                        <p:par>
                          <p:cTn id="81" fill="hold" nodeType="afterGroup">
                            <p:stCondLst>
                              <p:cond delay="9450"/>
                            </p:stCondLst>
                            <p:childTnLst>
                              <p:par>
                                <p:cTn id="82" presetID="50" presetClass="exit" presetSubtype="0" accel="100000" fill="hold" nodeType="afterEffect">
                                  <p:stCondLst>
                                    <p:cond delay="0"/>
                                  </p:stCondLst>
                                  <p:iterate type="lt">
                                    <p:tmPct val="0"/>
                                  </p:iterate>
                                  <p:childTnLst>
                                    <p:anim calcmode="lin" valueType="num">
                                      <p:cBhvr>
                                        <p:cTn id="83" dur="1000"/>
                                        <p:tgtEl>
                                          <p:spTgt spid="14359">
                                            <p:txEl>
                                              <p:pRg st="0" end="0"/>
                                            </p:txEl>
                                          </p:spTgt>
                                        </p:tgtEl>
                                        <p:attrNameLst>
                                          <p:attrName>ppt_w</p:attrName>
                                        </p:attrNameLst>
                                      </p:cBhvr>
                                      <p:tavLst>
                                        <p:tav tm="0">
                                          <p:val>
                                            <p:strVal val="ppt_w"/>
                                          </p:val>
                                        </p:tav>
                                        <p:tav tm="100000">
                                          <p:val>
                                            <p:strVal val="ppt_w+.3"/>
                                          </p:val>
                                        </p:tav>
                                      </p:tavLst>
                                    </p:anim>
                                    <p:anim calcmode="lin" valueType="num">
                                      <p:cBhvr>
                                        <p:cTn id="84" dur="1000"/>
                                        <p:tgtEl>
                                          <p:spTgt spid="14359">
                                            <p:txEl>
                                              <p:pRg st="0" end="0"/>
                                            </p:txEl>
                                          </p:spTgt>
                                        </p:tgtEl>
                                        <p:attrNameLst>
                                          <p:attrName>ppt_h</p:attrName>
                                        </p:attrNameLst>
                                      </p:cBhvr>
                                      <p:tavLst>
                                        <p:tav tm="0">
                                          <p:val>
                                            <p:strVal val="ppt_h"/>
                                          </p:val>
                                        </p:tav>
                                        <p:tav tm="100000">
                                          <p:val>
                                            <p:strVal val="ppt_h"/>
                                          </p:val>
                                        </p:tav>
                                      </p:tavLst>
                                    </p:anim>
                                    <p:animEffect transition="out" filter="fade">
                                      <p:cBhvr>
                                        <p:cTn id="85" dur="1000"/>
                                        <p:tgtEl>
                                          <p:spTgt spid="14359">
                                            <p:txEl>
                                              <p:pRg st="0" end="0"/>
                                            </p:txEl>
                                          </p:spTgt>
                                        </p:tgtEl>
                                      </p:cBhvr>
                                    </p:animEffect>
                                    <p:set>
                                      <p:cBhvr>
                                        <p:cTn id="86" dur="1" fill="hold">
                                          <p:stCondLst>
                                            <p:cond delay="999"/>
                                          </p:stCondLst>
                                        </p:cTn>
                                        <p:tgtEl>
                                          <p:spTgt spid="14359">
                                            <p:txEl>
                                              <p:pRg st="0" end="0"/>
                                            </p:txEl>
                                          </p:spTgt>
                                        </p:tgtEl>
                                        <p:attrNameLst>
                                          <p:attrName>style.visibility</p:attrName>
                                        </p:attrNameLst>
                                      </p:cBhvr>
                                      <p:to>
                                        <p:strVal val="hidden"/>
                                      </p:to>
                                    </p:set>
                                  </p:childTnLst>
                                </p:cTn>
                              </p:par>
                              <p:par>
                                <p:cTn id="87" presetID="13" presetClass="exit" presetSubtype="16" fill="hold" nodeType="withEffect">
                                  <p:stCondLst>
                                    <p:cond delay="0"/>
                                  </p:stCondLst>
                                  <p:childTnLst>
                                    <p:animEffect transition="out" filter="plus(in)">
                                      <p:cBhvr>
                                        <p:cTn id="88" dur="5000"/>
                                        <p:tgtEl>
                                          <p:spTgt spid="14365"/>
                                        </p:tgtEl>
                                      </p:cBhvr>
                                    </p:animEffect>
                                    <p:set>
                                      <p:cBhvr>
                                        <p:cTn id="89" dur="1" fill="hold">
                                          <p:stCondLst>
                                            <p:cond delay="4999"/>
                                          </p:stCondLst>
                                        </p:cTn>
                                        <p:tgtEl>
                                          <p:spTgt spid="14365"/>
                                        </p:tgtEl>
                                        <p:attrNameLst>
                                          <p:attrName>style.visibility</p:attrName>
                                        </p:attrNameLst>
                                      </p:cBhvr>
                                      <p:to>
                                        <p:strVal val="hidden"/>
                                      </p:to>
                                    </p:set>
                                  </p:childTnLst>
                                </p:cTn>
                              </p:par>
                              <p:par>
                                <p:cTn id="90" presetID="45" presetClass="entr" presetSubtype="0" fill="hold" nodeType="withEffect">
                                  <p:stCondLst>
                                    <p:cond delay="0"/>
                                  </p:stCondLst>
                                  <p:iterate type="lt">
                                    <p:tmPct val="10000"/>
                                  </p:iterate>
                                  <p:childTnLst>
                                    <p:set>
                                      <p:cBhvr>
                                        <p:cTn id="91" dur="1" fill="hold">
                                          <p:stCondLst>
                                            <p:cond delay="0"/>
                                          </p:stCondLst>
                                        </p:cTn>
                                        <p:tgtEl>
                                          <p:spTgt spid="14354">
                                            <p:txEl>
                                              <p:pRg st="0" end="0"/>
                                            </p:txEl>
                                          </p:spTgt>
                                        </p:tgtEl>
                                        <p:attrNameLst>
                                          <p:attrName>style.visibility</p:attrName>
                                        </p:attrNameLst>
                                      </p:cBhvr>
                                      <p:to>
                                        <p:strVal val="visible"/>
                                      </p:to>
                                    </p:set>
                                    <p:animEffect transition="in" filter="fade">
                                      <p:cBhvr>
                                        <p:cTn id="92" dur="3000"/>
                                        <p:tgtEl>
                                          <p:spTgt spid="14354">
                                            <p:txEl>
                                              <p:pRg st="0" end="0"/>
                                            </p:txEl>
                                          </p:spTgt>
                                        </p:tgtEl>
                                      </p:cBhvr>
                                    </p:animEffect>
                                    <p:anim calcmode="lin" valueType="num">
                                      <p:cBhvr>
                                        <p:cTn id="93" dur="3000" fill="hold"/>
                                        <p:tgtEl>
                                          <p:spTgt spid="14354">
                                            <p:txEl>
                                              <p:pRg st="0" end="0"/>
                                            </p:txEl>
                                          </p:spTgt>
                                        </p:tgtEl>
                                        <p:attrNameLst>
                                          <p:attrName>ppt_w</p:attrName>
                                        </p:attrNameLst>
                                      </p:cBhvr>
                                      <p:tavLst>
                                        <p:tav tm="0" fmla="#ppt_w*sin(2.5*pi*$)">
                                          <p:val>
                                            <p:fltVal val="0"/>
                                          </p:val>
                                        </p:tav>
                                        <p:tav tm="100000">
                                          <p:val>
                                            <p:fltVal val="1"/>
                                          </p:val>
                                        </p:tav>
                                      </p:tavLst>
                                    </p:anim>
                                    <p:anim calcmode="lin" valueType="num">
                                      <p:cBhvr>
                                        <p:cTn id="94" dur="3000" fill="hold"/>
                                        <p:tgtEl>
                                          <p:spTgt spid="14354">
                                            <p:txEl>
                                              <p:pRg st="0" end="0"/>
                                            </p:txEl>
                                          </p:spTgt>
                                        </p:tgtEl>
                                        <p:attrNameLst>
                                          <p:attrName>ppt_h</p:attrName>
                                        </p:attrNameLst>
                                      </p:cBhvr>
                                      <p:tavLst>
                                        <p:tav tm="0">
                                          <p:val>
                                            <p:strVal val="#ppt_h"/>
                                          </p:val>
                                        </p:tav>
                                        <p:tav tm="100000">
                                          <p:val>
                                            <p:strVal val="#ppt_h"/>
                                          </p:val>
                                        </p:tav>
                                      </p:tavLst>
                                    </p:anim>
                                  </p:childTnLst>
                                </p:cTn>
                              </p:par>
                              <p:par>
                                <p:cTn id="95" presetID="45" presetClass="entr" presetSubtype="0" fill="hold" grpId="1" nodeType="withEffect">
                                  <p:stCondLst>
                                    <p:cond delay="0"/>
                                  </p:stCondLst>
                                  <p:iterate type="lt">
                                    <p:tmPct val="10000"/>
                                  </p:iterate>
                                  <p:childTnLst>
                                    <p:set>
                                      <p:cBhvr>
                                        <p:cTn id="96" dur="1" fill="hold">
                                          <p:stCondLst>
                                            <p:cond delay="0"/>
                                          </p:stCondLst>
                                        </p:cTn>
                                        <p:tgtEl>
                                          <p:spTgt spid="14353"/>
                                        </p:tgtEl>
                                        <p:attrNameLst>
                                          <p:attrName>style.visibility</p:attrName>
                                        </p:attrNameLst>
                                      </p:cBhvr>
                                      <p:to>
                                        <p:strVal val="visible"/>
                                      </p:to>
                                    </p:set>
                                    <p:animEffect transition="in" filter="fade">
                                      <p:cBhvr>
                                        <p:cTn id="97" dur="3000"/>
                                        <p:tgtEl>
                                          <p:spTgt spid="14353"/>
                                        </p:tgtEl>
                                      </p:cBhvr>
                                    </p:animEffect>
                                    <p:anim calcmode="lin" valueType="num">
                                      <p:cBhvr>
                                        <p:cTn id="98" dur="3000" fill="hold"/>
                                        <p:tgtEl>
                                          <p:spTgt spid="14353"/>
                                        </p:tgtEl>
                                        <p:attrNameLst>
                                          <p:attrName>ppt_w</p:attrName>
                                        </p:attrNameLst>
                                      </p:cBhvr>
                                      <p:tavLst>
                                        <p:tav tm="0" fmla="#ppt_w*sin(2.5*pi*$)">
                                          <p:val>
                                            <p:fltVal val="0"/>
                                          </p:val>
                                        </p:tav>
                                        <p:tav tm="100000">
                                          <p:val>
                                            <p:fltVal val="1"/>
                                          </p:val>
                                        </p:tav>
                                      </p:tavLst>
                                    </p:anim>
                                    <p:anim calcmode="lin" valueType="num">
                                      <p:cBhvr>
                                        <p:cTn id="99" dur="3000" fill="hold"/>
                                        <p:tgtEl>
                                          <p:spTgt spid="14353"/>
                                        </p:tgtEl>
                                        <p:attrNameLst>
                                          <p:attrName>ppt_h</p:attrName>
                                        </p:attrNameLst>
                                      </p:cBhvr>
                                      <p:tavLst>
                                        <p:tav tm="0">
                                          <p:val>
                                            <p:strVal val="#ppt_h"/>
                                          </p:val>
                                        </p:tav>
                                        <p:tav tm="100000">
                                          <p:val>
                                            <p:strVal val="#ppt_h"/>
                                          </p:val>
                                        </p:tav>
                                      </p:tavLst>
                                    </p:anim>
                                  </p:childTnLst>
                                </p:cTn>
                              </p:par>
                            </p:childTnLst>
                          </p:cTn>
                        </p:par>
                        <p:par>
                          <p:cTn id="100" fill="hold" nodeType="afterGroup">
                            <p:stCondLst>
                              <p:cond delay="16350"/>
                            </p:stCondLst>
                            <p:childTnLst>
                              <p:par>
                                <p:cTn id="101" presetID="7" presetClass="exit" presetSubtype="1" fill="hold" nodeType="afterEffect">
                                  <p:stCondLst>
                                    <p:cond delay="0"/>
                                  </p:stCondLst>
                                  <p:iterate type="lt">
                                    <p:tmPct val="0"/>
                                  </p:iterate>
                                  <p:childTnLst>
                                    <p:anim calcmode="lin" valueType="num">
                                      <p:cBhvr additive="base">
                                        <p:cTn id="102" dur="5000"/>
                                        <p:tgtEl>
                                          <p:spTgt spid="14354">
                                            <p:txEl>
                                              <p:pRg st="0" end="0"/>
                                            </p:txEl>
                                          </p:spTgt>
                                        </p:tgtEl>
                                        <p:attrNameLst>
                                          <p:attrName>ppt_x</p:attrName>
                                        </p:attrNameLst>
                                      </p:cBhvr>
                                      <p:tavLst>
                                        <p:tav tm="0">
                                          <p:val>
                                            <p:strVal val="ppt_x"/>
                                          </p:val>
                                        </p:tav>
                                        <p:tav tm="100000">
                                          <p:val>
                                            <p:strVal val="ppt_x"/>
                                          </p:val>
                                        </p:tav>
                                      </p:tavLst>
                                    </p:anim>
                                    <p:anim calcmode="lin" valueType="num">
                                      <p:cBhvr additive="base">
                                        <p:cTn id="103" dur="5000"/>
                                        <p:tgtEl>
                                          <p:spTgt spid="14354">
                                            <p:txEl>
                                              <p:pRg st="0" end="0"/>
                                            </p:txEl>
                                          </p:spTgt>
                                        </p:tgtEl>
                                        <p:attrNameLst>
                                          <p:attrName>ppt_y</p:attrName>
                                        </p:attrNameLst>
                                      </p:cBhvr>
                                      <p:tavLst>
                                        <p:tav tm="0">
                                          <p:val>
                                            <p:strVal val="ppt_y"/>
                                          </p:val>
                                        </p:tav>
                                        <p:tav tm="100000">
                                          <p:val>
                                            <p:strVal val="0-ppt_h/2"/>
                                          </p:val>
                                        </p:tav>
                                      </p:tavLst>
                                    </p:anim>
                                    <p:set>
                                      <p:cBhvr>
                                        <p:cTn id="104" dur="1" fill="hold">
                                          <p:stCondLst>
                                            <p:cond delay="4999"/>
                                          </p:stCondLst>
                                        </p:cTn>
                                        <p:tgtEl>
                                          <p:spTgt spid="14354">
                                            <p:txEl>
                                              <p:pRg st="0" end="0"/>
                                            </p:txEl>
                                          </p:spTgt>
                                        </p:tgtEl>
                                        <p:attrNameLst>
                                          <p:attrName>style.visibility</p:attrName>
                                        </p:attrNameLst>
                                      </p:cBhvr>
                                      <p:to>
                                        <p:strVal val="hidden"/>
                                      </p:to>
                                    </p:set>
                                  </p:childTnLst>
                                </p:cTn>
                              </p:par>
                              <p:par>
                                <p:cTn id="105" presetID="7" presetClass="exit" presetSubtype="4" fill="hold" grpId="0" nodeType="withEffect">
                                  <p:stCondLst>
                                    <p:cond delay="0"/>
                                  </p:stCondLst>
                                  <p:iterate type="lt">
                                    <p:tmPct val="0"/>
                                  </p:iterate>
                                  <p:childTnLst>
                                    <p:anim calcmode="lin" valueType="num">
                                      <p:cBhvr additive="base">
                                        <p:cTn id="106" dur="5000"/>
                                        <p:tgtEl>
                                          <p:spTgt spid="14353"/>
                                        </p:tgtEl>
                                        <p:attrNameLst>
                                          <p:attrName>ppt_x</p:attrName>
                                        </p:attrNameLst>
                                      </p:cBhvr>
                                      <p:tavLst>
                                        <p:tav tm="0">
                                          <p:val>
                                            <p:strVal val="ppt_x"/>
                                          </p:val>
                                        </p:tav>
                                        <p:tav tm="100000">
                                          <p:val>
                                            <p:strVal val="ppt_x"/>
                                          </p:val>
                                        </p:tav>
                                      </p:tavLst>
                                    </p:anim>
                                    <p:anim calcmode="lin" valueType="num">
                                      <p:cBhvr additive="base">
                                        <p:cTn id="107" dur="5000"/>
                                        <p:tgtEl>
                                          <p:spTgt spid="14353"/>
                                        </p:tgtEl>
                                        <p:attrNameLst>
                                          <p:attrName>ppt_y</p:attrName>
                                        </p:attrNameLst>
                                      </p:cBhvr>
                                      <p:tavLst>
                                        <p:tav tm="0">
                                          <p:val>
                                            <p:strVal val="ppt_y"/>
                                          </p:val>
                                        </p:tav>
                                        <p:tav tm="100000">
                                          <p:val>
                                            <p:strVal val="1+ppt_h/2"/>
                                          </p:val>
                                        </p:tav>
                                      </p:tavLst>
                                    </p:anim>
                                    <p:set>
                                      <p:cBhvr>
                                        <p:cTn id="108" dur="1" fill="hold">
                                          <p:stCondLst>
                                            <p:cond delay="4999"/>
                                          </p:stCondLst>
                                        </p:cTn>
                                        <p:tgtEl>
                                          <p:spTgt spid="14353"/>
                                        </p:tgtEl>
                                        <p:attrNameLst>
                                          <p:attrName>style.visibility</p:attrName>
                                        </p:attrNameLst>
                                      </p:cBhvr>
                                      <p:to>
                                        <p:strVal val="hidden"/>
                                      </p:to>
                                    </p:set>
                                  </p:childTnLst>
                                </p:cTn>
                              </p:par>
                              <p:par>
                                <p:cTn id="109" presetID="10" presetClass="entr" presetSubtype="0" fill="hold" nodeType="withEffect">
                                  <p:stCondLst>
                                    <p:cond delay="0"/>
                                  </p:stCondLst>
                                  <p:childTnLst>
                                    <p:set>
                                      <p:cBhvr>
                                        <p:cTn id="110" dur="1" fill="hold">
                                          <p:stCondLst>
                                            <p:cond delay="0"/>
                                          </p:stCondLst>
                                        </p:cTn>
                                        <p:tgtEl>
                                          <p:spTgt spid="14363">
                                            <p:txEl>
                                              <p:pRg st="0" end="0"/>
                                            </p:txEl>
                                          </p:spTgt>
                                        </p:tgtEl>
                                        <p:attrNameLst>
                                          <p:attrName>style.visibility</p:attrName>
                                        </p:attrNameLst>
                                      </p:cBhvr>
                                      <p:to>
                                        <p:strVal val="visible"/>
                                      </p:to>
                                    </p:set>
                                    <p:animEffect transition="in" filter="fade">
                                      <p:cBhvr>
                                        <p:cTn id="111" dur="2000"/>
                                        <p:tgtEl>
                                          <p:spTgt spid="143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3" grpId="0"/>
      <p:bldP spid="14353"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6562"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239619" name="Group 3"/>
          <p:cNvGrpSpPr>
            <a:grpSpLocks/>
          </p:cNvGrpSpPr>
          <p:nvPr/>
        </p:nvGrpSpPr>
        <p:grpSpPr bwMode="auto">
          <a:xfrm>
            <a:off x="1831975" y="238125"/>
            <a:ext cx="419100" cy="381000"/>
            <a:chOff x="1056" y="672"/>
            <a:chExt cx="264" cy="240"/>
          </a:xfrm>
        </p:grpSpPr>
        <p:sp>
          <p:nvSpPr>
            <p:cNvPr id="66564"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65"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9620" name="Group 6"/>
          <p:cNvGrpSpPr>
            <a:grpSpLocks/>
          </p:cNvGrpSpPr>
          <p:nvPr/>
        </p:nvGrpSpPr>
        <p:grpSpPr bwMode="auto">
          <a:xfrm>
            <a:off x="484188" y="238125"/>
            <a:ext cx="419100" cy="381000"/>
            <a:chOff x="1056" y="672"/>
            <a:chExt cx="264" cy="240"/>
          </a:xfrm>
        </p:grpSpPr>
        <p:sp>
          <p:nvSpPr>
            <p:cNvPr id="66567"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68"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9621" name="Group 9"/>
          <p:cNvGrpSpPr>
            <a:grpSpLocks/>
          </p:cNvGrpSpPr>
          <p:nvPr/>
        </p:nvGrpSpPr>
        <p:grpSpPr bwMode="auto">
          <a:xfrm>
            <a:off x="3009900" y="231775"/>
            <a:ext cx="419100" cy="381000"/>
            <a:chOff x="1056" y="672"/>
            <a:chExt cx="264" cy="240"/>
          </a:xfrm>
        </p:grpSpPr>
        <p:sp>
          <p:nvSpPr>
            <p:cNvPr id="66570"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71"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9622" name="Group 12"/>
          <p:cNvGrpSpPr>
            <a:grpSpLocks/>
          </p:cNvGrpSpPr>
          <p:nvPr/>
        </p:nvGrpSpPr>
        <p:grpSpPr bwMode="auto">
          <a:xfrm>
            <a:off x="4270375" y="239713"/>
            <a:ext cx="419100" cy="381000"/>
            <a:chOff x="1056" y="672"/>
            <a:chExt cx="264" cy="240"/>
          </a:xfrm>
        </p:grpSpPr>
        <p:sp>
          <p:nvSpPr>
            <p:cNvPr id="66573"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74"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9623" name="Group 15"/>
          <p:cNvGrpSpPr>
            <a:grpSpLocks/>
          </p:cNvGrpSpPr>
          <p:nvPr/>
        </p:nvGrpSpPr>
        <p:grpSpPr bwMode="auto">
          <a:xfrm>
            <a:off x="5610225" y="223838"/>
            <a:ext cx="419100" cy="381000"/>
            <a:chOff x="1056" y="672"/>
            <a:chExt cx="264" cy="240"/>
          </a:xfrm>
        </p:grpSpPr>
        <p:sp>
          <p:nvSpPr>
            <p:cNvPr id="66576"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77"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9624" name="Group 18"/>
          <p:cNvGrpSpPr>
            <a:grpSpLocks/>
          </p:cNvGrpSpPr>
          <p:nvPr/>
        </p:nvGrpSpPr>
        <p:grpSpPr bwMode="auto">
          <a:xfrm>
            <a:off x="9182100" y="223838"/>
            <a:ext cx="419100" cy="381000"/>
            <a:chOff x="1056" y="672"/>
            <a:chExt cx="264" cy="240"/>
          </a:xfrm>
        </p:grpSpPr>
        <p:sp>
          <p:nvSpPr>
            <p:cNvPr id="66579"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80"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9625" name="Group 21"/>
          <p:cNvGrpSpPr>
            <a:grpSpLocks/>
          </p:cNvGrpSpPr>
          <p:nvPr/>
        </p:nvGrpSpPr>
        <p:grpSpPr bwMode="auto">
          <a:xfrm>
            <a:off x="8039100" y="214313"/>
            <a:ext cx="419100" cy="381000"/>
            <a:chOff x="1056" y="672"/>
            <a:chExt cx="264" cy="240"/>
          </a:xfrm>
        </p:grpSpPr>
        <p:sp>
          <p:nvSpPr>
            <p:cNvPr id="66582"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83"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239626" name="Group 24"/>
          <p:cNvGrpSpPr>
            <a:grpSpLocks/>
          </p:cNvGrpSpPr>
          <p:nvPr/>
        </p:nvGrpSpPr>
        <p:grpSpPr bwMode="auto">
          <a:xfrm>
            <a:off x="6838950" y="228600"/>
            <a:ext cx="419100" cy="381000"/>
            <a:chOff x="1056" y="672"/>
            <a:chExt cx="264" cy="240"/>
          </a:xfrm>
        </p:grpSpPr>
        <p:sp>
          <p:nvSpPr>
            <p:cNvPr id="66585"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86"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6587" name="Text Box 27"/>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a:t>
            </a:r>
            <a:r>
              <a:rPr lang="en-US" sz="2000">
                <a:solidFill>
                  <a:schemeClr val="bg2"/>
                </a:solidFill>
                <a:latin typeface="Chelsea Studio" charset="0"/>
                <a:cs typeface="+mn-cs"/>
              </a:rPr>
              <a:t> EXILE</a:t>
            </a:r>
            <a:r>
              <a:rPr lang="en-US" sz="2000">
                <a:latin typeface="Chelsea Studio" charset="0"/>
                <a:cs typeface="+mn-cs"/>
              </a:rPr>
              <a:t>  </a:t>
            </a:r>
            <a:r>
              <a:rPr lang="en-US" sz="2000">
                <a:solidFill>
                  <a:schemeClr val="bg2"/>
                </a:solidFill>
                <a:latin typeface="Chelsea Studio" charset="0"/>
                <a:cs typeface="+mn-cs"/>
              </a:rPr>
              <a:t>EZEKIEL</a:t>
            </a:r>
            <a:r>
              <a:rPr lang="en-US" sz="2000">
                <a:latin typeface="Chelsea Studio" charset="0"/>
                <a:cs typeface="+mn-cs"/>
              </a:rPr>
              <a:t>  </a:t>
            </a:r>
            <a:r>
              <a:rPr lang="en-US" sz="2000">
                <a:solidFill>
                  <a:schemeClr val="bg2"/>
                </a:solidFill>
                <a:latin typeface="Chelsea Studio" charset="0"/>
                <a:cs typeface="+mn-cs"/>
              </a:rPr>
              <a:t>ISSUES</a:t>
            </a:r>
            <a:r>
              <a:rPr lang="en-US" sz="2000">
                <a:latin typeface="Chelsea Studio" charset="0"/>
                <a:cs typeface="+mn-cs"/>
              </a:rPr>
              <a:t> </a:t>
            </a:r>
            <a:r>
              <a:rPr lang="en-US" sz="2000">
                <a:solidFill>
                  <a:schemeClr val="bg2"/>
                </a:solidFill>
                <a:latin typeface="Chelsea Studio" charset="0"/>
                <a:cs typeface="+mn-cs"/>
              </a:rPr>
              <a:t> DANIEL </a:t>
            </a:r>
            <a:r>
              <a:rPr lang="en-US" sz="2000">
                <a:latin typeface="Chelsea Studio" charset="0"/>
                <a:cs typeface="+mn-cs"/>
              </a:rPr>
              <a:t> </a:t>
            </a:r>
            <a:r>
              <a:rPr lang="en-US" sz="2000">
                <a:solidFill>
                  <a:schemeClr val="bg2"/>
                </a:solidFill>
                <a:latin typeface="Chelsea Studio" charset="0"/>
                <a:cs typeface="+mn-cs"/>
              </a:rPr>
              <a:t>ISSUES </a:t>
            </a:r>
            <a:r>
              <a:rPr lang="en-US" sz="2000">
                <a:latin typeface="Chelsea Studio" charset="0"/>
                <a:cs typeface="+mn-cs"/>
              </a:rPr>
              <a:t> </a:t>
            </a:r>
            <a:r>
              <a:rPr lang="en-US" sz="2000">
                <a:solidFill>
                  <a:schemeClr val="bg2"/>
                </a:solidFill>
                <a:latin typeface="Chelsea Studio" charset="0"/>
                <a:cs typeface="+mn-cs"/>
              </a:rPr>
              <a:t>QUIZ </a:t>
            </a:r>
            <a:r>
              <a:rPr lang="en-US" sz="2000">
                <a:latin typeface="Chelsea Studio" charset="0"/>
                <a:cs typeface="+mn-cs"/>
              </a:rPr>
              <a:t>SUMMARY</a:t>
            </a:r>
          </a:p>
        </p:txBody>
      </p:sp>
      <p:cxnSp>
        <p:nvCxnSpPr>
          <p:cNvPr id="66588" name="AutoShape 28"/>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66589" name="Oval 29"/>
          <p:cNvSpPr>
            <a:spLocks noChangeArrowheads="1"/>
          </p:cNvSpPr>
          <p:nvPr/>
        </p:nvSpPr>
        <p:spPr bwMode="auto">
          <a:xfrm>
            <a:off x="8912225" y="-1905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6594" name="WordArt 34"/>
          <p:cNvSpPr>
            <a:spLocks noChangeArrowheads="1" noChangeShapeType="1" noTextEdit="1"/>
          </p:cNvSpPr>
          <p:nvPr/>
        </p:nvSpPr>
        <p:spPr bwMode="auto">
          <a:xfrm>
            <a:off x="3181350" y="2933700"/>
            <a:ext cx="3848100" cy="1485900"/>
          </a:xfrm>
          <a:prstGeom prst="rect">
            <a:avLst/>
          </a:prstGeom>
        </p:spPr>
        <p:txBody>
          <a:bodyPr wrap="none" fromWordArt="1">
            <a:prstTxWarp prst="textFadeUp">
              <a:avLst>
                <a:gd name="adj" fmla="val 9991"/>
              </a:avLst>
            </a:prstTxWarp>
          </a:bodyPr>
          <a:lstStyle/>
          <a:p>
            <a:r>
              <a:rPr lang="en-US" sz="3600" kern="10">
                <a:ln w="12700">
                  <a:solidFill>
                    <a:srgbClr val="FF6600"/>
                  </a:solidFill>
                  <a:round/>
                  <a:headEnd/>
                  <a:tailEnd/>
                </a:ln>
                <a:solidFill>
                  <a:srgbClr val="CC0000">
                    <a:alpha val="70195"/>
                  </a:srgbClr>
                </a:solidFill>
                <a:effectLst>
                  <a:outerShdw blurRad="63500" dist="38099" dir="2700000" sy="50000" rotWithShape="0">
                    <a:srgbClr val="875B0D">
                      <a:alpha val="70000"/>
                    </a:srgbClr>
                  </a:outerShdw>
                </a:effectLst>
                <a:latin typeface="Alan Den"/>
                <a:ea typeface="Alan Den"/>
                <a:cs typeface="Alan Den"/>
              </a:rPr>
              <a:t>E X I L E</a:t>
            </a:r>
          </a:p>
        </p:txBody>
      </p:sp>
      <p:sp>
        <p:nvSpPr>
          <p:cNvPr id="66597" name="Text Box 37"/>
          <p:cNvSpPr txBox="1">
            <a:spLocks noChangeArrowheads="1"/>
          </p:cNvSpPr>
          <p:nvPr/>
        </p:nvSpPr>
        <p:spPr bwMode="auto">
          <a:xfrm>
            <a:off x="679450" y="1354138"/>
            <a:ext cx="3019425" cy="954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latin typeface="Arial Black" charset="0"/>
                <a:cs typeface="+mn-cs"/>
              </a:rPr>
              <a:t>Sin has its </a:t>
            </a:r>
          </a:p>
          <a:p>
            <a:pPr>
              <a:defRPr/>
            </a:pPr>
            <a:r>
              <a:rPr lang="en-US" sz="2800">
                <a:solidFill>
                  <a:srgbClr val="0000FF"/>
                </a:solidFill>
                <a:latin typeface="Arial Black" charset="0"/>
                <a:cs typeface="+mn-cs"/>
              </a:rPr>
              <a:t>consequences</a:t>
            </a:r>
          </a:p>
        </p:txBody>
      </p:sp>
      <p:sp>
        <p:nvSpPr>
          <p:cNvPr id="66610" name="Text Box 50"/>
          <p:cNvSpPr txBox="1">
            <a:spLocks noChangeArrowheads="1"/>
          </p:cNvSpPr>
          <p:nvPr/>
        </p:nvSpPr>
        <p:spPr bwMode="auto">
          <a:xfrm>
            <a:off x="3919538" y="1125538"/>
            <a:ext cx="5000625"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latin typeface="Arial Black" charset="0"/>
                <a:cs typeface="+mn-cs"/>
              </a:rPr>
              <a:t>We should </a:t>
            </a:r>
            <a:r>
              <a:rPr lang="en-US" sz="2800" dirty="0">
                <a:solidFill>
                  <a:srgbClr val="0000FF"/>
                </a:solidFill>
                <a:latin typeface="Arial Black" charset="0"/>
                <a:cs typeface="+mn-cs"/>
              </a:rPr>
              <a:t>obey </a:t>
            </a:r>
          </a:p>
          <a:p>
            <a:pPr>
              <a:defRPr/>
            </a:pPr>
            <a:r>
              <a:rPr lang="en-US" sz="2800" dirty="0">
                <a:latin typeface="Arial Black" charset="0"/>
                <a:cs typeface="+mn-cs"/>
              </a:rPr>
              <a:t>God</a:t>
            </a:r>
            <a:r>
              <a:rPr lang="fr-FR" altLang="ja-JP" sz="2800" dirty="0">
                <a:latin typeface="Arial"/>
                <a:cs typeface="+mn-cs"/>
              </a:rPr>
              <a:t>'</a:t>
            </a:r>
            <a:r>
              <a:rPr lang="en-US" sz="2800" dirty="0">
                <a:latin typeface="Arial Black" charset="0"/>
                <a:cs typeface="+mn-cs"/>
              </a:rPr>
              <a:t>s commands and </a:t>
            </a:r>
            <a:r>
              <a:rPr lang="en-US" sz="2800" dirty="0">
                <a:solidFill>
                  <a:srgbClr val="0000FF"/>
                </a:solidFill>
                <a:latin typeface="Arial Black" charset="0"/>
                <a:cs typeface="+mn-cs"/>
              </a:rPr>
              <a:t>repent </a:t>
            </a:r>
            <a:r>
              <a:rPr lang="en-US" sz="2800" dirty="0">
                <a:latin typeface="Arial Black" charset="0"/>
                <a:cs typeface="+mn-cs"/>
              </a:rPr>
              <a:t>of our sins</a:t>
            </a:r>
          </a:p>
        </p:txBody>
      </p:sp>
      <p:sp>
        <p:nvSpPr>
          <p:cNvPr id="66611" name="Text Box 51"/>
          <p:cNvSpPr txBox="1">
            <a:spLocks noChangeArrowheads="1"/>
          </p:cNvSpPr>
          <p:nvPr/>
        </p:nvSpPr>
        <p:spPr bwMode="auto">
          <a:xfrm>
            <a:off x="6840538" y="2741613"/>
            <a:ext cx="3446462"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a:latin typeface="Arial Black" charset="0"/>
                <a:cs typeface="+mn-cs"/>
              </a:rPr>
              <a:t>Complete </a:t>
            </a:r>
            <a:r>
              <a:rPr lang="en-US" sz="2800">
                <a:solidFill>
                  <a:srgbClr val="0000FF"/>
                </a:solidFill>
                <a:latin typeface="Arial Black" charset="0"/>
                <a:cs typeface="+mn-cs"/>
              </a:rPr>
              <a:t>sovereignty </a:t>
            </a:r>
          </a:p>
          <a:p>
            <a:pPr>
              <a:defRPr/>
            </a:pPr>
            <a:r>
              <a:rPr lang="en-US" sz="2800">
                <a:latin typeface="Arial Black" charset="0"/>
                <a:cs typeface="+mn-cs"/>
              </a:rPr>
              <a:t>of God</a:t>
            </a:r>
          </a:p>
        </p:txBody>
      </p:sp>
      <p:sp>
        <p:nvSpPr>
          <p:cNvPr id="66612" name="Text Box 52"/>
          <p:cNvSpPr txBox="1">
            <a:spLocks noChangeArrowheads="1"/>
          </p:cNvSpPr>
          <p:nvPr/>
        </p:nvSpPr>
        <p:spPr bwMode="auto">
          <a:xfrm>
            <a:off x="6019800" y="4478338"/>
            <a:ext cx="3948113" cy="181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latin typeface="Arial Black" charset="0"/>
                <a:cs typeface="+mn-cs"/>
              </a:rPr>
              <a:t>God can use the </a:t>
            </a:r>
            <a:r>
              <a:rPr lang="en-US" sz="2800" dirty="0" err="1">
                <a:latin typeface="Arial Black" charset="0"/>
                <a:cs typeface="+mn-cs"/>
              </a:rPr>
              <a:t>unGodly</a:t>
            </a:r>
            <a:r>
              <a:rPr lang="en-US" sz="2800" dirty="0">
                <a:latin typeface="Arial Black" charset="0"/>
                <a:cs typeface="+mn-cs"/>
              </a:rPr>
              <a:t> to </a:t>
            </a:r>
          </a:p>
          <a:p>
            <a:pPr>
              <a:defRPr/>
            </a:pPr>
            <a:r>
              <a:rPr lang="en-US" sz="2800" dirty="0">
                <a:solidFill>
                  <a:srgbClr val="0000FF"/>
                </a:solidFill>
                <a:latin typeface="Arial Black" charset="0"/>
                <a:cs typeface="+mn-cs"/>
              </a:rPr>
              <a:t>accomplish</a:t>
            </a:r>
          </a:p>
          <a:p>
            <a:pPr>
              <a:defRPr/>
            </a:pPr>
            <a:r>
              <a:rPr lang="en-US" sz="2800" dirty="0">
                <a:latin typeface="Arial Black" charset="0"/>
                <a:cs typeface="+mn-cs"/>
              </a:rPr>
              <a:t> His plan</a:t>
            </a:r>
          </a:p>
        </p:txBody>
      </p:sp>
      <p:sp>
        <p:nvSpPr>
          <p:cNvPr id="66613" name="Text Box 53"/>
          <p:cNvSpPr txBox="1">
            <a:spLocks noChangeArrowheads="1"/>
          </p:cNvSpPr>
          <p:nvPr/>
        </p:nvSpPr>
        <p:spPr bwMode="auto">
          <a:xfrm>
            <a:off x="3436938" y="5199063"/>
            <a:ext cx="2784475"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a:latin typeface="Arial Black" charset="0"/>
                <a:cs typeface="+mn-cs"/>
              </a:rPr>
              <a:t>God will achieve His </a:t>
            </a:r>
            <a:r>
              <a:rPr lang="en-US" sz="2800">
                <a:solidFill>
                  <a:srgbClr val="0000FF"/>
                </a:solidFill>
                <a:latin typeface="Arial Black" charset="0"/>
                <a:cs typeface="+mn-cs"/>
              </a:rPr>
              <a:t>purpose</a:t>
            </a:r>
          </a:p>
        </p:txBody>
      </p:sp>
      <p:sp>
        <p:nvSpPr>
          <p:cNvPr id="66614" name="Text Box 54"/>
          <p:cNvSpPr txBox="1">
            <a:spLocks noChangeArrowheads="1"/>
          </p:cNvSpPr>
          <p:nvPr/>
        </p:nvSpPr>
        <p:spPr bwMode="auto">
          <a:xfrm>
            <a:off x="430213" y="4502150"/>
            <a:ext cx="2819400"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a:latin typeface="Arial Black" charset="0"/>
                <a:cs typeface="+mn-cs"/>
              </a:rPr>
              <a:t>Human dominion will be </a:t>
            </a:r>
            <a:r>
              <a:rPr lang="en-US" sz="2800">
                <a:solidFill>
                  <a:srgbClr val="0000FF"/>
                </a:solidFill>
                <a:latin typeface="Arial Black" charset="0"/>
                <a:cs typeface="+mn-cs"/>
              </a:rPr>
              <a:t>destroyed</a:t>
            </a:r>
          </a:p>
        </p:txBody>
      </p:sp>
      <p:sp>
        <p:nvSpPr>
          <p:cNvPr id="66615" name="Text Box 55"/>
          <p:cNvSpPr txBox="1">
            <a:spLocks noChangeArrowheads="1"/>
          </p:cNvSpPr>
          <p:nvPr/>
        </p:nvSpPr>
        <p:spPr bwMode="auto">
          <a:xfrm>
            <a:off x="0" y="2741613"/>
            <a:ext cx="3449638" cy="1384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dirty="0">
                <a:latin typeface="Arial Black" charset="0"/>
                <a:cs typeface="+mn-cs"/>
              </a:rPr>
              <a:t>Let no one despise your </a:t>
            </a:r>
            <a:r>
              <a:rPr lang="en-US" sz="2800" dirty="0">
                <a:solidFill>
                  <a:srgbClr val="0000FF"/>
                </a:solidFill>
                <a:latin typeface="Arial Black" charset="0"/>
                <a:cs typeface="+mn-cs"/>
              </a:rPr>
              <a:t>youth</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589"/>
                                        </p:tgtEl>
                                        <p:attrNameLst>
                                          <p:attrName>style.visibility</p:attrName>
                                        </p:attrNameLst>
                                      </p:cBhvr>
                                      <p:to>
                                        <p:strVal val="visible"/>
                                      </p:to>
                                    </p:set>
                                    <p:animEffect transition="in" filter="fade">
                                      <p:cBhvr>
                                        <p:cTn id="7" dur="2000"/>
                                        <p:tgtEl>
                                          <p:spTgt spid="66589"/>
                                        </p:tgtEl>
                                      </p:cBhvr>
                                    </p:animEffect>
                                  </p:childTnLst>
                                </p:cTn>
                              </p:par>
                            </p:childTnLst>
                          </p:cTn>
                        </p:par>
                        <p:par>
                          <p:cTn id="8" fill="hold" nodeType="afterGroup">
                            <p:stCondLst>
                              <p:cond delay="2000"/>
                            </p:stCondLst>
                            <p:childTnLst>
                              <p:par>
                                <p:cTn id="9" presetID="26" presetClass="emph" presetSubtype="0" repeatCount="4000" fill="hold" grpId="1" nodeType="afterEffect">
                                  <p:stCondLst>
                                    <p:cond delay="0"/>
                                  </p:stCondLst>
                                  <p:childTnLst>
                                    <p:animEffect transition="out" filter="fade">
                                      <p:cBhvr>
                                        <p:cTn id="10" dur="2000" tmFilter="0, 0; .2, .5; .8, .5; 1, 0"/>
                                        <p:tgtEl>
                                          <p:spTgt spid="66589"/>
                                        </p:tgtEl>
                                      </p:cBhvr>
                                    </p:animEffect>
                                    <p:animScale>
                                      <p:cBhvr>
                                        <p:cTn id="11" dur="1000" autoRev="1" fill="hold"/>
                                        <p:tgtEl>
                                          <p:spTgt spid="66589"/>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66594"/>
                                        </p:tgtEl>
                                        <p:attrNameLst>
                                          <p:attrName>style.visibility</p:attrName>
                                        </p:attrNameLst>
                                      </p:cBhvr>
                                      <p:to>
                                        <p:strVal val="visible"/>
                                      </p:to>
                                    </p:set>
                                    <p:anim calcmode="lin" valueType="num">
                                      <p:cBhvr>
                                        <p:cTn id="16" dur="500" fill="hold"/>
                                        <p:tgtEl>
                                          <p:spTgt spid="66594"/>
                                        </p:tgtEl>
                                        <p:attrNameLst>
                                          <p:attrName>ppt_w</p:attrName>
                                        </p:attrNameLst>
                                      </p:cBhvr>
                                      <p:tavLst>
                                        <p:tav tm="0">
                                          <p:val>
                                            <p:fltVal val="0"/>
                                          </p:val>
                                        </p:tav>
                                        <p:tav tm="100000">
                                          <p:val>
                                            <p:strVal val="#ppt_w"/>
                                          </p:val>
                                        </p:tav>
                                      </p:tavLst>
                                    </p:anim>
                                    <p:anim calcmode="lin" valueType="num">
                                      <p:cBhvr>
                                        <p:cTn id="17" dur="500" fill="hold"/>
                                        <p:tgtEl>
                                          <p:spTgt spid="66594"/>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66597"/>
                                        </p:tgtEl>
                                        <p:attrNameLst>
                                          <p:attrName>style.visibility</p:attrName>
                                        </p:attrNameLst>
                                      </p:cBhvr>
                                      <p:to>
                                        <p:strVal val="visible"/>
                                      </p:to>
                                    </p:set>
                                    <p:anim calcmode="lin" valueType="num">
                                      <p:cBhvr>
                                        <p:cTn id="22" dur="500" fill="hold"/>
                                        <p:tgtEl>
                                          <p:spTgt spid="66597"/>
                                        </p:tgtEl>
                                        <p:attrNameLst>
                                          <p:attrName>ppt_w</p:attrName>
                                        </p:attrNameLst>
                                      </p:cBhvr>
                                      <p:tavLst>
                                        <p:tav tm="0">
                                          <p:val>
                                            <p:fltVal val="0"/>
                                          </p:val>
                                        </p:tav>
                                        <p:tav tm="100000">
                                          <p:val>
                                            <p:strVal val="#ppt_w"/>
                                          </p:val>
                                        </p:tav>
                                      </p:tavLst>
                                    </p:anim>
                                    <p:anim calcmode="lin" valueType="num">
                                      <p:cBhvr>
                                        <p:cTn id="23" dur="500" fill="hold"/>
                                        <p:tgtEl>
                                          <p:spTgt spid="66597"/>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66610"/>
                                        </p:tgtEl>
                                        <p:attrNameLst>
                                          <p:attrName>style.visibility</p:attrName>
                                        </p:attrNameLst>
                                      </p:cBhvr>
                                      <p:to>
                                        <p:strVal val="visible"/>
                                      </p:to>
                                    </p:set>
                                    <p:anim calcmode="lin" valueType="num">
                                      <p:cBhvr>
                                        <p:cTn id="28" dur="500" fill="hold"/>
                                        <p:tgtEl>
                                          <p:spTgt spid="66610"/>
                                        </p:tgtEl>
                                        <p:attrNameLst>
                                          <p:attrName>ppt_w</p:attrName>
                                        </p:attrNameLst>
                                      </p:cBhvr>
                                      <p:tavLst>
                                        <p:tav tm="0">
                                          <p:val>
                                            <p:fltVal val="0"/>
                                          </p:val>
                                        </p:tav>
                                        <p:tav tm="100000">
                                          <p:val>
                                            <p:strVal val="#ppt_w"/>
                                          </p:val>
                                        </p:tav>
                                      </p:tavLst>
                                    </p:anim>
                                    <p:anim calcmode="lin" valueType="num">
                                      <p:cBhvr>
                                        <p:cTn id="29" dur="500" fill="hold"/>
                                        <p:tgtEl>
                                          <p:spTgt spid="66610"/>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66611"/>
                                        </p:tgtEl>
                                        <p:attrNameLst>
                                          <p:attrName>style.visibility</p:attrName>
                                        </p:attrNameLst>
                                      </p:cBhvr>
                                      <p:to>
                                        <p:strVal val="visible"/>
                                      </p:to>
                                    </p:set>
                                    <p:anim calcmode="lin" valueType="num">
                                      <p:cBhvr>
                                        <p:cTn id="34" dur="500" fill="hold"/>
                                        <p:tgtEl>
                                          <p:spTgt spid="66611"/>
                                        </p:tgtEl>
                                        <p:attrNameLst>
                                          <p:attrName>ppt_w</p:attrName>
                                        </p:attrNameLst>
                                      </p:cBhvr>
                                      <p:tavLst>
                                        <p:tav tm="0">
                                          <p:val>
                                            <p:fltVal val="0"/>
                                          </p:val>
                                        </p:tav>
                                        <p:tav tm="100000">
                                          <p:val>
                                            <p:strVal val="#ppt_w"/>
                                          </p:val>
                                        </p:tav>
                                      </p:tavLst>
                                    </p:anim>
                                    <p:anim calcmode="lin" valueType="num">
                                      <p:cBhvr>
                                        <p:cTn id="35" dur="500" fill="hold"/>
                                        <p:tgtEl>
                                          <p:spTgt spid="66611"/>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16" fill="hold" grpId="0" nodeType="clickEffect">
                                  <p:stCondLst>
                                    <p:cond delay="0"/>
                                  </p:stCondLst>
                                  <p:childTnLst>
                                    <p:set>
                                      <p:cBhvr>
                                        <p:cTn id="39" dur="1" fill="hold">
                                          <p:stCondLst>
                                            <p:cond delay="0"/>
                                          </p:stCondLst>
                                        </p:cTn>
                                        <p:tgtEl>
                                          <p:spTgt spid="66612"/>
                                        </p:tgtEl>
                                        <p:attrNameLst>
                                          <p:attrName>style.visibility</p:attrName>
                                        </p:attrNameLst>
                                      </p:cBhvr>
                                      <p:to>
                                        <p:strVal val="visible"/>
                                      </p:to>
                                    </p:set>
                                    <p:anim calcmode="lin" valueType="num">
                                      <p:cBhvr>
                                        <p:cTn id="40" dur="500" fill="hold"/>
                                        <p:tgtEl>
                                          <p:spTgt spid="66612"/>
                                        </p:tgtEl>
                                        <p:attrNameLst>
                                          <p:attrName>ppt_w</p:attrName>
                                        </p:attrNameLst>
                                      </p:cBhvr>
                                      <p:tavLst>
                                        <p:tav tm="0">
                                          <p:val>
                                            <p:fltVal val="0"/>
                                          </p:val>
                                        </p:tav>
                                        <p:tav tm="100000">
                                          <p:val>
                                            <p:strVal val="#ppt_w"/>
                                          </p:val>
                                        </p:tav>
                                      </p:tavLst>
                                    </p:anim>
                                    <p:anim calcmode="lin" valueType="num">
                                      <p:cBhvr>
                                        <p:cTn id="41" dur="500" fill="hold"/>
                                        <p:tgtEl>
                                          <p:spTgt spid="66612"/>
                                        </p:tgtEl>
                                        <p:attrNameLst>
                                          <p:attrName>ppt_h</p:attrName>
                                        </p:attrNameLst>
                                      </p:cBhvr>
                                      <p:tavLst>
                                        <p:tav tm="0">
                                          <p:val>
                                            <p:fltVal val="0"/>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66613"/>
                                        </p:tgtEl>
                                        <p:attrNameLst>
                                          <p:attrName>style.visibility</p:attrName>
                                        </p:attrNameLst>
                                      </p:cBhvr>
                                      <p:to>
                                        <p:strVal val="visible"/>
                                      </p:to>
                                    </p:set>
                                    <p:anim calcmode="lin" valueType="num">
                                      <p:cBhvr>
                                        <p:cTn id="46" dur="500" fill="hold"/>
                                        <p:tgtEl>
                                          <p:spTgt spid="66613"/>
                                        </p:tgtEl>
                                        <p:attrNameLst>
                                          <p:attrName>ppt_w</p:attrName>
                                        </p:attrNameLst>
                                      </p:cBhvr>
                                      <p:tavLst>
                                        <p:tav tm="0">
                                          <p:val>
                                            <p:fltVal val="0"/>
                                          </p:val>
                                        </p:tav>
                                        <p:tav tm="100000">
                                          <p:val>
                                            <p:strVal val="#ppt_w"/>
                                          </p:val>
                                        </p:tav>
                                      </p:tavLst>
                                    </p:anim>
                                    <p:anim calcmode="lin" valueType="num">
                                      <p:cBhvr>
                                        <p:cTn id="47" dur="500" fill="hold"/>
                                        <p:tgtEl>
                                          <p:spTgt spid="66613"/>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66614"/>
                                        </p:tgtEl>
                                        <p:attrNameLst>
                                          <p:attrName>style.visibility</p:attrName>
                                        </p:attrNameLst>
                                      </p:cBhvr>
                                      <p:to>
                                        <p:strVal val="visible"/>
                                      </p:to>
                                    </p:set>
                                    <p:anim calcmode="lin" valueType="num">
                                      <p:cBhvr>
                                        <p:cTn id="52" dur="500" fill="hold"/>
                                        <p:tgtEl>
                                          <p:spTgt spid="66614"/>
                                        </p:tgtEl>
                                        <p:attrNameLst>
                                          <p:attrName>ppt_w</p:attrName>
                                        </p:attrNameLst>
                                      </p:cBhvr>
                                      <p:tavLst>
                                        <p:tav tm="0">
                                          <p:val>
                                            <p:fltVal val="0"/>
                                          </p:val>
                                        </p:tav>
                                        <p:tav tm="100000">
                                          <p:val>
                                            <p:strVal val="#ppt_w"/>
                                          </p:val>
                                        </p:tav>
                                      </p:tavLst>
                                    </p:anim>
                                    <p:anim calcmode="lin" valueType="num">
                                      <p:cBhvr>
                                        <p:cTn id="53" dur="500" fill="hold"/>
                                        <p:tgtEl>
                                          <p:spTgt spid="66614"/>
                                        </p:tgtEl>
                                        <p:attrNameLst>
                                          <p:attrName>ppt_h</p:attrName>
                                        </p:attrNameLst>
                                      </p:cBhvr>
                                      <p:tavLst>
                                        <p:tav tm="0">
                                          <p:val>
                                            <p:fltVal val="0"/>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66615"/>
                                        </p:tgtEl>
                                        <p:attrNameLst>
                                          <p:attrName>style.visibility</p:attrName>
                                        </p:attrNameLst>
                                      </p:cBhvr>
                                      <p:to>
                                        <p:strVal val="visible"/>
                                      </p:to>
                                    </p:set>
                                    <p:anim calcmode="lin" valueType="num">
                                      <p:cBhvr>
                                        <p:cTn id="58" dur="500" fill="hold"/>
                                        <p:tgtEl>
                                          <p:spTgt spid="66615"/>
                                        </p:tgtEl>
                                        <p:attrNameLst>
                                          <p:attrName>ppt_w</p:attrName>
                                        </p:attrNameLst>
                                      </p:cBhvr>
                                      <p:tavLst>
                                        <p:tav tm="0">
                                          <p:val>
                                            <p:fltVal val="0"/>
                                          </p:val>
                                        </p:tav>
                                        <p:tav tm="100000">
                                          <p:val>
                                            <p:strVal val="#ppt_w"/>
                                          </p:val>
                                        </p:tav>
                                      </p:tavLst>
                                    </p:anim>
                                    <p:anim calcmode="lin" valueType="num">
                                      <p:cBhvr>
                                        <p:cTn id="59" dur="500" fill="hold"/>
                                        <p:tgtEl>
                                          <p:spTgt spid="666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9" grpId="0" animBg="1"/>
      <p:bldP spid="66589" grpId="1" animBg="1"/>
      <p:bldP spid="66594" grpId="0" animBg="1"/>
      <p:bldP spid="66597" grpId="0"/>
      <p:bldP spid="66610" grpId="0"/>
      <p:bldP spid="66611" grpId="0"/>
      <p:bldP spid="66612" grpId="0"/>
      <p:bldP spid="66613" grpId="0"/>
      <p:bldP spid="66614" grpId="0"/>
      <p:bldP spid="6661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7042" name="Picture 2" descr="2663777-lg"/>
          <p:cNvPicPr>
            <a:picLocks noGrp="1" noChangeAspect="1" noChangeArrowheads="1"/>
          </p:cNvPicPr>
          <p:nvPr>
            <p:ph/>
          </p:nvPr>
        </p:nvPicPr>
        <p:blipFill>
          <a:blip r:embed="rId5">
            <a:extLst>
              <a:ext uri="{28A0092B-C50C-407E-A947-70E740481C1C}">
                <a14:useLocalDpi xmlns:a14="http://schemas.microsoft.com/office/drawing/2010/main" val="0"/>
              </a:ext>
            </a:extLst>
          </a:blip>
          <a:srcRect/>
          <a:stretch>
            <a:fillRect/>
          </a:stretch>
        </p:blipFill>
        <p:spPr>
          <a:xfrm>
            <a:off x="0" y="571500"/>
            <a:ext cx="10287000" cy="5715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87043" name="Text Box 3"/>
          <p:cNvSpPr txBox="1">
            <a:spLocks noChangeArrowheads="1"/>
          </p:cNvSpPr>
          <p:nvPr/>
        </p:nvSpPr>
        <p:spPr bwMode="auto">
          <a:xfrm>
            <a:off x="6600825" y="6278563"/>
            <a:ext cx="3400425" cy="584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solidFill>
                  <a:schemeClr val="accent1"/>
                </a:solidFill>
                <a:latin typeface="Candy Sniper" charset="0"/>
                <a:cs typeface="+mn-cs"/>
              </a:rPr>
              <a:t>The River Is Here</a:t>
            </a:r>
          </a:p>
        </p:txBody>
      </p:sp>
      <p:sp>
        <p:nvSpPr>
          <p:cNvPr id="87044" name="Text Box 4"/>
          <p:cNvSpPr txBox="1">
            <a:spLocks noChangeArrowheads="1"/>
          </p:cNvSpPr>
          <p:nvPr/>
        </p:nvSpPr>
        <p:spPr bwMode="auto">
          <a:xfrm>
            <a:off x="2090738" y="1433513"/>
            <a:ext cx="6219825" cy="4032250"/>
          </a:xfrm>
          <a:prstGeom prst="rect">
            <a:avLst/>
          </a:prstGeom>
          <a:solidFill>
            <a:srgbClr val="BBE0E3">
              <a:alpha val="6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latin typeface="Candy Sniper" charset="0"/>
                <a:cs typeface="+mn-cs"/>
              </a:rPr>
              <a:t>Down the mountain </a:t>
            </a:r>
          </a:p>
          <a:p>
            <a:pPr>
              <a:defRPr/>
            </a:pPr>
            <a:r>
              <a:rPr lang="en-US" sz="3200" dirty="0">
                <a:latin typeface="Candy Sniper" charset="0"/>
                <a:cs typeface="+mn-cs"/>
              </a:rPr>
              <a:t>the river flows</a:t>
            </a:r>
          </a:p>
          <a:p>
            <a:pPr>
              <a:defRPr/>
            </a:pPr>
            <a:r>
              <a:rPr lang="en-US" sz="3200" dirty="0">
                <a:latin typeface="Candy Sniper" charset="0"/>
                <a:cs typeface="+mn-cs"/>
              </a:rPr>
              <a:t>And it brings refreshing wherever it goes</a:t>
            </a:r>
          </a:p>
          <a:p>
            <a:pPr>
              <a:defRPr/>
            </a:pPr>
            <a:r>
              <a:rPr lang="en-US" sz="3200" dirty="0">
                <a:latin typeface="Candy Sniper" charset="0"/>
                <a:cs typeface="+mn-cs"/>
              </a:rPr>
              <a:t>Through the valleys </a:t>
            </a:r>
          </a:p>
          <a:p>
            <a:pPr>
              <a:defRPr/>
            </a:pPr>
            <a:r>
              <a:rPr lang="en-US" sz="3200" dirty="0">
                <a:latin typeface="Candy Sniper" charset="0"/>
                <a:cs typeface="+mn-cs"/>
              </a:rPr>
              <a:t>and over the fields</a:t>
            </a:r>
          </a:p>
          <a:p>
            <a:pPr>
              <a:defRPr/>
            </a:pPr>
            <a:r>
              <a:rPr lang="en-US" sz="3200" dirty="0">
                <a:latin typeface="Candy Sniper" charset="0"/>
                <a:cs typeface="+mn-cs"/>
              </a:rPr>
              <a:t>The river is rushing </a:t>
            </a:r>
          </a:p>
          <a:p>
            <a:pPr>
              <a:defRPr/>
            </a:pPr>
            <a:r>
              <a:rPr lang="en-US" sz="3200" dirty="0">
                <a:latin typeface="Candy Sniper" charset="0"/>
                <a:cs typeface="+mn-cs"/>
              </a:rPr>
              <a:t>and the river is here</a:t>
            </a:r>
          </a:p>
        </p:txBody>
      </p:sp>
      <p:sp>
        <p:nvSpPr>
          <p:cNvPr id="87045" name="Text Box 5"/>
          <p:cNvSpPr txBox="1">
            <a:spLocks noChangeArrowheads="1"/>
          </p:cNvSpPr>
          <p:nvPr/>
        </p:nvSpPr>
        <p:spPr bwMode="auto">
          <a:xfrm>
            <a:off x="2117725" y="1444625"/>
            <a:ext cx="6143625" cy="4032250"/>
          </a:xfrm>
          <a:prstGeom prst="rect">
            <a:avLst/>
          </a:prstGeom>
          <a:solidFill>
            <a:srgbClr val="9999FF">
              <a:alpha val="6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latin typeface="Candy Sniper" charset="0"/>
                <a:cs typeface="+mn-cs"/>
              </a:rPr>
              <a:t>The river of God </a:t>
            </a:r>
            <a:br>
              <a:rPr lang="en-US" sz="3200" dirty="0">
                <a:latin typeface="Candy Sniper" charset="0"/>
                <a:cs typeface="+mn-cs"/>
              </a:rPr>
            </a:br>
            <a:r>
              <a:rPr lang="en-US" sz="3200" dirty="0">
                <a:latin typeface="Candy Sniper" charset="0"/>
                <a:cs typeface="+mn-cs"/>
              </a:rPr>
              <a:t>Sets our feet a-dancing</a:t>
            </a:r>
          </a:p>
          <a:p>
            <a:pPr>
              <a:defRPr/>
            </a:pPr>
            <a:r>
              <a:rPr lang="en-US" sz="3200" dirty="0">
                <a:latin typeface="Candy Sniper" charset="0"/>
                <a:cs typeface="+mn-cs"/>
              </a:rPr>
              <a:t>The river of God </a:t>
            </a:r>
            <a:br>
              <a:rPr lang="en-US" sz="3200" dirty="0">
                <a:latin typeface="Candy Sniper" charset="0"/>
                <a:cs typeface="+mn-cs"/>
              </a:rPr>
            </a:br>
            <a:r>
              <a:rPr lang="en-US" sz="3200" dirty="0">
                <a:latin typeface="Candy Sniper" charset="0"/>
                <a:cs typeface="+mn-cs"/>
              </a:rPr>
              <a:t>Fills our hearts with cheer</a:t>
            </a:r>
          </a:p>
          <a:p>
            <a:pPr>
              <a:defRPr/>
            </a:pPr>
            <a:r>
              <a:rPr lang="en-US" sz="3200" dirty="0">
                <a:latin typeface="Candy Sniper" charset="0"/>
                <a:cs typeface="+mn-cs"/>
              </a:rPr>
              <a:t>The river of God </a:t>
            </a:r>
            <a:br>
              <a:rPr lang="en-US" sz="3200" dirty="0">
                <a:latin typeface="Candy Sniper" charset="0"/>
                <a:cs typeface="+mn-cs"/>
              </a:rPr>
            </a:br>
            <a:r>
              <a:rPr lang="en-US" sz="3200" dirty="0">
                <a:latin typeface="Candy Sniper" charset="0"/>
                <a:cs typeface="+mn-cs"/>
              </a:rPr>
              <a:t>Fills our mouths with laughter</a:t>
            </a:r>
          </a:p>
          <a:p>
            <a:pPr>
              <a:defRPr/>
            </a:pPr>
            <a:r>
              <a:rPr lang="en-US" sz="3200" dirty="0">
                <a:latin typeface="Candy Sniper" charset="0"/>
                <a:cs typeface="+mn-cs"/>
              </a:rPr>
              <a:t>And we rejoice</a:t>
            </a:r>
          </a:p>
          <a:p>
            <a:pPr>
              <a:defRPr/>
            </a:pPr>
            <a:r>
              <a:rPr lang="en-US" sz="3200" dirty="0">
                <a:latin typeface="Candy Sniper" charset="0"/>
                <a:cs typeface="+mn-cs"/>
              </a:rPr>
              <a:t>the for river is here</a:t>
            </a:r>
          </a:p>
        </p:txBody>
      </p:sp>
      <p:sp>
        <p:nvSpPr>
          <p:cNvPr id="87046" name="Text Box 6"/>
          <p:cNvSpPr txBox="1">
            <a:spLocks noChangeArrowheads="1"/>
          </p:cNvSpPr>
          <p:nvPr/>
        </p:nvSpPr>
        <p:spPr bwMode="auto">
          <a:xfrm>
            <a:off x="2044700" y="1422400"/>
            <a:ext cx="6219825" cy="4032250"/>
          </a:xfrm>
          <a:prstGeom prst="rect">
            <a:avLst/>
          </a:prstGeom>
          <a:solidFill>
            <a:srgbClr val="BBE0E3">
              <a:alpha val="6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latin typeface="Candy Sniper" charset="0"/>
                <a:cs typeface="+mn-cs"/>
              </a:rPr>
              <a:t>The river of God is </a:t>
            </a:r>
          </a:p>
          <a:p>
            <a:pPr>
              <a:defRPr/>
            </a:pPr>
            <a:r>
              <a:rPr lang="en-US" sz="3200" dirty="0">
                <a:latin typeface="Candy Sniper" charset="0"/>
                <a:cs typeface="+mn-cs"/>
              </a:rPr>
              <a:t>Teeming with life</a:t>
            </a:r>
          </a:p>
          <a:p>
            <a:pPr>
              <a:defRPr/>
            </a:pPr>
            <a:r>
              <a:rPr lang="en-US" sz="3200" dirty="0">
                <a:latin typeface="Candy Sniper" charset="0"/>
                <a:cs typeface="+mn-cs"/>
              </a:rPr>
              <a:t>And all who touch it </a:t>
            </a:r>
          </a:p>
          <a:p>
            <a:pPr>
              <a:defRPr/>
            </a:pPr>
            <a:r>
              <a:rPr lang="en-US" sz="3200" dirty="0">
                <a:latin typeface="Candy Sniper" charset="0"/>
                <a:cs typeface="+mn-cs"/>
              </a:rPr>
              <a:t>Can be revived</a:t>
            </a:r>
          </a:p>
          <a:p>
            <a:pPr>
              <a:defRPr/>
            </a:pPr>
            <a:r>
              <a:rPr lang="en-US" sz="3200" dirty="0">
                <a:latin typeface="Candy Sniper" charset="0"/>
                <a:cs typeface="+mn-cs"/>
              </a:rPr>
              <a:t>And those who linger </a:t>
            </a:r>
          </a:p>
          <a:p>
            <a:pPr>
              <a:defRPr/>
            </a:pPr>
            <a:r>
              <a:rPr lang="en-US" sz="3200" dirty="0">
                <a:latin typeface="Candy Sniper" charset="0"/>
                <a:cs typeface="+mn-cs"/>
              </a:rPr>
              <a:t>On this river</a:t>
            </a:r>
            <a:r>
              <a:rPr lang="fr-FR" altLang="ja-JP" sz="3200" dirty="0">
                <a:latin typeface="Arial"/>
                <a:cs typeface="+mn-cs"/>
              </a:rPr>
              <a:t>'</a:t>
            </a:r>
            <a:r>
              <a:rPr lang="en-US" sz="3200" dirty="0">
                <a:latin typeface="Candy Sniper" charset="0"/>
                <a:cs typeface="+mn-cs"/>
              </a:rPr>
              <a:t>s shore</a:t>
            </a:r>
          </a:p>
          <a:p>
            <a:pPr>
              <a:defRPr/>
            </a:pPr>
            <a:r>
              <a:rPr lang="en-US" sz="3200" dirty="0">
                <a:latin typeface="Candy Sniper" charset="0"/>
                <a:cs typeface="+mn-cs"/>
              </a:rPr>
              <a:t>Will come back thirsting</a:t>
            </a:r>
          </a:p>
          <a:p>
            <a:pPr>
              <a:defRPr/>
            </a:pPr>
            <a:r>
              <a:rPr lang="en-US" sz="3200" dirty="0">
                <a:latin typeface="Candy Sniper" charset="0"/>
                <a:cs typeface="+mn-cs"/>
              </a:rPr>
              <a:t>For more of the Lord.</a:t>
            </a:r>
          </a:p>
        </p:txBody>
      </p:sp>
      <p:sp>
        <p:nvSpPr>
          <p:cNvPr id="87047" name="Text Box 7"/>
          <p:cNvSpPr txBox="1">
            <a:spLocks noChangeArrowheads="1"/>
          </p:cNvSpPr>
          <p:nvPr/>
        </p:nvSpPr>
        <p:spPr bwMode="auto">
          <a:xfrm>
            <a:off x="2101850" y="1433513"/>
            <a:ext cx="6219825" cy="4032250"/>
          </a:xfrm>
          <a:prstGeom prst="rect">
            <a:avLst/>
          </a:prstGeom>
          <a:solidFill>
            <a:srgbClr val="BBE0E3">
              <a:alpha val="6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latin typeface="Candy Sniper" charset="0"/>
                <a:cs typeface="+mn-cs"/>
              </a:rPr>
              <a:t>Up to the mountain</a:t>
            </a:r>
          </a:p>
          <a:p>
            <a:pPr>
              <a:defRPr/>
            </a:pPr>
            <a:r>
              <a:rPr lang="en-US" sz="3200" dirty="0">
                <a:latin typeface="Candy Sniper" charset="0"/>
                <a:cs typeface="+mn-cs"/>
              </a:rPr>
              <a:t>We love to go</a:t>
            </a:r>
          </a:p>
          <a:p>
            <a:pPr>
              <a:defRPr/>
            </a:pPr>
            <a:r>
              <a:rPr lang="en-US" sz="3200" dirty="0">
                <a:latin typeface="Candy Sniper" charset="0"/>
                <a:cs typeface="+mn-cs"/>
              </a:rPr>
              <a:t>To find the presence</a:t>
            </a:r>
          </a:p>
          <a:p>
            <a:pPr>
              <a:defRPr/>
            </a:pPr>
            <a:r>
              <a:rPr lang="en-US" sz="3200" dirty="0">
                <a:latin typeface="Candy Sniper" charset="0"/>
                <a:cs typeface="+mn-cs"/>
              </a:rPr>
              <a:t>Of the Lord</a:t>
            </a:r>
          </a:p>
          <a:p>
            <a:pPr>
              <a:defRPr/>
            </a:pPr>
            <a:r>
              <a:rPr lang="en-US" sz="3200" dirty="0">
                <a:latin typeface="Candy Sniper" charset="0"/>
                <a:cs typeface="+mn-cs"/>
              </a:rPr>
              <a:t>Along the banks of </a:t>
            </a:r>
          </a:p>
          <a:p>
            <a:pPr>
              <a:defRPr/>
            </a:pPr>
            <a:r>
              <a:rPr lang="en-US" sz="3200" dirty="0">
                <a:latin typeface="Candy Sniper" charset="0"/>
                <a:cs typeface="+mn-cs"/>
              </a:rPr>
              <a:t>The river we run</a:t>
            </a:r>
          </a:p>
          <a:p>
            <a:pPr>
              <a:defRPr/>
            </a:pPr>
            <a:r>
              <a:rPr lang="en-US" sz="3200" dirty="0">
                <a:latin typeface="Candy Sniper" charset="0"/>
                <a:cs typeface="+mn-cs"/>
              </a:rPr>
              <a:t>We dance with laughter</a:t>
            </a:r>
          </a:p>
          <a:p>
            <a:pPr>
              <a:defRPr/>
            </a:pPr>
            <a:r>
              <a:rPr lang="en-US" sz="3200" dirty="0">
                <a:latin typeface="Candy Sniper" charset="0"/>
                <a:cs typeface="+mn-cs"/>
              </a:rPr>
              <a:t>Giving praise to the Son</a:t>
            </a:r>
          </a:p>
        </p:txBody>
      </p:sp>
      <p:sp>
        <p:nvSpPr>
          <p:cNvPr id="87048" name="Text Box 8"/>
          <p:cNvSpPr txBox="1">
            <a:spLocks noChangeArrowheads="1"/>
          </p:cNvSpPr>
          <p:nvPr/>
        </p:nvSpPr>
        <p:spPr bwMode="auto">
          <a:xfrm>
            <a:off x="2139950" y="1433513"/>
            <a:ext cx="6143625" cy="4032250"/>
          </a:xfrm>
          <a:prstGeom prst="rect">
            <a:avLst/>
          </a:prstGeom>
          <a:solidFill>
            <a:srgbClr val="9999FF">
              <a:alpha val="6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latin typeface="Candy Sniper" charset="0"/>
                <a:cs typeface="+mn-cs"/>
              </a:rPr>
              <a:t>The river of God </a:t>
            </a:r>
            <a:br>
              <a:rPr lang="en-US" sz="3200" dirty="0">
                <a:latin typeface="Candy Sniper" charset="0"/>
                <a:cs typeface="+mn-cs"/>
              </a:rPr>
            </a:br>
            <a:r>
              <a:rPr lang="en-US" sz="3200" dirty="0">
                <a:latin typeface="Candy Sniper" charset="0"/>
                <a:cs typeface="+mn-cs"/>
              </a:rPr>
              <a:t>Sets our feet a-dancing</a:t>
            </a:r>
          </a:p>
          <a:p>
            <a:pPr>
              <a:defRPr/>
            </a:pPr>
            <a:r>
              <a:rPr lang="en-US" sz="3200" dirty="0">
                <a:latin typeface="Candy Sniper" charset="0"/>
                <a:cs typeface="+mn-cs"/>
              </a:rPr>
              <a:t>The river of God </a:t>
            </a:r>
            <a:br>
              <a:rPr lang="en-US" sz="3200" dirty="0">
                <a:latin typeface="Candy Sniper" charset="0"/>
                <a:cs typeface="+mn-cs"/>
              </a:rPr>
            </a:br>
            <a:r>
              <a:rPr lang="en-US" sz="3200" dirty="0">
                <a:latin typeface="Candy Sniper" charset="0"/>
                <a:cs typeface="+mn-cs"/>
              </a:rPr>
              <a:t>Fills our hearts with cheer</a:t>
            </a:r>
          </a:p>
          <a:p>
            <a:pPr>
              <a:defRPr/>
            </a:pPr>
            <a:r>
              <a:rPr lang="en-US" sz="3200" dirty="0">
                <a:latin typeface="Candy Sniper" charset="0"/>
                <a:cs typeface="+mn-cs"/>
              </a:rPr>
              <a:t>The river of God</a:t>
            </a:r>
            <a:br>
              <a:rPr lang="en-US" sz="3200" dirty="0">
                <a:latin typeface="Candy Sniper" charset="0"/>
                <a:cs typeface="+mn-cs"/>
              </a:rPr>
            </a:br>
            <a:r>
              <a:rPr lang="en-US" sz="3200" dirty="0">
                <a:latin typeface="Candy Sniper" charset="0"/>
                <a:cs typeface="+mn-cs"/>
              </a:rPr>
              <a:t>Fills our mouths with laughter</a:t>
            </a:r>
          </a:p>
          <a:p>
            <a:pPr>
              <a:defRPr/>
            </a:pPr>
            <a:r>
              <a:rPr lang="en-US" sz="3200" dirty="0">
                <a:latin typeface="Candy Sniper" charset="0"/>
                <a:cs typeface="+mn-cs"/>
              </a:rPr>
              <a:t>And we rejoice for </a:t>
            </a:r>
          </a:p>
          <a:p>
            <a:pPr>
              <a:defRPr/>
            </a:pPr>
            <a:r>
              <a:rPr lang="en-US" sz="3200" dirty="0">
                <a:latin typeface="Candy Sniper" charset="0"/>
                <a:cs typeface="+mn-cs"/>
              </a:rPr>
              <a:t>the river is here</a:t>
            </a:r>
          </a:p>
        </p:txBody>
      </p:sp>
      <p:sp>
        <p:nvSpPr>
          <p:cNvPr id="87049" name="Text Box 9"/>
          <p:cNvSpPr txBox="1">
            <a:spLocks noChangeArrowheads="1"/>
          </p:cNvSpPr>
          <p:nvPr/>
        </p:nvSpPr>
        <p:spPr bwMode="auto">
          <a:xfrm>
            <a:off x="2095500" y="1425575"/>
            <a:ext cx="6143625" cy="4032250"/>
          </a:xfrm>
          <a:prstGeom prst="rect">
            <a:avLst/>
          </a:prstGeom>
          <a:solidFill>
            <a:srgbClr val="9999FF">
              <a:alpha val="60001"/>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latin typeface="Candy Sniper" charset="0"/>
                <a:cs typeface="+mn-cs"/>
              </a:rPr>
              <a:t>The river of God </a:t>
            </a:r>
            <a:br>
              <a:rPr lang="en-US" sz="3200" dirty="0">
                <a:latin typeface="Candy Sniper" charset="0"/>
                <a:cs typeface="+mn-cs"/>
              </a:rPr>
            </a:br>
            <a:r>
              <a:rPr lang="en-US" sz="3200" dirty="0">
                <a:latin typeface="Candy Sniper" charset="0"/>
                <a:cs typeface="+mn-cs"/>
              </a:rPr>
              <a:t>Sets our feet a-dancing</a:t>
            </a:r>
          </a:p>
          <a:p>
            <a:pPr>
              <a:defRPr/>
            </a:pPr>
            <a:r>
              <a:rPr lang="en-US" sz="3200" dirty="0">
                <a:latin typeface="Candy Sniper" charset="0"/>
                <a:cs typeface="+mn-cs"/>
              </a:rPr>
              <a:t>The river of God </a:t>
            </a:r>
            <a:br>
              <a:rPr lang="en-US" sz="3200" dirty="0">
                <a:latin typeface="Candy Sniper" charset="0"/>
                <a:cs typeface="+mn-cs"/>
              </a:rPr>
            </a:br>
            <a:r>
              <a:rPr lang="en-US" sz="3200" dirty="0">
                <a:latin typeface="Candy Sniper" charset="0"/>
                <a:cs typeface="+mn-cs"/>
              </a:rPr>
              <a:t>Fills our hearts with cheer</a:t>
            </a:r>
          </a:p>
          <a:p>
            <a:pPr>
              <a:defRPr/>
            </a:pPr>
            <a:r>
              <a:rPr lang="en-US" sz="3200" dirty="0">
                <a:latin typeface="Candy Sniper" charset="0"/>
                <a:cs typeface="+mn-cs"/>
              </a:rPr>
              <a:t>The river of God </a:t>
            </a:r>
            <a:br>
              <a:rPr lang="en-US" sz="3200" dirty="0">
                <a:latin typeface="Candy Sniper" charset="0"/>
                <a:cs typeface="+mn-cs"/>
              </a:rPr>
            </a:br>
            <a:r>
              <a:rPr lang="en-US" sz="3200" dirty="0">
                <a:latin typeface="Candy Sniper" charset="0"/>
                <a:cs typeface="+mn-cs"/>
              </a:rPr>
              <a:t>Fills our mouths with laughter</a:t>
            </a:r>
          </a:p>
          <a:p>
            <a:pPr>
              <a:defRPr/>
            </a:pPr>
            <a:r>
              <a:rPr lang="en-US" sz="3200" dirty="0">
                <a:latin typeface="Candy Sniper" charset="0"/>
                <a:cs typeface="+mn-cs"/>
              </a:rPr>
              <a:t>And we rejoice for </a:t>
            </a:r>
          </a:p>
          <a:p>
            <a:pPr>
              <a:defRPr/>
            </a:pPr>
            <a:r>
              <a:rPr lang="en-US" sz="3200" dirty="0">
                <a:latin typeface="Candy Sniper" charset="0"/>
                <a:cs typeface="+mn-cs"/>
              </a:rPr>
              <a:t>the river is here</a:t>
            </a:r>
          </a:p>
        </p:txBody>
      </p:sp>
      <p:pic>
        <p:nvPicPr>
          <p:cNvPr id="87057" name="River is here.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569913" y="6858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nodeType="withEffect">
                                  <p:stCondLst>
                                    <p:cond delay="5000"/>
                                  </p:stCondLst>
                                  <p:iterate type="lt">
                                    <p:tmPct val="10000"/>
                                  </p:iterate>
                                  <p:childTnLst>
                                    <p:set>
                                      <p:cBhvr>
                                        <p:cTn id="6" dur="1" fill="hold">
                                          <p:stCondLst>
                                            <p:cond delay="0"/>
                                          </p:stCondLst>
                                        </p:cTn>
                                        <p:tgtEl>
                                          <p:spTgt spid="87043">
                                            <p:txEl>
                                              <p:pRg st="0" end="0"/>
                                            </p:txEl>
                                          </p:spTgt>
                                        </p:tgtEl>
                                        <p:attrNameLst>
                                          <p:attrName>style.visibility</p:attrName>
                                        </p:attrNameLst>
                                      </p:cBhvr>
                                      <p:to>
                                        <p:strVal val="visible"/>
                                      </p:to>
                                    </p:set>
                                    <p:animEffect transition="in" filter="fade">
                                      <p:cBhvr>
                                        <p:cTn id="7" dur="1000"/>
                                        <p:tgtEl>
                                          <p:spTgt spid="87043">
                                            <p:txEl>
                                              <p:pRg st="0" end="0"/>
                                            </p:txEl>
                                          </p:spTgt>
                                        </p:tgtEl>
                                      </p:cBhvr>
                                    </p:animEffect>
                                    <p:anim calcmode="lin" valueType="num">
                                      <p:cBhvr>
                                        <p:cTn id="8" dur="1000" fill="hold"/>
                                        <p:tgtEl>
                                          <p:spTgt spid="8704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87043">
                                            <p:txEl>
                                              <p:pRg st="0" end="0"/>
                                            </p:txEl>
                                          </p:spTgt>
                                        </p:tgtEl>
                                        <p:attrNameLst>
                                          <p:attrName>ppt_h</p:attrName>
                                        </p:attrNameLst>
                                      </p:cBhvr>
                                      <p:tavLst>
                                        <p:tav tm="0">
                                          <p:val>
                                            <p:strVal val="#ppt_h"/>
                                          </p:val>
                                        </p:tav>
                                        <p:tav tm="100000">
                                          <p:val>
                                            <p:strVal val="#ppt_h"/>
                                          </p:val>
                                        </p:tav>
                                      </p:tavLst>
                                    </p:anim>
                                  </p:childTnLst>
                                </p:cTn>
                              </p:par>
                              <p:par>
                                <p:cTn id="10" presetID="1" presetClass="mediacall" presetSubtype="0" fill="hold" nodeType="withEffect">
                                  <p:stCondLst>
                                    <p:cond delay="0"/>
                                  </p:stCondLst>
                                  <p:childTnLst>
                                    <p:cmd type="call" cmd="playFrom(0.0)">
                                      <p:cBhvr>
                                        <p:cTn id="11" dur="1" fill="hold"/>
                                        <p:tgtEl>
                                          <p:spTgt spid="87057"/>
                                        </p:tgtEl>
                                      </p:cBhvr>
                                    </p:cmd>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7044"/>
                                        </p:tgtEl>
                                        <p:attrNameLst>
                                          <p:attrName>style.visibility</p:attrName>
                                        </p:attrNameLst>
                                      </p:cBhvr>
                                      <p:to>
                                        <p:strVal val="visible"/>
                                      </p:to>
                                    </p:set>
                                    <p:animEffect transition="in" filter="fade">
                                      <p:cBhvr>
                                        <p:cTn id="16" dur="2000"/>
                                        <p:tgtEl>
                                          <p:spTgt spid="870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xit" presetSubtype="0" fill="hold" grpId="1" nodeType="clickEffect">
                                  <p:stCondLst>
                                    <p:cond delay="0"/>
                                  </p:stCondLst>
                                  <p:childTnLst>
                                    <p:animEffect transition="out" filter="fade">
                                      <p:cBhvr>
                                        <p:cTn id="20" dur="1000"/>
                                        <p:tgtEl>
                                          <p:spTgt spid="87044"/>
                                        </p:tgtEl>
                                      </p:cBhvr>
                                    </p:animEffect>
                                    <p:anim calcmode="lin" valueType="num">
                                      <p:cBhvr>
                                        <p:cTn id="21" dur="1000"/>
                                        <p:tgtEl>
                                          <p:spTgt spid="87044"/>
                                        </p:tgtEl>
                                        <p:attrNameLst>
                                          <p:attrName>ppt_x</p:attrName>
                                        </p:attrNameLst>
                                      </p:cBhvr>
                                      <p:tavLst>
                                        <p:tav tm="0">
                                          <p:val>
                                            <p:strVal val="ppt_x"/>
                                          </p:val>
                                        </p:tav>
                                        <p:tav tm="100000">
                                          <p:val>
                                            <p:strVal val="ppt_x"/>
                                          </p:val>
                                        </p:tav>
                                      </p:tavLst>
                                    </p:anim>
                                    <p:anim calcmode="lin" valueType="num">
                                      <p:cBhvr>
                                        <p:cTn id="22" dur="1000"/>
                                        <p:tgtEl>
                                          <p:spTgt spid="87044"/>
                                        </p:tgtEl>
                                        <p:attrNameLst>
                                          <p:attrName>ppt_y</p:attrName>
                                        </p:attrNameLst>
                                      </p:cBhvr>
                                      <p:tavLst>
                                        <p:tav tm="0">
                                          <p:val>
                                            <p:strVal val="ppt_y"/>
                                          </p:val>
                                        </p:tav>
                                        <p:tav tm="100000">
                                          <p:val>
                                            <p:strVal val="ppt_y+.1"/>
                                          </p:val>
                                        </p:tav>
                                      </p:tavLst>
                                    </p:anim>
                                    <p:set>
                                      <p:cBhvr>
                                        <p:cTn id="23" dur="1" fill="hold">
                                          <p:stCondLst>
                                            <p:cond delay="999"/>
                                          </p:stCondLst>
                                        </p:cTn>
                                        <p:tgtEl>
                                          <p:spTgt spid="87044"/>
                                        </p:tgtEl>
                                        <p:attrNameLst>
                                          <p:attrName>style.visibility</p:attrName>
                                        </p:attrNameLst>
                                      </p:cBhvr>
                                      <p:to>
                                        <p:strVal val="hidden"/>
                                      </p:to>
                                    </p:set>
                                  </p:childTnLst>
                                </p:cTn>
                              </p:par>
                              <p:par>
                                <p:cTn id="24" presetID="47" presetClass="entr" presetSubtype="0" fill="hold" grpId="0" nodeType="withEffect">
                                  <p:stCondLst>
                                    <p:cond delay="0"/>
                                  </p:stCondLst>
                                  <p:childTnLst>
                                    <p:set>
                                      <p:cBhvr>
                                        <p:cTn id="25" dur="1" fill="hold">
                                          <p:stCondLst>
                                            <p:cond delay="0"/>
                                          </p:stCondLst>
                                        </p:cTn>
                                        <p:tgtEl>
                                          <p:spTgt spid="87045"/>
                                        </p:tgtEl>
                                        <p:attrNameLst>
                                          <p:attrName>style.visibility</p:attrName>
                                        </p:attrNameLst>
                                      </p:cBhvr>
                                      <p:to>
                                        <p:strVal val="visible"/>
                                      </p:to>
                                    </p:set>
                                    <p:animEffect transition="in" filter="fade">
                                      <p:cBhvr>
                                        <p:cTn id="26" dur="1000"/>
                                        <p:tgtEl>
                                          <p:spTgt spid="87045"/>
                                        </p:tgtEl>
                                      </p:cBhvr>
                                    </p:animEffect>
                                    <p:anim calcmode="lin" valueType="num">
                                      <p:cBhvr>
                                        <p:cTn id="27" dur="1000" fill="hold"/>
                                        <p:tgtEl>
                                          <p:spTgt spid="87045"/>
                                        </p:tgtEl>
                                        <p:attrNameLst>
                                          <p:attrName>ppt_x</p:attrName>
                                        </p:attrNameLst>
                                      </p:cBhvr>
                                      <p:tavLst>
                                        <p:tav tm="0">
                                          <p:val>
                                            <p:strVal val="#ppt_x"/>
                                          </p:val>
                                        </p:tav>
                                        <p:tav tm="100000">
                                          <p:val>
                                            <p:strVal val="#ppt_x"/>
                                          </p:val>
                                        </p:tav>
                                      </p:tavLst>
                                    </p:anim>
                                    <p:anim calcmode="lin" valueType="num">
                                      <p:cBhvr>
                                        <p:cTn id="28" dur="1000" fill="hold"/>
                                        <p:tgtEl>
                                          <p:spTgt spid="87045"/>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xit" presetSubtype="0" fill="hold" grpId="1" nodeType="clickEffect">
                                  <p:stCondLst>
                                    <p:cond delay="0"/>
                                  </p:stCondLst>
                                  <p:childTnLst>
                                    <p:animEffect transition="out" filter="fade">
                                      <p:cBhvr>
                                        <p:cTn id="32" dur="1000"/>
                                        <p:tgtEl>
                                          <p:spTgt spid="87045"/>
                                        </p:tgtEl>
                                      </p:cBhvr>
                                    </p:animEffect>
                                    <p:anim calcmode="lin" valueType="num">
                                      <p:cBhvr>
                                        <p:cTn id="33" dur="1000"/>
                                        <p:tgtEl>
                                          <p:spTgt spid="87045"/>
                                        </p:tgtEl>
                                        <p:attrNameLst>
                                          <p:attrName>ppt_x</p:attrName>
                                        </p:attrNameLst>
                                      </p:cBhvr>
                                      <p:tavLst>
                                        <p:tav tm="0">
                                          <p:val>
                                            <p:strVal val="ppt_x"/>
                                          </p:val>
                                        </p:tav>
                                        <p:tav tm="100000">
                                          <p:val>
                                            <p:strVal val="ppt_x"/>
                                          </p:val>
                                        </p:tav>
                                      </p:tavLst>
                                    </p:anim>
                                    <p:anim calcmode="lin" valueType="num">
                                      <p:cBhvr>
                                        <p:cTn id="34" dur="1000"/>
                                        <p:tgtEl>
                                          <p:spTgt spid="87045"/>
                                        </p:tgtEl>
                                        <p:attrNameLst>
                                          <p:attrName>ppt_y</p:attrName>
                                        </p:attrNameLst>
                                      </p:cBhvr>
                                      <p:tavLst>
                                        <p:tav tm="0">
                                          <p:val>
                                            <p:strVal val="ppt_y"/>
                                          </p:val>
                                        </p:tav>
                                        <p:tav tm="100000">
                                          <p:val>
                                            <p:strVal val="ppt_y+.1"/>
                                          </p:val>
                                        </p:tav>
                                      </p:tavLst>
                                    </p:anim>
                                    <p:set>
                                      <p:cBhvr>
                                        <p:cTn id="35" dur="1" fill="hold">
                                          <p:stCondLst>
                                            <p:cond delay="999"/>
                                          </p:stCondLst>
                                        </p:cTn>
                                        <p:tgtEl>
                                          <p:spTgt spid="87045"/>
                                        </p:tgtEl>
                                        <p:attrNameLst>
                                          <p:attrName>style.visibility</p:attrName>
                                        </p:attrNameLst>
                                      </p:cBhvr>
                                      <p:to>
                                        <p:strVal val="hidden"/>
                                      </p:to>
                                    </p:set>
                                  </p:childTnLst>
                                </p:cTn>
                              </p:par>
                              <p:par>
                                <p:cTn id="36" presetID="47" presetClass="entr" presetSubtype="0" fill="hold" grpId="0" nodeType="withEffect">
                                  <p:stCondLst>
                                    <p:cond delay="0"/>
                                  </p:stCondLst>
                                  <p:childTnLst>
                                    <p:set>
                                      <p:cBhvr>
                                        <p:cTn id="37" dur="1" fill="hold">
                                          <p:stCondLst>
                                            <p:cond delay="0"/>
                                          </p:stCondLst>
                                        </p:cTn>
                                        <p:tgtEl>
                                          <p:spTgt spid="87046"/>
                                        </p:tgtEl>
                                        <p:attrNameLst>
                                          <p:attrName>style.visibility</p:attrName>
                                        </p:attrNameLst>
                                      </p:cBhvr>
                                      <p:to>
                                        <p:strVal val="visible"/>
                                      </p:to>
                                    </p:set>
                                    <p:animEffect transition="in" filter="fade">
                                      <p:cBhvr>
                                        <p:cTn id="38" dur="1000"/>
                                        <p:tgtEl>
                                          <p:spTgt spid="87046"/>
                                        </p:tgtEl>
                                      </p:cBhvr>
                                    </p:animEffect>
                                    <p:anim calcmode="lin" valueType="num">
                                      <p:cBhvr>
                                        <p:cTn id="39" dur="1000" fill="hold"/>
                                        <p:tgtEl>
                                          <p:spTgt spid="87046"/>
                                        </p:tgtEl>
                                        <p:attrNameLst>
                                          <p:attrName>ppt_x</p:attrName>
                                        </p:attrNameLst>
                                      </p:cBhvr>
                                      <p:tavLst>
                                        <p:tav tm="0">
                                          <p:val>
                                            <p:strVal val="#ppt_x"/>
                                          </p:val>
                                        </p:tav>
                                        <p:tav tm="100000">
                                          <p:val>
                                            <p:strVal val="#ppt_x"/>
                                          </p:val>
                                        </p:tav>
                                      </p:tavLst>
                                    </p:anim>
                                    <p:anim calcmode="lin" valueType="num">
                                      <p:cBhvr>
                                        <p:cTn id="40" dur="1000" fill="hold"/>
                                        <p:tgtEl>
                                          <p:spTgt spid="87046"/>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2" presetClass="exit" presetSubtype="0" fill="hold" grpId="1" nodeType="clickEffect">
                                  <p:stCondLst>
                                    <p:cond delay="0"/>
                                  </p:stCondLst>
                                  <p:childTnLst>
                                    <p:animEffect transition="out" filter="fade">
                                      <p:cBhvr>
                                        <p:cTn id="44" dur="1000"/>
                                        <p:tgtEl>
                                          <p:spTgt spid="87046"/>
                                        </p:tgtEl>
                                      </p:cBhvr>
                                    </p:animEffect>
                                    <p:anim calcmode="lin" valueType="num">
                                      <p:cBhvr>
                                        <p:cTn id="45" dur="1000"/>
                                        <p:tgtEl>
                                          <p:spTgt spid="87046"/>
                                        </p:tgtEl>
                                        <p:attrNameLst>
                                          <p:attrName>ppt_x</p:attrName>
                                        </p:attrNameLst>
                                      </p:cBhvr>
                                      <p:tavLst>
                                        <p:tav tm="0">
                                          <p:val>
                                            <p:strVal val="ppt_x"/>
                                          </p:val>
                                        </p:tav>
                                        <p:tav tm="100000">
                                          <p:val>
                                            <p:strVal val="ppt_x"/>
                                          </p:val>
                                        </p:tav>
                                      </p:tavLst>
                                    </p:anim>
                                    <p:anim calcmode="lin" valueType="num">
                                      <p:cBhvr>
                                        <p:cTn id="46" dur="1000"/>
                                        <p:tgtEl>
                                          <p:spTgt spid="87046"/>
                                        </p:tgtEl>
                                        <p:attrNameLst>
                                          <p:attrName>ppt_y</p:attrName>
                                        </p:attrNameLst>
                                      </p:cBhvr>
                                      <p:tavLst>
                                        <p:tav tm="0">
                                          <p:val>
                                            <p:strVal val="ppt_y"/>
                                          </p:val>
                                        </p:tav>
                                        <p:tav tm="100000">
                                          <p:val>
                                            <p:strVal val="ppt_y+.1"/>
                                          </p:val>
                                        </p:tav>
                                      </p:tavLst>
                                    </p:anim>
                                    <p:set>
                                      <p:cBhvr>
                                        <p:cTn id="47" dur="1" fill="hold">
                                          <p:stCondLst>
                                            <p:cond delay="999"/>
                                          </p:stCondLst>
                                        </p:cTn>
                                        <p:tgtEl>
                                          <p:spTgt spid="87046"/>
                                        </p:tgtEl>
                                        <p:attrNameLst>
                                          <p:attrName>style.visibility</p:attrName>
                                        </p:attrNameLst>
                                      </p:cBhvr>
                                      <p:to>
                                        <p:strVal val="hidden"/>
                                      </p:to>
                                    </p:set>
                                  </p:childTnLst>
                                </p:cTn>
                              </p:par>
                              <p:par>
                                <p:cTn id="48" presetID="47" presetClass="entr" presetSubtype="0" fill="hold" grpId="0" nodeType="withEffect">
                                  <p:stCondLst>
                                    <p:cond delay="0"/>
                                  </p:stCondLst>
                                  <p:childTnLst>
                                    <p:set>
                                      <p:cBhvr>
                                        <p:cTn id="49" dur="1" fill="hold">
                                          <p:stCondLst>
                                            <p:cond delay="0"/>
                                          </p:stCondLst>
                                        </p:cTn>
                                        <p:tgtEl>
                                          <p:spTgt spid="87049"/>
                                        </p:tgtEl>
                                        <p:attrNameLst>
                                          <p:attrName>style.visibility</p:attrName>
                                        </p:attrNameLst>
                                      </p:cBhvr>
                                      <p:to>
                                        <p:strVal val="visible"/>
                                      </p:to>
                                    </p:set>
                                    <p:animEffect transition="in" filter="fade">
                                      <p:cBhvr>
                                        <p:cTn id="50" dur="1000"/>
                                        <p:tgtEl>
                                          <p:spTgt spid="87049"/>
                                        </p:tgtEl>
                                      </p:cBhvr>
                                    </p:animEffect>
                                    <p:anim calcmode="lin" valueType="num">
                                      <p:cBhvr>
                                        <p:cTn id="51" dur="1000" fill="hold"/>
                                        <p:tgtEl>
                                          <p:spTgt spid="87049"/>
                                        </p:tgtEl>
                                        <p:attrNameLst>
                                          <p:attrName>ppt_x</p:attrName>
                                        </p:attrNameLst>
                                      </p:cBhvr>
                                      <p:tavLst>
                                        <p:tav tm="0">
                                          <p:val>
                                            <p:strVal val="#ppt_x"/>
                                          </p:val>
                                        </p:tav>
                                        <p:tav tm="100000">
                                          <p:val>
                                            <p:strVal val="#ppt_x"/>
                                          </p:val>
                                        </p:tav>
                                      </p:tavLst>
                                    </p:anim>
                                    <p:anim calcmode="lin" valueType="num">
                                      <p:cBhvr>
                                        <p:cTn id="52" dur="1000" fill="hold"/>
                                        <p:tgtEl>
                                          <p:spTgt spid="87049"/>
                                        </p:tgtEl>
                                        <p:attrNameLst>
                                          <p:attrName>ppt_y</p:attrName>
                                        </p:attrNameLst>
                                      </p:cBhvr>
                                      <p:tavLst>
                                        <p:tav tm="0">
                                          <p:val>
                                            <p:strVal val="#ppt_y-.1"/>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exit" presetSubtype="0" fill="hold" grpId="1" nodeType="clickEffect">
                                  <p:stCondLst>
                                    <p:cond delay="0"/>
                                  </p:stCondLst>
                                  <p:childTnLst>
                                    <p:animEffect transition="out" filter="fade">
                                      <p:cBhvr>
                                        <p:cTn id="56" dur="1000"/>
                                        <p:tgtEl>
                                          <p:spTgt spid="87049"/>
                                        </p:tgtEl>
                                      </p:cBhvr>
                                    </p:animEffect>
                                    <p:anim calcmode="lin" valueType="num">
                                      <p:cBhvr>
                                        <p:cTn id="57" dur="1000"/>
                                        <p:tgtEl>
                                          <p:spTgt spid="87049"/>
                                        </p:tgtEl>
                                        <p:attrNameLst>
                                          <p:attrName>ppt_x</p:attrName>
                                        </p:attrNameLst>
                                      </p:cBhvr>
                                      <p:tavLst>
                                        <p:tav tm="0">
                                          <p:val>
                                            <p:strVal val="ppt_x"/>
                                          </p:val>
                                        </p:tav>
                                        <p:tav tm="100000">
                                          <p:val>
                                            <p:strVal val="ppt_x"/>
                                          </p:val>
                                        </p:tav>
                                      </p:tavLst>
                                    </p:anim>
                                    <p:anim calcmode="lin" valueType="num">
                                      <p:cBhvr>
                                        <p:cTn id="58" dur="1000"/>
                                        <p:tgtEl>
                                          <p:spTgt spid="87049"/>
                                        </p:tgtEl>
                                        <p:attrNameLst>
                                          <p:attrName>ppt_y</p:attrName>
                                        </p:attrNameLst>
                                      </p:cBhvr>
                                      <p:tavLst>
                                        <p:tav tm="0">
                                          <p:val>
                                            <p:strVal val="ppt_y"/>
                                          </p:val>
                                        </p:tav>
                                        <p:tav tm="100000">
                                          <p:val>
                                            <p:strVal val="ppt_y+.1"/>
                                          </p:val>
                                        </p:tav>
                                      </p:tavLst>
                                    </p:anim>
                                    <p:set>
                                      <p:cBhvr>
                                        <p:cTn id="59" dur="1" fill="hold">
                                          <p:stCondLst>
                                            <p:cond delay="999"/>
                                          </p:stCondLst>
                                        </p:cTn>
                                        <p:tgtEl>
                                          <p:spTgt spid="87049"/>
                                        </p:tgtEl>
                                        <p:attrNameLst>
                                          <p:attrName>style.visibility</p:attrName>
                                        </p:attrNameLst>
                                      </p:cBhvr>
                                      <p:to>
                                        <p:strVal val="hidden"/>
                                      </p:to>
                                    </p:set>
                                  </p:childTnLst>
                                </p:cTn>
                              </p:par>
                              <p:par>
                                <p:cTn id="60" presetID="47" presetClass="entr" presetSubtype="0" fill="hold" grpId="0" nodeType="withEffect">
                                  <p:stCondLst>
                                    <p:cond delay="0"/>
                                  </p:stCondLst>
                                  <p:childTnLst>
                                    <p:set>
                                      <p:cBhvr>
                                        <p:cTn id="61" dur="1" fill="hold">
                                          <p:stCondLst>
                                            <p:cond delay="0"/>
                                          </p:stCondLst>
                                        </p:cTn>
                                        <p:tgtEl>
                                          <p:spTgt spid="87047"/>
                                        </p:tgtEl>
                                        <p:attrNameLst>
                                          <p:attrName>style.visibility</p:attrName>
                                        </p:attrNameLst>
                                      </p:cBhvr>
                                      <p:to>
                                        <p:strVal val="visible"/>
                                      </p:to>
                                    </p:set>
                                    <p:animEffect transition="in" filter="fade">
                                      <p:cBhvr>
                                        <p:cTn id="62" dur="1000"/>
                                        <p:tgtEl>
                                          <p:spTgt spid="87047"/>
                                        </p:tgtEl>
                                      </p:cBhvr>
                                    </p:animEffect>
                                    <p:anim calcmode="lin" valueType="num">
                                      <p:cBhvr>
                                        <p:cTn id="63" dur="1000" fill="hold"/>
                                        <p:tgtEl>
                                          <p:spTgt spid="87047"/>
                                        </p:tgtEl>
                                        <p:attrNameLst>
                                          <p:attrName>ppt_x</p:attrName>
                                        </p:attrNameLst>
                                      </p:cBhvr>
                                      <p:tavLst>
                                        <p:tav tm="0">
                                          <p:val>
                                            <p:strVal val="#ppt_x"/>
                                          </p:val>
                                        </p:tav>
                                        <p:tav tm="100000">
                                          <p:val>
                                            <p:strVal val="#ppt_x"/>
                                          </p:val>
                                        </p:tav>
                                      </p:tavLst>
                                    </p:anim>
                                    <p:anim calcmode="lin" valueType="num">
                                      <p:cBhvr>
                                        <p:cTn id="64" dur="1000" fill="hold"/>
                                        <p:tgtEl>
                                          <p:spTgt spid="87047"/>
                                        </p:tgtEl>
                                        <p:attrNameLst>
                                          <p:attrName>ppt_y</p:attrName>
                                        </p:attrNameLst>
                                      </p:cBhvr>
                                      <p:tavLst>
                                        <p:tav tm="0">
                                          <p:val>
                                            <p:strVal val="#ppt_y-.1"/>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42" presetClass="exit" presetSubtype="0" fill="hold" grpId="1" nodeType="clickEffect">
                                  <p:stCondLst>
                                    <p:cond delay="0"/>
                                  </p:stCondLst>
                                  <p:childTnLst>
                                    <p:animEffect transition="out" filter="fade">
                                      <p:cBhvr>
                                        <p:cTn id="68" dur="1000"/>
                                        <p:tgtEl>
                                          <p:spTgt spid="87047"/>
                                        </p:tgtEl>
                                      </p:cBhvr>
                                    </p:animEffect>
                                    <p:anim calcmode="lin" valueType="num">
                                      <p:cBhvr>
                                        <p:cTn id="69" dur="1000"/>
                                        <p:tgtEl>
                                          <p:spTgt spid="87047"/>
                                        </p:tgtEl>
                                        <p:attrNameLst>
                                          <p:attrName>ppt_x</p:attrName>
                                        </p:attrNameLst>
                                      </p:cBhvr>
                                      <p:tavLst>
                                        <p:tav tm="0">
                                          <p:val>
                                            <p:strVal val="ppt_x"/>
                                          </p:val>
                                        </p:tav>
                                        <p:tav tm="100000">
                                          <p:val>
                                            <p:strVal val="ppt_x"/>
                                          </p:val>
                                        </p:tav>
                                      </p:tavLst>
                                    </p:anim>
                                    <p:anim calcmode="lin" valueType="num">
                                      <p:cBhvr>
                                        <p:cTn id="70" dur="1000"/>
                                        <p:tgtEl>
                                          <p:spTgt spid="87047"/>
                                        </p:tgtEl>
                                        <p:attrNameLst>
                                          <p:attrName>ppt_y</p:attrName>
                                        </p:attrNameLst>
                                      </p:cBhvr>
                                      <p:tavLst>
                                        <p:tav tm="0">
                                          <p:val>
                                            <p:strVal val="ppt_y"/>
                                          </p:val>
                                        </p:tav>
                                        <p:tav tm="100000">
                                          <p:val>
                                            <p:strVal val="ppt_y+.1"/>
                                          </p:val>
                                        </p:tav>
                                      </p:tavLst>
                                    </p:anim>
                                    <p:set>
                                      <p:cBhvr>
                                        <p:cTn id="71" dur="1" fill="hold">
                                          <p:stCondLst>
                                            <p:cond delay="999"/>
                                          </p:stCondLst>
                                        </p:cTn>
                                        <p:tgtEl>
                                          <p:spTgt spid="87047"/>
                                        </p:tgtEl>
                                        <p:attrNameLst>
                                          <p:attrName>style.visibility</p:attrName>
                                        </p:attrNameLst>
                                      </p:cBhvr>
                                      <p:to>
                                        <p:strVal val="hidden"/>
                                      </p:to>
                                    </p:set>
                                  </p:childTnLst>
                                </p:cTn>
                              </p:par>
                              <p:par>
                                <p:cTn id="72" presetID="47" presetClass="entr" presetSubtype="0" fill="hold" grpId="0" nodeType="withEffect">
                                  <p:stCondLst>
                                    <p:cond delay="0"/>
                                  </p:stCondLst>
                                  <p:childTnLst>
                                    <p:set>
                                      <p:cBhvr>
                                        <p:cTn id="73" dur="1" fill="hold">
                                          <p:stCondLst>
                                            <p:cond delay="0"/>
                                          </p:stCondLst>
                                        </p:cTn>
                                        <p:tgtEl>
                                          <p:spTgt spid="87048"/>
                                        </p:tgtEl>
                                        <p:attrNameLst>
                                          <p:attrName>style.visibility</p:attrName>
                                        </p:attrNameLst>
                                      </p:cBhvr>
                                      <p:to>
                                        <p:strVal val="visible"/>
                                      </p:to>
                                    </p:set>
                                    <p:animEffect transition="in" filter="fade">
                                      <p:cBhvr>
                                        <p:cTn id="74" dur="1000"/>
                                        <p:tgtEl>
                                          <p:spTgt spid="87048"/>
                                        </p:tgtEl>
                                      </p:cBhvr>
                                    </p:animEffect>
                                    <p:anim calcmode="lin" valueType="num">
                                      <p:cBhvr>
                                        <p:cTn id="75" dur="1000" fill="hold"/>
                                        <p:tgtEl>
                                          <p:spTgt spid="87048"/>
                                        </p:tgtEl>
                                        <p:attrNameLst>
                                          <p:attrName>ppt_x</p:attrName>
                                        </p:attrNameLst>
                                      </p:cBhvr>
                                      <p:tavLst>
                                        <p:tav tm="0">
                                          <p:val>
                                            <p:strVal val="#ppt_x"/>
                                          </p:val>
                                        </p:tav>
                                        <p:tav tm="100000">
                                          <p:val>
                                            <p:strVal val="#ppt_x"/>
                                          </p:val>
                                        </p:tav>
                                      </p:tavLst>
                                    </p:anim>
                                    <p:anim calcmode="lin" valueType="num">
                                      <p:cBhvr>
                                        <p:cTn id="76" dur="1000" fill="hold"/>
                                        <p:tgtEl>
                                          <p:spTgt spid="87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2">
                <p:cTn id="77" fill="hold" display="0">
                  <p:stCondLst>
                    <p:cond delay="indefinite"/>
                  </p:stCondLst>
                  <p:endCondLst>
                    <p:cond evt="onPrev" delay="0">
                      <p:tgtEl>
                        <p:sldTgt/>
                      </p:tgtEl>
                    </p:cond>
                    <p:cond evt="onStopAudio" delay="0">
                      <p:tgtEl>
                        <p:sldTgt/>
                      </p:tgtEl>
                    </p:cond>
                  </p:endCondLst>
                </p:cTn>
                <p:tgtEl>
                  <p:spTgt spid="87057"/>
                </p:tgtEl>
              </p:cMediaNode>
            </p:audio>
          </p:childTnLst>
        </p:cTn>
      </p:par>
    </p:tnLst>
    <p:bldLst>
      <p:bldP spid="87044" grpId="0" animBg="1"/>
      <p:bldP spid="87044" grpId="1" animBg="1"/>
      <p:bldP spid="87045" grpId="0" animBg="1"/>
      <p:bldP spid="87045" grpId="1" animBg="1"/>
      <p:bldP spid="87046" grpId="0" animBg="1"/>
      <p:bldP spid="87046" grpId="1" animBg="1"/>
      <p:bldP spid="87047" grpId="0" animBg="1"/>
      <p:bldP spid="87047" grpId="1" animBg="1"/>
      <p:bldP spid="87048" grpId="0" animBg="1"/>
      <p:bldP spid="87049" grpId="0" animBg="1"/>
      <p:bldP spid="8704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85010" name="Group 18"/>
          <p:cNvGrpSpPr>
            <a:grpSpLocks/>
          </p:cNvGrpSpPr>
          <p:nvPr/>
        </p:nvGrpSpPr>
        <p:grpSpPr bwMode="auto">
          <a:xfrm>
            <a:off x="57150" y="0"/>
            <a:ext cx="1757363" cy="5076825"/>
            <a:chOff x="36" y="0"/>
            <a:chExt cx="1107" cy="3198"/>
          </a:xfrm>
        </p:grpSpPr>
        <p:pic>
          <p:nvPicPr>
            <p:cNvPr id="84994" name="Picture 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 y="0"/>
              <a:ext cx="1091" cy="8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84995" name="Picture 3"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 y="2160"/>
              <a:ext cx="1107" cy="90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243741" name="Picture 5" descr="Image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 y="1068"/>
              <a:ext cx="1092" cy="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01" name="Text Box 9"/>
            <p:cNvSpPr txBox="1">
              <a:spLocks noChangeArrowheads="1"/>
            </p:cNvSpPr>
            <p:nvPr/>
          </p:nvSpPr>
          <p:spPr bwMode="auto">
            <a:xfrm>
              <a:off x="131" y="720"/>
              <a:ext cx="867"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Vincent</a:t>
              </a:r>
            </a:p>
          </p:txBody>
        </p:sp>
        <p:sp>
          <p:nvSpPr>
            <p:cNvPr id="85003" name="Text Box 11"/>
            <p:cNvSpPr txBox="1">
              <a:spLocks noChangeArrowheads="1"/>
            </p:cNvSpPr>
            <p:nvPr/>
          </p:nvSpPr>
          <p:spPr bwMode="auto">
            <a:xfrm>
              <a:off x="97" y="1785"/>
              <a:ext cx="971"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Yustinus</a:t>
              </a:r>
            </a:p>
          </p:txBody>
        </p:sp>
        <p:sp>
          <p:nvSpPr>
            <p:cNvPr id="85004" name="Text Box 12"/>
            <p:cNvSpPr txBox="1">
              <a:spLocks noChangeArrowheads="1"/>
            </p:cNvSpPr>
            <p:nvPr/>
          </p:nvSpPr>
          <p:spPr bwMode="auto">
            <a:xfrm>
              <a:off x="81" y="2868"/>
              <a:ext cx="971"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Sang-oh</a:t>
              </a:r>
            </a:p>
          </p:txBody>
        </p:sp>
      </p:grpSp>
      <p:grpSp>
        <p:nvGrpSpPr>
          <p:cNvPr id="85009" name="Group 17"/>
          <p:cNvGrpSpPr>
            <a:grpSpLocks/>
          </p:cNvGrpSpPr>
          <p:nvPr/>
        </p:nvGrpSpPr>
        <p:grpSpPr bwMode="auto">
          <a:xfrm>
            <a:off x="8521700" y="0"/>
            <a:ext cx="1765300" cy="4943475"/>
            <a:chOff x="36" y="3264"/>
            <a:chExt cx="1112" cy="3114"/>
          </a:xfrm>
        </p:grpSpPr>
        <p:pic>
          <p:nvPicPr>
            <p:cNvPr id="84996" name="Picture 4" descr="Image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 y="4320"/>
              <a:ext cx="1112" cy="9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243734" name="Picture 6" descr="Image0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 y="3264"/>
              <a:ext cx="1104"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4999" name="Picture 7" descr="face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 y="5376"/>
              <a:ext cx="1112" cy="9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85005" name="Text Box 13"/>
            <p:cNvSpPr txBox="1">
              <a:spLocks noChangeArrowheads="1"/>
            </p:cNvSpPr>
            <p:nvPr/>
          </p:nvSpPr>
          <p:spPr bwMode="auto">
            <a:xfrm>
              <a:off x="266" y="3969"/>
              <a:ext cx="619"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Mary</a:t>
              </a:r>
            </a:p>
          </p:txBody>
        </p:sp>
        <p:sp>
          <p:nvSpPr>
            <p:cNvPr id="85006" name="Text Box 14"/>
            <p:cNvSpPr txBox="1">
              <a:spLocks noChangeArrowheads="1"/>
            </p:cNvSpPr>
            <p:nvPr/>
          </p:nvSpPr>
          <p:spPr bwMode="auto">
            <a:xfrm>
              <a:off x="165" y="5016"/>
              <a:ext cx="846"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Joseph</a:t>
              </a:r>
            </a:p>
          </p:txBody>
        </p:sp>
        <p:sp>
          <p:nvSpPr>
            <p:cNvPr id="85007" name="Text Box 15"/>
            <p:cNvSpPr txBox="1">
              <a:spLocks noChangeArrowheads="1"/>
            </p:cNvSpPr>
            <p:nvPr/>
          </p:nvSpPr>
          <p:spPr bwMode="auto">
            <a:xfrm>
              <a:off x="168" y="6048"/>
              <a:ext cx="858"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AUgust</a:t>
              </a:r>
            </a:p>
          </p:txBody>
        </p:sp>
      </p:grpSp>
      <p:sp>
        <p:nvSpPr>
          <p:cNvPr id="85011" name="Text Box 19"/>
          <p:cNvSpPr txBox="1">
            <a:spLocks noChangeArrowheads="1"/>
          </p:cNvSpPr>
          <p:nvPr/>
        </p:nvSpPr>
        <p:spPr bwMode="auto">
          <a:xfrm>
            <a:off x="2119313" y="946150"/>
            <a:ext cx="6122987" cy="5016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a:solidFill>
                  <a:schemeClr val="accent1"/>
                </a:solidFill>
                <a:latin typeface="Candy Sniper" charset="0"/>
                <a:cs typeface="+mn-cs"/>
              </a:rPr>
              <a:t>The river of God sets</a:t>
            </a:r>
          </a:p>
          <a:p>
            <a:pPr>
              <a:defRPr/>
            </a:pPr>
            <a:r>
              <a:rPr lang="en-US" sz="3200">
                <a:solidFill>
                  <a:schemeClr val="accent1"/>
                </a:solidFill>
                <a:latin typeface="Candy Sniper" charset="0"/>
                <a:cs typeface="+mn-cs"/>
              </a:rPr>
              <a:t> our feet a-dancing, </a:t>
            </a:r>
          </a:p>
          <a:p>
            <a:pPr>
              <a:defRPr/>
            </a:pPr>
            <a:r>
              <a:rPr lang="en-US" sz="3200">
                <a:solidFill>
                  <a:schemeClr val="accent1"/>
                </a:solidFill>
                <a:latin typeface="Candy Sniper" charset="0"/>
                <a:cs typeface="+mn-cs"/>
              </a:rPr>
              <a:t>The river of God fills </a:t>
            </a:r>
          </a:p>
          <a:p>
            <a:pPr>
              <a:defRPr/>
            </a:pPr>
            <a:r>
              <a:rPr lang="en-US" sz="3200">
                <a:solidFill>
                  <a:schemeClr val="accent1"/>
                </a:solidFill>
                <a:latin typeface="Candy Sniper" charset="0"/>
                <a:cs typeface="+mn-cs"/>
              </a:rPr>
              <a:t>our heart with cheer,</a:t>
            </a:r>
          </a:p>
          <a:p>
            <a:pPr>
              <a:defRPr/>
            </a:pPr>
            <a:r>
              <a:rPr lang="en-US" sz="3200">
                <a:solidFill>
                  <a:schemeClr val="accent1"/>
                </a:solidFill>
                <a:latin typeface="Candy Sniper" charset="0"/>
                <a:cs typeface="+mn-cs"/>
              </a:rPr>
              <a:t>The river of God fills </a:t>
            </a:r>
          </a:p>
          <a:p>
            <a:pPr>
              <a:defRPr/>
            </a:pPr>
            <a:r>
              <a:rPr lang="en-US" sz="3200">
                <a:solidFill>
                  <a:schemeClr val="accent1"/>
                </a:solidFill>
                <a:latin typeface="Candy Sniper" charset="0"/>
                <a:cs typeface="+mn-cs"/>
              </a:rPr>
              <a:t>our mouths with laughter,</a:t>
            </a:r>
          </a:p>
          <a:p>
            <a:pPr>
              <a:defRPr/>
            </a:pPr>
            <a:r>
              <a:rPr lang="en-US" sz="3200">
                <a:solidFill>
                  <a:schemeClr val="accent1"/>
                </a:solidFill>
                <a:latin typeface="Candy Sniper" charset="0"/>
                <a:cs typeface="+mn-cs"/>
              </a:rPr>
              <a:t>And we rejoice for </a:t>
            </a:r>
          </a:p>
          <a:p>
            <a:pPr>
              <a:defRPr/>
            </a:pPr>
            <a:r>
              <a:rPr lang="en-US" sz="3200">
                <a:solidFill>
                  <a:schemeClr val="accent1"/>
                </a:solidFill>
                <a:latin typeface="Candy Sniper" charset="0"/>
                <a:cs typeface="+mn-cs"/>
              </a:rPr>
              <a:t>the river is here,</a:t>
            </a:r>
          </a:p>
          <a:p>
            <a:pPr>
              <a:defRPr/>
            </a:pPr>
            <a:r>
              <a:rPr lang="en-US" sz="3200">
                <a:solidFill>
                  <a:schemeClr val="accent1"/>
                </a:solidFill>
                <a:latin typeface="Candy Sniper" charset="0"/>
                <a:cs typeface="+mn-cs"/>
              </a:rPr>
              <a:t>And we rejoice for </a:t>
            </a:r>
          </a:p>
          <a:p>
            <a:pPr>
              <a:defRPr/>
            </a:pPr>
            <a:r>
              <a:rPr lang="en-US" sz="3200">
                <a:solidFill>
                  <a:schemeClr val="accent1"/>
                </a:solidFill>
                <a:latin typeface="Candy Sniper" charset="0"/>
                <a:cs typeface="+mn-cs"/>
              </a:rPr>
              <a:t>the river is here.</a:t>
            </a:r>
          </a:p>
        </p:txBody>
      </p:sp>
      <p:sp>
        <p:nvSpPr>
          <p:cNvPr id="85012" name="Text Box 20"/>
          <p:cNvSpPr txBox="1">
            <a:spLocks noChangeArrowheads="1"/>
          </p:cNvSpPr>
          <p:nvPr/>
        </p:nvSpPr>
        <p:spPr bwMode="auto">
          <a:xfrm>
            <a:off x="2251075" y="1976438"/>
            <a:ext cx="5861050" cy="3544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600">
                <a:solidFill>
                  <a:srgbClr val="9999FF"/>
                </a:solidFill>
                <a:latin typeface="Arial Black" charset="0"/>
                <a:cs typeface="+mn-cs"/>
              </a:rPr>
              <a:t>Group Presentation on</a:t>
            </a:r>
          </a:p>
          <a:p>
            <a:pPr>
              <a:lnSpc>
                <a:spcPct val="40000"/>
              </a:lnSpc>
              <a:defRPr/>
            </a:pPr>
            <a:endParaRPr lang="en-US" sz="3600">
              <a:solidFill>
                <a:srgbClr val="9999FF"/>
              </a:solidFill>
              <a:latin typeface="Arial Black" charset="0"/>
              <a:cs typeface="+mn-cs"/>
            </a:endParaRPr>
          </a:p>
          <a:p>
            <a:pPr>
              <a:defRPr/>
            </a:pPr>
            <a:r>
              <a:rPr lang="en-US" sz="6000">
                <a:solidFill>
                  <a:srgbClr val="FFCC66"/>
                </a:solidFill>
                <a:latin typeface="Dark Horse" charset="0"/>
                <a:cs typeface="+mn-cs"/>
              </a:rPr>
              <a:t>THE EXILE</a:t>
            </a:r>
          </a:p>
          <a:p>
            <a:pPr>
              <a:lnSpc>
                <a:spcPct val="10000"/>
              </a:lnSpc>
              <a:defRPr/>
            </a:pPr>
            <a:endParaRPr lang="en-US" sz="6000">
              <a:solidFill>
                <a:srgbClr val="FFCC66"/>
              </a:solidFill>
              <a:latin typeface="Dark Horse" charset="0"/>
              <a:cs typeface="+mn-cs"/>
            </a:endParaRPr>
          </a:p>
          <a:p>
            <a:pPr>
              <a:defRPr/>
            </a:pPr>
            <a:r>
              <a:rPr lang="en-US" sz="3600">
                <a:solidFill>
                  <a:srgbClr val="9999FF"/>
                </a:solidFill>
                <a:latin typeface="Arial Black" charset="0"/>
                <a:cs typeface="+mn-cs"/>
              </a:rPr>
              <a:t>[Ezekiel and Daniel]</a:t>
            </a:r>
          </a:p>
          <a:p>
            <a:pPr>
              <a:defRPr/>
            </a:pPr>
            <a:endParaRPr lang="en-US" sz="3600">
              <a:solidFill>
                <a:srgbClr val="9999FF"/>
              </a:solidFill>
              <a:latin typeface="Arial Black" charset="0"/>
              <a:cs typeface="+mn-cs"/>
            </a:endParaRPr>
          </a:p>
          <a:p>
            <a:pPr>
              <a:defRPr/>
            </a:pPr>
            <a:r>
              <a:rPr lang="en-US" sz="3600">
                <a:solidFill>
                  <a:srgbClr val="3366FF"/>
                </a:solidFill>
                <a:latin typeface="Arial Black" charset="0"/>
                <a:cs typeface="+mn-cs"/>
              </a:rPr>
              <a:t>Thank You!</a:t>
            </a:r>
          </a:p>
        </p:txBody>
      </p:sp>
      <p:grpSp>
        <p:nvGrpSpPr>
          <p:cNvPr id="85013" name="Group 21"/>
          <p:cNvGrpSpPr>
            <a:grpSpLocks/>
          </p:cNvGrpSpPr>
          <p:nvPr/>
        </p:nvGrpSpPr>
        <p:grpSpPr bwMode="auto">
          <a:xfrm>
            <a:off x="57150" y="892175"/>
            <a:ext cx="1757363" cy="5076825"/>
            <a:chOff x="36" y="0"/>
            <a:chExt cx="1107" cy="3198"/>
          </a:xfrm>
        </p:grpSpPr>
        <p:pic>
          <p:nvPicPr>
            <p:cNvPr id="243727" name="Picture 22" descr="Image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 y="0"/>
              <a:ext cx="1091" cy="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3728" name="Picture 23" descr="Image00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 y="2160"/>
              <a:ext cx="1107" cy="9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3729" name="Picture 24" descr="Image00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 y="1068"/>
              <a:ext cx="1092" cy="8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17" name="Text Box 25"/>
            <p:cNvSpPr txBox="1">
              <a:spLocks noChangeArrowheads="1"/>
            </p:cNvSpPr>
            <p:nvPr/>
          </p:nvSpPr>
          <p:spPr bwMode="auto">
            <a:xfrm>
              <a:off x="131" y="720"/>
              <a:ext cx="867"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Vincent</a:t>
              </a:r>
            </a:p>
          </p:txBody>
        </p:sp>
        <p:sp>
          <p:nvSpPr>
            <p:cNvPr id="85018" name="Text Box 26"/>
            <p:cNvSpPr txBox="1">
              <a:spLocks noChangeArrowheads="1"/>
            </p:cNvSpPr>
            <p:nvPr/>
          </p:nvSpPr>
          <p:spPr bwMode="auto">
            <a:xfrm>
              <a:off x="97" y="1785"/>
              <a:ext cx="971"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Yustinus</a:t>
              </a:r>
            </a:p>
          </p:txBody>
        </p:sp>
        <p:sp>
          <p:nvSpPr>
            <p:cNvPr id="85019" name="Text Box 27"/>
            <p:cNvSpPr txBox="1">
              <a:spLocks noChangeArrowheads="1"/>
            </p:cNvSpPr>
            <p:nvPr/>
          </p:nvSpPr>
          <p:spPr bwMode="auto">
            <a:xfrm>
              <a:off x="81" y="2868"/>
              <a:ext cx="971"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Sang-oh</a:t>
              </a:r>
            </a:p>
          </p:txBody>
        </p:sp>
      </p:grpSp>
      <p:grpSp>
        <p:nvGrpSpPr>
          <p:cNvPr id="85020" name="Group 28"/>
          <p:cNvGrpSpPr>
            <a:grpSpLocks/>
          </p:cNvGrpSpPr>
          <p:nvPr/>
        </p:nvGrpSpPr>
        <p:grpSpPr bwMode="auto">
          <a:xfrm>
            <a:off x="8521700" y="958850"/>
            <a:ext cx="1765300" cy="4943475"/>
            <a:chOff x="36" y="3264"/>
            <a:chExt cx="1112" cy="3114"/>
          </a:xfrm>
        </p:grpSpPr>
        <p:pic>
          <p:nvPicPr>
            <p:cNvPr id="243721" name="Picture 29" descr="Image00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 y="4320"/>
              <a:ext cx="1112" cy="9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3722" name="Picture 30" descr="Image0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 y="3264"/>
              <a:ext cx="1104" cy="9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3723" name="Picture 31" descr="face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 y="5376"/>
              <a:ext cx="1112" cy="9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024" name="Text Box 32"/>
            <p:cNvSpPr txBox="1">
              <a:spLocks noChangeArrowheads="1"/>
            </p:cNvSpPr>
            <p:nvPr/>
          </p:nvSpPr>
          <p:spPr bwMode="auto">
            <a:xfrm>
              <a:off x="266" y="3969"/>
              <a:ext cx="619"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Mary</a:t>
              </a:r>
            </a:p>
          </p:txBody>
        </p:sp>
        <p:sp>
          <p:nvSpPr>
            <p:cNvPr id="85025" name="Text Box 33"/>
            <p:cNvSpPr txBox="1">
              <a:spLocks noChangeArrowheads="1"/>
            </p:cNvSpPr>
            <p:nvPr/>
          </p:nvSpPr>
          <p:spPr bwMode="auto">
            <a:xfrm>
              <a:off x="165" y="5016"/>
              <a:ext cx="846"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chemeClr val="bg1"/>
                  </a:solidFill>
                  <a:latin typeface="Candy Sniper" charset="0"/>
                  <a:cs typeface="+mn-cs"/>
                </a:rPr>
                <a:t>Joseph</a:t>
              </a:r>
            </a:p>
          </p:txBody>
        </p:sp>
        <p:sp>
          <p:nvSpPr>
            <p:cNvPr id="85026" name="Text Box 34"/>
            <p:cNvSpPr txBox="1">
              <a:spLocks noChangeArrowheads="1"/>
            </p:cNvSpPr>
            <p:nvPr/>
          </p:nvSpPr>
          <p:spPr bwMode="auto">
            <a:xfrm>
              <a:off x="220" y="6048"/>
              <a:ext cx="754"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dirty="0">
                  <a:solidFill>
                    <a:schemeClr val="bg1"/>
                  </a:solidFill>
                  <a:latin typeface="Candy Sniper" charset="0"/>
                  <a:cs typeface="+mn-cs"/>
                </a:rPr>
                <a:t>August</a:t>
              </a:r>
            </a:p>
          </p:txBody>
        </p:sp>
      </p:grpSp>
      <p:pic>
        <p:nvPicPr>
          <p:cNvPr id="85027" name="zodiac brave story - flourish.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11">
            <a:extLst>
              <a:ext uri="{28A0092B-C50C-407E-A947-70E740481C1C}">
                <a14:useLocalDpi xmlns:a14="http://schemas.microsoft.com/office/drawing/2010/main" val="0"/>
              </a:ext>
            </a:extLst>
          </a:blip>
          <a:srcRect/>
          <a:stretch>
            <a:fillRect/>
          </a:stretch>
        </p:blipFill>
        <p:spPr bwMode="auto">
          <a:xfrm>
            <a:off x="474663" y="6858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fill="hold" nodeType="withEffect">
                                  <p:stCondLst>
                                    <p:cond delay="0"/>
                                  </p:stCondLst>
                                  <p:childTnLst>
                                    <p:set>
                                      <p:cBhvr>
                                        <p:cTn id="6" dur="1" fill="hold">
                                          <p:stCondLst>
                                            <p:cond delay="0"/>
                                          </p:stCondLst>
                                        </p:cTn>
                                        <p:tgtEl>
                                          <p:spTgt spid="85010"/>
                                        </p:tgtEl>
                                        <p:attrNameLst>
                                          <p:attrName>style.visibility</p:attrName>
                                        </p:attrNameLst>
                                      </p:cBhvr>
                                      <p:to>
                                        <p:strVal val="visible"/>
                                      </p:to>
                                    </p:set>
                                    <p:anim calcmode="lin" valueType="num">
                                      <p:cBhvr>
                                        <p:cTn id="7" dur="15000" fill="hold"/>
                                        <p:tgtEl>
                                          <p:spTgt spid="85010"/>
                                        </p:tgtEl>
                                        <p:attrNameLst>
                                          <p:attrName>ppt_x</p:attrName>
                                        </p:attrNameLst>
                                      </p:cBhvr>
                                      <p:tavLst>
                                        <p:tav tm="0">
                                          <p:val>
                                            <p:strVal val="#ppt_x"/>
                                          </p:val>
                                        </p:tav>
                                        <p:tav tm="100000">
                                          <p:val>
                                            <p:strVal val="#ppt_x"/>
                                          </p:val>
                                        </p:tav>
                                      </p:tavLst>
                                    </p:anim>
                                    <p:anim calcmode="lin" valueType="num">
                                      <p:cBhvr>
                                        <p:cTn id="8" dur="15000" fill="hold"/>
                                        <p:tgtEl>
                                          <p:spTgt spid="85010"/>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6000"/>
                                  </p:stCondLst>
                                  <p:childTnLst>
                                    <p:set>
                                      <p:cBhvr>
                                        <p:cTn id="10" dur="1" fill="hold">
                                          <p:stCondLst>
                                            <p:cond delay="0"/>
                                          </p:stCondLst>
                                        </p:cTn>
                                        <p:tgtEl>
                                          <p:spTgt spid="85009"/>
                                        </p:tgtEl>
                                        <p:attrNameLst>
                                          <p:attrName>style.visibility</p:attrName>
                                        </p:attrNameLst>
                                      </p:cBhvr>
                                      <p:to>
                                        <p:strVal val="visible"/>
                                      </p:to>
                                    </p:set>
                                    <p:anim calcmode="lin" valueType="num">
                                      <p:cBhvr>
                                        <p:cTn id="11" dur="15000" fill="hold"/>
                                        <p:tgtEl>
                                          <p:spTgt spid="85009"/>
                                        </p:tgtEl>
                                        <p:attrNameLst>
                                          <p:attrName>ppt_x</p:attrName>
                                        </p:attrNameLst>
                                      </p:cBhvr>
                                      <p:tavLst>
                                        <p:tav tm="0">
                                          <p:val>
                                            <p:strVal val="#ppt_x"/>
                                          </p:val>
                                        </p:tav>
                                        <p:tav tm="100000">
                                          <p:val>
                                            <p:strVal val="#ppt_x"/>
                                          </p:val>
                                        </p:tav>
                                      </p:tavLst>
                                    </p:anim>
                                    <p:anim calcmode="lin" valueType="num">
                                      <p:cBhvr>
                                        <p:cTn id="12" dur="15000" fill="hold"/>
                                        <p:tgtEl>
                                          <p:spTgt spid="85009"/>
                                        </p:tgtEl>
                                        <p:attrNameLst>
                                          <p:attrName>ppt_y</p:attrName>
                                        </p:attrNameLst>
                                      </p:cBhvr>
                                      <p:tavLst>
                                        <p:tav tm="0">
                                          <p:val>
                                            <p:strVal val="#ppt_y+1"/>
                                          </p:val>
                                        </p:tav>
                                        <p:tav tm="100000">
                                          <p:val>
                                            <p:strVal val="#ppt_y-1"/>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5" presetClass="exit" presetSubtype="0" fill="hold" nodeType="clickEffect">
                                  <p:stCondLst>
                                    <p:cond delay="0"/>
                                  </p:stCondLst>
                                  <p:iterate type="lt">
                                    <p:tmPct val="5000"/>
                                  </p:iterate>
                                  <p:childTnLst>
                                    <p:animEffect transition="out" filter="fade">
                                      <p:cBhvr>
                                        <p:cTn id="16" dur="1000"/>
                                        <p:tgtEl>
                                          <p:spTgt spid="85011">
                                            <p:txEl>
                                              <p:pRg st="0" end="0"/>
                                            </p:txEl>
                                          </p:spTgt>
                                        </p:tgtEl>
                                      </p:cBhvr>
                                    </p:animEffect>
                                    <p:anim calcmode="lin" valueType="num">
                                      <p:cBhvr>
                                        <p:cTn id="17" dur="1000"/>
                                        <p:tgtEl>
                                          <p:spTgt spid="85011">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8" dur="1000"/>
                                        <p:tgtEl>
                                          <p:spTgt spid="85011">
                                            <p:txEl>
                                              <p:pRg st="0" end="0"/>
                                            </p:txEl>
                                          </p:spTgt>
                                        </p:tgtEl>
                                        <p:attrNameLst>
                                          <p:attrName>ppt_h</p:attrName>
                                        </p:attrNameLst>
                                      </p:cBhvr>
                                      <p:tavLst>
                                        <p:tav tm="0">
                                          <p:val>
                                            <p:strVal val="ppt_h"/>
                                          </p:val>
                                        </p:tav>
                                        <p:tav tm="100000">
                                          <p:val>
                                            <p:strVal val="ppt_h"/>
                                          </p:val>
                                        </p:tav>
                                      </p:tavLst>
                                    </p:anim>
                                    <p:set>
                                      <p:cBhvr>
                                        <p:cTn id="19" dur="1" fill="hold">
                                          <p:stCondLst>
                                            <p:cond delay="999"/>
                                          </p:stCondLst>
                                        </p:cTn>
                                        <p:tgtEl>
                                          <p:spTgt spid="85011">
                                            <p:txEl>
                                              <p:pRg st="0" end="0"/>
                                            </p:txEl>
                                          </p:spTgt>
                                        </p:tgtEl>
                                        <p:attrNameLst>
                                          <p:attrName>style.visibility</p:attrName>
                                        </p:attrNameLst>
                                      </p:cBhvr>
                                      <p:to>
                                        <p:strVal val="hidden"/>
                                      </p:to>
                                    </p:set>
                                  </p:childTnLst>
                                </p:cTn>
                              </p:par>
                              <p:par>
                                <p:cTn id="20" presetID="45" presetClass="exit" presetSubtype="0" fill="hold" nodeType="withEffect">
                                  <p:stCondLst>
                                    <p:cond delay="0"/>
                                  </p:stCondLst>
                                  <p:iterate type="lt">
                                    <p:tmPct val="5000"/>
                                  </p:iterate>
                                  <p:childTnLst>
                                    <p:animEffect transition="out" filter="fade">
                                      <p:cBhvr>
                                        <p:cTn id="21" dur="1000"/>
                                        <p:tgtEl>
                                          <p:spTgt spid="85011">
                                            <p:txEl>
                                              <p:pRg st="1" end="1"/>
                                            </p:txEl>
                                          </p:spTgt>
                                        </p:tgtEl>
                                      </p:cBhvr>
                                    </p:animEffect>
                                    <p:anim calcmode="lin" valueType="num">
                                      <p:cBhvr>
                                        <p:cTn id="22" dur="1000"/>
                                        <p:tgtEl>
                                          <p:spTgt spid="85011">
                                            <p:txEl>
                                              <p:pRg st="1" end="1"/>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3" dur="1000"/>
                                        <p:tgtEl>
                                          <p:spTgt spid="85011">
                                            <p:txEl>
                                              <p:pRg st="1" end="1"/>
                                            </p:txEl>
                                          </p:spTgt>
                                        </p:tgtEl>
                                        <p:attrNameLst>
                                          <p:attrName>ppt_h</p:attrName>
                                        </p:attrNameLst>
                                      </p:cBhvr>
                                      <p:tavLst>
                                        <p:tav tm="0">
                                          <p:val>
                                            <p:strVal val="ppt_h"/>
                                          </p:val>
                                        </p:tav>
                                        <p:tav tm="100000">
                                          <p:val>
                                            <p:strVal val="ppt_h"/>
                                          </p:val>
                                        </p:tav>
                                      </p:tavLst>
                                    </p:anim>
                                    <p:set>
                                      <p:cBhvr>
                                        <p:cTn id="24" dur="1" fill="hold">
                                          <p:stCondLst>
                                            <p:cond delay="999"/>
                                          </p:stCondLst>
                                        </p:cTn>
                                        <p:tgtEl>
                                          <p:spTgt spid="85011">
                                            <p:txEl>
                                              <p:pRg st="1" end="1"/>
                                            </p:txEl>
                                          </p:spTgt>
                                        </p:tgtEl>
                                        <p:attrNameLst>
                                          <p:attrName>style.visibility</p:attrName>
                                        </p:attrNameLst>
                                      </p:cBhvr>
                                      <p:to>
                                        <p:strVal val="hidden"/>
                                      </p:to>
                                    </p:set>
                                  </p:childTnLst>
                                </p:cTn>
                              </p:par>
                              <p:par>
                                <p:cTn id="25" presetID="45" presetClass="exit" presetSubtype="0" fill="hold" nodeType="withEffect">
                                  <p:stCondLst>
                                    <p:cond delay="0"/>
                                  </p:stCondLst>
                                  <p:iterate type="lt">
                                    <p:tmPct val="5000"/>
                                  </p:iterate>
                                  <p:childTnLst>
                                    <p:animEffect transition="out" filter="fade">
                                      <p:cBhvr>
                                        <p:cTn id="26" dur="1000"/>
                                        <p:tgtEl>
                                          <p:spTgt spid="85011">
                                            <p:txEl>
                                              <p:pRg st="2" end="2"/>
                                            </p:txEl>
                                          </p:spTgt>
                                        </p:tgtEl>
                                      </p:cBhvr>
                                    </p:animEffect>
                                    <p:anim calcmode="lin" valueType="num">
                                      <p:cBhvr>
                                        <p:cTn id="27" dur="1000"/>
                                        <p:tgtEl>
                                          <p:spTgt spid="85011">
                                            <p:txEl>
                                              <p:pRg st="2" end="2"/>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8" dur="1000"/>
                                        <p:tgtEl>
                                          <p:spTgt spid="85011">
                                            <p:txEl>
                                              <p:pRg st="2" end="2"/>
                                            </p:txEl>
                                          </p:spTgt>
                                        </p:tgtEl>
                                        <p:attrNameLst>
                                          <p:attrName>ppt_h</p:attrName>
                                        </p:attrNameLst>
                                      </p:cBhvr>
                                      <p:tavLst>
                                        <p:tav tm="0">
                                          <p:val>
                                            <p:strVal val="ppt_h"/>
                                          </p:val>
                                        </p:tav>
                                        <p:tav tm="100000">
                                          <p:val>
                                            <p:strVal val="ppt_h"/>
                                          </p:val>
                                        </p:tav>
                                      </p:tavLst>
                                    </p:anim>
                                    <p:set>
                                      <p:cBhvr>
                                        <p:cTn id="29" dur="1" fill="hold">
                                          <p:stCondLst>
                                            <p:cond delay="999"/>
                                          </p:stCondLst>
                                        </p:cTn>
                                        <p:tgtEl>
                                          <p:spTgt spid="85011">
                                            <p:txEl>
                                              <p:pRg st="2" end="2"/>
                                            </p:txEl>
                                          </p:spTgt>
                                        </p:tgtEl>
                                        <p:attrNameLst>
                                          <p:attrName>style.visibility</p:attrName>
                                        </p:attrNameLst>
                                      </p:cBhvr>
                                      <p:to>
                                        <p:strVal val="hidden"/>
                                      </p:to>
                                    </p:set>
                                  </p:childTnLst>
                                </p:cTn>
                              </p:par>
                              <p:par>
                                <p:cTn id="30" presetID="45" presetClass="exit" presetSubtype="0" fill="hold" nodeType="withEffect">
                                  <p:stCondLst>
                                    <p:cond delay="0"/>
                                  </p:stCondLst>
                                  <p:iterate type="lt">
                                    <p:tmPct val="5000"/>
                                  </p:iterate>
                                  <p:childTnLst>
                                    <p:animEffect transition="out" filter="fade">
                                      <p:cBhvr>
                                        <p:cTn id="31" dur="1000"/>
                                        <p:tgtEl>
                                          <p:spTgt spid="85011">
                                            <p:txEl>
                                              <p:pRg st="3" end="3"/>
                                            </p:txEl>
                                          </p:spTgt>
                                        </p:tgtEl>
                                      </p:cBhvr>
                                    </p:animEffect>
                                    <p:anim calcmode="lin" valueType="num">
                                      <p:cBhvr>
                                        <p:cTn id="32" dur="1000"/>
                                        <p:tgtEl>
                                          <p:spTgt spid="85011">
                                            <p:txEl>
                                              <p:pRg st="3" end="3"/>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3" dur="1000"/>
                                        <p:tgtEl>
                                          <p:spTgt spid="85011">
                                            <p:txEl>
                                              <p:pRg st="3" end="3"/>
                                            </p:txEl>
                                          </p:spTgt>
                                        </p:tgtEl>
                                        <p:attrNameLst>
                                          <p:attrName>ppt_h</p:attrName>
                                        </p:attrNameLst>
                                      </p:cBhvr>
                                      <p:tavLst>
                                        <p:tav tm="0">
                                          <p:val>
                                            <p:strVal val="ppt_h"/>
                                          </p:val>
                                        </p:tav>
                                        <p:tav tm="100000">
                                          <p:val>
                                            <p:strVal val="ppt_h"/>
                                          </p:val>
                                        </p:tav>
                                      </p:tavLst>
                                    </p:anim>
                                    <p:set>
                                      <p:cBhvr>
                                        <p:cTn id="34" dur="1" fill="hold">
                                          <p:stCondLst>
                                            <p:cond delay="999"/>
                                          </p:stCondLst>
                                        </p:cTn>
                                        <p:tgtEl>
                                          <p:spTgt spid="85011">
                                            <p:txEl>
                                              <p:pRg st="3" end="3"/>
                                            </p:txEl>
                                          </p:spTgt>
                                        </p:tgtEl>
                                        <p:attrNameLst>
                                          <p:attrName>style.visibility</p:attrName>
                                        </p:attrNameLst>
                                      </p:cBhvr>
                                      <p:to>
                                        <p:strVal val="hidden"/>
                                      </p:to>
                                    </p:set>
                                  </p:childTnLst>
                                </p:cTn>
                              </p:par>
                              <p:par>
                                <p:cTn id="35" presetID="45" presetClass="exit" presetSubtype="0" fill="hold" nodeType="withEffect">
                                  <p:stCondLst>
                                    <p:cond delay="0"/>
                                  </p:stCondLst>
                                  <p:iterate type="lt">
                                    <p:tmPct val="5000"/>
                                  </p:iterate>
                                  <p:childTnLst>
                                    <p:animEffect transition="out" filter="fade">
                                      <p:cBhvr>
                                        <p:cTn id="36" dur="1000"/>
                                        <p:tgtEl>
                                          <p:spTgt spid="85011">
                                            <p:txEl>
                                              <p:pRg st="4" end="4"/>
                                            </p:txEl>
                                          </p:spTgt>
                                        </p:tgtEl>
                                      </p:cBhvr>
                                    </p:animEffect>
                                    <p:anim calcmode="lin" valueType="num">
                                      <p:cBhvr>
                                        <p:cTn id="37" dur="1000"/>
                                        <p:tgtEl>
                                          <p:spTgt spid="85011">
                                            <p:txEl>
                                              <p:pRg st="4" end="4"/>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1000"/>
                                        <p:tgtEl>
                                          <p:spTgt spid="85011">
                                            <p:txEl>
                                              <p:pRg st="4" end="4"/>
                                            </p:txEl>
                                          </p:spTgt>
                                        </p:tgtEl>
                                        <p:attrNameLst>
                                          <p:attrName>ppt_h</p:attrName>
                                        </p:attrNameLst>
                                      </p:cBhvr>
                                      <p:tavLst>
                                        <p:tav tm="0">
                                          <p:val>
                                            <p:strVal val="ppt_h"/>
                                          </p:val>
                                        </p:tav>
                                        <p:tav tm="100000">
                                          <p:val>
                                            <p:strVal val="ppt_h"/>
                                          </p:val>
                                        </p:tav>
                                      </p:tavLst>
                                    </p:anim>
                                    <p:set>
                                      <p:cBhvr>
                                        <p:cTn id="39" dur="1" fill="hold">
                                          <p:stCondLst>
                                            <p:cond delay="999"/>
                                          </p:stCondLst>
                                        </p:cTn>
                                        <p:tgtEl>
                                          <p:spTgt spid="85011">
                                            <p:txEl>
                                              <p:pRg st="4" end="4"/>
                                            </p:txEl>
                                          </p:spTgt>
                                        </p:tgtEl>
                                        <p:attrNameLst>
                                          <p:attrName>style.visibility</p:attrName>
                                        </p:attrNameLst>
                                      </p:cBhvr>
                                      <p:to>
                                        <p:strVal val="hidden"/>
                                      </p:to>
                                    </p:set>
                                  </p:childTnLst>
                                </p:cTn>
                              </p:par>
                              <p:par>
                                <p:cTn id="40" presetID="45" presetClass="exit" presetSubtype="0" fill="hold" nodeType="withEffect">
                                  <p:stCondLst>
                                    <p:cond delay="0"/>
                                  </p:stCondLst>
                                  <p:iterate type="lt">
                                    <p:tmPct val="5000"/>
                                  </p:iterate>
                                  <p:childTnLst>
                                    <p:animEffect transition="out" filter="fade">
                                      <p:cBhvr>
                                        <p:cTn id="41" dur="1000"/>
                                        <p:tgtEl>
                                          <p:spTgt spid="85011">
                                            <p:txEl>
                                              <p:pRg st="5" end="5"/>
                                            </p:txEl>
                                          </p:spTgt>
                                        </p:tgtEl>
                                      </p:cBhvr>
                                    </p:animEffect>
                                    <p:anim calcmode="lin" valueType="num">
                                      <p:cBhvr>
                                        <p:cTn id="42" dur="1000"/>
                                        <p:tgtEl>
                                          <p:spTgt spid="85011">
                                            <p:txEl>
                                              <p:pRg st="5" end="5"/>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3" dur="1000"/>
                                        <p:tgtEl>
                                          <p:spTgt spid="85011">
                                            <p:txEl>
                                              <p:pRg st="5" end="5"/>
                                            </p:txEl>
                                          </p:spTgt>
                                        </p:tgtEl>
                                        <p:attrNameLst>
                                          <p:attrName>ppt_h</p:attrName>
                                        </p:attrNameLst>
                                      </p:cBhvr>
                                      <p:tavLst>
                                        <p:tav tm="0">
                                          <p:val>
                                            <p:strVal val="ppt_h"/>
                                          </p:val>
                                        </p:tav>
                                        <p:tav tm="100000">
                                          <p:val>
                                            <p:strVal val="ppt_h"/>
                                          </p:val>
                                        </p:tav>
                                      </p:tavLst>
                                    </p:anim>
                                    <p:set>
                                      <p:cBhvr>
                                        <p:cTn id="44" dur="1" fill="hold">
                                          <p:stCondLst>
                                            <p:cond delay="999"/>
                                          </p:stCondLst>
                                        </p:cTn>
                                        <p:tgtEl>
                                          <p:spTgt spid="85011">
                                            <p:txEl>
                                              <p:pRg st="5" end="5"/>
                                            </p:txEl>
                                          </p:spTgt>
                                        </p:tgtEl>
                                        <p:attrNameLst>
                                          <p:attrName>style.visibility</p:attrName>
                                        </p:attrNameLst>
                                      </p:cBhvr>
                                      <p:to>
                                        <p:strVal val="hidden"/>
                                      </p:to>
                                    </p:set>
                                  </p:childTnLst>
                                </p:cTn>
                              </p:par>
                              <p:par>
                                <p:cTn id="45" presetID="45" presetClass="exit" presetSubtype="0" fill="hold" nodeType="withEffect">
                                  <p:stCondLst>
                                    <p:cond delay="0"/>
                                  </p:stCondLst>
                                  <p:iterate type="lt">
                                    <p:tmPct val="5000"/>
                                  </p:iterate>
                                  <p:childTnLst>
                                    <p:animEffect transition="out" filter="fade">
                                      <p:cBhvr>
                                        <p:cTn id="46" dur="1000"/>
                                        <p:tgtEl>
                                          <p:spTgt spid="85011">
                                            <p:txEl>
                                              <p:pRg st="6" end="6"/>
                                            </p:txEl>
                                          </p:spTgt>
                                        </p:tgtEl>
                                      </p:cBhvr>
                                    </p:animEffect>
                                    <p:anim calcmode="lin" valueType="num">
                                      <p:cBhvr>
                                        <p:cTn id="47" dur="1000"/>
                                        <p:tgtEl>
                                          <p:spTgt spid="85011">
                                            <p:txEl>
                                              <p:pRg st="6" end="6"/>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8" dur="1000"/>
                                        <p:tgtEl>
                                          <p:spTgt spid="85011">
                                            <p:txEl>
                                              <p:pRg st="6" end="6"/>
                                            </p:txEl>
                                          </p:spTgt>
                                        </p:tgtEl>
                                        <p:attrNameLst>
                                          <p:attrName>ppt_h</p:attrName>
                                        </p:attrNameLst>
                                      </p:cBhvr>
                                      <p:tavLst>
                                        <p:tav tm="0">
                                          <p:val>
                                            <p:strVal val="ppt_h"/>
                                          </p:val>
                                        </p:tav>
                                        <p:tav tm="100000">
                                          <p:val>
                                            <p:strVal val="ppt_h"/>
                                          </p:val>
                                        </p:tav>
                                      </p:tavLst>
                                    </p:anim>
                                    <p:set>
                                      <p:cBhvr>
                                        <p:cTn id="49" dur="1" fill="hold">
                                          <p:stCondLst>
                                            <p:cond delay="999"/>
                                          </p:stCondLst>
                                        </p:cTn>
                                        <p:tgtEl>
                                          <p:spTgt spid="85011">
                                            <p:txEl>
                                              <p:pRg st="6" end="6"/>
                                            </p:txEl>
                                          </p:spTgt>
                                        </p:tgtEl>
                                        <p:attrNameLst>
                                          <p:attrName>style.visibility</p:attrName>
                                        </p:attrNameLst>
                                      </p:cBhvr>
                                      <p:to>
                                        <p:strVal val="hidden"/>
                                      </p:to>
                                    </p:set>
                                  </p:childTnLst>
                                </p:cTn>
                              </p:par>
                              <p:par>
                                <p:cTn id="50" presetID="45" presetClass="exit" presetSubtype="0" fill="hold" nodeType="withEffect">
                                  <p:stCondLst>
                                    <p:cond delay="0"/>
                                  </p:stCondLst>
                                  <p:iterate type="lt">
                                    <p:tmPct val="5000"/>
                                  </p:iterate>
                                  <p:childTnLst>
                                    <p:animEffect transition="out" filter="fade">
                                      <p:cBhvr>
                                        <p:cTn id="51" dur="1000"/>
                                        <p:tgtEl>
                                          <p:spTgt spid="85011">
                                            <p:txEl>
                                              <p:pRg st="7" end="7"/>
                                            </p:txEl>
                                          </p:spTgt>
                                        </p:tgtEl>
                                      </p:cBhvr>
                                    </p:animEffect>
                                    <p:anim calcmode="lin" valueType="num">
                                      <p:cBhvr>
                                        <p:cTn id="52" dur="1000"/>
                                        <p:tgtEl>
                                          <p:spTgt spid="85011">
                                            <p:txEl>
                                              <p:pRg st="7" end="7"/>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3" dur="1000"/>
                                        <p:tgtEl>
                                          <p:spTgt spid="85011">
                                            <p:txEl>
                                              <p:pRg st="7" end="7"/>
                                            </p:txEl>
                                          </p:spTgt>
                                        </p:tgtEl>
                                        <p:attrNameLst>
                                          <p:attrName>ppt_h</p:attrName>
                                        </p:attrNameLst>
                                      </p:cBhvr>
                                      <p:tavLst>
                                        <p:tav tm="0">
                                          <p:val>
                                            <p:strVal val="ppt_h"/>
                                          </p:val>
                                        </p:tav>
                                        <p:tav tm="100000">
                                          <p:val>
                                            <p:strVal val="ppt_h"/>
                                          </p:val>
                                        </p:tav>
                                      </p:tavLst>
                                    </p:anim>
                                    <p:set>
                                      <p:cBhvr>
                                        <p:cTn id="54" dur="1" fill="hold">
                                          <p:stCondLst>
                                            <p:cond delay="999"/>
                                          </p:stCondLst>
                                        </p:cTn>
                                        <p:tgtEl>
                                          <p:spTgt spid="85011">
                                            <p:txEl>
                                              <p:pRg st="7" end="7"/>
                                            </p:txEl>
                                          </p:spTgt>
                                        </p:tgtEl>
                                        <p:attrNameLst>
                                          <p:attrName>style.visibility</p:attrName>
                                        </p:attrNameLst>
                                      </p:cBhvr>
                                      <p:to>
                                        <p:strVal val="hidden"/>
                                      </p:to>
                                    </p:set>
                                  </p:childTnLst>
                                </p:cTn>
                              </p:par>
                              <p:par>
                                <p:cTn id="55" presetID="45" presetClass="exit" presetSubtype="0" fill="hold" nodeType="withEffect">
                                  <p:stCondLst>
                                    <p:cond delay="0"/>
                                  </p:stCondLst>
                                  <p:iterate type="lt">
                                    <p:tmPct val="5000"/>
                                  </p:iterate>
                                  <p:childTnLst>
                                    <p:animEffect transition="out" filter="fade">
                                      <p:cBhvr>
                                        <p:cTn id="56" dur="1000"/>
                                        <p:tgtEl>
                                          <p:spTgt spid="85011">
                                            <p:txEl>
                                              <p:pRg st="8" end="8"/>
                                            </p:txEl>
                                          </p:spTgt>
                                        </p:tgtEl>
                                      </p:cBhvr>
                                    </p:animEffect>
                                    <p:anim calcmode="lin" valueType="num">
                                      <p:cBhvr>
                                        <p:cTn id="57" dur="1000"/>
                                        <p:tgtEl>
                                          <p:spTgt spid="85011">
                                            <p:txEl>
                                              <p:pRg st="8" end="8"/>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8" dur="1000"/>
                                        <p:tgtEl>
                                          <p:spTgt spid="85011">
                                            <p:txEl>
                                              <p:pRg st="8" end="8"/>
                                            </p:txEl>
                                          </p:spTgt>
                                        </p:tgtEl>
                                        <p:attrNameLst>
                                          <p:attrName>ppt_h</p:attrName>
                                        </p:attrNameLst>
                                      </p:cBhvr>
                                      <p:tavLst>
                                        <p:tav tm="0">
                                          <p:val>
                                            <p:strVal val="ppt_h"/>
                                          </p:val>
                                        </p:tav>
                                        <p:tav tm="100000">
                                          <p:val>
                                            <p:strVal val="ppt_h"/>
                                          </p:val>
                                        </p:tav>
                                      </p:tavLst>
                                    </p:anim>
                                    <p:set>
                                      <p:cBhvr>
                                        <p:cTn id="59" dur="1" fill="hold">
                                          <p:stCondLst>
                                            <p:cond delay="999"/>
                                          </p:stCondLst>
                                        </p:cTn>
                                        <p:tgtEl>
                                          <p:spTgt spid="85011">
                                            <p:txEl>
                                              <p:pRg st="8" end="8"/>
                                            </p:txEl>
                                          </p:spTgt>
                                        </p:tgtEl>
                                        <p:attrNameLst>
                                          <p:attrName>style.visibility</p:attrName>
                                        </p:attrNameLst>
                                      </p:cBhvr>
                                      <p:to>
                                        <p:strVal val="hidden"/>
                                      </p:to>
                                    </p:set>
                                  </p:childTnLst>
                                </p:cTn>
                              </p:par>
                              <p:par>
                                <p:cTn id="60" presetID="45" presetClass="exit" presetSubtype="0" fill="hold" nodeType="withEffect">
                                  <p:stCondLst>
                                    <p:cond delay="0"/>
                                  </p:stCondLst>
                                  <p:iterate type="lt">
                                    <p:tmPct val="5000"/>
                                  </p:iterate>
                                  <p:childTnLst>
                                    <p:animEffect transition="out" filter="fade">
                                      <p:cBhvr>
                                        <p:cTn id="61" dur="1000"/>
                                        <p:tgtEl>
                                          <p:spTgt spid="85011">
                                            <p:txEl>
                                              <p:pRg st="9" end="9"/>
                                            </p:txEl>
                                          </p:spTgt>
                                        </p:tgtEl>
                                      </p:cBhvr>
                                    </p:animEffect>
                                    <p:anim calcmode="lin" valueType="num">
                                      <p:cBhvr>
                                        <p:cTn id="62" dur="1000"/>
                                        <p:tgtEl>
                                          <p:spTgt spid="85011">
                                            <p:txEl>
                                              <p:pRg st="9" end="9"/>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3" dur="1000"/>
                                        <p:tgtEl>
                                          <p:spTgt spid="85011">
                                            <p:txEl>
                                              <p:pRg st="9" end="9"/>
                                            </p:txEl>
                                          </p:spTgt>
                                        </p:tgtEl>
                                        <p:attrNameLst>
                                          <p:attrName>ppt_h</p:attrName>
                                        </p:attrNameLst>
                                      </p:cBhvr>
                                      <p:tavLst>
                                        <p:tav tm="0">
                                          <p:val>
                                            <p:strVal val="ppt_h"/>
                                          </p:val>
                                        </p:tav>
                                        <p:tav tm="100000">
                                          <p:val>
                                            <p:strVal val="ppt_h"/>
                                          </p:val>
                                        </p:tav>
                                      </p:tavLst>
                                    </p:anim>
                                    <p:set>
                                      <p:cBhvr>
                                        <p:cTn id="64" dur="1" fill="hold">
                                          <p:stCondLst>
                                            <p:cond delay="999"/>
                                          </p:stCondLst>
                                        </p:cTn>
                                        <p:tgtEl>
                                          <p:spTgt spid="85011">
                                            <p:txEl>
                                              <p:pRg st="9" end="9"/>
                                            </p:txEl>
                                          </p:spTgt>
                                        </p:tgtEl>
                                        <p:attrNameLst>
                                          <p:attrName>style.visibility</p:attrName>
                                        </p:attrNameLst>
                                      </p:cBhvr>
                                      <p:to>
                                        <p:strVal val="hidden"/>
                                      </p:to>
                                    </p:set>
                                  </p:childTnLst>
                                </p:cTn>
                              </p:par>
                            </p:childTnLst>
                          </p:cTn>
                        </p:par>
                        <p:par>
                          <p:cTn id="65" fill="hold" nodeType="afterGroup">
                            <p:stCondLst>
                              <p:cond delay="2050"/>
                            </p:stCondLst>
                            <p:childTnLst>
                              <p:par>
                                <p:cTn id="66" presetID="1" presetClass="mediacall" presetSubtype="0" fill="hold" nodeType="afterEffect">
                                  <p:stCondLst>
                                    <p:cond delay="0"/>
                                  </p:stCondLst>
                                  <p:childTnLst>
                                    <p:cmd type="call" cmd="playFrom(0.0)">
                                      <p:cBhvr>
                                        <p:cTn id="67" dur="1" fill="hold"/>
                                        <p:tgtEl>
                                          <p:spTgt spid="85027"/>
                                        </p:tgtEl>
                                      </p:cBhvr>
                                    </p:cmd>
                                  </p:childTnLst>
                                </p:cTn>
                              </p:par>
                              <p:par>
                                <p:cTn id="68" presetID="47" presetClass="entr" presetSubtype="0" fill="hold" nodeType="withEffect">
                                  <p:stCondLst>
                                    <p:cond delay="0"/>
                                  </p:stCondLst>
                                  <p:childTnLst>
                                    <p:set>
                                      <p:cBhvr>
                                        <p:cTn id="69" dur="1" fill="hold">
                                          <p:stCondLst>
                                            <p:cond delay="0"/>
                                          </p:stCondLst>
                                        </p:cTn>
                                        <p:tgtEl>
                                          <p:spTgt spid="85012">
                                            <p:txEl>
                                              <p:pRg st="0" end="0"/>
                                            </p:txEl>
                                          </p:spTgt>
                                        </p:tgtEl>
                                        <p:attrNameLst>
                                          <p:attrName>style.visibility</p:attrName>
                                        </p:attrNameLst>
                                      </p:cBhvr>
                                      <p:to>
                                        <p:strVal val="visible"/>
                                      </p:to>
                                    </p:set>
                                    <p:animEffect transition="in" filter="fade">
                                      <p:cBhvr>
                                        <p:cTn id="70" dur="1000"/>
                                        <p:tgtEl>
                                          <p:spTgt spid="85012">
                                            <p:txEl>
                                              <p:pRg st="0" end="0"/>
                                            </p:txEl>
                                          </p:spTgt>
                                        </p:tgtEl>
                                      </p:cBhvr>
                                    </p:animEffect>
                                    <p:anim calcmode="lin" valueType="num">
                                      <p:cBhvr>
                                        <p:cTn id="71" dur="1000" fill="hold"/>
                                        <p:tgtEl>
                                          <p:spTgt spid="85012">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85012">
                                            <p:txEl>
                                              <p:pRg st="0" end="0"/>
                                            </p:txEl>
                                          </p:spTgt>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3050"/>
                            </p:stCondLst>
                            <p:childTnLst>
                              <p:par>
                                <p:cTn id="74" presetID="47" presetClass="entr" presetSubtype="0" fill="hold" nodeType="afterEffect">
                                  <p:stCondLst>
                                    <p:cond delay="0"/>
                                  </p:stCondLst>
                                  <p:childTnLst>
                                    <p:set>
                                      <p:cBhvr>
                                        <p:cTn id="75" dur="1" fill="hold">
                                          <p:stCondLst>
                                            <p:cond delay="0"/>
                                          </p:stCondLst>
                                        </p:cTn>
                                        <p:tgtEl>
                                          <p:spTgt spid="85012">
                                            <p:txEl>
                                              <p:pRg st="2" end="2"/>
                                            </p:txEl>
                                          </p:spTgt>
                                        </p:tgtEl>
                                        <p:attrNameLst>
                                          <p:attrName>style.visibility</p:attrName>
                                        </p:attrNameLst>
                                      </p:cBhvr>
                                      <p:to>
                                        <p:strVal val="visible"/>
                                      </p:to>
                                    </p:set>
                                    <p:animEffect transition="in" filter="fade">
                                      <p:cBhvr>
                                        <p:cTn id="76" dur="1000"/>
                                        <p:tgtEl>
                                          <p:spTgt spid="85012">
                                            <p:txEl>
                                              <p:pRg st="2" end="2"/>
                                            </p:txEl>
                                          </p:spTgt>
                                        </p:tgtEl>
                                      </p:cBhvr>
                                    </p:animEffect>
                                    <p:anim calcmode="lin" valueType="num">
                                      <p:cBhvr>
                                        <p:cTn id="77" dur="1000" fill="hold"/>
                                        <p:tgtEl>
                                          <p:spTgt spid="85012">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85012">
                                            <p:txEl>
                                              <p:pRg st="2" end="2"/>
                                            </p:txEl>
                                          </p:spTgt>
                                        </p:tgtEl>
                                        <p:attrNameLst>
                                          <p:attrName>ppt_y</p:attrName>
                                        </p:attrNameLst>
                                      </p:cBhvr>
                                      <p:tavLst>
                                        <p:tav tm="0">
                                          <p:val>
                                            <p:strVal val="#ppt_y-.1"/>
                                          </p:val>
                                        </p:tav>
                                        <p:tav tm="100000">
                                          <p:val>
                                            <p:strVal val="#ppt_y"/>
                                          </p:val>
                                        </p:tav>
                                      </p:tavLst>
                                    </p:anim>
                                  </p:childTnLst>
                                </p:cTn>
                              </p:par>
                            </p:childTnLst>
                          </p:cTn>
                        </p:par>
                        <p:par>
                          <p:cTn id="79" fill="hold" nodeType="afterGroup">
                            <p:stCondLst>
                              <p:cond delay="4050"/>
                            </p:stCondLst>
                            <p:childTnLst>
                              <p:par>
                                <p:cTn id="80" presetID="47" presetClass="entr" presetSubtype="0" fill="hold" nodeType="afterEffect">
                                  <p:stCondLst>
                                    <p:cond delay="0"/>
                                  </p:stCondLst>
                                  <p:childTnLst>
                                    <p:set>
                                      <p:cBhvr>
                                        <p:cTn id="81" dur="1" fill="hold">
                                          <p:stCondLst>
                                            <p:cond delay="0"/>
                                          </p:stCondLst>
                                        </p:cTn>
                                        <p:tgtEl>
                                          <p:spTgt spid="85012">
                                            <p:txEl>
                                              <p:pRg st="4" end="4"/>
                                            </p:txEl>
                                          </p:spTgt>
                                        </p:tgtEl>
                                        <p:attrNameLst>
                                          <p:attrName>style.visibility</p:attrName>
                                        </p:attrNameLst>
                                      </p:cBhvr>
                                      <p:to>
                                        <p:strVal val="visible"/>
                                      </p:to>
                                    </p:set>
                                    <p:animEffect transition="in" filter="fade">
                                      <p:cBhvr>
                                        <p:cTn id="82" dur="1000"/>
                                        <p:tgtEl>
                                          <p:spTgt spid="85012">
                                            <p:txEl>
                                              <p:pRg st="4" end="4"/>
                                            </p:txEl>
                                          </p:spTgt>
                                        </p:tgtEl>
                                      </p:cBhvr>
                                    </p:animEffect>
                                    <p:anim calcmode="lin" valueType="num">
                                      <p:cBhvr>
                                        <p:cTn id="83" dur="1000" fill="hold"/>
                                        <p:tgtEl>
                                          <p:spTgt spid="85012">
                                            <p:txEl>
                                              <p:pRg st="4" end="4"/>
                                            </p:txEl>
                                          </p:spTgt>
                                        </p:tgtEl>
                                        <p:attrNameLst>
                                          <p:attrName>ppt_x</p:attrName>
                                        </p:attrNameLst>
                                      </p:cBhvr>
                                      <p:tavLst>
                                        <p:tav tm="0">
                                          <p:val>
                                            <p:strVal val="#ppt_x"/>
                                          </p:val>
                                        </p:tav>
                                        <p:tav tm="100000">
                                          <p:val>
                                            <p:strVal val="#ppt_x"/>
                                          </p:val>
                                        </p:tav>
                                      </p:tavLst>
                                    </p:anim>
                                    <p:anim calcmode="lin" valueType="num">
                                      <p:cBhvr>
                                        <p:cTn id="84" dur="1000" fill="hold"/>
                                        <p:tgtEl>
                                          <p:spTgt spid="85012">
                                            <p:txEl>
                                              <p:pRg st="4" end="4"/>
                                            </p:txEl>
                                          </p:spTgt>
                                        </p:tgtEl>
                                        <p:attrNameLst>
                                          <p:attrName>ppt_y</p:attrName>
                                        </p:attrNameLst>
                                      </p:cBhvr>
                                      <p:tavLst>
                                        <p:tav tm="0">
                                          <p:val>
                                            <p:strVal val="#ppt_y-.1"/>
                                          </p:val>
                                        </p:tav>
                                        <p:tav tm="100000">
                                          <p:val>
                                            <p:strVal val="#ppt_y"/>
                                          </p:val>
                                        </p:tav>
                                      </p:tavLst>
                                    </p:anim>
                                  </p:childTnLst>
                                </p:cTn>
                              </p:par>
                              <p:par>
                                <p:cTn id="85" presetID="7" presetClass="entr" presetSubtype="8" fill="hold" nodeType="withEffect">
                                  <p:stCondLst>
                                    <p:cond delay="0"/>
                                  </p:stCondLst>
                                  <p:childTnLst>
                                    <p:set>
                                      <p:cBhvr>
                                        <p:cTn id="86" dur="1" fill="hold">
                                          <p:stCondLst>
                                            <p:cond delay="0"/>
                                          </p:stCondLst>
                                        </p:cTn>
                                        <p:tgtEl>
                                          <p:spTgt spid="85013"/>
                                        </p:tgtEl>
                                        <p:attrNameLst>
                                          <p:attrName>style.visibility</p:attrName>
                                        </p:attrNameLst>
                                      </p:cBhvr>
                                      <p:to>
                                        <p:strVal val="visible"/>
                                      </p:to>
                                    </p:set>
                                    <p:anim calcmode="lin" valueType="num">
                                      <p:cBhvr additive="base">
                                        <p:cTn id="87" dur="3000" fill="hold"/>
                                        <p:tgtEl>
                                          <p:spTgt spid="85013"/>
                                        </p:tgtEl>
                                        <p:attrNameLst>
                                          <p:attrName>ppt_x</p:attrName>
                                        </p:attrNameLst>
                                      </p:cBhvr>
                                      <p:tavLst>
                                        <p:tav tm="0">
                                          <p:val>
                                            <p:strVal val="0-#ppt_w/2"/>
                                          </p:val>
                                        </p:tav>
                                        <p:tav tm="100000">
                                          <p:val>
                                            <p:strVal val="#ppt_x"/>
                                          </p:val>
                                        </p:tav>
                                      </p:tavLst>
                                    </p:anim>
                                    <p:anim calcmode="lin" valueType="num">
                                      <p:cBhvr additive="base">
                                        <p:cTn id="88" dur="3000" fill="hold"/>
                                        <p:tgtEl>
                                          <p:spTgt spid="85013"/>
                                        </p:tgtEl>
                                        <p:attrNameLst>
                                          <p:attrName>ppt_y</p:attrName>
                                        </p:attrNameLst>
                                      </p:cBhvr>
                                      <p:tavLst>
                                        <p:tav tm="0">
                                          <p:val>
                                            <p:strVal val="#ppt_y"/>
                                          </p:val>
                                        </p:tav>
                                        <p:tav tm="100000">
                                          <p:val>
                                            <p:strVal val="#ppt_y"/>
                                          </p:val>
                                        </p:tav>
                                      </p:tavLst>
                                    </p:anim>
                                  </p:childTnLst>
                                </p:cTn>
                              </p:par>
                              <p:par>
                                <p:cTn id="89" presetID="7" presetClass="entr" presetSubtype="2" fill="hold" nodeType="withEffect">
                                  <p:stCondLst>
                                    <p:cond delay="0"/>
                                  </p:stCondLst>
                                  <p:childTnLst>
                                    <p:set>
                                      <p:cBhvr>
                                        <p:cTn id="90" dur="1" fill="hold">
                                          <p:stCondLst>
                                            <p:cond delay="0"/>
                                          </p:stCondLst>
                                        </p:cTn>
                                        <p:tgtEl>
                                          <p:spTgt spid="85020"/>
                                        </p:tgtEl>
                                        <p:attrNameLst>
                                          <p:attrName>style.visibility</p:attrName>
                                        </p:attrNameLst>
                                      </p:cBhvr>
                                      <p:to>
                                        <p:strVal val="visible"/>
                                      </p:to>
                                    </p:set>
                                    <p:anim calcmode="lin" valueType="num">
                                      <p:cBhvr additive="base">
                                        <p:cTn id="91" dur="3000" fill="hold"/>
                                        <p:tgtEl>
                                          <p:spTgt spid="85020"/>
                                        </p:tgtEl>
                                        <p:attrNameLst>
                                          <p:attrName>ppt_x</p:attrName>
                                        </p:attrNameLst>
                                      </p:cBhvr>
                                      <p:tavLst>
                                        <p:tav tm="0">
                                          <p:val>
                                            <p:strVal val="1+#ppt_w/2"/>
                                          </p:val>
                                        </p:tav>
                                        <p:tav tm="100000">
                                          <p:val>
                                            <p:strVal val="#ppt_x"/>
                                          </p:val>
                                        </p:tav>
                                      </p:tavLst>
                                    </p:anim>
                                    <p:anim calcmode="lin" valueType="num">
                                      <p:cBhvr additive="base">
                                        <p:cTn id="92" dur="3000" fill="hold"/>
                                        <p:tgtEl>
                                          <p:spTgt spid="85020"/>
                                        </p:tgtEl>
                                        <p:attrNameLst>
                                          <p:attrName>ppt_y</p:attrName>
                                        </p:attrNameLst>
                                      </p:cBhvr>
                                      <p:tavLst>
                                        <p:tav tm="0">
                                          <p:val>
                                            <p:strVal val="#ppt_y"/>
                                          </p:val>
                                        </p:tav>
                                        <p:tav tm="100000">
                                          <p:val>
                                            <p:strVal val="#ppt_y"/>
                                          </p:val>
                                        </p:tav>
                                      </p:tavLst>
                                    </p:anim>
                                  </p:childTnLst>
                                </p:cTn>
                              </p:par>
                            </p:childTnLst>
                          </p:cTn>
                        </p:par>
                        <p:par>
                          <p:cTn id="93" fill="hold" nodeType="afterGroup">
                            <p:stCondLst>
                              <p:cond delay="7050"/>
                            </p:stCondLst>
                            <p:childTnLst>
                              <p:par>
                                <p:cTn id="94" presetID="47" presetClass="entr" presetSubtype="0" fill="hold" nodeType="afterEffect">
                                  <p:stCondLst>
                                    <p:cond delay="5000"/>
                                  </p:stCondLst>
                                  <p:childTnLst>
                                    <p:set>
                                      <p:cBhvr>
                                        <p:cTn id="95" dur="1" fill="hold">
                                          <p:stCondLst>
                                            <p:cond delay="0"/>
                                          </p:stCondLst>
                                        </p:cTn>
                                        <p:tgtEl>
                                          <p:spTgt spid="85012">
                                            <p:txEl>
                                              <p:pRg st="6" end="6"/>
                                            </p:txEl>
                                          </p:spTgt>
                                        </p:tgtEl>
                                        <p:attrNameLst>
                                          <p:attrName>style.visibility</p:attrName>
                                        </p:attrNameLst>
                                      </p:cBhvr>
                                      <p:to>
                                        <p:strVal val="visible"/>
                                      </p:to>
                                    </p:set>
                                    <p:animEffect transition="in" filter="fade">
                                      <p:cBhvr>
                                        <p:cTn id="96" dur="1000"/>
                                        <p:tgtEl>
                                          <p:spTgt spid="85012">
                                            <p:txEl>
                                              <p:pRg st="6" end="6"/>
                                            </p:txEl>
                                          </p:spTgt>
                                        </p:tgtEl>
                                      </p:cBhvr>
                                    </p:animEffect>
                                    <p:anim calcmode="lin" valueType="num">
                                      <p:cBhvr>
                                        <p:cTn id="97" dur="1000" fill="hold"/>
                                        <p:tgtEl>
                                          <p:spTgt spid="85012">
                                            <p:txEl>
                                              <p:pRg st="6" end="6"/>
                                            </p:txEl>
                                          </p:spTgt>
                                        </p:tgtEl>
                                        <p:attrNameLst>
                                          <p:attrName>ppt_x</p:attrName>
                                        </p:attrNameLst>
                                      </p:cBhvr>
                                      <p:tavLst>
                                        <p:tav tm="0">
                                          <p:val>
                                            <p:strVal val="#ppt_x"/>
                                          </p:val>
                                        </p:tav>
                                        <p:tav tm="100000">
                                          <p:val>
                                            <p:strVal val="#ppt_x"/>
                                          </p:val>
                                        </p:tav>
                                      </p:tavLst>
                                    </p:anim>
                                    <p:anim calcmode="lin" valueType="num">
                                      <p:cBhvr>
                                        <p:cTn id="98" dur="1000" fill="hold"/>
                                        <p:tgtEl>
                                          <p:spTgt spid="8501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99" fill="hold" display="0">
                  <p:stCondLst>
                    <p:cond delay="indefinite"/>
                  </p:stCondLst>
                  <p:endCondLst>
                    <p:cond evt="onPrev" delay="0">
                      <p:tgtEl>
                        <p:sldTgt/>
                      </p:tgtEl>
                    </p:cond>
                    <p:cond evt="onStopAudio" delay="0">
                      <p:tgtEl>
                        <p:sldTgt/>
                      </p:tgtEl>
                    </p:cond>
                  </p:endCondLst>
                </p:cTn>
                <p:tgtEl>
                  <p:spTgt spid="85027"/>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5782" name="Picture 6" descr="Image001"/>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6200" y="0"/>
            <a:ext cx="3370263" cy="275748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75784" name="Picture 8" descr="Image00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929438" y="0"/>
            <a:ext cx="3357562" cy="274637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75789" name="Picture 13" descr="Image004"/>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525838" y="4117975"/>
            <a:ext cx="3348037" cy="27400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245765" name="Picture 11"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4250" y="0"/>
            <a:ext cx="3352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766" name="Picture 12" descr="Image0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114800"/>
            <a:ext cx="33528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5792" name="Picture 16" descr="face3"/>
          <p:cNvPicPr>
            <a:picLocks noGrp="1" noChangeAspect="1" noChangeArrowheads="1"/>
          </p:cNvPicPr>
          <p:nvPr>
            <p:ph sz="quarter" idx="4"/>
          </p:nvPr>
        </p:nvPicPr>
        <p:blipFill>
          <a:blip r:embed="rId8">
            <a:extLst>
              <a:ext uri="{28A0092B-C50C-407E-A947-70E740481C1C}">
                <a14:useLocalDpi xmlns:a14="http://schemas.microsoft.com/office/drawing/2010/main" val="0"/>
              </a:ext>
            </a:extLst>
          </a:blip>
          <a:srcRect/>
          <a:stretch>
            <a:fillRect/>
          </a:stretch>
        </p:blipFill>
        <p:spPr>
          <a:xfrm>
            <a:off x="6959600" y="4129088"/>
            <a:ext cx="3327400" cy="2722562"/>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75795" name="Text Box 19"/>
          <p:cNvSpPr txBox="1">
            <a:spLocks noChangeArrowheads="1"/>
          </p:cNvSpPr>
          <p:nvPr/>
        </p:nvSpPr>
        <p:spPr bwMode="auto">
          <a:xfrm>
            <a:off x="0" y="2755900"/>
            <a:ext cx="10287000" cy="1425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2800">
                <a:solidFill>
                  <a:srgbClr val="FFFF00"/>
                </a:solidFill>
                <a:effectLst>
                  <a:outerShdw blurRad="38100" dist="38100" dir="2700000" algn="tl">
                    <a:srgbClr val="FFFFFF"/>
                  </a:outerShdw>
                </a:effectLst>
                <a:latin typeface="Visitation" charset="0"/>
                <a:cs typeface="+mn-cs"/>
              </a:rPr>
              <a:t>Vincent			Yustinus			Sang-oh</a:t>
            </a:r>
          </a:p>
          <a:p>
            <a:pPr>
              <a:defRPr/>
            </a:pPr>
            <a:endParaRPr lang="en-US" sz="2800">
              <a:solidFill>
                <a:srgbClr val="FFFF00"/>
              </a:solidFill>
              <a:effectLst>
                <a:outerShdw blurRad="38100" dist="38100" dir="2700000" algn="tl">
                  <a:srgbClr val="FFFFFF"/>
                </a:outerShdw>
              </a:effectLst>
              <a:latin typeface="Visitation" charset="0"/>
              <a:cs typeface="+mn-cs"/>
            </a:endParaRPr>
          </a:p>
          <a:p>
            <a:pPr>
              <a:defRPr/>
            </a:pPr>
            <a:r>
              <a:rPr lang="en-US" sz="2800">
                <a:solidFill>
                  <a:srgbClr val="FFFF00"/>
                </a:solidFill>
                <a:effectLst>
                  <a:outerShdw blurRad="38100" dist="38100" dir="2700000" algn="tl">
                    <a:srgbClr val="FFFFFF"/>
                  </a:outerShdw>
                </a:effectLst>
                <a:latin typeface="Visitation" charset="0"/>
                <a:cs typeface="+mn-cs"/>
              </a:rPr>
              <a:t>Mary			Joseph			August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7809" name="Group 6"/>
          <p:cNvGrpSpPr>
            <a:grpSpLocks/>
          </p:cNvGrpSpPr>
          <p:nvPr/>
        </p:nvGrpSpPr>
        <p:grpSpPr bwMode="auto">
          <a:xfrm>
            <a:off x="0" y="384175"/>
            <a:ext cx="10287000" cy="1025525"/>
            <a:chOff x="0" y="617"/>
            <a:chExt cx="6480" cy="646"/>
          </a:xfrm>
        </p:grpSpPr>
        <p:sp>
          <p:nvSpPr>
            <p:cNvPr id="8196" name="Rectangle 4"/>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197" name="Line 5"/>
            <p:cNvSpPr>
              <a:spLocks noChangeShapeType="1"/>
            </p:cNvSpPr>
            <p:nvPr/>
          </p:nvSpPr>
          <p:spPr bwMode="auto">
            <a:xfrm>
              <a:off x="0" y="617"/>
              <a:ext cx="6480" cy="0"/>
            </a:xfrm>
            <a:prstGeom prst="line">
              <a:avLst/>
            </a:prstGeom>
            <a:noFill/>
            <a:ln w="190500">
              <a:solidFill>
                <a:srgbClr val="FF66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47810" name="Group 7"/>
          <p:cNvGrpSpPr>
            <a:grpSpLocks/>
          </p:cNvGrpSpPr>
          <p:nvPr/>
        </p:nvGrpSpPr>
        <p:grpSpPr bwMode="auto">
          <a:xfrm>
            <a:off x="0" y="1633538"/>
            <a:ext cx="10287000" cy="1025525"/>
            <a:chOff x="0" y="617"/>
            <a:chExt cx="6480" cy="646"/>
          </a:xfrm>
        </p:grpSpPr>
        <p:sp>
          <p:nvSpPr>
            <p:cNvPr id="8200" name="Rectangle 8"/>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01" name="Line 9"/>
            <p:cNvSpPr>
              <a:spLocks noChangeShapeType="1"/>
            </p:cNvSpPr>
            <p:nvPr/>
          </p:nvSpPr>
          <p:spPr bwMode="auto">
            <a:xfrm>
              <a:off x="0" y="617"/>
              <a:ext cx="6480" cy="0"/>
            </a:xfrm>
            <a:prstGeom prst="line">
              <a:avLst/>
            </a:prstGeom>
            <a:noFill/>
            <a:ln w="190500">
              <a:solidFill>
                <a:srgbClr val="3399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8202" name="Text Box 10"/>
          <p:cNvSpPr txBox="1">
            <a:spLocks noChangeArrowheads="1"/>
          </p:cNvSpPr>
          <p:nvPr/>
        </p:nvSpPr>
        <p:spPr bwMode="auto">
          <a:xfrm>
            <a:off x="320675" y="504825"/>
            <a:ext cx="1852613"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6000" dirty="0">
                <a:latin typeface="Nocker" charset="0"/>
                <a:cs typeface="+mn-cs"/>
              </a:rPr>
              <a:t>Exile</a:t>
            </a:r>
          </a:p>
        </p:txBody>
      </p:sp>
      <p:grpSp>
        <p:nvGrpSpPr>
          <p:cNvPr id="247812" name="Group 11"/>
          <p:cNvGrpSpPr>
            <a:grpSpLocks/>
          </p:cNvGrpSpPr>
          <p:nvPr/>
        </p:nvGrpSpPr>
        <p:grpSpPr bwMode="auto">
          <a:xfrm>
            <a:off x="0" y="2916238"/>
            <a:ext cx="10287000" cy="1025525"/>
            <a:chOff x="0" y="617"/>
            <a:chExt cx="6480" cy="646"/>
          </a:xfrm>
        </p:grpSpPr>
        <p:sp>
          <p:nvSpPr>
            <p:cNvPr id="8204" name="Rectangle 12"/>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05" name="Line 13"/>
            <p:cNvSpPr>
              <a:spLocks noChangeShapeType="1"/>
            </p:cNvSpPr>
            <p:nvPr/>
          </p:nvSpPr>
          <p:spPr bwMode="auto">
            <a:xfrm>
              <a:off x="0" y="617"/>
              <a:ext cx="6480" cy="0"/>
            </a:xfrm>
            <a:prstGeom prst="line">
              <a:avLst/>
            </a:prstGeom>
            <a:noFill/>
            <a:ln w="190500">
              <a:solidFill>
                <a:schemeClr val="folHlink"/>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47813" name="Group 14"/>
          <p:cNvGrpSpPr>
            <a:grpSpLocks/>
          </p:cNvGrpSpPr>
          <p:nvPr/>
        </p:nvGrpSpPr>
        <p:grpSpPr bwMode="auto">
          <a:xfrm>
            <a:off x="0" y="4349750"/>
            <a:ext cx="10287000" cy="1025525"/>
            <a:chOff x="0" y="617"/>
            <a:chExt cx="6480" cy="646"/>
          </a:xfrm>
        </p:grpSpPr>
        <p:sp>
          <p:nvSpPr>
            <p:cNvPr id="8207" name="Rectangle 15"/>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08" name="Line 16"/>
            <p:cNvSpPr>
              <a:spLocks noChangeShapeType="1"/>
            </p:cNvSpPr>
            <p:nvPr/>
          </p:nvSpPr>
          <p:spPr bwMode="auto">
            <a:xfrm>
              <a:off x="0" y="617"/>
              <a:ext cx="6480" cy="0"/>
            </a:xfrm>
            <a:prstGeom prst="line">
              <a:avLst/>
            </a:prstGeom>
            <a:noFill/>
            <a:ln w="190500">
              <a:solidFill>
                <a:srgbClr val="6633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grpSp>
        <p:nvGrpSpPr>
          <p:cNvPr id="247814" name="Group 17"/>
          <p:cNvGrpSpPr>
            <a:grpSpLocks/>
          </p:cNvGrpSpPr>
          <p:nvPr/>
        </p:nvGrpSpPr>
        <p:grpSpPr bwMode="auto">
          <a:xfrm>
            <a:off x="0" y="5630863"/>
            <a:ext cx="10287000" cy="1025525"/>
            <a:chOff x="0" y="617"/>
            <a:chExt cx="6480" cy="646"/>
          </a:xfrm>
        </p:grpSpPr>
        <p:sp>
          <p:nvSpPr>
            <p:cNvPr id="8210" name="Rectangle 18"/>
            <p:cNvSpPr>
              <a:spLocks noChangeArrowheads="1"/>
            </p:cNvSpPr>
            <p:nvPr/>
          </p:nvSpPr>
          <p:spPr bwMode="auto">
            <a:xfrm>
              <a:off x="0" y="677"/>
              <a:ext cx="6480" cy="586"/>
            </a:xfrm>
            <a:prstGeom prst="rect">
              <a:avLst/>
            </a:prstGeom>
            <a:gradFill rotWithShape="1">
              <a:gsLst>
                <a:gs pos="0">
                  <a:srgbClr val="C0C0C0"/>
                </a:gs>
                <a:gs pos="100000">
                  <a:schemeClr val="bg1"/>
                </a:gs>
              </a:gsLst>
              <a:lin ang="540000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11" name="Line 19"/>
            <p:cNvSpPr>
              <a:spLocks noChangeShapeType="1"/>
            </p:cNvSpPr>
            <p:nvPr/>
          </p:nvSpPr>
          <p:spPr bwMode="auto">
            <a:xfrm>
              <a:off x="0" y="617"/>
              <a:ext cx="6480" cy="0"/>
            </a:xfrm>
            <a:prstGeom prst="line">
              <a:avLst/>
            </a:prstGeom>
            <a:noFill/>
            <a:ln w="190500">
              <a:solidFill>
                <a:srgbClr val="FF6699"/>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sp>
        <p:nvSpPr>
          <p:cNvPr id="8212" name="Text Box 20"/>
          <p:cNvSpPr txBox="1">
            <a:spLocks noChangeArrowheads="1"/>
          </p:cNvSpPr>
          <p:nvPr/>
        </p:nvSpPr>
        <p:spPr bwMode="auto">
          <a:xfrm>
            <a:off x="280988" y="1779588"/>
            <a:ext cx="222250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6000">
                <a:latin typeface="Nocker" charset="0"/>
                <a:cs typeface="+mn-cs"/>
              </a:rPr>
              <a:t>Wrath</a:t>
            </a:r>
          </a:p>
        </p:txBody>
      </p:sp>
      <p:sp>
        <p:nvSpPr>
          <p:cNvPr id="8213" name="Text Box 21"/>
          <p:cNvSpPr txBox="1">
            <a:spLocks noChangeArrowheads="1"/>
          </p:cNvSpPr>
          <p:nvPr/>
        </p:nvSpPr>
        <p:spPr bwMode="auto">
          <a:xfrm>
            <a:off x="233363" y="2989263"/>
            <a:ext cx="4248150"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6000">
                <a:latin typeface="Nocker" charset="0"/>
                <a:cs typeface="+mn-cs"/>
              </a:rPr>
              <a:t>Punishment</a:t>
            </a:r>
          </a:p>
        </p:txBody>
      </p:sp>
      <p:sp>
        <p:nvSpPr>
          <p:cNvPr id="8214" name="Text Box 22"/>
          <p:cNvSpPr txBox="1">
            <a:spLocks noChangeArrowheads="1"/>
          </p:cNvSpPr>
          <p:nvPr/>
        </p:nvSpPr>
        <p:spPr bwMode="auto">
          <a:xfrm>
            <a:off x="250825" y="4459288"/>
            <a:ext cx="4333875"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6000">
                <a:latin typeface="Nocker" charset="0"/>
                <a:cs typeface="+mn-cs"/>
              </a:rPr>
              <a:t>Redemption</a:t>
            </a:r>
          </a:p>
        </p:txBody>
      </p:sp>
      <p:sp>
        <p:nvSpPr>
          <p:cNvPr id="8215" name="Text Box 23"/>
          <p:cNvSpPr txBox="1">
            <a:spLocks noChangeArrowheads="1"/>
          </p:cNvSpPr>
          <p:nvPr/>
        </p:nvSpPr>
        <p:spPr bwMode="auto">
          <a:xfrm>
            <a:off x="250825" y="5851525"/>
            <a:ext cx="2024063" cy="101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6000">
                <a:latin typeface="Nocker" charset="0"/>
                <a:cs typeface="+mn-cs"/>
              </a:rPr>
              <a:t>Hope</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mph" presetSubtype="0" fill="hold" nodeType="clickEffect">
                                  <p:stCondLst>
                                    <p:cond delay="0"/>
                                  </p:stCondLst>
                                  <p:iterate type="lt">
                                    <p:tmPct val="15000"/>
                                  </p:iterate>
                                  <p:childTnLst>
                                    <p:animClr clrSpc="rgb" dir="cw">
                                      <p:cBhvr override="childStyle">
                                        <p:cTn id="6" dur="250" autoRev="1" fill="hold"/>
                                        <p:tgtEl>
                                          <p:spTgt spid="8202">
                                            <p:txEl>
                                              <p:pRg st="0" end="0"/>
                                            </p:txEl>
                                          </p:spTgt>
                                        </p:tgtEl>
                                        <p:attrNameLst>
                                          <p:attrName>style.color</p:attrName>
                                        </p:attrNameLst>
                                      </p:cBhvr>
                                      <p:to>
                                        <a:schemeClr val="bg1"/>
                                      </p:to>
                                    </p:animClr>
                                    <p:animClr clrSpc="rgb" dir="cw">
                                      <p:cBhvr>
                                        <p:cTn id="7" dur="250" autoRev="1" fill="hold"/>
                                        <p:tgtEl>
                                          <p:spTgt spid="8202">
                                            <p:txEl>
                                              <p:pRg st="0" end="0"/>
                                            </p:txEl>
                                          </p:spTgt>
                                        </p:tgtEl>
                                        <p:attrNameLst>
                                          <p:attrName>fillcolor</p:attrName>
                                        </p:attrNameLst>
                                      </p:cBhvr>
                                      <p:to>
                                        <a:schemeClr val="bg1"/>
                                      </p:to>
                                    </p:animClr>
                                    <p:set>
                                      <p:cBhvr>
                                        <p:cTn id="8" dur="250" autoRev="1" fill="hold"/>
                                        <p:tgtEl>
                                          <p:spTgt spid="8202">
                                            <p:txEl>
                                              <p:pRg st="0" end="0"/>
                                            </p:txEl>
                                          </p:spTgt>
                                        </p:tgtEl>
                                        <p:attrNameLst>
                                          <p:attrName>fill.type</p:attrName>
                                        </p:attrNameLst>
                                      </p:cBhvr>
                                      <p:to>
                                        <p:strVal val="solid"/>
                                      </p:to>
                                    </p:set>
                                    <p:set>
                                      <p:cBhvr>
                                        <p:cTn id="9" dur="250" autoRev="1" fill="hold"/>
                                        <p:tgtEl>
                                          <p:spTgt spid="8202">
                                            <p:txEl>
                                              <p:pRg st="0" end="0"/>
                                            </p:txEl>
                                          </p:spTgt>
                                        </p:tgtEl>
                                        <p:attrNameLst>
                                          <p:attrName>fill.on</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mph" presetSubtype="0" fill="hold" nodeType="clickEffect">
                                  <p:stCondLst>
                                    <p:cond delay="0"/>
                                  </p:stCondLst>
                                  <p:iterate type="lt">
                                    <p:tmPct val="15000"/>
                                  </p:iterate>
                                  <p:childTnLst>
                                    <p:animClr clrSpc="rgb" dir="cw">
                                      <p:cBhvr override="childStyle">
                                        <p:cTn id="13" dur="250" autoRev="1" fill="hold"/>
                                        <p:tgtEl>
                                          <p:spTgt spid="8212">
                                            <p:txEl>
                                              <p:pRg st="0" end="0"/>
                                            </p:txEl>
                                          </p:spTgt>
                                        </p:tgtEl>
                                        <p:attrNameLst>
                                          <p:attrName>style.color</p:attrName>
                                        </p:attrNameLst>
                                      </p:cBhvr>
                                      <p:to>
                                        <a:schemeClr val="bg1"/>
                                      </p:to>
                                    </p:animClr>
                                    <p:animClr clrSpc="rgb" dir="cw">
                                      <p:cBhvr>
                                        <p:cTn id="14" dur="250" autoRev="1" fill="hold"/>
                                        <p:tgtEl>
                                          <p:spTgt spid="8212">
                                            <p:txEl>
                                              <p:pRg st="0" end="0"/>
                                            </p:txEl>
                                          </p:spTgt>
                                        </p:tgtEl>
                                        <p:attrNameLst>
                                          <p:attrName>fillcolor</p:attrName>
                                        </p:attrNameLst>
                                      </p:cBhvr>
                                      <p:to>
                                        <a:schemeClr val="bg1"/>
                                      </p:to>
                                    </p:animClr>
                                    <p:set>
                                      <p:cBhvr>
                                        <p:cTn id="15" dur="250" autoRev="1" fill="hold"/>
                                        <p:tgtEl>
                                          <p:spTgt spid="8212">
                                            <p:txEl>
                                              <p:pRg st="0" end="0"/>
                                            </p:txEl>
                                          </p:spTgt>
                                        </p:tgtEl>
                                        <p:attrNameLst>
                                          <p:attrName>fill.type</p:attrName>
                                        </p:attrNameLst>
                                      </p:cBhvr>
                                      <p:to>
                                        <p:strVal val="solid"/>
                                      </p:to>
                                    </p:set>
                                    <p:set>
                                      <p:cBhvr>
                                        <p:cTn id="16" dur="250" autoRev="1" fill="hold"/>
                                        <p:tgtEl>
                                          <p:spTgt spid="821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571500" y="6172200"/>
            <a:ext cx="9144000" cy="685800"/>
          </a:xfrm>
        </p:spPr>
        <p:txBody>
          <a:bodyPr/>
          <a:lstStyle/>
          <a:p>
            <a:pPr eaLnBrk="1" hangingPunct="1">
              <a:defRPr/>
            </a:pPr>
            <a:r>
              <a:rPr lang="en-US" sz="3200" dirty="0">
                <a:solidFill>
                  <a:srgbClr val="FFFFFF"/>
                </a:solidFill>
                <a:latin typeface="Arial" charset="0"/>
                <a:ea typeface="ＭＳ Ｐゴシック" charset="0"/>
              </a:rPr>
              <a:t>OT Survey link at </a:t>
            </a:r>
            <a:r>
              <a:rPr lang="en-US" sz="3200" dirty="0" err="1">
                <a:solidFill>
                  <a:srgbClr val="FFFFFF"/>
                </a:solidFill>
                <a:latin typeface="Arial" charset="0"/>
                <a:ea typeface="ＭＳ Ｐゴシック" charset="0"/>
              </a:rPr>
              <a:t>BibleStudyDownloads.org</a:t>
            </a:r>
            <a:endParaRPr lang="en-US" sz="1100"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57150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7328"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78723" y="2222340"/>
            <a:ext cx="6153212" cy="3483594"/>
          </a:xfrm>
          <a:prstGeom prst="rect">
            <a:avLst/>
          </a:prstGeom>
        </p:spPr>
      </p:pic>
    </p:spTree>
    <p:extLst>
      <p:ext uri="{BB962C8B-B14F-4D97-AF65-F5344CB8AC3E}">
        <p14:creationId xmlns:p14="http://schemas.microsoft.com/office/powerpoint/2010/main" val="61074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73" name="Text Box 25"/>
          <p:cNvSpPr txBox="1">
            <a:spLocks noChangeArrowheads="1"/>
          </p:cNvSpPr>
          <p:nvPr/>
        </p:nvSpPr>
        <p:spPr bwMode="auto">
          <a:xfrm>
            <a:off x="0" y="5065713"/>
            <a:ext cx="10287000" cy="14779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defRPr/>
            </a:pPr>
            <a:r>
              <a:rPr lang="en-US" sz="1800">
                <a:solidFill>
                  <a:schemeClr val="bg2"/>
                </a:solidFill>
                <a:latin typeface="Arial" charset="0"/>
                <a:cs typeface="+mn-cs"/>
              </a:rPr>
              <a:t>The sentence is by the decree of the watchers, and the demand by the word of the holy ones; to the intent that the living may know that the Most High ruleth in the kingdom of man, and giveth it to whomsoever he will, and setteth up over it the lowest of men [4:17] The sentence is by the decree of the watchers, and the demand by the word of the holy ones; to the intent that the living may know that the Most High ruleth in the kingdom of man, and giveth it to</a:t>
            </a:r>
            <a:r>
              <a:rPr lang="en-US" sz="1800">
                <a:latin typeface="Arial" charset="0"/>
                <a:cs typeface="+mn-cs"/>
              </a:rPr>
              <a:t> </a:t>
            </a:r>
            <a:r>
              <a:rPr lang="en-US" sz="1800">
                <a:solidFill>
                  <a:schemeClr val="bg2"/>
                </a:solidFill>
                <a:latin typeface="Arial" charset="0"/>
                <a:cs typeface="+mn-cs"/>
              </a:rPr>
              <a:t>whomsoever he will, and setteth up </a:t>
            </a:r>
            <a:endParaRPr lang="en-US" sz="1800">
              <a:latin typeface="Arial" charset="0"/>
              <a:cs typeface="+mn-cs"/>
            </a:endParaRPr>
          </a:p>
        </p:txBody>
      </p:sp>
      <p:sp>
        <p:nvSpPr>
          <p:cNvPr id="2072" name="Text Box 24"/>
          <p:cNvSpPr txBox="1">
            <a:spLocks noChangeArrowheads="1"/>
          </p:cNvSpPr>
          <p:nvPr/>
        </p:nvSpPr>
        <p:spPr bwMode="auto">
          <a:xfrm>
            <a:off x="0" y="212725"/>
            <a:ext cx="10287000" cy="1477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just">
              <a:defRPr/>
            </a:pPr>
            <a:r>
              <a:rPr lang="en-US" sz="1800">
                <a:solidFill>
                  <a:schemeClr val="bg2"/>
                </a:solidFill>
                <a:latin typeface="Arial" charset="0"/>
                <a:cs typeface="+mn-cs"/>
              </a:rPr>
              <a:t>Thus saith the Lord Jehovah: in the day that I cleanse you from all your iniquities, I will cause the cities to be inhabited, and the waste places shall be built.  And the land that was desolate shall be tilled, whereras it was a desolation in the sight of all that passed by.  And they shall say, this land that was desolate is become like the garden of Eden; and the waste and desolate and ruined cities are fortified and inhabited.  Then the nations that are left round about you shall know that I, Jehovah</a:t>
            </a:r>
          </a:p>
        </p:txBody>
      </p:sp>
      <p:sp>
        <p:nvSpPr>
          <p:cNvPr id="2056" name="Text Box 8"/>
          <p:cNvSpPr txBox="1">
            <a:spLocks noChangeArrowheads="1"/>
          </p:cNvSpPr>
          <p:nvPr/>
        </p:nvSpPr>
        <p:spPr bwMode="auto">
          <a:xfrm>
            <a:off x="1447800" y="2468563"/>
            <a:ext cx="6200775" cy="1938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2000">
                <a:latin typeface="Dark Horse" charset="0"/>
                <a:cs typeface="+mn-cs"/>
              </a:rPr>
              <a:t>E X I L E</a:t>
            </a:r>
          </a:p>
        </p:txBody>
      </p:sp>
      <p:sp>
        <p:nvSpPr>
          <p:cNvPr id="2057" name="Text Box 9"/>
          <p:cNvSpPr txBox="1">
            <a:spLocks noChangeArrowheads="1"/>
          </p:cNvSpPr>
          <p:nvPr/>
        </p:nvSpPr>
        <p:spPr bwMode="auto">
          <a:xfrm>
            <a:off x="6629400" y="5092700"/>
            <a:ext cx="3675063"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9600">
                <a:latin typeface="Nocker" charset="0"/>
                <a:cs typeface="+mn-cs"/>
              </a:rPr>
              <a:t>Daniel</a:t>
            </a:r>
          </a:p>
        </p:txBody>
      </p:sp>
      <p:sp>
        <p:nvSpPr>
          <p:cNvPr id="2058" name="Text Box 10"/>
          <p:cNvSpPr txBox="1">
            <a:spLocks noChangeArrowheads="1"/>
          </p:cNvSpPr>
          <p:nvPr/>
        </p:nvSpPr>
        <p:spPr bwMode="auto">
          <a:xfrm>
            <a:off x="334963" y="266700"/>
            <a:ext cx="3822700" cy="14462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8800">
                <a:latin typeface="Nocker" charset="0"/>
                <a:cs typeface="+mn-cs"/>
              </a:rPr>
              <a:t>Ezekiel</a:t>
            </a:r>
          </a:p>
        </p:txBody>
      </p:sp>
      <p:sp>
        <p:nvSpPr>
          <p:cNvPr id="2066" name="Freeform 18"/>
          <p:cNvSpPr>
            <a:spLocks/>
          </p:cNvSpPr>
          <p:nvPr/>
        </p:nvSpPr>
        <p:spPr bwMode="auto">
          <a:xfrm rot="11852886">
            <a:off x="1730375" y="3429000"/>
            <a:ext cx="6824663" cy="2081213"/>
          </a:xfrm>
          <a:custGeom>
            <a:avLst/>
            <a:gdLst>
              <a:gd name="T0" fmla="*/ 0 w 3813"/>
              <a:gd name="T1" fmla="*/ 1500 h 1500"/>
              <a:gd name="T2" fmla="*/ 404 w 3813"/>
              <a:gd name="T3" fmla="*/ 1449 h 1500"/>
              <a:gd name="T4" fmla="*/ 616 w 3813"/>
              <a:gd name="T5" fmla="*/ 1378 h 1500"/>
              <a:gd name="T6" fmla="*/ 707 w 3813"/>
              <a:gd name="T7" fmla="*/ 1328 h 1500"/>
              <a:gd name="T8" fmla="*/ 818 w 3813"/>
              <a:gd name="T9" fmla="*/ 1288 h 1500"/>
              <a:gd name="T10" fmla="*/ 1041 w 3813"/>
              <a:gd name="T11" fmla="*/ 1146 h 1500"/>
              <a:gd name="T12" fmla="*/ 1273 w 3813"/>
              <a:gd name="T13" fmla="*/ 1106 h 1500"/>
              <a:gd name="T14" fmla="*/ 1404 w 3813"/>
              <a:gd name="T15" fmla="*/ 1075 h 1500"/>
              <a:gd name="T16" fmla="*/ 1617 w 3813"/>
              <a:gd name="T17" fmla="*/ 1005 h 1500"/>
              <a:gd name="T18" fmla="*/ 1738 w 3813"/>
              <a:gd name="T19" fmla="*/ 944 h 1500"/>
              <a:gd name="T20" fmla="*/ 1890 w 3813"/>
              <a:gd name="T21" fmla="*/ 883 h 1500"/>
              <a:gd name="T22" fmla="*/ 2001 w 3813"/>
              <a:gd name="T23" fmla="*/ 833 h 1500"/>
              <a:gd name="T24" fmla="*/ 2354 w 3813"/>
              <a:gd name="T25" fmla="*/ 772 h 1500"/>
              <a:gd name="T26" fmla="*/ 2415 w 3813"/>
              <a:gd name="T27" fmla="*/ 752 h 1500"/>
              <a:gd name="T28" fmla="*/ 2445 w 3813"/>
              <a:gd name="T29" fmla="*/ 732 h 1500"/>
              <a:gd name="T30" fmla="*/ 2597 w 3813"/>
              <a:gd name="T31" fmla="*/ 691 h 1500"/>
              <a:gd name="T32" fmla="*/ 2688 w 3813"/>
              <a:gd name="T33" fmla="*/ 651 h 1500"/>
              <a:gd name="T34" fmla="*/ 2769 w 3813"/>
              <a:gd name="T35" fmla="*/ 600 h 1500"/>
              <a:gd name="T36" fmla="*/ 2819 w 3813"/>
              <a:gd name="T37" fmla="*/ 550 h 1500"/>
              <a:gd name="T38" fmla="*/ 2890 w 3813"/>
              <a:gd name="T39" fmla="*/ 520 h 1500"/>
              <a:gd name="T40" fmla="*/ 3021 w 3813"/>
              <a:gd name="T41" fmla="*/ 439 h 1500"/>
              <a:gd name="T42" fmla="*/ 3062 w 3813"/>
              <a:gd name="T43" fmla="*/ 398 h 1500"/>
              <a:gd name="T44" fmla="*/ 3183 w 3813"/>
              <a:gd name="T45" fmla="*/ 328 h 1500"/>
              <a:gd name="T46" fmla="*/ 3375 w 3813"/>
              <a:gd name="T47" fmla="*/ 186 h 1500"/>
              <a:gd name="T48" fmla="*/ 3456 w 3813"/>
              <a:gd name="T49" fmla="*/ 125 h 1500"/>
              <a:gd name="T50" fmla="*/ 3607 w 3813"/>
              <a:gd name="T51" fmla="*/ 115 h 1500"/>
              <a:gd name="T52" fmla="*/ 3658 w 3813"/>
              <a:gd name="T53" fmla="*/ 105 h 1500"/>
              <a:gd name="T54" fmla="*/ 3688 w 3813"/>
              <a:gd name="T55" fmla="*/ 85 h 1500"/>
              <a:gd name="T56" fmla="*/ 3769 w 3813"/>
              <a:gd name="T57" fmla="*/ 65 h 1500"/>
              <a:gd name="T58" fmla="*/ 3779 w 3813"/>
              <a:gd name="T59" fmla="*/ 34 h 1500"/>
              <a:gd name="T60" fmla="*/ 3810 w 3813"/>
              <a:gd name="T61" fmla="*/ 14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13" h="1500">
                <a:moveTo>
                  <a:pt x="0" y="1500"/>
                </a:moveTo>
                <a:cubicBezTo>
                  <a:pt x="135" y="1481"/>
                  <a:pt x="269" y="1466"/>
                  <a:pt x="404" y="1449"/>
                </a:cubicBezTo>
                <a:cubicBezTo>
                  <a:pt x="477" y="1431"/>
                  <a:pt x="548" y="1412"/>
                  <a:pt x="616" y="1378"/>
                </a:cubicBezTo>
                <a:cubicBezTo>
                  <a:pt x="672" y="1350"/>
                  <a:pt x="655" y="1350"/>
                  <a:pt x="707" y="1328"/>
                </a:cubicBezTo>
                <a:cubicBezTo>
                  <a:pt x="743" y="1313"/>
                  <a:pt x="783" y="1305"/>
                  <a:pt x="818" y="1288"/>
                </a:cubicBezTo>
                <a:cubicBezTo>
                  <a:pt x="896" y="1248"/>
                  <a:pt x="955" y="1174"/>
                  <a:pt x="1041" y="1146"/>
                </a:cubicBezTo>
                <a:cubicBezTo>
                  <a:pt x="1116" y="1121"/>
                  <a:pt x="1195" y="1113"/>
                  <a:pt x="1273" y="1106"/>
                </a:cubicBezTo>
                <a:cubicBezTo>
                  <a:pt x="1317" y="1095"/>
                  <a:pt x="1360" y="1084"/>
                  <a:pt x="1404" y="1075"/>
                </a:cubicBezTo>
                <a:cubicBezTo>
                  <a:pt x="1472" y="1042"/>
                  <a:pt x="1545" y="1028"/>
                  <a:pt x="1617" y="1005"/>
                </a:cubicBezTo>
                <a:cubicBezTo>
                  <a:pt x="1655" y="966"/>
                  <a:pt x="1688" y="961"/>
                  <a:pt x="1738" y="944"/>
                </a:cubicBezTo>
                <a:cubicBezTo>
                  <a:pt x="1792" y="926"/>
                  <a:pt x="1834" y="897"/>
                  <a:pt x="1890" y="883"/>
                </a:cubicBezTo>
                <a:cubicBezTo>
                  <a:pt x="1927" y="858"/>
                  <a:pt x="1958" y="844"/>
                  <a:pt x="2001" y="833"/>
                </a:cubicBezTo>
                <a:cubicBezTo>
                  <a:pt x="2099" y="784"/>
                  <a:pt x="2242" y="786"/>
                  <a:pt x="2354" y="772"/>
                </a:cubicBezTo>
                <a:cubicBezTo>
                  <a:pt x="2374" y="765"/>
                  <a:pt x="2395" y="761"/>
                  <a:pt x="2415" y="752"/>
                </a:cubicBezTo>
                <a:cubicBezTo>
                  <a:pt x="2426" y="747"/>
                  <a:pt x="2434" y="736"/>
                  <a:pt x="2445" y="732"/>
                </a:cubicBezTo>
                <a:cubicBezTo>
                  <a:pt x="2492" y="715"/>
                  <a:pt x="2551" y="714"/>
                  <a:pt x="2597" y="691"/>
                </a:cubicBezTo>
                <a:cubicBezTo>
                  <a:pt x="2683" y="648"/>
                  <a:pt x="2611" y="670"/>
                  <a:pt x="2688" y="651"/>
                </a:cubicBezTo>
                <a:cubicBezTo>
                  <a:pt x="2696" y="646"/>
                  <a:pt x="2756" y="612"/>
                  <a:pt x="2769" y="600"/>
                </a:cubicBezTo>
                <a:cubicBezTo>
                  <a:pt x="2787" y="584"/>
                  <a:pt x="2800" y="564"/>
                  <a:pt x="2819" y="550"/>
                </a:cubicBezTo>
                <a:cubicBezTo>
                  <a:pt x="2840" y="535"/>
                  <a:pt x="2868" y="533"/>
                  <a:pt x="2890" y="520"/>
                </a:cubicBezTo>
                <a:cubicBezTo>
                  <a:pt x="2934" y="493"/>
                  <a:pt x="2980" y="469"/>
                  <a:pt x="3021" y="439"/>
                </a:cubicBezTo>
                <a:cubicBezTo>
                  <a:pt x="3037" y="428"/>
                  <a:pt x="3047" y="410"/>
                  <a:pt x="3062" y="398"/>
                </a:cubicBezTo>
                <a:cubicBezTo>
                  <a:pt x="3097" y="372"/>
                  <a:pt x="3144" y="348"/>
                  <a:pt x="3183" y="328"/>
                </a:cubicBezTo>
                <a:cubicBezTo>
                  <a:pt x="3239" y="269"/>
                  <a:pt x="3310" y="233"/>
                  <a:pt x="3375" y="186"/>
                </a:cubicBezTo>
                <a:cubicBezTo>
                  <a:pt x="3392" y="174"/>
                  <a:pt x="3435" y="129"/>
                  <a:pt x="3456" y="125"/>
                </a:cubicBezTo>
                <a:cubicBezTo>
                  <a:pt x="3506" y="116"/>
                  <a:pt x="3557" y="118"/>
                  <a:pt x="3607" y="115"/>
                </a:cubicBezTo>
                <a:cubicBezTo>
                  <a:pt x="3624" y="112"/>
                  <a:pt x="3642" y="111"/>
                  <a:pt x="3658" y="105"/>
                </a:cubicBezTo>
                <a:cubicBezTo>
                  <a:pt x="3669" y="101"/>
                  <a:pt x="3677" y="89"/>
                  <a:pt x="3688" y="85"/>
                </a:cubicBezTo>
                <a:cubicBezTo>
                  <a:pt x="3714" y="75"/>
                  <a:pt x="3743" y="74"/>
                  <a:pt x="3769" y="65"/>
                </a:cubicBezTo>
                <a:cubicBezTo>
                  <a:pt x="3772" y="55"/>
                  <a:pt x="3771" y="42"/>
                  <a:pt x="3779" y="34"/>
                </a:cubicBezTo>
                <a:cubicBezTo>
                  <a:pt x="3813" y="0"/>
                  <a:pt x="3810" y="42"/>
                  <a:pt x="3810" y="14"/>
                </a:cubicBezTo>
              </a:path>
            </a:pathLst>
          </a:custGeom>
          <a:noFill/>
          <a:ln w="381000">
            <a:solidFill>
              <a:srgbClr val="FF6600">
                <a:alpha val="49001"/>
              </a:srgbClr>
            </a:solidFill>
            <a:prstDash val="solid"/>
            <a:round/>
            <a:headEnd/>
            <a:tailEnd/>
          </a:ln>
          <a:effectLst/>
          <a:extLst>
            <a:ext uri="{909E8E84-426E-40dd-AFC4-6F175D3DCCD1}">
              <a14:hiddenFill xmlns:a14="http://schemas.microsoft.com/office/drawing/2010/main" xmlns="">
                <a:gradFill rotWithShape="0">
                  <a:gsLst>
                    <a:gs pos="0">
                      <a:srgbClr val="FF6600"/>
                    </a:gs>
                    <a:gs pos="100000">
                      <a:srgbClr val="CC0000"/>
                    </a:gs>
                  </a:gsLst>
                  <a:lin ang="5400000" scaled="1"/>
                </a:gra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p:cTn id="7" dur="1000" fill="hold"/>
                                        <p:tgtEl>
                                          <p:spTgt spid="2058"/>
                                        </p:tgtEl>
                                        <p:attrNameLst>
                                          <p:attrName>ppt_w</p:attrName>
                                        </p:attrNameLst>
                                      </p:cBhvr>
                                      <p:tavLst>
                                        <p:tav tm="0">
                                          <p:val>
                                            <p:strVal val="#ppt_w+.3"/>
                                          </p:val>
                                        </p:tav>
                                        <p:tav tm="100000">
                                          <p:val>
                                            <p:strVal val="#ppt_w"/>
                                          </p:val>
                                        </p:tav>
                                      </p:tavLst>
                                    </p:anim>
                                    <p:anim calcmode="lin" valueType="num">
                                      <p:cBhvr>
                                        <p:cTn id="8" dur="1000" fill="hold"/>
                                        <p:tgtEl>
                                          <p:spTgt spid="2058"/>
                                        </p:tgtEl>
                                        <p:attrNameLst>
                                          <p:attrName>ppt_h</p:attrName>
                                        </p:attrNameLst>
                                      </p:cBhvr>
                                      <p:tavLst>
                                        <p:tav tm="0">
                                          <p:val>
                                            <p:strVal val="#ppt_h"/>
                                          </p:val>
                                        </p:tav>
                                        <p:tav tm="100000">
                                          <p:val>
                                            <p:strVal val="#ppt_h"/>
                                          </p:val>
                                        </p:tav>
                                      </p:tavLst>
                                    </p:anim>
                                    <p:animEffect transition="in" filter="fade">
                                      <p:cBhvr>
                                        <p:cTn id="9" dur="1000"/>
                                        <p:tgtEl>
                                          <p:spTgt spid="205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057"/>
                                        </p:tgtEl>
                                        <p:attrNameLst>
                                          <p:attrName>style.visibility</p:attrName>
                                        </p:attrNameLst>
                                      </p:cBhvr>
                                      <p:to>
                                        <p:strVal val="visible"/>
                                      </p:to>
                                    </p:set>
                                    <p:anim calcmode="lin" valueType="num">
                                      <p:cBhvr>
                                        <p:cTn id="12" dur="1000" fill="hold"/>
                                        <p:tgtEl>
                                          <p:spTgt spid="2057"/>
                                        </p:tgtEl>
                                        <p:attrNameLst>
                                          <p:attrName>ppt_w</p:attrName>
                                        </p:attrNameLst>
                                      </p:cBhvr>
                                      <p:tavLst>
                                        <p:tav tm="0">
                                          <p:val>
                                            <p:strVal val="#ppt_w+.3"/>
                                          </p:val>
                                        </p:tav>
                                        <p:tav tm="100000">
                                          <p:val>
                                            <p:strVal val="#ppt_w"/>
                                          </p:val>
                                        </p:tav>
                                      </p:tavLst>
                                    </p:anim>
                                    <p:anim calcmode="lin" valueType="num">
                                      <p:cBhvr>
                                        <p:cTn id="13" dur="1000" fill="hold"/>
                                        <p:tgtEl>
                                          <p:spTgt spid="2057"/>
                                        </p:tgtEl>
                                        <p:attrNameLst>
                                          <p:attrName>ppt_h</p:attrName>
                                        </p:attrNameLst>
                                      </p:cBhvr>
                                      <p:tavLst>
                                        <p:tav tm="0">
                                          <p:val>
                                            <p:strVal val="#ppt_h"/>
                                          </p:val>
                                        </p:tav>
                                        <p:tav tm="100000">
                                          <p:val>
                                            <p:strVal val="#ppt_h"/>
                                          </p:val>
                                        </p:tav>
                                      </p:tavLst>
                                    </p:anim>
                                    <p:animEffect transition="in" filter="fade">
                                      <p:cBhvr>
                                        <p:cTn id="14" dur="1000"/>
                                        <p:tgtEl>
                                          <p:spTgt spid="2057"/>
                                        </p:tgtEl>
                                      </p:cBhvr>
                                    </p:animEffect>
                                  </p:childTnLst>
                                </p:cTn>
                              </p:par>
                            </p:childTnLst>
                          </p:cTn>
                        </p:par>
                        <p:par>
                          <p:cTn id="15" fill="hold" nodeType="afterGroup">
                            <p:stCondLst>
                              <p:cond delay="1000"/>
                            </p:stCondLst>
                            <p:childTnLst>
                              <p:par>
                                <p:cTn id="16" presetID="45" presetClass="entr" presetSubtype="0" fill="hold" nodeType="afterEffect">
                                  <p:stCondLst>
                                    <p:cond delay="0"/>
                                  </p:stCondLst>
                                  <p:iterate type="lt">
                                    <p:tmPct val="10000"/>
                                  </p:iterate>
                                  <p:childTnLst>
                                    <p:set>
                                      <p:cBhvr>
                                        <p:cTn id="17" dur="1" fill="hold">
                                          <p:stCondLst>
                                            <p:cond delay="0"/>
                                          </p:stCondLst>
                                        </p:cTn>
                                        <p:tgtEl>
                                          <p:spTgt spid="2056">
                                            <p:txEl>
                                              <p:pRg st="0" end="0"/>
                                            </p:txEl>
                                          </p:spTgt>
                                        </p:tgtEl>
                                        <p:attrNameLst>
                                          <p:attrName>style.visibility</p:attrName>
                                        </p:attrNameLst>
                                      </p:cBhvr>
                                      <p:to>
                                        <p:strVal val="visible"/>
                                      </p:to>
                                    </p:set>
                                    <p:animEffect transition="in" filter="fade">
                                      <p:cBhvr>
                                        <p:cTn id="18" dur="2000"/>
                                        <p:tgtEl>
                                          <p:spTgt spid="2056">
                                            <p:txEl>
                                              <p:pRg st="0" end="0"/>
                                            </p:txEl>
                                          </p:spTgt>
                                        </p:tgtEl>
                                      </p:cBhvr>
                                    </p:animEffect>
                                    <p:anim calcmode="lin" valueType="num">
                                      <p:cBhvr>
                                        <p:cTn id="19" dur="2000" fill="hold"/>
                                        <p:tgtEl>
                                          <p:spTgt spid="2056">
                                            <p:txEl>
                                              <p:pRg st="0" end="0"/>
                                            </p:txEl>
                                          </p:spTgt>
                                        </p:tgtEl>
                                        <p:attrNameLst>
                                          <p:attrName>ppt_w</p:attrName>
                                        </p:attrNameLst>
                                      </p:cBhvr>
                                      <p:tavLst>
                                        <p:tav tm="0" fmla="#ppt_w*sin(2.5*pi*$)">
                                          <p:val>
                                            <p:fltVal val="0"/>
                                          </p:val>
                                        </p:tav>
                                        <p:tav tm="100000">
                                          <p:val>
                                            <p:fltVal val="1"/>
                                          </p:val>
                                        </p:tav>
                                      </p:tavLst>
                                    </p:anim>
                                    <p:anim calcmode="lin" valueType="num">
                                      <p:cBhvr>
                                        <p:cTn id="20" dur="2000" fill="hold"/>
                                        <p:tgtEl>
                                          <p:spTgt spid="2056">
                                            <p:txEl>
                                              <p:pRg st="0" end="0"/>
                                            </p:txEl>
                                          </p:spTgt>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3800"/>
                            </p:stCondLst>
                            <p:childTnLst>
                              <p:par>
                                <p:cTn id="22" presetID="22" presetClass="entr" presetSubtype="8" fill="hold" nodeType="afterEffect">
                                  <p:stCondLst>
                                    <p:cond delay="0"/>
                                  </p:stCondLst>
                                  <p:childTnLst>
                                    <p:set>
                                      <p:cBhvr>
                                        <p:cTn id="23" dur="1" fill="hold">
                                          <p:stCondLst>
                                            <p:cond delay="0"/>
                                          </p:stCondLst>
                                        </p:cTn>
                                        <p:tgtEl>
                                          <p:spTgt spid="2066"/>
                                        </p:tgtEl>
                                        <p:attrNameLst>
                                          <p:attrName>style.visibility</p:attrName>
                                        </p:attrNameLst>
                                      </p:cBhvr>
                                      <p:to>
                                        <p:strVal val="visible"/>
                                      </p:to>
                                    </p:set>
                                    <p:animEffect transition="in" filter="wipe(left)">
                                      <p:cBhvr>
                                        <p:cTn id="24" dur="500"/>
                                        <p:tgtEl>
                                          <p:spTgt spid="2066"/>
                                        </p:tgtEl>
                                      </p:cBhvr>
                                    </p:animEffect>
                                  </p:childTnLst>
                                </p:cTn>
                              </p:par>
                            </p:childTnLst>
                          </p:cTn>
                        </p:par>
                        <p:par>
                          <p:cTn id="25" fill="hold" nodeType="afterGroup">
                            <p:stCondLst>
                              <p:cond delay="4300"/>
                            </p:stCondLst>
                            <p:childTnLst>
                              <p:par>
                                <p:cTn id="26" presetID="27" presetClass="emph" presetSubtype="0" fill="hold" nodeType="afterEffect">
                                  <p:stCondLst>
                                    <p:cond delay="0"/>
                                  </p:stCondLst>
                                  <p:iterate type="lt">
                                    <p:tmPct val="15000"/>
                                  </p:iterate>
                                  <p:childTnLst>
                                    <p:animClr clrSpc="rgb" dir="cw">
                                      <p:cBhvr override="childStyle">
                                        <p:cTn id="27" dur="250" autoRev="1" fill="hold"/>
                                        <p:tgtEl>
                                          <p:spTgt spid="2056">
                                            <p:txEl>
                                              <p:pRg st="0" end="0"/>
                                            </p:txEl>
                                          </p:spTgt>
                                        </p:tgtEl>
                                        <p:attrNameLst>
                                          <p:attrName>style.color</p:attrName>
                                        </p:attrNameLst>
                                      </p:cBhvr>
                                      <p:to>
                                        <a:schemeClr val="bg1"/>
                                      </p:to>
                                    </p:animClr>
                                    <p:animClr clrSpc="rgb" dir="cw">
                                      <p:cBhvr>
                                        <p:cTn id="28" dur="250" autoRev="1" fill="hold"/>
                                        <p:tgtEl>
                                          <p:spTgt spid="2056">
                                            <p:txEl>
                                              <p:pRg st="0" end="0"/>
                                            </p:txEl>
                                          </p:spTgt>
                                        </p:tgtEl>
                                        <p:attrNameLst>
                                          <p:attrName>fillcolor</p:attrName>
                                        </p:attrNameLst>
                                      </p:cBhvr>
                                      <p:to>
                                        <a:schemeClr val="bg1"/>
                                      </p:to>
                                    </p:animClr>
                                    <p:set>
                                      <p:cBhvr>
                                        <p:cTn id="29" dur="250" autoRev="1" fill="hold"/>
                                        <p:tgtEl>
                                          <p:spTgt spid="2056">
                                            <p:txEl>
                                              <p:pRg st="0" end="0"/>
                                            </p:txEl>
                                          </p:spTgt>
                                        </p:tgtEl>
                                        <p:attrNameLst>
                                          <p:attrName>fill.type</p:attrName>
                                        </p:attrNameLst>
                                      </p:cBhvr>
                                      <p:to>
                                        <p:strVal val="solid"/>
                                      </p:to>
                                    </p:set>
                                    <p:set>
                                      <p:cBhvr>
                                        <p:cTn id="30" dur="250" autoRev="1" fill="hold"/>
                                        <p:tgtEl>
                                          <p:spTgt spid="2056">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p:bldP spid="20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35881" name="Group 41"/>
          <p:cNvGrpSpPr>
            <a:grpSpLocks/>
          </p:cNvGrpSpPr>
          <p:nvPr/>
        </p:nvGrpSpPr>
        <p:grpSpPr bwMode="auto">
          <a:xfrm>
            <a:off x="-217488" y="214313"/>
            <a:ext cx="10798176" cy="406400"/>
            <a:chOff x="-137" y="135"/>
            <a:chExt cx="6802" cy="256"/>
          </a:xfrm>
        </p:grpSpPr>
        <p:sp>
          <p:nvSpPr>
            <p:cNvPr id="35879" name="Line 39"/>
            <p:cNvSpPr>
              <a:spLocks noChangeShapeType="1"/>
            </p:cNvSpPr>
            <p:nvPr/>
          </p:nvSpPr>
          <p:spPr bwMode="auto">
            <a:xfrm>
              <a:off x="-137" y="274"/>
              <a:ext cx="6802"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69992" name="Group 4"/>
            <p:cNvGrpSpPr>
              <a:grpSpLocks/>
            </p:cNvGrpSpPr>
            <p:nvPr/>
          </p:nvGrpSpPr>
          <p:grpSpPr bwMode="auto">
            <a:xfrm>
              <a:off x="1154" y="150"/>
              <a:ext cx="264" cy="240"/>
              <a:chOff x="1056" y="672"/>
              <a:chExt cx="264" cy="240"/>
            </a:xfrm>
          </p:grpSpPr>
          <p:sp>
            <p:nvSpPr>
              <p:cNvPr id="35845" name="Oval 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46" name="Oval 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69993" name="Group 7"/>
            <p:cNvGrpSpPr>
              <a:grpSpLocks/>
            </p:cNvGrpSpPr>
            <p:nvPr/>
          </p:nvGrpSpPr>
          <p:grpSpPr bwMode="auto">
            <a:xfrm>
              <a:off x="305" y="150"/>
              <a:ext cx="264" cy="240"/>
              <a:chOff x="1056" y="672"/>
              <a:chExt cx="264" cy="240"/>
            </a:xfrm>
          </p:grpSpPr>
          <p:sp>
            <p:nvSpPr>
              <p:cNvPr id="35848" name="Oval 8"/>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49" name="Oval 9"/>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69994" name="Group 10"/>
            <p:cNvGrpSpPr>
              <a:grpSpLocks/>
            </p:cNvGrpSpPr>
            <p:nvPr/>
          </p:nvGrpSpPr>
          <p:grpSpPr bwMode="auto">
            <a:xfrm>
              <a:off x="1896" y="146"/>
              <a:ext cx="264" cy="240"/>
              <a:chOff x="1056" y="672"/>
              <a:chExt cx="264" cy="240"/>
            </a:xfrm>
          </p:grpSpPr>
          <p:sp>
            <p:nvSpPr>
              <p:cNvPr id="35851" name="Oval 11"/>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52" name="Oval 12"/>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69995" name="Group 13"/>
            <p:cNvGrpSpPr>
              <a:grpSpLocks/>
            </p:cNvGrpSpPr>
            <p:nvPr/>
          </p:nvGrpSpPr>
          <p:grpSpPr bwMode="auto">
            <a:xfrm>
              <a:off x="2690" y="151"/>
              <a:ext cx="264" cy="240"/>
              <a:chOff x="1056" y="672"/>
              <a:chExt cx="264" cy="240"/>
            </a:xfrm>
          </p:grpSpPr>
          <p:sp>
            <p:nvSpPr>
              <p:cNvPr id="35854" name="Oval 1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55" name="Oval 1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69996" name="Group 16"/>
            <p:cNvGrpSpPr>
              <a:grpSpLocks/>
            </p:cNvGrpSpPr>
            <p:nvPr/>
          </p:nvGrpSpPr>
          <p:grpSpPr bwMode="auto">
            <a:xfrm>
              <a:off x="3534" y="141"/>
              <a:ext cx="264" cy="240"/>
              <a:chOff x="1056" y="672"/>
              <a:chExt cx="264" cy="240"/>
            </a:xfrm>
          </p:grpSpPr>
          <p:sp>
            <p:nvSpPr>
              <p:cNvPr id="35857" name="Oval 1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58" name="Oval 1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69997" name="Group 19"/>
            <p:cNvGrpSpPr>
              <a:grpSpLocks/>
            </p:cNvGrpSpPr>
            <p:nvPr/>
          </p:nvGrpSpPr>
          <p:grpSpPr bwMode="auto">
            <a:xfrm>
              <a:off x="5784" y="141"/>
              <a:ext cx="264" cy="240"/>
              <a:chOff x="1056" y="672"/>
              <a:chExt cx="264" cy="240"/>
            </a:xfrm>
          </p:grpSpPr>
          <p:sp>
            <p:nvSpPr>
              <p:cNvPr id="35860" name="Oval 2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61" name="Oval 2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69998" name="Group 22"/>
            <p:cNvGrpSpPr>
              <a:grpSpLocks/>
            </p:cNvGrpSpPr>
            <p:nvPr/>
          </p:nvGrpSpPr>
          <p:grpSpPr bwMode="auto">
            <a:xfrm>
              <a:off x="5064" y="135"/>
              <a:ext cx="264" cy="240"/>
              <a:chOff x="1056" y="672"/>
              <a:chExt cx="264" cy="240"/>
            </a:xfrm>
          </p:grpSpPr>
          <p:sp>
            <p:nvSpPr>
              <p:cNvPr id="35863" name="Oval 2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64" name="Oval 2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69999" name="Group 25"/>
            <p:cNvGrpSpPr>
              <a:grpSpLocks/>
            </p:cNvGrpSpPr>
            <p:nvPr/>
          </p:nvGrpSpPr>
          <p:grpSpPr bwMode="auto">
            <a:xfrm>
              <a:off x="4308" y="144"/>
              <a:ext cx="264" cy="240"/>
              <a:chOff x="1056" y="672"/>
              <a:chExt cx="264" cy="240"/>
            </a:xfrm>
          </p:grpSpPr>
          <p:sp>
            <p:nvSpPr>
              <p:cNvPr id="35866" name="Oval 2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67" name="Oval 2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35868" name="Oval 28"/>
          <p:cNvSpPr>
            <a:spLocks noChangeArrowheads="1"/>
          </p:cNvSpPr>
          <p:nvPr/>
        </p:nvSpPr>
        <p:spPr bwMode="auto">
          <a:xfrm>
            <a:off x="2444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5869" name="Text Box 29"/>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latin typeface="Chelsea Studio" charset="0"/>
                <a:cs typeface="+mn-cs"/>
              </a:rPr>
              <a:t> Intro   </a:t>
            </a:r>
            <a:r>
              <a:rPr lang="en-US" sz="2000">
                <a:solidFill>
                  <a:schemeClr val="bg2"/>
                </a:solidFill>
                <a:latin typeface="Chelsea Studio" charset="0"/>
                <a:cs typeface="+mn-cs"/>
              </a:rPr>
              <a:t>EXILE  EZEKIEL  ISSUES  DANIEL  ISSUES  QUIZ SUMMARY</a:t>
            </a:r>
          </a:p>
        </p:txBody>
      </p:sp>
      <p:sp>
        <p:nvSpPr>
          <p:cNvPr id="35877" name="Text Box 37"/>
          <p:cNvSpPr txBox="1">
            <a:spLocks noChangeArrowheads="1"/>
          </p:cNvSpPr>
          <p:nvPr/>
        </p:nvSpPr>
        <p:spPr bwMode="auto">
          <a:xfrm>
            <a:off x="0" y="2227263"/>
            <a:ext cx="10287000" cy="3478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dirty="0">
                <a:latin typeface="Monotype Corsiva" charset="0"/>
                <a:cs typeface="+mn-cs"/>
              </a:rPr>
              <a:t>By the rivers of Babylon, </a:t>
            </a:r>
          </a:p>
          <a:p>
            <a:pPr>
              <a:defRPr/>
            </a:pPr>
            <a:r>
              <a:rPr lang="en-US" dirty="0">
                <a:latin typeface="Monotype Corsiva" charset="0"/>
                <a:cs typeface="+mn-cs"/>
              </a:rPr>
              <a:t>we sat and wept when we remembered Zion.  </a:t>
            </a:r>
          </a:p>
          <a:p>
            <a:pPr>
              <a:defRPr/>
            </a:pPr>
            <a:r>
              <a:rPr lang="en-US" dirty="0">
                <a:latin typeface="Monotype Corsiva" charset="0"/>
                <a:cs typeface="+mn-cs"/>
              </a:rPr>
              <a:t>There on the poplars, we hanged our harps;</a:t>
            </a:r>
          </a:p>
          <a:p>
            <a:pPr>
              <a:defRPr/>
            </a:pPr>
            <a:r>
              <a:rPr lang="en-US" dirty="0">
                <a:latin typeface="Monotype Corsiva" charset="0"/>
                <a:cs typeface="+mn-cs"/>
              </a:rPr>
              <a:t>For there our captors asked us </a:t>
            </a:r>
          </a:p>
          <a:p>
            <a:pPr>
              <a:defRPr/>
            </a:pPr>
            <a:r>
              <a:rPr lang="en-US" dirty="0">
                <a:latin typeface="Monotype Corsiva" charset="0"/>
                <a:cs typeface="+mn-cs"/>
              </a:rPr>
              <a:t>For the songs of Zion.</a:t>
            </a:r>
          </a:p>
        </p:txBody>
      </p:sp>
      <p:sp>
        <p:nvSpPr>
          <p:cNvPr id="35878" name="Text Box 38"/>
          <p:cNvSpPr txBox="1">
            <a:spLocks noChangeArrowheads="1"/>
          </p:cNvSpPr>
          <p:nvPr/>
        </p:nvSpPr>
        <p:spPr bwMode="auto">
          <a:xfrm>
            <a:off x="38100" y="2152650"/>
            <a:ext cx="10287000" cy="3816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dirty="0">
                <a:latin typeface="Monotype Corsiva" charset="0"/>
                <a:cs typeface="+mn-cs"/>
              </a:rPr>
              <a:t>How can we sing the songs of joy</a:t>
            </a:r>
          </a:p>
          <a:p>
            <a:pPr>
              <a:defRPr/>
            </a:pPr>
            <a:r>
              <a:rPr lang="en-US" dirty="0">
                <a:latin typeface="Monotype Corsiva" charset="0"/>
                <a:cs typeface="+mn-cs"/>
              </a:rPr>
              <a:t>While in a foreign land?</a:t>
            </a:r>
          </a:p>
          <a:p>
            <a:pPr>
              <a:defRPr/>
            </a:pPr>
            <a:r>
              <a:rPr lang="en-US" dirty="0">
                <a:latin typeface="Monotype Corsiva" charset="0"/>
                <a:cs typeface="+mn-cs"/>
              </a:rPr>
              <a:t>How can we sing the songs of the Lord</a:t>
            </a:r>
          </a:p>
          <a:p>
            <a:pPr>
              <a:defRPr/>
            </a:pPr>
            <a:r>
              <a:rPr lang="en-US" dirty="0">
                <a:latin typeface="Monotype Corsiva" charset="0"/>
                <a:cs typeface="+mn-cs"/>
              </a:rPr>
              <a:t>While in a foreign land?</a:t>
            </a:r>
          </a:p>
          <a:p>
            <a:pPr>
              <a:lnSpc>
                <a:spcPct val="50000"/>
              </a:lnSpc>
              <a:defRPr/>
            </a:pPr>
            <a:endParaRPr lang="en-US" dirty="0">
              <a:latin typeface="Monotype Corsiva" charset="0"/>
              <a:cs typeface="+mn-cs"/>
            </a:endParaRPr>
          </a:p>
          <a:p>
            <a:pPr>
              <a:defRPr/>
            </a:pPr>
            <a:r>
              <a:rPr lang="en-US" b="1" dirty="0">
                <a:latin typeface="Monotype Corsiva" charset="0"/>
                <a:cs typeface="+mn-cs"/>
              </a:rPr>
              <a:t>Psalm 137:1-4 (NIV)</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withEffect">
                                  <p:stCondLst>
                                    <p:cond delay="0"/>
                                  </p:stCondLst>
                                  <p:childTnLst>
                                    <p:set>
                                      <p:cBhvr>
                                        <p:cTn id="6" dur="1" fill="hold">
                                          <p:stCondLst>
                                            <p:cond delay="0"/>
                                          </p:stCondLst>
                                        </p:cTn>
                                        <p:tgtEl>
                                          <p:spTgt spid="35881"/>
                                        </p:tgtEl>
                                        <p:attrNameLst>
                                          <p:attrName>style.visibility</p:attrName>
                                        </p:attrNameLst>
                                      </p:cBhvr>
                                      <p:to>
                                        <p:strVal val="visible"/>
                                      </p:to>
                                    </p:set>
                                    <p:anim calcmode="lin" valueType="num">
                                      <p:cBhvr additive="base">
                                        <p:cTn id="7" dur="1000" fill="hold"/>
                                        <p:tgtEl>
                                          <p:spTgt spid="35881"/>
                                        </p:tgtEl>
                                        <p:attrNameLst>
                                          <p:attrName>ppt_x</p:attrName>
                                        </p:attrNameLst>
                                      </p:cBhvr>
                                      <p:tavLst>
                                        <p:tav tm="0">
                                          <p:val>
                                            <p:strVal val="#ppt_x"/>
                                          </p:val>
                                        </p:tav>
                                        <p:tav tm="100000">
                                          <p:val>
                                            <p:strVal val="#ppt_x"/>
                                          </p:val>
                                        </p:tav>
                                      </p:tavLst>
                                    </p:anim>
                                    <p:anim calcmode="lin" valueType="num">
                                      <p:cBhvr additive="base">
                                        <p:cTn id="8" dur="1000" fill="hold"/>
                                        <p:tgtEl>
                                          <p:spTgt spid="35881"/>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0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35869">
                                            <p:txEl>
                                              <p:pRg st="0" end="0"/>
                                            </p:txEl>
                                          </p:spTgt>
                                        </p:tgtEl>
                                        <p:attrNameLst>
                                          <p:attrName>style.visibility</p:attrName>
                                        </p:attrNameLst>
                                      </p:cBhvr>
                                      <p:to>
                                        <p:strVal val="visible"/>
                                      </p:to>
                                    </p:set>
                                    <p:anim calcmode="lin" valueType="num">
                                      <p:cBhvr>
                                        <p:cTn id="12" dur="1000" fill="hold"/>
                                        <p:tgtEl>
                                          <p:spTgt spid="35869">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5869">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5869">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5869">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5868"/>
                                        </p:tgtEl>
                                        <p:attrNameLst>
                                          <p:attrName>style.visibility</p:attrName>
                                        </p:attrNameLst>
                                      </p:cBhvr>
                                      <p:to>
                                        <p:strVal val="visible"/>
                                      </p:to>
                                    </p:set>
                                    <p:animEffect transition="in" filter="fade">
                                      <p:cBhvr>
                                        <p:cTn id="18" dur="2000"/>
                                        <p:tgtEl>
                                          <p:spTgt spid="35868"/>
                                        </p:tgtEl>
                                      </p:cBhvr>
                                    </p:animEffect>
                                  </p:childTnLst>
                                </p:cTn>
                              </p:par>
                            </p:childTnLst>
                          </p:cTn>
                        </p:par>
                        <p:par>
                          <p:cTn id="19" fill="hold" nodeType="afterGroup">
                            <p:stCondLst>
                              <p:cond delay="4250"/>
                            </p:stCondLst>
                            <p:childTnLst>
                              <p:par>
                                <p:cTn id="20" presetID="26" presetClass="emph" presetSubtype="0" repeatCount="3000" fill="hold" grpId="1" nodeType="afterEffect">
                                  <p:stCondLst>
                                    <p:cond delay="0"/>
                                  </p:stCondLst>
                                  <p:childTnLst>
                                    <p:animEffect transition="out" filter="fade">
                                      <p:cBhvr>
                                        <p:cTn id="21" dur="2000" tmFilter="0, 0; .2, .5; .8, .5; 1, 0"/>
                                        <p:tgtEl>
                                          <p:spTgt spid="35868"/>
                                        </p:tgtEl>
                                      </p:cBhvr>
                                    </p:animEffect>
                                    <p:animScale>
                                      <p:cBhvr>
                                        <p:cTn id="22" dur="1000" autoRev="1" fill="hold"/>
                                        <p:tgtEl>
                                          <p:spTgt spid="35868"/>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5877">
                                            <p:txEl>
                                              <p:pRg st="0" end="0"/>
                                            </p:txEl>
                                          </p:spTgt>
                                        </p:tgtEl>
                                        <p:attrNameLst>
                                          <p:attrName>style.visibility</p:attrName>
                                        </p:attrNameLst>
                                      </p:cBhvr>
                                      <p:to>
                                        <p:strVal val="visible"/>
                                      </p:to>
                                    </p:set>
                                    <p:animEffect transition="in" filter="fade">
                                      <p:cBhvr>
                                        <p:cTn id="27" dur="2000"/>
                                        <p:tgtEl>
                                          <p:spTgt spid="35877">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5877">
                                            <p:txEl>
                                              <p:pRg st="1" end="1"/>
                                            </p:txEl>
                                          </p:spTgt>
                                        </p:tgtEl>
                                        <p:attrNameLst>
                                          <p:attrName>style.visibility</p:attrName>
                                        </p:attrNameLst>
                                      </p:cBhvr>
                                      <p:to>
                                        <p:strVal val="visible"/>
                                      </p:to>
                                    </p:set>
                                    <p:animEffect transition="in" filter="fade">
                                      <p:cBhvr>
                                        <p:cTn id="30" dur="2000"/>
                                        <p:tgtEl>
                                          <p:spTgt spid="35877">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5877">
                                            <p:txEl>
                                              <p:pRg st="2" end="2"/>
                                            </p:txEl>
                                          </p:spTgt>
                                        </p:tgtEl>
                                        <p:attrNameLst>
                                          <p:attrName>style.visibility</p:attrName>
                                        </p:attrNameLst>
                                      </p:cBhvr>
                                      <p:to>
                                        <p:strVal val="visible"/>
                                      </p:to>
                                    </p:set>
                                    <p:animEffect transition="in" filter="fade">
                                      <p:cBhvr>
                                        <p:cTn id="33" dur="2000"/>
                                        <p:tgtEl>
                                          <p:spTgt spid="35877">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5877">
                                            <p:txEl>
                                              <p:pRg st="3" end="3"/>
                                            </p:txEl>
                                          </p:spTgt>
                                        </p:tgtEl>
                                        <p:attrNameLst>
                                          <p:attrName>style.visibility</p:attrName>
                                        </p:attrNameLst>
                                      </p:cBhvr>
                                      <p:to>
                                        <p:strVal val="visible"/>
                                      </p:to>
                                    </p:set>
                                    <p:animEffect transition="in" filter="fade">
                                      <p:cBhvr>
                                        <p:cTn id="36" dur="2000"/>
                                        <p:tgtEl>
                                          <p:spTgt spid="35877">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5877">
                                            <p:txEl>
                                              <p:pRg st="4" end="4"/>
                                            </p:txEl>
                                          </p:spTgt>
                                        </p:tgtEl>
                                        <p:attrNameLst>
                                          <p:attrName>style.visibility</p:attrName>
                                        </p:attrNameLst>
                                      </p:cBhvr>
                                      <p:to>
                                        <p:strVal val="visible"/>
                                      </p:to>
                                    </p:set>
                                    <p:animEffect transition="in" filter="fade">
                                      <p:cBhvr>
                                        <p:cTn id="39" dur="2000"/>
                                        <p:tgtEl>
                                          <p:spTgt spid="35877">
                                            <p:txEl>
                                              <p:pRg st="4" end="4"/>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xit" presetSubtype="0" fill="hold" nodeType="clickEffect">
                                  <p:stCondLst>
                                    <p:cond delay="0"/>
                                  </p:stCondLst>
                                  <p:childTnLst>
                                    <p:animEffect transition="out" filter="fade">
                                      <p:cBhvr>
                                        <p:cTn id="43" dur="1000"/>
                                        <p:tgtEl>
                                          <p:spTgt spid="35877">
                                            <p:txEl>
                                              <p:pRg st="0" end="0"/>
                                            </p:txEl>
                                          </p:spTgt>
                                        </p:tgtEl>
                                      </p:cBhvr>
                                    </p:animEffect>
                                    <p:anim calcmode="lin" valueType="num">
                                      <p:cBhvr>
                                        <p:cTn id="44" dur="1000"/>
                                        <p:tgtEl>
                                          <p:spTgt spid="35877">
                                            <p:txEl>
                                              <p:pRg st="0" end="0"/>
                                            </p:txEl>
                                          </p:spTgt>
                                        </p:tgtEl>
                                        <p:attrNameLst>
                                          <p:attrName>ppt_x</p:attrName>
                                        </p:attrNameLst>
                                      </p:cBhvr>
                                      <p:tavLst>
                                        <p:tav tm="0">
                                          <p:val>
                                            <p:strVal val="ppt_x"/>
                                          </p:val>
                                        </p:tav>
                                        <p:tav tm="100000">
                                          <p:val>
                                            <p:strVal val="ppt_x"/>
                                          </p:val>
                                        </p:tav>
                                      </p:tavLst>
                                    </p:anim>
                                    <p:anim calcmode="lin" valueType="num">
                                      <p:cBhvr>
                                        <p:cTn id="45" dur="1000"/>
                                        <p:tgtEl>
                                          <p:spTgt spid="35877">
                                            <p:txEl>
                                              <p:pRg st="0" end="0"/>
                                            </p:txEl>
                                          </p:spTgt>
                                        </p:tgtEl>
                                        <p:attrNameLst>
                                          <p:attrName>ppt_y</p:attrName>
                                        </p:attrNameLst>
                                      </p:cBhvr>
                                      <p:tavLst>
                                        <p:tav tm="0">
                                          <p:val>
                                            <p:strVal val="ppt_y"/>
                                          </p:val>
                                        </p:tav>
                                        <p:tav tm="100000">
                                          <p:val>
                                            <p:strVal val="ppt_y+.1"/>
                                          </p:val>
                                        </p:tav>
                                      </p:tavLst>
                                    </p:anim>
                                    <p:set>
                                      <p:cBhvr>
                                        <p:cTn id="46" dur="1" fill="hold">
                                          <p:stCondLst>
                                            <p:cond delay="999"/>
                                          </p:stCondLst>
                                        </p:cTn>
                                        <p:tgtEl>
                                          <p:spTgt spid="35877">
                                            <p:txEl>
                                              <p:pRg st="0" end="0"/>
                                            </p:txEl>
                                          </p:spTgt>
                                        </p:tgtEl>
                                        <p:attrNameLst>
                                          <p:attrName>style.visibility</p:attrName>
                                        </p:attrNameLst>
                                      </p:cBhvr>
                                      <p:to>
                                        <p:strVal val="hidden"/>
                                      </p:to>
                                    </p:set>
                                  </p:childTnLst>
                                </p:cTn>
                              </p:par>
                              <p:par>
                                <p:cTn id="47" presetID="42" presetClass="exit" presetSubtype="0" fill="hold" nodeType="withEffect">
                                  <p:stCondLst>
                                    <p:cond delay="0"/>
                                  </p:stCondLst>
                                  <p:childTnLst>
                                    <p:animEffect transition="out" filter="fade">
                                      <p:cBhvr>
                                        <p:cTn id="48" dur="1000"/>
                                        <p:tgtEl>
                                          <p:spTgt spid="35877">
                                            <p:txEl>
                                              <p:pRg st="1" end="1"/>
                                            </p:txEl>
                                          </p:spTgt>
                                        </p:tgtEl>
                                      </p:cBhvr>
                                    </p:animEffect>
                                    <p:anim calcmode="lin" valueType="num">
                                      <p:cBhvr>
                                        <p:cTn id="49" dur="1000"/>
                                        <p:tgtEl>
                                          <p:spTgt spid="35877">
                                            <p:txEl>
                                              <p:pRg st="1" end="1"/>
                                            </p:txEl>
                                          </p:spTgt>
                                        </p:tgtEl>
                                        <p:attrNameLst>
                                          <p:attrName>ppt_x</p:attrName>
                                        </p:attrNameLst>
                                      </p:cBhvr>
                                      <p:tavLst>
                                        <p:tav tm="0">
                                          <p:val>
                                            <p:strVal val="ppt_x"/>
                                          </p:val>
                                        </p:tav>
                                        <p:tav tm="100000">
                                          <p:val>
                                            <p:strVal val="ppt_x"/>
                                          </p:val>
                                        </p:tav>
                                      </p:tavLst>
                                    </p:anim>
                                    <p:anim calcmode="lin" valueType="num">
                                      <p:cBhvr>
                                        <p:cTn id="50" dur="1000"/>
                                        <p:tgtEl>
                                          <p:spTgt spid="35877">
                                            <p:txEl>
                                              <p:pRg st="1" end="1"/>
                                            </p:txEl>
                                          </p:spTgt>
                                        </p:tgtEl>
                                        <p:attrNameLst>
                                          <p:attrName>ppt_y</p:attrName>
                                        </p:attrNameLst>
                                      </p:cBhvr>
                                      <p:tavLst>
                                        <p:tav tm="0">
                                          <p:val>
                                            <p:strVal val="ppt_y"/>
                                          </p:val>
                                        </p:tav>
                                        <p:tav tm="100000">
                                          <p:val>
                                            <p:strVal val="ppt_y+.1"/>
                                          </p:val>
                                        </p:tav>
                                      </p:tavLst>
                                    </p:anim>
                                    <p:set>
                                      <p:cBhvr>
                                        <p:cTn id="51" dur="1" fill="hold">
                                          <p:stCondLst>
                                            <p:cond delay="999"/>
                                          </p:stCondLst>
                                        </p:cTn>
                                        <p:tgtEl>
                                          <p:spTgt spid="35877">
                                            <p:txEl>
                                              <p:pRg st="1" end="1"/>
                                            </p:txEl>
                                          </p:spTgt>
                                        </p:tgtEl>
                                        <p:attrNameLst>
                                          <p:attrName>style.visibility</p:attrName>
                                        </p:attrNameLst>
                                      </p:cBhvr>
                                      <p:to>
                                        <p:strVal val="hidden"/>
                                      </p:to>
                                    </p:set>
                                  </p:childTnLst>
                                </p:cTn>
                              </p:par>
                              <p:par>
                                <p:cTn id="52" presetID="42" presetClass="exit" presetSubtype="0" fill="hold" nodeType="withEffect">
                                  <p:stCondLst>
                                    <p:cond delay="0"/>
                                  </p:stCondLst>
                                  <p:childTnLst>
                                    <p:animEffect transition="out" filter="fade">
                                      <p:cBhvr>
                                        <p:cTn id="53" dur="1000"/>
                                        <p:tgtEl>
                                          <p:spTgt spid="35877">
                                            <p:txEl>
                                              <p:pRg st="2" end="2"/>
                                            </p:txEl>
                                          </p:spTgt>
                                        </p:tgtEl>
                                      </p:cBhvr>
                                    </p:animEffect>
                                    <p:anim calcmode="lin" valueType="num">
                                      <p:cBhvr>
                                        <p:cTn id="54" dur="1000"/>
                                        <p:tgtEl>
                                          <p:spTgt spid="35877">
                                            <p:txEl>
                                              <p:pRg st="2" end="2"/>
                                            </p:txEl>
                                          </p:spTgt>
                                        </p:tgtEl>
                                        <p:attrNameLst>
                                          <p:attrName>ppt_x</p:attrName>
                                        </p:attrNameLst>
                                      </p:cBhvr>
                                      <p:tavLst>
                                        <p:tav tm="0">
                                          <p:val>
                                            <p:strVal val="ppt_x"/>
                                          </p:val>
                                        </p:tav>
                                        <p:tav tm="100000">
                                          <p:val>
                                            <p:strVal val="ppt_x"/>
                                          </p:val>
                                        </p:tav>
                                      </p:tavLst>
                                    </p:anim>
                                    <p:anim calcmode="lin" valueType="num">
                                      <p:cBhvr>
                                        <p:cTn id="55" dur="1000"/>
                                        <p:tgtEl>
                                          <p:spTgt spid="35877">
                                            <p:txEl>
                                              <p:pRg st="2" end="2"/>
                                            </p:txEl>
                                          </p:spTgt>
                                        </p:tgtEl>
                                        <p:attrNameLst>
                                          <p:attrName>ppt_y</p:attrName>
                                        </p:attrNameLst>
                                      </p:cBhvr>
                                      <p:tavLst>
                                        <p:tav tm="0">
                                          <p:val>
                                            <p:strVal val="ppt_y"/>
                                          </p:val>
                                        </p:tav>
                                        <p:tav tm="100000">
                                          <p:val>
                                            <p:strVal val="ppt_y+.1"/>
                                          </p:val>
                                        </p:tav>
                                      </p:tavLst>
                                    </p:anim>
                                    <p:set>
                                      <p:cBhvr>
                                        <p:cTn id="56" dur="1" fill="hold">
                                          <p:stCondLst>
                                            <p:cond delay="999"/>
                                          </p:stCondLst>
                                        </p:cTn>
                                        <p:tgtEl>
                                          <p:spTgt spid="35877">
                                            <p:txEl>
                                              <p:pRg st="2" end="2"/>
                                            </p:txEl>
                                          </p:spTgt>
                                        </p:tgtEl>
                                        <p:attrNameLst>
                                          <p:attrName>style.visibility</p:attrName>
                                        </p:attrNameLst>
                                      </p:cBhvr>
                                      <p:to>
                                        <p:strVal val="hidden"/>
                                      </p:to>
                                    </p:set>
                                  </p:childTnLst>
                                </p:cTn>
                              </p:par>
                              <p:par>
                                <p:cTn id="57" presetID="42" presetClass="exit" presetSubtype="0" fill="hold" nodeType="withEffect">
                                  <p:stCondLst>
                                    <p:cond delay="0"/>
                                  </p:stCondLst>
                                  <p:childTnLst>
                                    <p:animEffect transition="out" filter="fade">
                                      <p:cBhvr>
                                        <p:cTn id="58" dur="1000"/>
                                        <p:tgtEl>
                                          <p:spTgt spid="35877">
                                            <p:txEl>
                                              <p:pRg st="3" end="3"/>
                                            </p:txEl>
                                          </p:spTgt>
                                        </p:tgtEl>
                                      </p:cBhvr>
                                    </p:animEffect>
                                    <p:anim calcmode="lin" valueType="num">
                                      <p:cBhvr>
                                        <p:cTn id="59" dur="1000"/>
                                        <p:tgtEl>
                                          <p:spTgt spid="35877">
                                            <p:txEl>
                                              <p:pRg st="3" end="3"/>
                                            </p:txEl>
                                          </p:spTgt>
                                        </p:tgtEl>
                                        <p:attrNameLst>
                                          <p:attrName>ppt_x</p:attrName>
                                        </p:attrNameLst>
                                      </p:cBhvr>
                                      <p:tavLst>
                                        <p:tav tm="0">
                                          <p:val>
                                            <p:strVal val="ppt_x"/>
                                          </p:val>
                                        </p:tav>
                                        <p:tav tm="100000">
                                          <p:val>
                                            <p:strVal val="ppt_x"/>
                                          </p:val>
                                        </p:tav>
                                      </p:tavLst>
                                    </p:anim>
                                    <p:anim calcmode="lin" valueType="num">
                                      <p:cBhvr>
                                        <p:cTn id="60" dur="1000"/>
                                        <p:tgtEl>
                                          <p:spTgt spid="35877">
                                            <p:txEl>
                                              <p:pRg st="3" end="3"/>
                                            </p:txEl>
                                          </p:spTgt>
                                        </p:tgtEl>
                                        <p:attrNameLst>
                                          <p:attrName>ppt_y</p:attrName>
                                        </p:attrNameLst>
                                      </p:cBhvr>
                                      <p:tavLst>
                                        <p:tav tm="0">
                                          <p:val>
                                            <p:strVal val="ppt_y"/>
                                          </p:val>
                                        </p:tav>
                                        <p:tav tm="100000">
                                          <p:val>
                                            <p:strVal val="ppt_y+.1"/>
                                          </p:val>
                                        </p:tav>
                                      </p:tavLst>
                                    </p:anim>
                                    <p:set>
                                      <p:cBhvr>
                                        <p:cTn id="61" dur="1" fill="hold">
                                          <p:stCondLst>
                                            <p:cond delay="999"/>
                                          </p:stCondLst>
                                        </p:cTn>
                                        <p:tgtEl>
                                          <p:spTgt spid="35877">
                                            <p:txEl>
                                              <p:pRg st="3" end="3"/>
                                            </p:txEl>
                                          </p:spTgt>
                                        </p:tgtEl>
                                        <p:attrNameLst>
                                          <p:attrName>style.visibility</p:attrName>
                                        </p:attrNameLst>
                                      </p:cBhvr>
                                      <p:to>
                                        <p:strVal val="hidden"/>
                                      </p:to>
                                    </p:set>
                                  </p:childTnLst>
                                </p:cTn>
                              </p:par>
                              <p:par>
                                <p:cTn id="62" presetID="42" presetClass="exit" presetSubtype="0" fill="hold" nodeType="withEffect">
                                  <p:stCondLst>
                                    <p:cond delay="0"/>
                                  </p:stCondLst>
                                  <p:childTnLst>
                                    <p:animEffect transition="out" filter="fade">
                                      <p:cBhvr>
                                        <p:cTn id="63" dur="1000"/>
                                        <p:tgtEl>
                                          <p:spTgt spid="35877">
                                            <p:txEl>
                                              <p:pRg st="4" end="4"/>
                                            </p:txEl>
                                          </p:spTgt>
                                        </p:tgtEl>
                                      </p:cBhvr>
                                    </p:animEffect>
                                    <p:anim calcmode="lin" valueType="num">
                                      <p:cBhvr>
                                        <p:cTn id="64" dur="1000"/>
                                        <p:tgtEl>
                                          <p:spTgt spid="35877">
                                            <p:txEl>
                                              <p:pRg st="4" end="4"/>
                                            </p:txEl>
                                          </p:spTgt>
                                        </p:tgtEl>
                                        <p:attrNameLst>
                                          <p:attrName>ppt_x</p:attrName>
                                        </p:attrNameLst>
                                      </p:cBhvr>
                                      <p:tavLst>
                                        <p:tav tm="0">
                                          <p:val>
                                            <p:strVal val="ppt_x"/>
                                          </p:val>
                                        </p:tav>
                                        <p:tav tm="100000">
                                          <p:val>
                                            <p:strVal val="ppt_x"/>
                                          </p:val>
                                        </p:tav>
                                      </p:tavLst>
                                    </p:anim>
                                    <p:anim calcmode="lin" valueType="num">
                                      <p:cBhvr>
                                        <p:cTn id="65" dur="1000"/>
                                        <p:tgtEl>
                                          <p:spTgt spid="35877">
                                            <p:txEl>
                                              <p:pRg st="4" end="4"/>
                                            </p:txEl>
                                          </p:spTgt>
                                        </p:tgtEl>
                                        <p:attrNameLst>
                                          <p:attrName>ppt_y</p:attrName>
                                        </p:attrNameLst>
                                      </p:cBhvr>
                                      <p:tavLst>
                                        <p:tav tm="0">
                                          <p:val>
                                            <p:strVal val="ppt_y"/>
                                          </p:val>
                                        </p:tav>
                                        <p:tav tm="100000">
                                          <p:val>
                                            <p:strVal val="ppt_y+.1"/>
                                          </p:val>
                                        </p:tav>
                                      </p:tavLst>
                                    </p:anim>
                                    <p:set>
                                      <p:cBhvr>
                                        <p:cTn id="66" dur="1" fill="hold">
                                          <p:stCondLst>
                                            <p:cond delay="999"/>
                                          </p:stCondLst>
                                        </p:cTn>
                                        <p:tgtEl>
                                          <p:spTgt spid="35877">
                                            <p:txEl>
                                              <p:pRg st="4" end="4"/>
                                            </p:txEl>
                                          </p:spTgt>
                                        </p:tgtEl>
                                        <p:attrNameLst>
                                          <p:attrName>style.visibility</p:attrName>
                                        </p:attrNameLst>
                                      </p:cBhvr>
                                      <p:to>
                                        <p:strVal val="hidden"/>
                                      </p:to>
                                    </p:set>
                                  </p:childTnLst>
                                </p:cTn>
                              </p:par>
                              <p:par>
                                <p:cTn id="67" presetID="10" presetClass="entr" presetSubtype="0" fill="hold" nodeType="withEffect">
                                  <p:stCondLst>
                                    <p:cond delay="0"/>
                                  </p:stCondLst>
                                  <p:childTnLst>
                                    <p:set>
                                      <p:cBhvr>
                                        <p:cTn id="68" dur="1" fill="hold">
                                          <p:stCondLst>
                                            <p:cond delay="0"/>
                                          </p:stCondLst>
                                        </p:cTn>
                                        <p:tgtEl>
                                          <p:spTgt spid="35878">
                                            <p:txEl>
                                              <p:pRg st="0" end="0"/>
                                            </p:txEl>
                                          </p:spTgt>
                                        </p:tgtEl>
                                        <p:attrNameLst>
                                          <p:attrName>style.visibility</p:attrName>
                                        </p:attrNameLst>
                                      </p:cBhvr>
                                      <p:to>
                                        <p:strVal val="visible"/>
                                      </p:to>
                                    </p:set>
                                    <p:animEffect transition="in" filter="fade">
                                      <p:cBhvr>
                                        <p:cTn id="69" dur="2000"/>
                                        <p:tgtEl>
                                          <p:spTgt spid="35878">
                                            <p:txEl>
                                              <p:pRg st="0" end="0"/>
                                            </p:txEl>
                                          </p:spTgt>
                                        </p:tgtEl>
                                      </p:cBhvr>
                                    </p:animEffect>
                                  </p:childTnLst>
                                </p:cTn>
                              </p:par>
                              <p:par>
                                <p:cTn id="70" presetID="10" presetClass="entr" presetSubtype="0" fill="hold" nodeType="withEffect">
                                  <p:stCondLst>
                                    <p:cond delay="0"/>
                                  </p:stCondLst>
                                  <p:childTnLst>
                                    <p:set>
                                      <p:cBhvr>
                                        <p:cTn id="71" dur="1" fill="hold">
                                          <p:stCondLst>
                                            <p:cond delay="0"/>
                                          </p:stCondLst>
                                        </p:cTn>
                                        <p:tgtEl>
                                          <p:spTgt spid="35878">
                                            <p:txEl>
                                              <p:pRg st="1" end="1"/>
                                            </p:txEl>
                                          </p:spTgt>
                                        </p:tgtEl>
                                        <p:attrNameLst>
                                          <p:attrName>style.visibility</p:attrName>
                                        </p:attrNameLst>
                                      </p:cBhvr>
                                      <p:to>
                                        <p:strVal val="visible"/>
                                      </p:to>
                                    </p:set>
                                    <p:animEffect transition="in" filter="fade">
                                      <p:cBhvr>
                                        <p:cTn id="72" dur="2000"/>
                                        <p:tgtEl>
                                          <p:spTgt spid="35878">
                                            <p:txEl>
                                              <p:pRg st="1" end="1"/>
                                            </p:txEl>
                                          </p:spTgt>
                                        </p:tgtEl>
                                      </p:cBhvr>
                                    </p:animEffect>
                                  </p:childTnLst>
                                </p:cTn>
                              </p:par>
                              <p:par>
                                <p:cTn id="73" presetID="10" presetClass="entr" presetSubtype="0" fill="hold" nodeType="withEffect">
                                  <p:stCondLst>
                                    <p:cond delay="0"/>
                                  </p:stCondLst>
                                  <p:childTnLst>
                                    <p:set>
                                      <p:cBhvr>
                                        <p:cTn id="74" dur="1" fill="hold">
                                          <p:stCondLst>
                                            <p:cond delay="0"/>
                                          </p:stCondLst>
                                        </p:cTn>
                                        <p:tgtEl>
                                          <p:spTgt spid="35878">
                                            <p:txEl>
                                              <p:pRg st="2" end="2"/>
                                            </p:txEl>
                                          </p:spTgt>
                                        </p:tgtEl>
                                        <p:attrNameLst>
                                          <p:attrName>style.visibility</p:attrName>
                                        </p:attrNameLst>
                                      </p:cBhvr>
                                      <p:to>
                                        <p:strVal val="visible"/>
                                      </p:to>
                                    </p:set>
                                    <p:animEffect transition="in" filter="fade">
                                      <p:cBhvr>
                                        <p:cTn id="75" dur="2000"/>
                                        <p:tgtEl>
                                          <p:spTgt spid="35878">
                                            <p:txEl>
                                              <p:pRg st="2" end="2"/>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35878">
                                            <p:txEl>
                                              <p:pRg st="3" end="3"/>
                                            </p:txEl>
                                          </p:spTgt>
                                        </p:tgtEl>
                                        <p:attrNameLst>
                                          <p:attrName>style.visibility</p:attrName>
                                        </p:attrNameLst>
                                      </p:cBhvr>
                                      <p:to>
                                        <p:strVal val="visible"/>
                                      </p:to>
                                    </p:set>
                                    <p:animEffect transition="in" filter="fade">
                                      <p:cBhvr>
                                        <p:cTn id="78" dur="2000"/>
                                        <p:tgtEl>
                                          <p:spTgt spid="35878">
                                            <p:txEl>
                                              <p:pRg st="3" end="3"/>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35878">
                                            <p:txEl>
                                              <p:pRg st="5" end="5"/>
                                            </p:txEl>
                                          </p:spTgt>
                                        </p:tgtEl>
                                        <p:attrNameLst>
                                          <p:attrName>style.visibility</p:attrName>
                                        </p:attrNameLst>
                                      </p:cBhvr>
                                      <p:to>
                                        <p:strVal val="visible"/>
                                      </p:to>
                                    </p:set>
                                    <p:animEffect transition="in" filter="fade">
                                      <p:cBhvr>
                                        <p:cTn id="81" dur="2000"/>
                                        <p:tgtEl>
                                          <p:spTgt spid="35878">
                                            <p:txEl>
                                              <p:pRg st="5" end="5"/>
                                            </p:txEl>
                                          </p:spTgt>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xit" presetSubtype="0" fill="hold" grpId="2" nodeType="clickEffect">
                                  <p:stCondLst>
                                    <p:cond delay="0"/>
                                  </p:stCondLst>
                                  <p:childTnLst>
                                    <p:animEffect transition="out" filter="fade">
                                      <p:cBhvr>
                                        <p:cTn id="85" dur="2000"/>
                                        <p:tgtEl>
                                          <p:spTgt spid="35868"/>
                                        </p:tgtEl>
                                      </p:cBhvr>
                                    </p:animEffect>
                                    <p:set>
                                      <p:cBhvr>
                                        <p:cTn id="86" dur="1" fill="hold">
                                          <p:stCondLst>
                                            <p:cond delay="1999"/>
                                          </p:stCondLst>
                                        </p:cTn>
                                        <p:tgtEl>
                                          <p:spTgt spid="35868"/>
                                        </p:tgtEl>
                                        <p:attrNameLst>
                                          <p:attrName>style.visibility</p:attrName>
                                        </p:attrNameLst>
                                      </p:cBhvr>
                                      <p:to>
                                        <p:strVal val="hidden"/>
                                      </p:to>
                                    </p:set>
                                  </p:childTnLst>
                                </p:cTn>
                              </p:par>
                              <p:par>
                                <p:cTn id="87" presetID="42" presetClass="exit" presetSubtype="0" fill="hold" grpId="0" nodeType="withEffect">
                                  <p:stCondLst>
                                    <p:cond delay="0"/>
                                  </p:stCondLst>
                                  <p:childTnLst>
                                    <p:animEffect transition="out" filter="fade">
                                      <p:cBhvr>
                                        <p:cTn id="88" dur="1000"/>
                                        <p:tgtEl>
                                          <p:spTgt spid="35878">
                                            <p:txEl>
                                              <p:pRg st="0" end="0"/>
                                            </p:txEl>
                                          </p:spTgt>
                                        </p:tgtEl>
                                      </p:cBhvr>
                                    </p:animEffect>
                                    <p:anim calcmode="lin" valueType="num">
                                      <p:cBhvr>
                                        <p:cTn id="89" dur="1000"/>
                                        <p:tgtEl>
                                          <p:spTgt spid="35878">
                                            <p:txEl>
                                              <p:pRg st="0" end="0"/>
                                            </p:txEl>
                                          </p:spTgt>
                                        </p:tgtEl>
                                        <p:attrNameLst>
                                          <p:attrName>ppt_x</p:attrName>
                                        </p:attrNameLst>
                                      </p:cBhvr>
                                      <p:tavLst>
                                        <p:tav tm="0">
                                          <p:val>
                                            <p:strVal val="ppt_x"/>
                                          </p:val>
                                        </p:tav>
                                        <p:tav tm="100000">
                                          <p:val>
                                            <p:strVal val="ppt_x"/>
                                          </p:val>
                                        </p:tav>
                                      </p:tavLst>
                                    </p:anim>
                                    <p:anim calcmode="lin" valueType="num">
                                      <p:cBhvr>
                                        <p:cTn id="90" dur="1000"/>
                                        <p:tgtEl>
                                          <p:spTgt spid="35878">
                                            <p:txEl>
                                              <p:pRg st="0" end="0"/>
                                            </p:txEl>
                                          </p:spTgt>
                                        </p:tgtEl>
                                        <p:attrNameLst>
                                          <p:attrName>ppt_y</p:attrName>
                                        </p:attrNameLst>
                                      </p:cBhvr>
                                      <p:tavLst>
                                        <p:tav tm="0">
                                          <p:val>
                                            <p:strVal val="ppt_y"/>
                                          </p:val>
                                        </p:tav>
                                        <p:tav tm="100000">
                                          <p:val>
                                            <p:strVal val="ppt_y+.1"/>
                                          </p:val>
                                        </p:tav>
                                      </p:tavLst>
                                    </p:anim>
                                    <p:set>
                                      <p:cBhvr>
                                        <p:cTn id="91" dur="1" fill="hold">
                                          <p:stCondLst>
                                            <p:cond delay="999"/>
                                          </p:stCondLst>
                                        </p:cTn>
                                        <p:tgtEl>
                                          <p:spTgt spid="35878">
                                            <p:txEl>
                                              <p:pRg st="0" end="0"/>
                                            </p:txEl>
                                          </p:spTgt>
                                        </p:tgtEl>
                                        <p:attrNameLst>
                                          <p:attrName>style.visibility</p:attrName>
                                        </p:attrNameLst>
                                      </p:cBhvr>
                                      <p:to>
                                        <p:strVal val="hidden"/>
                                      </p:to>
                                    </p:set>
                                  </p:childTnLst>
                                </p:cTn>
                              </p:par>
                              <p:par>
                                <p:cTn id="92" presetID="42" presetClass="exit" presetSubtype="0" fill="hold" grpId="0" nodeType="withEffect">
                                  <p:stCondLst>
                                    <p:cond delay="0"/>
                                  </p:stCondLst>
                                  <p:childTnLst>
                                    <p:animEffect transition="out" filter="fade">
                                      <p:cBhvr>
                                        <p:cTn id="93" dur="1000"/>
                                        <p:tgtEl>
                                          <p:spTgt spid="35878">
                                            <p:txEl>
                                              <p:pRg st="1" end="1"/>
                                            </p:txEl>
                                          </p:spTgt>
                                        </p:tgtEl>
                                      </p:cBhvr>
                                    </p:animEffect>
                                    <p:anim calcmode="lin" valueType="num">
                                      <p:cBhvr>
                                        <p:cTn id="94" dur="1000"/>
                                        <p:tgtEl>
                                          <p:spTgt spid="35878">
                                            <p:txEl>
                                              <p:pRg st="1" end="1"/>
                                            </p:txEl>
                                          </p:spTgt>
                                        </p:tgtEl>
                                        <p:attrNameLst>
                                          <p:attrName>ppt_x</p:attrName>
                                        </p:attrNameLst>
                                      </p:cBhvr>
                                      <p:tavLst>
                                        <p:tav tm="0">
                                          <p:val>
                                            <p:strVal val="ppt_x"/>
                                          </p:val>
                                        </p:tav>
                                        <p:tav tm="100000">
                                          <p:val>
                                            <p:strVal val="ppt_x"/>
                                          </p:val>
                                        </p:tav>
                                      </p:tavLst>
                                    </p:anim>
                                    <p:anim calcmode="lin" valueType="num">
                                      <p:cBhvr>
                                        <p:cTn id="95" dur="1000"/>
                                        <p:tgtEl>
                                          <p:spTgt spid="35878">
                                            <p:txEl>
                                              <p:pRg st="1" end="1"/>
                                            </p:txEl>
                                          </p:spTgt>
                                        </p:tgtEl>
                                        <p:attrNameLst>
                                          <p:attrName>ppt_y</p:attrName>
                                        </p:attrNameLst>
                                      </p:cBhvr>
                                      <p:tavLst>
                                        <p:tav tm="0">
                                          <p:val>
                                            <p:strVal val="ppt_y"/>
                                          </p:val>
                                        </p:tav>
                                        <p:tav tm="100000">
                                          <p:val>
                                            <p:strVal val="ppt_y+.1"/>
                                          </p:val>
                                        </p:tav>
                                      </p:tavLst>
                                    </p:anim>
                                    <p:set>
                                      <p:cBhvr>
                                        <p:cTn id="96" dur="1" fill="hold">
                                          <p:stCondLst>
                                            <p:cond delay="999"/>
                                          </p:stCondLst>
                                        </p:cTn>
                                        <p:tgtEl>
                                          <p:spTgt spid="35878">
                                            <p:txEl>
                                              <p:pRg st="1" end="1"/>
                                            </p:txEl>
                                          </p:spTgt>
                                        </p:tgtEl>
                                        <p:attrNameLst>
                                          <p:attrName>style.visibility</p:attrName>
                                        </p:attrNameLst>
                                      </p:cBhvr>
                                      <p:to>
                                        <p:strVal val="hidden"/>
                                      </p:to>
                                    </p:set>
                                  </p:childTnLst>
                                </p:cTn>
                              </p:par>
                              <p:par>
                                <p:cTn id="97" presetID="42" presetClass="exit" presetSubtype="0" fill="hold" grpId="0" nodeType="withEffect">
                                  <p:stCondLst>
                                    <p:cond delay="0"/>
                                  </p:stCondLst>
                                  <p:childTnLst>
                                    <p:animEffect transition="out" filter="fade">
                                      <p:cBhvr>
                                        <p:cTn id="98" dur="1000"/>
                                        <p:tgtEl>
                                          <p:spTgt spid="35878">
                                            <p:txEl>
                                              <p:pRg st="2" end="2"/>
                                            </p:txEl>
                                          </p:spTgt>
                                        </p:tgtEl>
                                      </p:cBhvr>
                                    </p:animEffect>
                                    <p:anim calcmode="lin" valueType="num">
                                      <p:cBhvr>
                                        <p:cTn id="99" dur="1000"/>
                                        <p:tgtEl>
                                          <p:spTgt spid="35878">
                                            <p:txEl>
                                              <p:pRg st="2" end="2"/>
                                            </p:txEl>
                                          </p:spTgt>
                                        </p:tgtEl>
                                        <p:attrNameLst>
                                          <p:attrName>ppt_x</p:attrName>
                                        </p:attrNameLst>
                                      </p:cBhvr>
                                      <p:tavLst>
                                        <p:tav tm="0">
                                          <p:val>
                                            <p:strVal val="ppt_x"/>
                                          </p:val>
                                        </p:tav>
                                        <p:tav tm="100000">
                                          <p:val>
                                            <p:strVal val="ppt_x"/>
                                          </p:val>
                                        </p:tav>
                                      </p:tavLst>
                                    </p:anim>
                                    <p:anim calcmode="lin" valueType="num">
                                      <p:cBhvr>
                                        <p:cTn id="100" dur="1000"/>
                                        <p:tgtEl>
                                          <p:spTgt spid="35878">
                                            <p:txEl>
                                              <p:pRg st="2" end="2"/>
                                            </p:txEl>
                                          </p:spTgt>
                                        </p:tgtEl>
                                        <p:attrNameLst>
                                          <p:attrName>ppt_y</p:attrName>
                                        </p:attrNameLst>
                                      </p:cBhvr>
                                      <p:tavLst>
                                        <p:tav tm="0">
                                          <p:val>
                                            <p:strVal val="ppt_y"/>
                                          </p:val>
                                        </p:tav>
                                        <p:tav tm="100000">
                                          <p:val>
                                            <p:strVal val="ppt_y+.1"/>
                                          </p:val>
                                        </p:tav>
                                      </p:tavLst>
                                    </p:anim>
                                    <p:set>
                                      <p:cBhvr>
                                        <p:cTn id="101" dur="1" fill="hold">
                                          <p:stCondLst>
                                            <p:cond delay="999"/>
                                          </p:stCondLst>
                                        </p:cTn>
                                        <p:tgtEl>
                                          <p:spTgt spid="35878">
                                            <p:txEl>
                                              <p:pRg st="2" end="2"/>
                                            </p:txEl>
                                          </p:spTgt>
                                        </p:tgtEl>
                                        <p:attrNameLst>
                                          <p:attrName>style.visibility</p:attrName>
                                        </p:attrNameLst>
                                      </p:cBhvr>
                                      <p:to>
                                        <p:strVal val="hidden"/>
                                      </p:to>
                                    </p:set>
                                  </p:childTnLst>
                                </p:cTn>
                              </p:par>
                              <p:par>
                                <p:cTn id="102" presetID="42" presetClass="exit" presetSubtype="0" fill="hold" grpId="0" nodeType="withEffect">
                                  <p:stCondLst>
                                    <p:cond delay="0"/>
                                  </p:stCondLst>
                                  <p:childTnLst>
                                    <p:animEffect transition="out" filter="fade">
                                      <p:cBhvr>
                                        <p:cTn id="103" dur="1000"/>
                                        <p:tgtEl>
                                          <p:spTgt spid="35878">
                                            <p:txEl>
                                              <p:pRg st="3" end="3"/>
                                            </p:txEl>
                                          </p:spTgt>
                                        </p:tgtEl>
                                      </p:cBhvr>
                                    </p:animEffect>
                                    <p:anim calcmode="lin" valueType="num">
                                      <p:cBhvr>
                                        <p:cTn id="104" dur="1000"/>
                                        <p:tgtEl>
                                          <p:spTgt spid="35878">
                                            <p:txEl>
                                              <p:pRg st="3" end="3"/>
                                            </p:txEl>
                                          </p:spTgt>
                                        </p:tgtEl>
                                        <p:attrNameLst>
                                          <p:attrName>ppt_x</p:attrName>
                                        </p:attrNameLst>
                                      </p:cBhvr>
                                      <p:tavLst>
                                        <p:tav tm="0">
                                          <p:val>
                                            <p:strVal val="ppt_x"/>
                                          </p:val>
                                        </p:tav>
                                        <p:tav tm="100000">
                                          <p:val>
                                            <p:strVal val="ppt_x"/>
                                          </p:val>
                                        </p:tav>
                                      </p:tavLst>
                                    </p:anim>
                                    <p:anim calcmode="lin" valueType="num">
                                      <p:cBhvr>
                                        <p:cTn id="105" dur="1000"/>
                                        <p:tgtEl>
                                          <p:spTgt spid="35878">
                                            <p:txEl>
                                              <p:pRg st="3" end="3"/>
                                            </p:txEl>
                                          </p:spTgt>
                                        </p:tgtEl>
                                        <p:attrNameLst>
                                          <p:attrName>ppt_y</p:attrName>
                                        </p:attrNameLst>
                                      </p:cBhvr>
                                      <p:tavLst>
                                        <p:tav tm="0">
                                          <p:val>
                                            <p:strVal val="ppt_y"/>
                                          </p:val>
                                        </p:tav>
                                        <p:tav tm="100000">
                                          <p:val>
                                            <p:strVal val="ppt_y+.1"/>
                                          </p:val>
                                        </p:tav>
                                      </p:tavLst>
                                    </p:anim>
                                    <p:set>
                                      <p:cBhvr>
                                        <p:cTn id="106" dur="1" fill="hold">
                                          <p:stCondLst>
                                            <p:cond delay="999"/>
                                          </p:stCondLst>
                                        </p:cTn>
                                        <p:tgtEl>
                                          <p:spTgt spid="35878">
                                            <p:txEl>
                                              <p:pRg st="3" end="3"/>
                                            </p:txEl>
                                          </p:spTgt>
                                        </p:tgtEl>
                                        <p:attrNameLst>
                                          <p:attrName>style.visibility</p:attrName>
                                        </p:attrNameLst>
                                      </p:cBhvr>
                                      <p:to>
                                        <p:strVal val="hidden"/>
                                      </p:to>
                                    </p:set>
                                  </p:childTnLst>
                                </p:cTn>
                              </p:par>
                              <p:par>
                                <p:cTn id="107" presetID="42" presetClass="exit" presetSubtype="0" fill="hold" grpId="0" nodeType="withEffect">
                                  <p:stCondLst>
                                    <p:cond delay="0"/>
                                  </p:stCondLst>
                                  <p:childTnLst>
                                    <p:animEffect transition="out" filter="fade">
                                      <p:cBhvr>
                                        <p:cTn id="108" dur="1000"/>
                                        <p:tgtEl>
                                          <p:spTgt spid="35878">
                                            <p:txEl>
                                              <p:pRg st="5" end="5"/>
                                            </p:txEl>
                                          </p:spTgt>
                                        </p:tgtEl>
                                      </p:cBhvr>
                                    </p:animEffect>
                                    <p:anim calcmode="lin" valueType="num">
                                      <p:cBhvr>
                                        <p:cTn id="109" dur="1000"/>
                                        <p:tgtEl>
                                          <p:spTgt spid="35878">
                                            <p:txEl>
                                              <p:pRg st="5" end="5"/>
                                            </p:txEl>
                                          </p:spTgt>
                                        </p:tgtEl>
                                        <p:attrNameLst>
                                          <p:attrName>ppt_x</p:attrName>
                                        </p:attrNameLst>
                                      </p:cBhvr>
                                      <p:tavLst>
                                        <p:tav tm="0">
                                          <p:val>
                                            <p:strVal val="ppt_x"/>
                                          </p:val>
                                        </p:tav>
                                        <p:tav tm="100000">
                                          <p:val>
                                            <p:strVal val="ppt_x"/>
                                          </p:val>
                                        </p:tav>
                                      </p:tavLst>
                                    </p:anim>
                                    <p:anim calcmode="lin" valueType="num">
                                      <p:cBhvr>
                                        <p:cTn id="110" dur="1000"/>
                                        <p:tgtEl>
                                          <p:spTgt spid="35878">
                                            <p:txEl>
                                              <p:pRg st="5" end="5"/>
                                            </p:txEl>
                                          </p:spTgt>
                                        </p:tgtEl>
                                        <p:attrNameLst>
                                          <p:attrName>ppt_y</p:attrName>
                                        </p:attrNameLst>
                                      </p:cBhvr>
                                      <p:tavLst>
                                        <p:tav tm="0">
                                          <p:val>
                                            <p:strVal val="ppt_y"/>
                                          </p:val>
                                        </p:tav>
                                        <p:tav tm="100000">
                                          <p:val>
                                            <p:strVal val="ppt_y+.1"/>
                                          </p:val>
                                        </p:tav>
                                      </p:tavLst>
                                    </p:anim>
                                    <p:set>
                                      <p:cBhvr>
                                        <p:cTn id="111" dur="1" fill="hold">
                                          <p:stCondLst>
                                            <p:cond delay="999"/>
                                          </p:stCondLst>
                                        </p:cTn>
                                        <p:tgtEl>
                                          <p:spTgt spid="35878">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8" grpId="0" animBg="1"/>
      <p:bldP spid="35868" grpId="1" animBg="1"/>
      <p:bldP spid="35868" grpId="2" animBg="1"/>
      <p:bldP spid="3587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6866"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grpSp>
        <p:nvGrpSpPr>
          <p:cNvPr id="172035" name="Group 3"/>
          <p:cNvGrpSpPr>
            <a:grpSpLocks/>
          </p:cNvGrpSpPr>
          <p:nvPr/>
        </p:nvGrpSpPr>
        <p:grpSpPr bwMode="auto">
          <a:xfrm>
            <a:off x="1831975" y="238125"/>
            <a:ext cx="419100" cy="381000"/>
            <a:chOff x="1056" y="672"/>
            <a:chExt cx="264" cy="240"/>
          </a:xfrm>
        </p:grpSpPr>
        <p:sp>
          <p:nvSpPr>
            <p:cNvPr id="36868"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69"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72036" name="Group 6"/>
          <p:cNvGrpSpPr>
            <a:grpSpLocks/>
          </p:cNvGrpSpPr>
          <p:nvPr/>
        </p:nvGrpSpPr>
        <p:grpSpPr bwMode="auto">
          <a:xfrm>
            <a:off x="484188" y="238125"/>
            <a:ext cx="419100" cy="381000"/>
            <a:chOff x="1056" y="672"/>
            <a:chExt cx="264" cy="240"/>
          </a:xfrm>
        </p:grpSpPr>
        <p:sp>
          <p:nvSpPr>
            <p:cNvPr id="36871"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72"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72037" name="Group 9"/>
          <p:cNvGrpSpPr>
            <a:grpSpLocks/>
          </p:cNvGrpSpPr>
          <p:nvPr/>
        </p:nvGrpSpPr>
        <p:grpSpPr bwMode="auto">
          <a:xfrm>
            <a:off x="3009900" y="231775"/>
            <a:ext cx="419100" cy="381000"/>
            <a:chOff x="1056" y="672"/>
            <a:chExt cx="264" cy="240"/>
          </a:xfrm>
        </p:grpSpPr>
        <p:sp>
          <p:nvSpPr>
            <p:cNvPr id="36874"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75"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72038" name="Group 12"/>
          <p:cNvGrpSpPr>
            <a:grpSpLocks/>
          </p:cNvGrpSpPr>
          <p:nvPr/>
        </p:nvGrpSpPr>
        <p:grpSpPr bwMode="auto">
          <a:xfrm>
            <a:off x="4270375" y="239713"/>
            <a:ext cx="419100" cy="381000"/>
            <a:chOff x="1056" y="672"/>
            <a:chExt cx="264" cy="240"/>
          </a:xfrm>
        </p:grpSpPr>
        <p:sp>
          <p:nvSpPr>
            <p:cNvPr id="36877"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78"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72039" name="Group 15"/>
          <p:cNvGrpSpPr>
            <a:grpSpLocks/>
          </p:cNvGrpSpPr>
          <p:nvPr/>
        </p:nvGrpSpPr>
        <p:grpSpPr bwMode="auto">
          <a:xfrm>
            <a:off x="5610225" y="223838"/>
            <a:ext cx="419100" cy="381000"/>
            <a:chOff x="1056" y="672"/>
            <a:chExt cx="264" cy="240"/>
          </a:xfrm>
        </p:grpSpPr>
        <p:sp>
          <p:nvSpPr>
            <p:cNvPr id="36880"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81"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72040" name="Group 18"/>
          <p:cNvGrpSpPr>
            <a:grpSpLocks/>
          </p:cNvGrpSpPr>
          <p:nvPr/>
        </p:nvGrpSpPr>
        <p:grpSpPr bwMode="auto">
          <a:xfrm>
            <a:off x="9182100" y="223838"/>
            <a:ext cx="419100" cy="381000"/>
            <a:chOff x="1056" y="672"/>
            <a:chExt cx="264" cy="240"/>
          </a:xfrm>
        </p:grpSpPr>
        <p:sp>
          <p:nvSpPr>
            <p:cNvPr id="36883"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84"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72041" name="Group 21"/>
          <p:cNvGrpSpPr>
            <a:grpSpLocks/>
          </p:cNvGrpSpPr>
          <p:nvPr/>
        </p:nvGrpSpPr>
        <p:grpSpPr bwMode="auto">
          <a:xfrm>
            <a:off x="8039100" y="214313"/>
            <a:ext cx="419100" cy="381000"/>
            <a:chOff x="1056" y="672"/>
            <a:chExt cx="264" cy="240"/>
          </a:xfrm>
        </p:grpSpPr>
        <p:sp>
          <p:nvSpPr>
            <p:cNvPr id="36886"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87"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172042" name="Group 24"/>
          <p:cNvGrpSpPr>
            <a:grpSpLocks/>
          </p:cNvGrpSpPr>
          <p:nvPr/>
        </p:nvGrpSpPr>
        <p:grpSpPr bwMode="auto">
          <a:xfrm>
            <a:off x="6838950" y="228600"/>
            <a:ext cx="419100" cy="381000"/>
            <a:chOff x="1056" y="672"/>
            <a:chExt cx="264" cy="240"/>
          </a:xfrm>
        </p:grpSpPr>
        <p:sp>
          <p:nvSpPr>
            <p:cNvPr id="36889"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90"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36891" name="Oval 27"/>
          <p:cNvSpPr>
            <a:spLocks noChangeArrowheads="1"/>
          </p:cNvSpPr>
          <p:nvPr/>
        </p:nvSpPr>
        <p:spPr bwMode="auto">
          <a:xfrm>
            <a:off x="15779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892"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chemeClr val="bg2"/>
                </a:solidFill>
                <a:latin typeface="Chelsea Studio" charset="0"/>
                <a:cs typeface="+mn-cs"/>
              </a:rPr>
              <a:t> Intro</a:t>
            </a:r>
            <a:r>
              <a:rPr lang="en-US" sz="2000">
                <a:latin typeface="Chelsea Studio" charset="0"/>
                <a:cs typeface="+mn-cs"/>
              </a:rPr>
              <a:t>   EXILE  </a:t>
            </a:r>
            <a:r>
              <a:rPr lang="en-US" sz="2000">
                <a:solidFill>
                  <a:schemeClr val="bg2"/>
                </a:solidFill>
                <a:latin typeface="Chelsea Studio" charset="0"/>
                <a:cs typeface="+mn-cs"/>
              </a:rPr>
              <a:t>EZEKIEL  ISSUES  DANIEL  ISSUES  QUIZ SUMMARY</a:t>
            </a:r>
          </a:p>
        </p:txBody>
      </p:sp>
      <p:sp>
        <p:nvSpPr>
          <p:cNvPr id="36898" name="Rectangle 34"/>
          <p:cNvSpPr>
            <a:spLocks noChangeArrowheads="1"/>
          </p:cNvSpPr>
          <p:nvPr/>
        </p:nvSpPr>
        <p:spPr bwMode="auto">
          <a:xfrm>
            <a:off x="1703388" y="865188"/>
            <a:ext cx="896937" cy="400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latin typeface="Chelsea Studio" charset="0"/>
                <a:cs typeface="+mn-cs"/>
              </a:rPr>
              <a:t>period</a:t>
            </a:r>
          </a:p>
        </p:txBody>
      </p:sp>
      <p:sp>
        <p:nvSpPr>
          <p:cNvPr id="36899" name="Line 35"/>
          <p:cNvSpPr>
            <a:spLocks noChangeShapeType="1"/>
          </p:cNvSpPr>
          <p:nvPr/>
        </p:nvSpPr>
        <p:spPr bwMode="auto">
          <a:xfrm>
            <a:off x="0" y="6267450"/>
            <a:ext cx="10287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900" name="Text Box 36"/>
          <p:cNvSpPr txBox="1">
            <a:spLocks noChangeArrowheads="1"/>
          </p:cNvSpPr>
          <p:nvPr/>
        </p:nvSpPr>
        <p:spPr bwMode="auto">
          <a:xfrm>
            <a:off x="982663" y="6338888"/>
            <a:ext cx="784225"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a:latin typeface="Arial" charset="0"/>
                <a:cs typeface="+mn-cs"/>
              </a:rPr>
              <a:t>650</a:t>
            </a:r>
          </a:p>
        </p:txBody>
      </p:sp>
      <p:sp>
        <p:nvSpPr>
          <p:cNvPr id="36901" name="Text Box 37"/>
          <p:cNvSpPr txBox="1">
            <a:spLocks noChangeArrowheads="1"/>
          </p:cNvSpPr>
          <p:nvPr/>
        </p:nvSpPr>
        <p:spPr bwMode="auto">
          <a:xfrm>
            <a:off x="3197225" y="6338888"/>
            <a:ext cx="784225"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a:latin typeface="Arial" charset="0"/>
                <a:cs typeface="+mn-cs"/>
              </a:rPr>
              <a:t>600</a:t>
            </a:r>
          </a:p>
        </p:txBody>
      </p:sp>
      <p:sp>
        <p:nvSpPr>
          <p:cNvPr id="36902" name="Text Box 38"/>
          <p:cNvSpPr txBox="1">
            <a:spLocks noChangeArrowheads="1"/>
          </p:cNvSpPr>
          <p:nvPr/>
        </p:nvSpPr>
        <p:spPr bwMode="auto">
          <a:xfrm>
            <a:off x="5430838" y="6338888"/>
            <a:ext cx="784225"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a:latin typeface="Arial" charset="0"/>
                <a:cs typeface="+mn-cs"/>
              </a:rPr>
              <a:t>550</a:t>
            </a:r>
          </a:p>
        </p:txBody>
      </p:sp>
      <p:sp>
        <p:nvSpPr>
          <p:cNvPr id="36903" name="Text Box 39"/>
          <p:cNvSpPr txBox="1">
            <a:spLocks noChangeArrowheads="1"/>
          </p:cNvSpPr>
          <p:nvPr/>
        </p:nvSpPr>
        <p:spPr bwMode="auto">
          <a:xfrm>
            <a:off x="7829550" y="6346825"/>
            <a:ext cx="1382713"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a:latin typeface="Arial" charset="0"/>
                <a:cs typeface="+mn-cs"/>
              </a:rPr>
              <a:t>500 BC</a:t>
            </a:r>
          </a:p>
        </p:txBody>
      </p:sp>
      <p:sp>
        <p:nvSpPr>
          <p:cNvPr id="36904" name="AutoShape 40"/>
          <p:cNvSpPr>
            <a:spLocks noChangeArrowheads="1"/>
          </p:cNvSpPr>
          <p:nvPr/>
        </p:nvSpPr>
        <p:spPr bwMode="auto">
          <a:xfrm rot="10800000">
            <a:off x="1249363" y="6275388"/>
            <a:ext cx="201612" cy="158750"/>
          </a:xfrm>
          <a:prstGeom prst="triangle">
            <a:avLst>
              <a:gd name="adj" fmla="val 54912"/>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05" name="AutoShape 41"/>
          <p:cNvSpPr>
            <a:spLocks noChangeArrowheads="1"/>
          </p:cNvSpPr>
          <p:nvPr/>
        </p:nvSpPr>
        <p:spPr bwMode="auto">
          <a:xfrm rot="10800000">
            <a:off x="3494088" y="6267450"/>
            <a:ext cx="201612" cy="158750"/>
          </a:xfrm>
          <a:prstGeom prst="triangle">
            <a:avLst>
              <a:gd name="adj" fmla="val 54912"/>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06" name="AutoShape 42"/>
          <p:cNvSpPr>
            <a:spLocks noChangeArrowheads="1"/>
          </p:cNvSpPr>
          <p:nvPr/>
        </p:nvSpPr>
        <p:spPr bwMode="auto">
          <a:xfrm rot="10800000">
            <a:off x="5713413" y="6269038"/>
            <a:ext cx="201612" cy="158750"/>
          </a:xfrm>
          <a:prstGeom prst="triangle">
            <a:avLst>
              <a:gd name="adj" fmla="val 54912"/>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07" name="AutoShape 43"/>
          <p:cNvSpPr>
            <a:spLocks noChangeArrowheads="1"/>
          </p:cNvSpPr>
          <p:nvPr/>
        </p:nvSpPr>
        <p:spPr bwMode="auto">
          <a:xfrm rot="10800000">
            <a:off x="8123238" y="6267450"/>
            <a:ext cx="201612" cy="158750"/>
          </a:xfrm>
          <a:prstGeom prst="triangle">
            <a:avLst>
              <a:gd name="adj" fmla="val 54912"/>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6942" name="Group 78"/>
          <p:cNvGrpSpPr>
            <a:grpSpLocks/>
          </p:cNvGrpSpPr>
          <p:nvPr/>
        </p:nvGrpSpPr>
        <p:grpSpPr bwMode="auto">
          <a:xfrm>
            <a:off x="2382838" y="2590800"/>
            <a:ext cx="6505575" cy="1008063"/>
            <a:chOff x="1501" y="1632"/>
            <a:chExt cx="4098" cy="635"/>
          </a:xfrm>
        </p:grpSpPr>
        <p:sp>
          <p:nvSpPr>
            <p:cNvPr id="36915" name="Rectangle 51"/>
            <p:cNvSpPr>
              <a:spLocks noChangeArrowheads="1"/>
            </p:cNvSpPr>
            <p:nvPr/>
          </p:nvSpPr>
          <p:spPr bwMode="auto">
            <a:xfrm>
              <a:off x="1501" y="2077"/>
              <a:ext cx="1215" cy="135"/>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17" name="Rectangle 53"/>
            <p:cNvSpPr>
              <a:spLocks noChangeArrowheads="1"/>
            </p:cNvSpPr>
            <p:nvPr/>
          </p:nvSpPr>
          <p:spPr bwMode="auto">
            <a:xfrm>
              <a:off x="2013" y="1881"/>
              <a:ext cx="2185" cy="135"/>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18" name="Rectangle 54"/>
            <p:cNvSpPr>
              <a:spLocks noChangeArrowheads="1"/>
            </p:cNvSpPr>
            <p:nvPr/>
          </p:nvSpPr>
          <p:spPr bwMode="auto">
            <a:xfrm>
              <a:off x="2453" y="1679"/>
              <a:ext cx="812" cy="136"/>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19" name="Text Box 55"/>
            <p:cNvSpPr txBox="1">
              <a:spLocks noChangeArrowheads="1"/>
            </p:cNvSpPr>
            <p:nvPr/>
          </p:nvSpPr>
          <p:spPr bwMode="auto">
            <a:xfrm>
              <a:off x="3251" y="1632"/>
              <a:ext cx="1482"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Ezekiel 592-572 (20)</a:t>
              </a:r>
            </a:p>
          </p:txBody>
        </p:sp>
        <p:sp>
          <p:nvSpPr>
            <p:cNvPr id="36920" name="Text Box 56"/>
            <p:cNvSpPr txBox="1">
              <a:spLocks noChangeArrowheads="1"/>
            </p:cNvSpPr>
            <p:nvPr/>
          </p:nvSpPr>
          <p:spPr bwMode="auto">
            <a:xfrm>
              <a:off x="4173" y="1837"/>
              <a:ext cx="1426"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Daniel 605-537 (68)</a:t>
              </a:r>
            </a:p>
          </p:txBody>
        </p:sp>
        <p:sp>
          <p:nvSpPr>
            <p:cNvPr id="36921" name="Text Box 57"/>
            <p:cNvSpPr txBox="1">
              <a:spLocks noChangeArrowheads="1"/>
            </p:cNvSpPr>
            <p:nvPr/>
          </p:nvSpPr>
          <p:spPr bwMode="auto">
            <a:xfrm>
              <a:off x="2681" y="2034"/>
              <a:ext cx="1628"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Jeremiah 626-586 (40)</a:t>
              </a:r>
            </a:p>
          </p:txBody>
        </p:sp>
      </p:grpSp>
      <p:grpSp>
        <p:nvGrpSpPr>
          <p:cNvPr id="36941" name="Group 77"/>
          <p:cNvGrpSpPr>
            <a:grpSpLocks/>
          </p:cNvGrpSpPr>
          <p:nvPr/>
        </p:nvGrpSpPr>
        <p:grpSpPr bwMode="auto">
          <a:xfrm>
            <a:off x="2063750" y="4084638"/>
            <a:ext cx="7251700" cy="2016125"/>
            <a:chOff x="1300" y="2573"/>
            <a:chExt cx="4568" cy="1270"/>
          </a:xfrm>
        </p:grpSpPr>
        <p:sp>
          <p:nvSpPr>
            <p:cNvPr id="36908" name="Rectangle 44"/>
            <p:cNvSpPr>
              <a:spLocks noChangeArrowheads="1"/>
            </p:cNvSpPr>
            <p:nvPr/>
          </p:nvSpPr>
          <p:spPr bwMode="auto">
            <a:xfrm>
              <a:off x="1300" y="3658"/>
              <a:ext cx="803"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11" name="Rectangle 47"/>
            <p:cNvSpPr>
              <a:spLocks noChangeArrowheads="1"/>
            </p:cNvSpPr>
            <p:nvPr/>
          </p:nvSpPr>
          <p:spPr bwMode="auto">
            <a:xfrm>
              <a:off x="2108" y="3425"/>
              <a:ext cx="1434"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12" name="Rectangle 48"/>
            <p:cNvSpPr>
              <a:spLocks noChangeArrowheads="1"/>
            </p:cNvSpPr>
            <p:nvPr/>
          </p:nvSpPr>
          <p:spPr bwMode="auto">
            <a:xfrm>
              <a:off x="3583" y="3018"/>
              <a:ext cx="54" cy="134"/>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13" name="Rectangle 49"/>
            <p:cNvSpPr>
              <a:spLocks noChangeArrowheads="1"/>
            </p:cNvSpPr>
            <p:nvPr/>
          </p:nvSpPr>
          <p:spPr bwMode="auto">
            <a:xfrm>
              <a:off x="3645" y="2817"/>
              <a:ext cx="501" cy="154"/>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14" name="Rectangle 50"/>
            <p:cNvSpPr>
              <a:spLocks noChangeArrowheads="1"/>
            </p:cNvSpPr>
            <p:nvPr/>
          </p:nvSpPr>
          <p:spPr bwMode="auto">
            <a:xfrm>
              <a:off x="3818" y="2633"/>
              <a:ext cx="327"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22" name="Text Box 58"/>
            <p:cNvSpPr txBox="1">
              <a:spLocks noChangeArrowheads="1"/>
            </p:cNvSpPr>
            <p:nvPr/>
          </p:nvSpPr>
          <p:spPr bwMode="auto">
            <a:xfrm>
              <a:off x="4127" y="2573"/>
              <a:ext cx="1741"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Belshazzar 550-539 (11)</a:t>
              </a:r>
            </a:p>
          </p:txBody>
        </p:sp>
        <p:sp>
          <p:nvSpPr>
            <p:cNvPr id="36923" name="Text Box 59"/>
            <p:cNvSpPr txBox="1">
              <a:spLocks noChangeArrowheads="1"/>
            </p:cNvSpPr>
            <p:nvPr/>
          </p:nvSpPr>
          <p:spPr bwMode="auto">
            <a:xfrm>
              <a:off x="4120" y="2778"/>
              <a:ext cx="1741"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Nabonidus 555-539 (16)</a:t>
              </a:r>
            </a:p>
          </p:txBody>
        </p:sp>
        <p:sp>
          <p:nvSpPr>
            <p:cNvPr id="36924" name="Text Box 60"/>
            <p:cNvSpPr txBox="1">
              <a:spLocks noChangeArrowheads="1"/>
            </p:cNvSpPr>
            <p:nvPr/>
          </p:nvSpPr>
          <p:spPr bwMode="auto">
            <a:xfrm>
              <a:off x="3606" y="2972"/>
              <a:ext cx="166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Neriglissar 559-555 (4)</a:t>
              </a:r>
            </a:p>
          </p:txBody>
        </p:sp>
        <p:sp>
          <p:nvSpPr>
            <p:cNvPr id="36925" name="Text Box 61"/>
            <p:cNvSpPr txBox="1">
              <a:spLocks noChangeArrowheads="1"/>
            </p:cNvSpPr>
            <p:nvPr/>
          </p:nvSpPr>
          <p:spPr bwMode="auto">
            <a:xfrm>
              <a:off x="3540" y="3180"/>
              <a:ext cx="1902"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Evil-Merodach 561-560 (1)</a:t>
              </a:r>
            </a:p>
          </p:txBody>
        </p:sp>
        <p:sp>
          <p:nvSpPr>
            <p:cNvPr id="36926" name="Text Box 62"/>
            <p:cNvSpPr txBox="1">
              <a:spLocks noChangeArrowheads="1"/>
            </p:cNvSpPr>
            <p:nvPr/>
          </p:nvSpPr>
          <p:spPr bwMode="auto">
            <a:xfrm>
              <a:off x="3507" y="3382"/>
              <a:ext cx="2145"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Nebuchadnezzar 605-561 (44)</a:t>
              </a:r>
            </a:p>
          </p:txBody>
        </p:sp>
        <p:sp>
          <p:nvSpPr>
            <p:cNvPr id="36927" name="Text Box 63"/>
            <p:cNvSpPr txBox="1">
              <a:spLocks noChangeArrowheads="1"/>
            </p:cNvSpPr>
            <p:nvPr/>
          </p:nvSpPr>
          <p:spPr bwMode="auto">
            <a:xfrm>
              <a:off x="2076" y="3610"/>
              <a:ext cx="1951"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Nabopolassar 630-605 (25)</a:t>
              </a:r>
            </a:p>
          </p:txBody>
        </p:sp>
        <p:sp>
          <p:nvSpPr>
            <p:cNvPr id="36928" name="Rectangle 64"/>
            <p:cNvSpPr>
              <a:spLocks noChangeArrowheads="1"/>
            </p:cNvSpPr>
            <p:nvPr/>
          </p:nvSpPr>
          <p:spPr bwMode="auto">
            <a:xfrm>
              <a:off x="3547" y="3229"/>
              <a:ext cx="27" cy="126"/>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nvGrpSpPr>
          <p:cNvPr id="36935" name="Group 71"/>
          <p:cNvGrpSpPr>
            <a:grpSpLocks/>
          </p:cNvGrpSpPr>
          <p:nvPr/>
        </p:nvGrpSpPr>
        <p:grpSpPr bwMode="auto">
          <a:xfrm>
            <a:off x="203200" y="4283075"/>
            <a:ext cx="2728913" cy="1001713"/>
            <a:chOff x="0" y="1143"/>
            <a:chExt cx="1719" cy="631"/>
          </a:xfrm>
        </p:grpSpPr>
        <p:sp>
          <p:nvSpPr>
            <p:cNvPr id="36934" name="Rectangle 70"/>
            <p:cNvSpPr>
              <a:spLocks noChangeArrowheads="1"/>
            </p:cNvSpPr>
            <p:nvPr/>
          </p:nvSpPr>
          <p:spPr bwMode="auto">
            <a:xfrm>
              <a:off x="0" y="1143"/>
              <a:ext cx="1719" cy="631"/>
            </a:xfrm>
            <a:prstGeom prst="rect">
              <a:avLst/>
            </a:prstGeom>
            <a:solidFill>
              <a:srgbClr val="BBE0E3">
                <a:alpha val="50000"/>
              </a:srgbClr>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172069" name="Group 69"/>
            <p:cNvGrpSpPr>
              <a:grpSpLocks/>
            </p:cNvGrpSpPr>
            <p:nvPr/>
          </p:nvGrpSpPr>
          <p:grpSpPr bwMode="auto">
            <a:xfrm>
              <a:off x="161" y="1243"/>
              <a:ext cx="1514" cy="425"/>
              <a:chOff x="161" y="1243"/>
              <a:chExt cx="1514" cy="425"/>
            </a:xfrm>
          </p:grpSpPr>
          <p:sp>
            <p:nvSpPr>
              <p:cNvPr id="36929" name="Rectangle 65"/>
              <p:cNvSpPr>
                <a:spLocks noChangeArrowheads="1"/>
              </p:cNvSpPr>
              <p:nvPr/>
            </p:nvSpPr>
            <p:spPr bwMode="auto">
              <a:xfrm>
                <a:off x="161" y="1276"/>
                <a:ext cx="209" cy="135"/>
              </a:xfrm>
              <a:prstGeom prst="rect">
                <a:avLst/>
              </a:prstGeom>
              <a:gradFill rotWithShape="1">
                <a:gsLst>
                  <a:gs pos="0">
                    <a:srgbClr val="0066FF"/>
                  </a:gs>
                  <a:gs pos="50000">
                    <a:srgbClr val="33CCFF"/>
                  </a:gs>
                  <a:gs pos="100000">
                    <a:srgbClr val="0066FF"/>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30" name="Rectangle 66"/>
              <p:cNvSpPr>
                <a:spLocks noChangeArrowheads="1"/>
              </p:cNvSpPr>
              <p:nvPr/>
            </p:nvSpPr>
            <p:spPr bwMode="auto">
              <a:xfrm>
                <a:off x="161" y="1478"/>
                <a:ext cx="218" cy="126"/>
              </a:xfrm>
              <a:prstGeom prst="rect">
                <a:avLst/>
              </a:prstGeom>
              <a:gradFill rotWithShape="1">
                <a:gsLst>
                  <a:gs pos="0">
                    <a:srgbClr val="009900"/>
                  </a:gs>
                  <a:gs pos="50000">
                    <a:srgbClr val="66FF33"/>
                  </a:gs>
                  <a:gs pos="100000">
                    <a:srgbClr val="009900"/>
                  </a:gs>
                </a:gsLst>
                <a:lin ang="5400000" scaled="1"/>
              </a:gra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31" name="Text Box 67"/>
              <p:cNvSpPr txBox="1">
                <a:spLocks noChangeArrowheads="1"/>
              </p:cNvSpPr>
              <p:nvPr/>
            </p:nvSpPr>
            <p:spPr bwMode="auto">
              <a:xfrm>
                <a:off x="355" y="1243"/>
                <a:ext cx="1320"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Babylonian kings</a:t>
                </a:r>
              </a:p>
            </p:txBody>
          </p:sp>
          <p:sp>
            <p:nvSpPr>
              <p:cNvPr id="36932" name="Text Box 68"/>
              <p:cNvSpPr txBox="1">
                <a:spLocks noChangeArrowheads="1"/>
              </p:cNvSpPr>
              <p:nvPr/>
            </p:nvSpPr>
            <p:spPr bwMode="auto">
              <a:xfrm>
                <a:off x="367" y="1435"/>
                <a:ext cx="747" cy="2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1800" b="1">
                    <a:latin typeface="Arial" charset="0"/>
                    <a:cs typeface="+mn-cs"/>
                  </a:rPr>
                  <a:t>Prophets</a:t>
                </a:r>
              </a:p>
            </p:txBody>
          </p:sp>
        </p:grpSp>
      </p:grpSp>
      <p:sp>
        <p:nvSpPr>
          <p:cNvPr id="36936" name="Rectangle 72"/>
          <p:cNvSpPr>
            <a:spLocks noChangeArrowheads="1"/>
          </p:cNvSpPr>
          <p:nvPr/>
        </p:nvSpPr>
        <p:spPr bwMode="auto">
          <a:xfrm>
            <a:off x="0" y="1582738"/>
            <a:ext cx="3119438" cy="4673600"/>
          </a:xfrm>
          <a:prstGeom prst="rect">
            <a:avLst/>
          </a:prstGeom>
          <a:solidFill>
            <a:srgbClr val="808080">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37" name="Rectangle 73"/>
          <p:cNvSpPr>
            <a:spLocks noChangeArrowheads="1"/>
          </p:cNvSpPr>
          <p:nvPr/>
        </p:nvSpPr>
        <p:spPr bwMode="auto">
          <a:xfrm>
            <a:off x="6538913" y="1582738"/>
            <a:ext cx="3748087" cy="4673600"/>
          </a:xfrm>
          <a:prstGeom prst="rect">
            <a:avLst/>
          </a:prstGeom>
          <a:solidFill>
            <a:srgbClr val="808080">
              <a:alpha val="30000"/>
            </a:srgbClr>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6944" name="Line 80"/>
          <p:cNvSpPr>
            <a:spLocks noChangeShapeType="1"/>
          </p:cNvSpPr>
          <p:nvPr/>
        </p:nvSpPr>
        <p:spPr bwMode="auto">
          <a:xfrm flipV="1">
            <a:off x="0" y="1571625"/>
            <a:ext cx="10287000" cy="14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945" name="AutoShape 81"/>
          <p:cNvSpPr>
            <a:spLocks noChangeArrowheads="1"/>
          </p:cNvSpPr>
          <p:nvPr/>
        </p:nvSpPr>
        <p:spPr bwMode="auto">
          <a:xfrm>
            <a:off x="1379538" y="768350"/>
            <a:ext cx="347662" cy="449263"/>
          </a:xfrm>
          <a:prstGeom prst="curvedRightArrow">
            <a:avLst>
              <a:gd name="adj1" fmla="val 25845"/>
              <a:gd name="adj2" fmla="val 51690"/>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nvGrpSpPr>
          <p:cNvPr id="36948" name="Group 84"/>
          <p:cNvGrpSpPr>
            <a:grpSpLocks/>
          </p:cNvGrpSpPr>
          <p:nvPr/>
        </p:nvGrpSpPr>
        <p:grpSpPr bwMode="auto">
          <a:xfrm>
            <a:off x="2341563" y="1852613"/>
            <a:ext cx="4946650" cy="558800"/>
            <a:chOff x="1487" y="1059"/>
            <a:chExt cx="3116" cy="352"/>
          </a:xfrm>
        </p:grpSpPr>
        <p:sp>
          <p:nvSpPr>
            <p:cNvPr id="36938" name="Text Box 74"/>
            <p:cNvSpPr txBox="1">
              <a:spLocks noChangeArrowheads="1"/>
            </p:cNvSpPr>
            <p:nvPr/>
          </p:nvSpPr>
          <p:spPr bwMode="auto">
            <a:xfrm>
              <a:off x="2420" y="1059"/>
              <a:ext cx="1194"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latin typeface="Arial Black" charset="0"/>
                  <a:cs typeface="+mn-cs"/>
                </a:rPr>
                <a:t>70 Years</a:t>
              </a:r>
            </a:p>
          </p:txBody>
        </p:sp>
        <p:sp>
          <p:nvSpPr>
            <p:cNvPr id="36939" name="Line 75"/>
            <p:cNvSpPr>
              <a:spLocks noChangeShapeType="1"/>
            </p:cNvSpPr>
            <p:nvPr/>
          </p:nvSpPr>
          <p:spPr bwMode="auto">
            <a:xfrm flipH="1">
              <a:off x="1966" y="1243"/>
              <a:ext cx="56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940" name="Line 76"/>
            <p:cNvSpPr>
              <a:spLocks noChangeShapeType="1"/>
            </p:cNvSpPr>
            <p:nvPr/>
          </p:nvSpPr>
          <p:spPr bwMode="auto">
            <a:xfrm>
              <a:off x="3493" y="1234"/>
              <a:ext cx="64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36946" name="Text Box 82"/>
            <p:cNvSpPr txBox="1">
              <a:spLocks noChangeArrowheads="1"/>
            </p:cNvSpPr>
            <p:nvPr/>
          </p:nvSpPr>
          <p:spPr bwMode="auto">
            <a:xfrm>
              <a:off x="1487" y="1081"/>
              <a:ext cx="494"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a:latin typeface="Arial" charset="0"/>
                  <a:cs typeface="+mn-cs"/>
                </a:rPr>
                <a:t>605</a:t>
              </a:r>
            </a:p>
          </p:txBody>
        </p:sp>
        <p:sp>
          <p:nvSpPr>
            <p:cNvPr id="36947" name="Text Box 83"/>
            <p:cNvSpPr txBox="1">
              <a:spLocks noChangeArrowheads="1"/>
            </p:cNvSpPr>
            <p:nvPr/>
          </p:nvSpPr>
          <p:spPr bwMode="auto">
            <a:xfrm>
              <a:off x="4109" y="1067"/>
              <a:ext cx="494" cy="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800">
                  <a:latin typeface="Arial" charset="0"/>
                  <a:cs typeface="+mn-cs"/>
                </a:rPr>
                <a:t>536</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91"/>
                                        </p:tgtEl>
                                        <p:attrNameLst>
                                          <p:attrName>style.visibility</p:attrName>
                                        </p:attrNameLst>
                                      </p:cBhvr>
                                      <p:to>
                                        <p:strVal val="visible"/>
                                      </p:to>
                                    </p:set>
                                    <p:animEffect transition="in" filter="fade">
                                      <p:cBhvr>
                                        <p:cTn id="7" dur="2000"/>
                                        <p:tgtEl>
                                          <p:spTgt spid="36891"/>
                                        </p:tgtEl>
                                      </p:cBhvr>
                                    </p:animEffect>
                                  </p:childTnLst>
                                </p:cTn>
                              </p:par>
                            </p:childTnLst>
                          </p:cTn>
                        </p:par>
                        <p:par>
                          <p:cTn id="8" fill="hold" nodeType="afterGroup">
                            <p:stCondLst>
                              <p:cond delay="2000"/>
                            </p:stCondLst>
                            <p:childTnLst>
                              <p:par>
                                <p:cTn id="9" presetID="26" presetClass="emph" presetSubtype="0" repeatCount="5000" fill="hold" grpId="1" nodeType="afterEffect">
                                  <p:stCondLst>
                                    <p:cond delay="0"/>
                                  </p:stCondLst>
                                  <p:childTnLst>
                                    <p:animEffect transition="out" filter="fade">
                                      <p:cBhvr>
                                        <p:cTn id="10" dur="2000" tmFilter="0, 0; .2, .5; .8, .5; 1, 0"/>
                                        <p:tgtEl>
                                          <p:spTgt spid="36891"/>
                                        </p:tgtEl>
                                      </p:cBhvr>
                                    </p:animEffect>
                                    <p:animScale>
                                      <p:cBhvr>
                                        <p:cTn id="11" dur="1000" autoRev="1" fill="hold"/>
                                        <p:tgtEl>
                                          <p:spTgt spid="36891"/>
                                        </p:tgtEl>
                                      </p:cBhvr>
                                      <p:by x="105000" y="105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49" presetClass="entr" presetSubtype="0" decel="100000" fill="hold" grpId="0" nodeType="clickEffect">
                                  <p:stCondLst>
                                    <p:cond delay="0"/>
                                  </p:stCondLst>
                                  <p:childTnLst>
                                    <p:set>
                                      <p:cBhvr>
                                        <p:cTn id="15" dur="1" fill="hold">
                                          <p:stCondLst>
                                            <p:cond delay="0"/>
                                          </p:stCondLst>
                                        </p:cTn>
                                        <p:tgtEl>
                                          <p:spTgt spid="36945"/>
                                        </p:tgtEl>
                                        <p:attrNameLst>
                                          <p:attrName>style.visibility</p:attrName>
                                        </p:attrNameLst>
                                      </p:cBhvr>
                                      <p:to>
                                        <p:strVal val="visible"/>
                                      </p:to>
                                    </p:set>
                                    <p:anim calcmode="lin" valueType="num">
                                      <p:cBhvr>
                                        <p:cTn id="16" dur="500" fill="hold"/>
                                        <p:tgtEl>
                                          <p:spTgt spid="36945"/>
                                        </p:tgtEl>
                                        <p:attrNameLst>
                                          <p:attrName>ppt_w</p:attrName>
                                        </p:attrNameLst>
                                      </p:cBhvr>
                                      <p:tavLst>
                                        <p:tav tm="0">
                                          <p:val>
                                            <p:fltVal val="0"/>
                                          </p:val>
                                        </p:tav>
                                        <p:tav tm="100000">
                                          <p:val>
                                            <p:strVal val="#ppt_w"/>
                                          </p:val>
                                        </p:tav>
                                      </p:tavLst>
                                    </p:anim>
                                    <p:anim calcmode="lin" valueType="num">
                                      <p:cBhvr>
                                        <p:cTn id="17" dur="500" fill="hold"/>
                                        <p:tgtEl>
                                          <p:spTgt spid="36945"/>
                                        </p:tgtEl>
                                        <p:attrNameLst>
                                          <p:attrName>ppt_h</p:attrName>
                                        </p:attrNameLst>
                                      </p:cBhvr>
                                      <p:tavLst>
                                        <p:tav tm="0">
                                          <p:val>
                                            <p:fltVal val="0"/>
                                          </p:val>
                                        </p:tav>
                                        <p:tav tm="100000">
                                          <p:val>
                                            <p:strVal val="#ppt_h"/>
                                          </p:val>
                                        </p:tav>
                                      </p:tavLst>
                                    </p:anim>
                                    <p:anim calcmode="lin" valueType="num">
                                      <p:cBhvr>
                                        <p:cTn id="18" dur="500" fill="hold"/>
                                        <p:tgtEl>
                                          <p:spTgt spid="36945"/>
                                        </p:tgtEl>
                                        <p:attrNameLst>
                                          <p:attrName>style.rotation</p:attrName>
                                        </p:attrNameLst>
                                      </p:cBhvr>
                                      <p:tavLst>
                                        <p:tav tm="0">
                                          <p:val>
                                            <p:fltVal val="360"/>
                                          </p:val>
                                        </p:tav>
                                        <p:tav tm="100000">
                                          <p:val>
                                            <p:fltVal val="0"/>
                                          </p:val>
                                        </p:tav>
                                      </p:tavLst>
                                    </p:anim>
                                    <p:animEffect transition="in" filter="fade">
                                      <p:cBhvr>
                                        <p:cTn id="19" dur="500"/>
                                        <p:tgtEl>
                                          <p:spTgt spid="36945"/>
                                        </p:tgtEl>
                                      </p:cBhvr>
                                    </p:animEffect>
                                  </p:childTnLst>
                                </p:cTn>
                              </p:par>
                            </p:childTnLst>
                          </p:cTn>
                        </p:par>
                        <p:par>
                          <p:cTn id="20" fill="hold" nodeType="afterGroup">
                            <p:stCondLst>
                              <p:cond delay="500"/>
                            </p:stCondLst>
                            <p:childTnLst>
                              <p:par>
                                <p:cTn id="21" presetID="41" presetClass="entr" presetSubtype="0" fill="hold" nodeType="afterEffect">
                                  <p:stCondLst>
                                    <p:cond delay="0"/>
                                  </p:stCondLst>
                                  <p:iterate type="lt">
                                    <p:tmPct val="10000"/>
                                  </p:iterate>
                                  <p:childTnLst>
                                    <p:set>
                                      <p:cBhvr>
                                        <p:cTn id="22" dur="1" fill="hold">
                                          <p:stCondLst>
                                            <p:cond delay="0"/>
                                          </p:stCondLst>
                                        </p:cTn>
                                        <p:tgtEl>
                                          <p:spTgt spid="36898">
                                            <p:txEl>
                                              <p:pRg st="0" end="0"/>
                                            </p:txEl>
                                          </p:spTgt>
                                        </p:tgtEl>
                                        <p:attrNameLst>
                                          <p:attrName>style.visibility</p:attrName>
                                        </p:attrNameLst>
                                      </p:cBhvr>
                                      <p:to>
                                        <p:strVal val="visible"/>
                                      </p:to>
                                    </p:set>
                                    <p:anim calcmode="lin" valueType="num">
                                      <p:cBhvr>
                                        <p:cTn id="23" dur="500" fill="hold"/>
                                        <p:tgtEl>
                                          <p:spTgt spid="3689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6898">
                                            <p:txEl>
                                              <p:pRg st="0" end="0"/>
                                            </p:txEl>
                                          </p:spTgt>
                                        </p:tgtEl>
                                        <p:attrNameLst>
                                          <p:attrName>ppt_y</p:attrName>
                                        </p:attrNameLst>
                                      </p:cBhvr>
                                      <p:tavLst>
                                        <p:tav tm="0">
                                          <p:val>
                                            <p:strVal val="#ppt_y"/>
                                          </p:val>
                                        </p:tav>
                                        <p:tav tm="100000">
                                          <p:val>
                                            <p:strVal val="#ppt_y"/>
                                          </p:val>
                                        </p:tav>
                                      </p:tavLst>
                                    </p:anim>
                                    <p:anim calcmode="lin" valueType="num">
                                      <p:cBhvr>
                                        <p:cTn id="25" dur="500" fill="hold"/>
                                        <p:tgtEl>
                                          <p:spTgt spid="3689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689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689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nodeType="clickEffect">
                                  <p:stCondLst>
                                    <p:cond delay="0"/>
                                  </p:stCondLst>
                                  <p:childTnLst>
                                    <p:set>
                                      <p:cBhvr>
                                        <p:cTn id="31" dur="1" fill="hold">
                                          <p:stCondLst>
                                            <p:cond delay="0"/>
                                          </p:stCondLst>
                                        </p:cTn>
                                        <p:tgtEl>
                                          <p:spTgt spid="36899"/>
                                        </p:tgtEl>
                                        <p:attrNameLst>
                                          <p:attrName>style.visibility</p:attrName>
                                        </p:attrNameLst>
                                      </p:cBhvr>
                                      <p:to>
                                        <p:strVal val="visible"/>
                                      </p:to>
                                    </p:set>
                                    <p:anim calcmode="lin" valueType="num">
                                      <p:cBhvr additive="base">
                                        <p:cTn id="32" dur="500" fill="hold"/>
                                        <p:tgtEl>
                                          <p:spTgt spid="36899"/>
                                        </p:tgtEl>
                                        <p:attrNameLst>
                                          <p:attrName>ppt_x</p:attrName>
                                        </p:attrNameLst>
                                      </p:cBhvr>
                                      <p:tavLst>
                                        <p:tav tm="0">
                                          <p:val>
                                            <p:strVal val="0-#ppt_w/2"/>
                                          </p:val>
                                        </p:tav>
                                        <p:tav tm="100000">
                                          <p:val>
                                            <p:strVal val="#ppt_x"/>
                                          </p:val>
                                        </p:tav>
                                      </p:tavLst>
                                    </p:anim>
                                    <p:anim calcmode="lin" valueType="num">
                                      <p:cBhvr additive="base">
                                        <p:cTn id="33" dur="500" fill="hold"/>
                                        <p:tgtEl>
                                          <p:spTgt spid="3689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36944"/>
                                        </p:tgtEl>
                                        <p:attrNameLst>
                                          <p:attrName>style.visibility</p:attrName>
                                        </p:attrNameLst>
                                      </p:cBhvr>
                                      <p:to>
                                        <p:strVal val="visible"/>
                                      </p:to>
                                    </p:set>
                                    <p:anim calcmode="lin" valueType="num">
                                      <p:cBhvr additive="base">
                                        <p:cTn id="36" dur="500" fill="hold"/>
                                        <p:tgtEl>
                                          <p:spTgt spid="36944"/>
                                        </p:tgtEl>
                                        <p:attrNameLst>
                                          <p:attrName>ppt_x</p:attrName>
                                        </p:attrNameLst>
                                      </p:cBhvr>
                                      <p:tavLst>
                                        <p:tav tm="0">
                                          <p:val>
                                            <p:strVal val="0-#ppt_w/2"/>
                                          </p:val>
                                        </p:tav>
                                        <p:tav tm="100000">
                                          <p:val>
                                            <p:strVal val="#ppt_x"/>
                                          </p:val>
                                        </p:tav>
                                      </p:tavLst>
                                    </p:anim>
                                    <p:anim calcmode="lin" valueType="num">
                                      <p:cBhvr additive="base">
                                        <p:cTn id="37" dur="500" fill="hold"/>
                                        <p:tgtEl>
                                          <p:spTgt spid="36944"/>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500"/>
                            </p:stCondLst>
                            <p:childTnLst>
                              <p:par>
                                <p:cTn id="39" presetID="9" presetClass="entr" presetSubtype="0" fill="hold" grpId="0" nodeType="afterEffect">
                                  <p:stCondLst>
                                    <p:cond delay="0"/>
                                  </p:stCondLst>
                                  <p:childTnLst>
                                    <p:set>
                                      <p:cBhvr>
                                        <p:cTn id="40" dur="1" fill="hold">
                                          <p:stCondLst>
                                            <p:cond delay="0"/>
                                          </p:stCondLst>
                                        </p:cTn>
                                        <p:tgtEl>
                                          <p:spTgt spid="36904"/>
                                        </p:tgtEl>
                                        <p:attrNameLst>
                                          <p:attrName>style.visibility</p:attrName>
                                        </p:attrNameLst>
                                      </p:cBhvr>
                                      <p:to>
                                        <p:strVal val="visible"/>
                                      </p:to>
                                    </p:set>
                                    <p:animEffect transition="in" filter="dissolve">
                                      <p:cBhvr>
                                        <p:cTn id="41" dur="500"/>
                                        <p:tgtEl>
                                          <p:spTgt spid="36904"/>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36900"/>
                                        </p:tgtEl>
                                        <p:attrNameLst>
                                          <p:attrName>style.visibility</p:attrName>
                                        </p:attrNameLst>
                                      </p:cBhvr>
                                      <p:to>
                                        <p:strVal val="visible"/>
                                      </p:to>
                                    </p:set>
                                    <p:animEffect transition="in" filter="fade">
                                      <p:cBhvr>
                                        <p:cTn id="44" dur="500"/>
                                        <p:tgtEl>
                                          <p:spTgt spid="36900"/>
                                        </p:tgtEl>
                                      </p:cBhvr>
                                    </p:animEffect>
                                    <p:anim calcmode="lin" valueType="num">
                                      <p:cBhvr>
                                        <p:cTn id="45" dur="500" fill="hold"/>
                                        <p:tgtEl>
                                          <p:spTgt spid="36900"/>
                                        </p:tgtEl>
                                        <p:attrNameLst>
                                          <p:attrName>ppt_x</p:attrName>
                                        </p:attrNameLst>
                                      </p:cBhvr>
                                      <p:tavLst>
                                        <p:tav tm="0">
                                          <p:val>
                                            <p:strVal val="#ppt_x"/>
                                          </p:val>
                                        </p:tav>
                                        <p:tav tm="100000">
                                          <p:val>
                                            <p:strVal val="#ppt_x"/>
                                          </p:val>
                                        </p:tav>
                                      </p:tavLst>
                                    </p:anim>
                                    <p:anim calcmode="lin" valueType="num">
                                      <p:cBhvr>
                                        <p:cTn id="46" dur="500" fill="hold"/>
                                        <p:tgtEl>
                                          <p:spTgt spid="36900"/>
                                        </p:tgtEl>
                                        <p:attrNameLst>
                                          <p:attrName>ppt_y</p:attrName>
                                        </p:attrNameLst>
                                      </p:cBhvr>
                                      <p:tavLst>
                                        <p:tav tm="0">
                                          <p:val>
                                            <p:strVal val="#ppt_y+.1"/>
                                          </p:val>
                                        </p:tav>
                                        <p:tav tm="100000">
                                          <p:val>
                                            <p:strVal val="#ppt_y"/>
                                          </p:val>
                                        </p:tav>
                                      </p:tavLst>
                                    </p:anim>
                                  </p:childTnLst>
                                </p:cTn>
                              </p:par>
                              <p:par>
                                <p:cTn id="47" presetID="9" presetClass="entr" presetSubtype="0" fill="hold" grpId="0" nodeType="withEffect">
                                  <p:stCondLst>
                                    <p:cond delay="0"/>
                                  </p:stCondLst>
                                  <p:childTnLst>
                                    <p:set>
                                      <p:cBhvr>
                                        <p:cTn id="48" dur="1" fill="hold">
                                          <p:stCondLst>
                                            <p:cond delay="0"/>
                                          </p:stCondLst>
                                        </p:cTn>
                                        <p:tgtEl>
                                          <p:spTgt spid="36905"/>
                                        </p:tgtEl>
                                        <p:attrNameLst>
                                          <p:attrName>style.visibility</p:attrName>
                                        </p:attrNameLst>
                                      </p:cBhvr>
                                      <p:to>
                                        <p:strVal val="visible"/>
                                      </p:to>
                                    </p:set>
                                    <p:animEffect transition="in" filter="dissolve">
                                      <p:cBhvr>
                                        <p:cTn id="49" dur="500"/>
                                        <p:tgtEl>
                                          <p:spTgt spid="36905"/>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36901"/>
                                        </p:tgtEl>
                                        <p:attrNameLst>
                                          <p:attrName>style.visibility</p:attrName>
                                        </p:attrNameLst>
                                      </p:cBhvr>
                                      <p:to>
                                        <p:strVal val="visible"/>
                                      </p:to>
                                    </p:set>
                                    <p:animEffect transition="in" filter="fade">
                                      <p:cBhvr>
                                        <p:cTn id="52" dur="500"/>
                                        <p:tgtEl>
                                          <p:spTgt spid="36901"/>
                                        </p:tgtEl>
                                      </p:cBhvr>
                                    </p:animEffect>
                                    <p:anim calcmode="lin" valueType="num">
                                      <p:cBhvr>
                                        <p:cTn id="53" dur="500" fill="hold"/>
                                        <p:tgtEl>
                                          <p:spTgt spid="36901"/>
                                        </p:tgtEl>
                                        <p:attrNameLst>
                                          <p:attrName>ppt_x</p:attrName>
                                        </p:attrNameLst>
                                      </p:cBhvr>
                                      <p:tavLst>
                                        <p:tav tm="0">
                                          <p:val>
                                            <p:strVal val="#ppt_x"/>
                                          </p:val>
                                        </p:tav>
                                        <p:tav tm="100000">
                                          <p:val>
                                            <p:strVal val="#ppt_x"/>
                                          </p:val>
                                        </p:tav>
                                      </p:tavLst>
                                    </p:anim>
                                    <p:anim calcmode="lin" valueType="num">
                                      <p:cBhvr>
                                        <p:cTn id="54" dur="500" fill="hold"/>
                                        <p:tgtEl>
                                          <p:spTgt spid="36901"/>
                                        </p:tgtEl>
                                        <p:attrNameLst>
                                          <p:attrName>ppt_y</p:attrName>
                                        </p:attrNameLst>
                                      </p:cBhvr>
                                      <p:tavLst>
                                        <p:tav tm="0">
                                          <p:val>
                                            <p:strVal val="#ppt_y+.1"/>
                                          </p:val>
                                        </p:tav>
                                        <p:tav tm="100000">
                                          <p:val>
                                            <p:strVal val="#ppt_y"/>
                                          </p:val>
                                        </p:tav>
                                      </p:tavLst>
                                    </p:anim>
                                  </p:childTnLst>
                                </p:cTn>
                              </p:par>
                              <p:par>
                                <p:cTn id="55" presetID="9" presetClass="entr" presetSubtype="0" fill="hold" grpId="0" nodeType="withEffect">
                                  <p:stCondLst>
                                    <p:cond delay="0"/>
                                  </p:stCondLst>
                                  <p:childTnLst>
                                    <p:set>
                                      <p:cBhvr>
                                        <p:cTn id="56" dur="1" fill="hold">
                                          <p:stCondLst>
                                            <p:cond delay="0"/>
                                          </p:stCondLst>
                                        </p:cTn>
                                        <p:tgtEl>
                                          <p:spTgt spid="36906"/>
                                        </p:tgtEl>
                                        <p:attrNameLst>
                                          <p:attrName>style.visibility</p:attrName>
                                        </p:attrNameLst>
                                      </p:cBhvr>
                                      <p:to>
                                        <p:strVal val="visible"/>
                                      </p:to>
                                    </p:set>
                                    <p:animEffect transition="in" filter="dissolve">
                                      <p:cBhvr>
                                        <p:cTn id="57" dur="500"/>
                                        <p:tgtEl>
                                          <p:spTgt spid="36906"/>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36902"/>
                                        </p:tgtEl>
                                        <p:attrNameLst>
                                          <p:attrName>style.visibility</p:attrName>
                                        </p:attrNameLst>
                                      </p:cBhvr>
                                      <p:to>
                                        <p:strVal val="visible"/>
                                      </p:to>
                                    </p:set>
                                    <p:animEffect transition="in" filter="fade">
                                      <p:cBhvr>
                                        <p:cTn id="60" dur="500"/>
                                        <p:tgtEl>
                                          <p:spTgt spid="36902"/>
                                        </p:tgtEl>
                                      </p:cBhvr>
                                    </p:animEffect>
                                    <p:anim calcmode="lin" valueType="num">
                                      <p:cBhvr>
                                        <p:cTn id="61" dur="500" fill="hold"/>
                                        <p:tgtEl>
                                          <p:spTgt spid="36902"/>
                                        </p:tgtEl>
                                        <p:attrNameLst>
                                          <p:attrName>ppt_x</p:attrName>
                                        </p:attrNameLst>
                                      </p:cBhvr>
                                      <p:tavLst>
                                        <p:tav tm="0">
                                          <p:val>
                                            <p:strVal val="#ppt_x"/>
                                          </p:val>
                                        </p:tav>
                                        <p:tav tm="100000">
                                          <p:val>
                                            <p:strVal val="#ppt_x"/>
                                          </p:val>
                                        </p:tav>
                                      </p:tavLst>
                                    </p:anim>
                                    <p:anim calcmode="lin" valueType="num">
                                      <p:cBhvr>
                                        <p:cTn id="62" dur="500" fill="hold"/>
                                        <p:tgtEl>
                                          <p:spTgt spid="36902"/>
                                        </p:tgtEl>
                                        <p:attrNameLst>
                                          <p:attrName>ppt_y</p:attrName>
                                        </p:attrNameLst>
                                      </p:cBhvr>
                                      <p:tavLst>
                                        <p:tav tm="0">
                                          <p:val>
                                            <p:strVal val="#ppt_y+.1"/>
                                          </p:val>
                                        </p:tav>
                                        <p:tav tm="100000">
                                          <p:val>
                                            <p:strVal val="#ppt_y"/>
                                          </p:val>
                                        </p:tav>
                                      </p:tavLst>
                                    </p:anim>
                                  </p:childTnLst>
                                </p:cTn>
                              </p:par>
                              <p:par>
                                <p:cTn id="63" presetID="9" presetClass="entr" presetSubtype="0" fill="hold" grpId="0" nodeType="withEffect">
                                  <p:stCondLst>
                                    <p:cond delay="0"/>
                                  </p:stCondLst>
                                  <p:childTnLst>
                                    <p:set>
                                      <p:cBhvr>
                                        <p:cTn id="64" dur="1" fill="hold">
                                          <p:stCondLst>
                                            <p:cond delay="0"/>
                                          </p:stCondLst>
                                        </p:cTn>
                                        <p:tgtEl>
                                          <p:spTgt spid="36907"/>
                                        </p:tgtEl>
                                        <p:attrNameLst>
                                          <p:attrName>style.visibility</p:attrName>
                                        </p:attrNameLst>
                                      </p:cBhvr>
                                      <p:to>
                                        <p:strVal val="visible"/>
                                      </p:to>
                                    </p:set>
                                    <p:animEffect transition="in" filter="dissolve">
                                      <p:cBhvr>
                                        <p:cTn id="65" dur="500"/>
                                        <p:tgtEl>
                                          <p:spTgt spid="36907"/>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36903"/>
                                        </p:tgtEl>
                                        <p:attrNameLst>
                                          <p:attrName>style.visibility</p:attrName>
                                        </p:attrNameLst>
                                      </p:cBhvr>
                                      <p:to>
                                        <p:strVal val="visible"/>
                                      </p:to>
                                    </p:set>
                                    <p:animEffect transition="in" filter="fade">
                                      <p:cBhvr>
                                        <p:cTn id="68" dur="500"/>
                                        <p:tgtEl>
                                          <p:spTgt spid="36903"/>
                                        </p:tgtEl>
                                      </p:cBhvr>
                                    </p:animEffect>
                                    <p:anim calcmode="lin" valueType="num">
                                      <p:cBhvr>
                                        <p:cTn id="69" dur="500" fill="hold"/>
                                        <p:tgtEl>
                                          <p:spTgt spid="36903"/>
                                        </p:tgtEl>
                                        <p:attrNameLst>
                                          <p:attrName>ppt_x</p:attrName>
                                        </p:attrNameLst>
                                      </p:cBhvr>
                                      <p:tavLst>
                                        <p:tav tm="0">
                                          <p:val>
                                            <p:strVal val="#ppt_x"/>
                                          </p:val>
                                        </p:tav>
                                        <p:tav tm="100000">
                                          <p:val>
                                            <p:strVal val="#ppt_x"/>
                                          </p:val>
                                        </p:tav>
                                      </p:tavLst>
                                    </p:anim>
                                    <p:anim calcmode="lin" valueType="num">
                                      <p:cBhvr>
                                        <p:cTn id="70" dur="500" fill="hold"/>
                                        <p:tgtEl>
                                          <p:spTgt spid="36903"/>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1000"/>
                            </p:stCondLst>
                            <p:childTnLst>
                              <p:par>
                                <p:cTn id="72" presetID="15" presetClass="entr" presetSubtype="0" fill="hold" nodeType="afterEffect">
                                  <p:stCondLst>
                                    <p:cond delay="0"/>
                                  </p:stCondLst>
                                  <p:childTnLst>
                                    <p:set>
                                      <p:cBhvr>
                                        <p:cTn id="73" dur="1" fill="hold">
                                          <p:stCondLst>
                                            <p:cond delay="0"/>
                                          </p:stCondLst>
                                        </p:cTn>
                                        <p:tgtEl>
                                          <p:spTgt spid="36935"/>
                                        </p:tgtEl>
                                        <p:attrNameLst>
                                          <p:attrName>style.visibility</p:attrName>
                                        </p:attrNameLst>
                                      </p:cBhvr>
                                      <p:to>
                                        <p:strVal val="visible"/>
                                      </p:to>
                                    </p:set>
                                    <p:anim calcmode="lin" valueType="num">
                                      <p:cBhvr>
                                        <p:cTn id="74" dur="1000" fill="hold"/>
                                        <p:tgtEl>
                                          <p:spTgt spid="36935"/>
                                        </p:tgtEl>
                                        <p:attrNameLst>
                                          <p:attrName>ppt_w</p:attrName>
                                        </p:attrNameLst>
                                      </p:cBhvr>
                                      <p:tavLst>
                                        <p:tav tm="0">
                                          <p:val>
                                            <p:fltVal val="0"/>
                                          </p:val>
                                        </p:tav>
                                        <p:tav tm="100000">
                                          <p:val>
                                            <p:strVal val="#ppt_w"/>
                                          </p:val>
                                        </p:tav>
                                      </p:tavLst>
                                    </p:anim>
                                    <p:anim calcmode="lin" valueType="num">
                                      <p:cBhvr>
                                        <p:cTn id="75" dur="1000" fill="hold"/>
                                        <p:tgtEl>
                                          <p:spTgt spid="36935"/>
                                        </p:tgtEl>
                                        <p:attrNameLst>
                                          <p:attrName>ppt_h</p:attrName>
                                        </p:attrNameLst>
                                      </p:cBhvr>
                                      <p:tavLst>
                                        <p:tav tm="0">
                                          <p:val>
                                            <p:fltVal val="0"/>
                                          </p:val>
                                        </p:tav>
                                        <p:tav tm="100000">
                                          <p:val>
                                            <p:strVal val="#ppt_h"/>
                                          </p:val>
                                        </p:tav>
                                      </p:tavLst>
                                    </p:anim>
                                    <p:anim calcmode="lin" valueType="num">
                                      <p:cBhvr>
                                        <p:cTn id="76" dur="1000" fill="hold"/>
                                        <p:tgtEl>
                                          <p:spTgt spid="36935"/>
                                        </p:tgtEl>
                                        <p:attrNameLst>
                                          <p:attrName>ppt_x</p:attrName>
                                        </p:attrNameLst>
                                      </p:cBhvr>
                                      <p:tavLst>
                                        <p:tav tm="0" fmla="#ppt_x+(cos(-2*pi*(1-$))*-#ppt_x-sin(-2*pi*(1-$))*(1-#ppt_y))*(1-$)">
                                          <p:val>
                                            <p:fltVal val="0"/>
                                          </p:val>
                                        </p:tav>
                                        <p:tav tm="100000">
                                          <p:val>
                                            <p:fltVal val="1"/>
                                          </p:val>
                                        </p:tav>
                                      </p:tavLst>
                                    </p:anim>
                                    <p:anim calcmode="lin" valueType="num">
                                      <p:cBhvr>
                                        <p:cTn id="77" dur="1000" fill="hold"/>
                                        <p:tgtEl>
                                          <p:spTgt spid="369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nodeType="clickEffect">
                                  <p:stCondLst>
                                    <p:cond delay="0"/>
                                  </p:stCondLst>
                                  <p:childTnLst>
                                    <p:set>
                                      <p:cBhvr>
                                        <p:cTn id="81" dur="1" fill="hold">
                                          <p:stCondLst>
                                            <p:cond delay="0"/>
                                          </p:stCondLst>
                                        </p:cTn>
                                        <p:tgtEl>
                                          <p:spTgt spid="36941"/>
                                        </p:tgtEl>
                                        <p:attrNameLst>
                                          <p:attrName>style.visibility</p:attrName>
                                        </p:attrNameLst>
                                      </p:cBhvr>
                                      <p:to>
                                        <p:strVal val="visible"/>
                                      </p:to>
                                    </p:set>
                                    <p:animEffect transition="in" filter="fade">
                                      <p:cBhvr>
                                        <p:cTn id="82" dur="2000"/>
                                        <p:tgtEl>
                                          <p:spTgt spid="3694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nodeType="clickEffect">
                                  <p:stCondLst>
                                    <p:cond delay="0"/>
                                  </p:stCondLst>
                                  <p:childTnLst>
                                    <p:set>
                                      <p:cBhvr>
                                        <p:cTn id="86" dur="1" fill="hold">
                                          <p:stCondLst>
                                            <p:cond delay="0"/>
                                          </p:stCondLst>
                                        </p:cTn>
                                        <p:tgtEl>
                                          <p:spTgt spid="36942"/>
                                        </p:tgtEl>
                                        <p:attrNameLst>
                                          <p:attrName>style.visibility</p:attrName>
                                        </p:attrNameLst>
                                      </p:cBhvr>
                                      <p:to>
                                        <p:strVal val="visible"/>
                                      </p:to>
                                    </p:set>
                                    <p:animEffect transition="in" filter="fade">
                                      <p:cBhvr>
                                        <p:cTn id="87" dur="2000"/>
                                        <p:tgtEl>
                                          <p:spTgt spid="36942"/>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7" presetClass="entr" presetSubtype="8" fill="hold" grpId="0" nodeType="clickEffect">
                                  <p:stCondLst>
                                    <p:cond delay="0"/>
                                  </p:stCondLst>
                                  <p:childTnLst>
                                    <p:set>
                                      <p:cBhvr>
                                        <p:cTn id="91" dur="1" fill="hold">
                                          <p:stCondLst>
                                            <p:cond delay="0"/>
                                          </p:stCondLst>
                                        </p:cTn>
                                        <p:tgtEl>
                                          <p:spTgt spid="36936"/>
                                        </p:tgtEl>
                                        <p:attrNameLst>
                                          <p:attrName>style.visibility</p:attrName>
                                        </p:attrNameLst>
                                      </p:cBhvr>
                                      <p:to>
                                        <p:strVal val="visible"/>
                                      </p:to>
                                    </p:set>
                                    <p:anim calcmode="lin" valueType="num">
                                      <p:cBhvr additive="base">
                                        <p:cTn id="92" dur="3000" fill="hold"/>
                                        <p:tgtEl>
                                          <p:spTgt spid="36936"/>
                                        </p:tgtEl>
                                        <p:attrNameLst>
                                          <p:attrName>ppt_x</p:attrName>
                                        </p:attrNameLst>
                                      </p:cBhvr>
                                      <p:tavLst>
                                        <p:tav tm="0">
                                          <p:val>
                                            <p:strVal val="0-#ppt_w/2"/>
                                          </p:val>
                                        </p:tav>
                                        <p:tav tm="100000">
                                          <p:val>
                                            <p:strVal val="#ppt_x"/>
                                          </p:val>
                                        </p:tav>
                                      </p:tavLst>
                                    </p:anim>
                                    <p:anim calcmode="lin" valueType="num">
                                      <p:cBhvr additive="base">
                                        <p:cTn id="93" dur="3000" fill="hold"/>
                                        <p:tgtEl>
                                          <p:spTgt spid="36936"/>
                                        </p:tgtEl>
                                        <p:attrNameLst>
                                          <p:attrName>ppt_y</p:attrName>
                                        </p:attrNameLst>
                                      </p:cBhvr>
                                      <p:tavLst>
                                        <p:tav tm="0">
                                          <p:val>
                                            <p:strVal val="#ppt_y"/>
                                          </p:val>
                                        </p:tav>
                                        <p:tav tm="100000">
                                          <p:val>
                                            <p:strVal val="#ppt_y"/>
                                          </p:val>
                                        </p:tav>
                                      </p:tavLst>
                                    </p:anim>
                                  </p:childTnLst>
                                </p:cTn>
                              </p:par>
                              <p:par>
                                <p:cTn id="94" presetID="7" presetClass="entr" presetSubtype="2" fill="hold" grpId="0" nodeType="withEffect">
                                  <p:stCondLst>
                                    <p:cond delay="0"/>
                                  </p:stCondLst>
                                  <p:childTnLst>
                                    <p:set>
                                      <p:cBhvr>
                                        <p:cTn id="95" dur="1" fill="hold">
                                          <p:stCondLst>
                                            <p:cond delay="0"/>
                                          </p:stCondLst>
                                        </p:cTn>
                                        <p:tgtEl>
                                          <p:spTgt spid="36937"/>
                                        </p:tgtEl>
                                        <p:attrNameLst>
                                          <p:attrName>style.visibility</p:attrName>
                                        </p:attrNameLst>
                                      </p:cBhvr>
                                      <p:to>
                                        <p:strVal val="visible"/>
                                      </p:to>
                                    </p:set>
                                    <p:anim calcmode="lin" valueType="num">
                                      <p:cBhvr additive="base">
                                        <p:cTn id="96" dur="3000" fill="hold"/>
                                        <p:tgtEl>
                                          <p:spTgt spid="36937"/>
                                        </p:tgtEl>
                                        <p:attrNameLst>
                                          <p:attrName>ppt_x</p:attrName>
                                        </p:attrNameLst>
                                      </p:cBhvr>
                                      <p:tavLst>
                                        <p:tav tm="0">
                                          <p:val>
                                            <p:strVal val="1+#ppt_w/2"/>
                                          </p:val>
                                        </p:tav>
                                        <p:tav tm="100000">
                                          <p:val>
                                            <p:strVal val="#ppt_x"/>
                                          </p:val>
                                        </p:tav>
                                      </p:tavLst>
                                    </p:anim>
                                    <p:anim calcmode="lin" valueType="num">
                                      <p:cBhvr additive="base">
                                        <p:cTn id="97" dur="3000" fill="hold"/>
                                        <p:tgtEl>
                                          <p:spTgt spid="36937"/>
                                        </p:tgtEl>
                                        <p:attrNameLst>
                                          <p:attrName>ppt_y</p:attrName>
                                        </p:attrNameLst>
                                      </p:cBhvr>
                                      <p:tavLst>
                                        <p:tav tm="0">
                                          <p:val>
                                            <p:strVal val="#ppt_y"/>
                                          </p:val>
                                        </p:tav>
                                        <p:tav tm="100000">
                                          <p:val>
                                            <p:strVal val="#ppt_y"/>
                                          </p:val>
                                        </p:tav>
                                      </p:tavLst>
                                    </p:anim>
                                  </p:childTnLst>
                                </p:cTn>
                              </p:par>
                            </p:childTnLst>
                          </p:cTn>
                        </p:par>
                        <p:par>
                          <p:cTn id="98" fill="hold" nodeType="afterGroup">
                            <p:stCondLst>
                              <p:cond delay="3000"/>
                            </p:stCondLst>
                            <p:childTnLst>
                              <p:par>
                                <p:cTn id="99" presetID="16" presetClass="entr" presetSubtype="37" fill="hold" nodeType="afterEffect">
                                  <p:stCondLst>
                                    <p:cond delay="0"/>
                                  </p:stCondLst>
                                  <p:childTnLst>
                                    <p:set>
                                      <p:cBhvr>
                                        <p:cTn id="100" dur="1" fill="hold">
                                          <p:stCondLst>
                                            <p:cond delay="0"/>
                                          </p:stCondLst>
                                        </p:cTn>
                                        <p:tgtEl>
                                          <p:spTgt spid="36948"/>
                                        </p:tgtEl>
                                        <p:attrNameLst>
                                          <p:attrName>style.visibility</p:attrName>
                                        </p:attrNameLst>
                                      </p:cBhvr>
                                      <p:to>
                                        <p:strVal val="visible"/>
                                      </p:to>
                                    </p:set>
                                    <p:animEffect transition="in" filter="barn(outVertical)">
                                      <p:cBhvr>
                                        <p:cTn id="101" dur="1000"/>
                                        <p:tgtEl>
                                          <p:spTgt spid="36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1" grpId="0" animBg="1"/>
      <p:bldP spid="36891" grpId="1" animBg="1"/>
      <p:bldP spid="36900" grpId="0"/>
      <p:bldP spid="36901" grpId="0"/>
      <p:bldP spid="36902" grpId="0"/>
      <p:bldP spid="36903" grpId="0"/>
      <p:bldP spid="36904" grpId="0" animBg="1"/>
      <p:bldP spid="36905" grpId="0" animBg="1"/>
      <p:bldP spid="36906" grpId="0" animBg="1"/>
      <p:bldP spid="36907" grpId="0" animBg="1"/>
      <p:bldP spid="36936" grpId="0" animBg="1"/>
      <p:bldP spid="36937" grpId="0" animBg="1"/>
      <p:bldP spid="369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37890"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grpSp>
        <p:nvGrpSpPr>
          <p:cNvPr id="174083" name="Group 3"/>
          <p:cNvGrpSpPr>
            <a:grpSpLocks/>
          </p:cNvGrpSpPr>
          <p:nvPr/>
        </p:nvGrpSpPr>
        <p:grpSpPr bwMode="auto">
          <a:xfrm>
            <a:off x="1831975" y="238125"/>
            <a:ext cx="419100" cy="381000"/>
            <a:chOff x="1056" y="672"/>
            <a:chExt cx="264" cy="240"/>
          </a:xfrm>
        </p:grpSpPr>
        <p:sp>
          <p:nvSpPr>
            <p:cNvPr id="37892"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7893"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4084" name="Group 6"/>
          <p:cNvGrpSpPr>
            <a:grpSpLocks/>
          </p:cNvGrpSpPr>
          <p:nvPr/>
        </p:nvGrpSpPr>
        <p:grpSpPr bwMode="auto">
          <a:xfrm>
            <a:off x="484188" y="238125"/>
            <a:ext cx="419100" cy="381000"/>
            <a:chOff x="1056" y="672"/>
            <a:chExt cx="264" cy="240"/>
          </a:xfrm>
        </p:grpSpPr>
        <p:sp>
          <p:nvSpPr>
            <p:cNvPr id="37895"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7896"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4085" name="Group 9"/>
          <p:cNvGrpSpPr>
            <a:grpSpLocks/>
          </p:cNvGrpSpPr>
          <p:nvPr/>
        </p:nvGrpSpPr>
        <p:grpSpPr bwMode="auto">
          <a:xfrm>
            <a:off x="3009900" y="231775"/>
            <a:ext cx="419100" cy="381000"/>
            <a:chOff x="1056" y="672"/>
            <a:chExt cx="264" cy="240"/>
          </a:xfrm>
        </p:grpSpPr>
        <p:sp>
          <p:nvSpPr>
            <p:cNvPr id="37898"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7899"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4086" name="Group 12"/>
          <p:cNvGrpSpPr>
            <a:grpSpLocks/>
          </p:cNvGrpSpPr>
          <p:nvPr/>
        </p:nvGrpSpPr>
        <p:grpSpPr bwMode="auto">
          <a:xfrm>
            <a:off x="4270375" y="239713"/>
            <a:ext cx="419100" cy="381000"/>
            <a:chOff x="1056" y="672"/>
            <a:chExt cx="264" cy="240"/>
          </a:xfrm>
        </p:grpSpPr>
        <p:sp>
          <p:nvSpPr>
            <p:cNvPr id="37901"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7902"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4087" name="Group 15"/>
          <p:cNvGrpSpPr>
            <a:grpSpLocks/>
          </p:cNvGrpSpPr>
          <p:nvPr/>
        </p:nvGrpSpPr>
        <p:grpSpPr bwMode="auto">
          <a:xfrm>
            <a:off x="5610225" y="223838"/>
            <a:ext cx="419100" cy="381000"/>
            <a:chOff x="1056" y="672"/>
            <a:chExt cx="264" cy="240"/>
          </a:xfrm>
        </p:grpSpPr>
        <p:sp>
          <p:nvSpPr>
            <p:cNvPr id="37904"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7905"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4088" name="Group 18"/>
          <p:cNvGrpSpPr>
            <a:grpSpLocks/>
          </p:cNvGrpSpPr>
          <p:nvPr/>
        </p:nvGrpSpPr>
        <p:grpSpPr bwMode="auto">
          <a:xfrm>
            <a:off x="9182100" y="223838"/>
            <a:ext cx="419100" cy="381000"/>
            <a:chOff x="1056" y="672"/>
            <a:chExt cx="264" cy="240"/>
          </a:xfrm>
        </p:grpSpPr>
        <p:sp>
          <p:nvSpPr>
            <p:cNvPr id="37907"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7908"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4089" name="Group 21"/>
          <p:cNvGrpSpPr>
            <a:grpSpLocks/>
          </p:cNvGrpSpPr>
          <p:nvPr/>
        </p:nvGrpSpPr>
        <p:grpSpPr bwMode="auto">
          <a:xfrm>
            <a:off x="8039100" y="214313"/>
            <a:ext cx="419100" cy="381000"/>
            <a:chOff x="1056" y="672"/>
            <a:chExt cx="264" cy="240"/>
          </a:xfrm>
        </p:grpSpPr>
        <p:sp>
          <p:nvSpPr>
            <p:cNvPr id="37910"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7911"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4090" name="Group 24"/>
          <p:cNvGrpSpPr>
            <a:grpSpLocks/>
          </p:cNvGrpSpPr>
          <p:nvPr/>
        </p:nvGrpSpPr>
        <p:grpSpPr bwMode="auto">
          <a:xfrm>
            <a:off x="6838950" y="228600"/>
            <a:ext cx="419100" cy="381000"/>
            <a:chOff x="1056" y="672"/>
            <a:chExt cx="264" cy="240"/>
          </a:xfrm>
        </p:grpSpPr>
        <p:sp>
          <p:nvSpPr>
            <p:cNvPr id="37913"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7914"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sp>
        <p:nvSpPr>
          <p:cNvPr id="37915" name="Oval 27"/>
          <p:cNvSpPr>
            <a:spLocks noChangeArrowheads="1"/>
          </p:cNvSpPr>
          <p:nvPr/>
        </p:nvSpPr>
        <p:spPr bwMode="auto">
          <a:xfrm>
            <a:off x="15779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37916"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rgbClr val="808080"/>
                </a:solidFill>
                <a:latin typeface="Chelsea Studio" charset="0"/>
              </a:rPr>
              <a:t> Intro</a:t>
            </a:r>
            <a:r>
              <a:rPr lang="en-US" sz="2000">
                <a:solidFill>
                  <a:srgbClr val="000000"/>
                </a:solidFill>
                <a:latin typeface="Chelsea Studio" charset="0"/>
              </a:rPr>
              <a:t>   EXILE  </a:t>
            </a:r>
            <a:r>
              <a:rPr lang="en-US" sz="2000">
                <a:solidFill>
                  <a:srgbClr val="808080"/>
                </a:solidFill>
                <a:latin typeface="Chelsea Studio" charset="0"/>
              </a:rPr>
              <a:t>EZEKIEL  ISSUES  DANIEL  ISSUES  QUIZ SUMMARY</a:t>
            </a:r>
          </a:p>
        </p:txBody>
      </p:sp>
      <p:sp>
        <p:nvSpPr>
          <p:cNvPr id="37917" name="Rectangle 29"/>
          <p:cNvSpPr>
            <a:spLocks noChangeArrowheads="1"/>
          </p:cNvSpPr>
          <p:nvPr/>
        </p:nvSpPr>
        <p:spPr bwMode="auto">
          <a:xfrm>
            <a:off x="1703388" y="865188"/>
            <a:ext cx="960437" cy="72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solidFill>
                  <a:srgbClr val="000000"/>
                </a:solidFill>
                <a:latin typeface="Chelsea Studio" charset="0"/>
              </a:rPr>
              <a:t>Period</a:t>
            </a:r>
          </a:p>
          <a:p>
            <a:pPr algn="l">
              <a:defRPr/>
            </a:pPr>
            <a:r>
              <a:rPr lang="en-US" sz="2000">
                <a:solidFill>
                  <a:srgbClr val="000000"/>
                </a:solidFill>
                <a:latin typeface="Chelsea Studio" charset="0"/>
              </a:rPr>
              <a:t>Events</a:t>
            </a:r>
          </a:p>
        </p:txBody>
      </p:sp>
      <p:sp>
        <p:nvSpPr>
          <p:cNvPr id="37962" name="AutoShape 74"/>
          <p:cNvSpPr>
            <a:spLocks noChangeArrowheads="1"/>
          </p:cNvSpPr>
          <p:nvPr/>
        </p:nvSpPr>
        <p:spPr bwMode="auto">
          <a:xfrm>
            <a:off x="1263650" y="739775"/>
            <a:ext cx="477838" cy="798513"/>
          </a:xfrm>
          <a:prstGeom prst="curvedRightArrow">
            <a:avLst>
              <a:gd name="adj1" fmla="val 33422"/>
              <a:gd name="adj2" fmla="val 66844"/>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cxnSp>
        <p:nvCxnSpPr>
          <p:cNvPr id="37968" name="AutoShape 80"/>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37985" name="Oval 97"/>
          <p:cNvSpPr>
            <a:spLocks noChangeArrowheads="1"/>
          </p:cNvSpPr>
          <p:nvPr/>
        </p:nvSpPr>
        <p:spPr bwMode="auto">
          <a:xfrm>
            <a:off x="1466850" y="5029200"/>
            <a:ext cx="228600" cy="2286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37986" name="Oval 98"/>
          <p:cNvSpPr>
            <a:spLocks noChangeArrowheads="1"/>
          </p:cNvSpPr>
          <p:nvPr/>
        </p:nvSpPr>
        <p:spPr bwMode="auto">
          <a:xfrm>
            <a:off x="2762250" y="2133600"/>
            <a:ext cx="228600" cy="2286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37987" name="Oval 99"/>
          <p:cNvSpPr>
            <a:spLocks noChangeArrowheads="1"/>
          </p:cNvSpPr>
          <p:nvPr/>
        </p:nvSpPr>
        <p:spPr bwMode="auto">
          <a:xfrm>
            <a:off x="6057900" y="4114800"/>
            <a:ext cx="228600" cy="228600"/>
          </a:xfrm>
          <a:prstGeom prst="ellipse">
            <a:avLst/>
          </a:prstGeom>
          <a:solidFill>
            <a:srgbClr val="CC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grpSp>
        <p:nvGrpSpPr>
          <p:cNvPr id="37999" name="Group 111"/>
          <p:cNvGrpSpPr>
            <a:grpSpLocks/>
          </p:cNvGrpSpPr>
          <p:nvPr/>
        </p:nvGrpSpPr>
        <p:grpSpPr bwMode="auto">
          <a:xfrm>
            <a:off x="-57150" y="273050"/>
            <a:ext cx="10477500" cy="6062663"/>
            <a:chOff x="-36" y="172"/>
            <a:chExt cx="6600" cy="3819"/>
          </a:xfrm>
        </p:grpSpPr>
        <p:sp>
          <p:nvSpPr>
            <p:cNvPr id="37988" name="Freeform 100"/>
            <p:cNvSpPr>
              <a:spLocks/>
            </p:cNvSpPr>
            <p:nvPr/>
          </p:nvSpPr>
          <p:spPr bwMode="auto">
            <a:xfrm>
              <a:off x="-36" y="172"/>
              <a:ext cx="1728" cy="3644"/>
            </a:xfrm>
            <a:custGeom>
              <a:avLst/>
              <a:gdLst>
                <a:gd name="T0" fmla="*/ 0 w 1728"/>
                <a:gd name="T1" fmla="*/ 3644 h 3644"/>
                <a:gd name="T2" fmla="*/ 84 w 1728"/>
                <a:gd name="T3" fmla="*/ 3632 h 3644"/>
                <a:gd name="T4" fmla="*/ 108 w 1728"/>
                <a:gd name="T5" fmla="*/ 3596 h 3644"/>
                <a:gd name="T6" fmla="*/ 180 w 1728"/>
                <a:gd name="T7" fmla="*/ 3560 h 3644"/>
                <a:gd name="T8" fmla="*/ 264 w 1728"/>
                <a:gd name="T9" fmla="*/ 3464 h 3644"/>
                <a:gd name="T10" fmla="*/ 300 w 1728"/>
                <a:gd name="T11" fmla="*/ 3428 h 3644"/>
                <a:gd name="T12" fmla="*/ 336 w 1728"/>
                <a:gd name="T13" fmla="*/ 3416 h 3644"/>
                <a:gd name="T14" fmla="*/ 444 w 1728"/>
                <a:gd name="T15" fmla="*/ 3344 h 3644"/>
                <a:gd name="T16" fmla="*/ 564 w 1728"/>
                <a:gd name="T17" fmla="*/ 3248 h 3644"/>
                <a:gd name="T18" fmla="*/ 636 w 1728"/>
                <a:gd name="T19" fmla="*/ 3152 h 3644"/>
                <a:gd name="T20" fmla="*/ 696 w 1728"/>
                <a:gd name="T21" fmla="*/ 3092 h 3644"/>
                <a:gd name="T22" fmla="*/ 768 w 1728"/>
                <a:gd name="T23" fmla="*/ 3068 h 3644"/>
                <a:gd name="T24" fmla="*/ 888 w 1728"/>
                <a:gd name="T25" fmla="*/ 2936 h 3644"/>
                <a:gd name="T26" fmla="*/ 924 w 1728"/>
                <a:gd name="T27" fmla="*/ 2816 h 3644"/>
                <a:gd name="T28" fmla="*/ 936 w 1728"/>
                <a:gd name="T29" fmla="*/ 2708 h 3644"/>
                <a:gd name="T30" fmla="*/ 960 w 1728"/>
                <a:gd name="T31" fmla="*/ 2672 h 3644"/>
                <a:gd name="T32" fmla="*/ 1092 w 1728"/>
                <a:gd name="T33" fmla="*/ 2528 h 3644"/>
                <a:gd name="T34" fmla="*/ 1140 w 1728"/>
                <a:gd name="T35" fmla="*/ 2096 h 3644"/>
                <a:gd name="T36" fmla="*/ 1176 w 1728"/>
                <a:gd name="T37" fmla="*/ 1976 h 3644"/>
                <a:gd name="T38" fmla="*/ 1188 w 1728"/>
                <a:gd name="T39" fmla="*/ 1940 h 3644"/>
                <a:gd name="T40" fmla="*/ 1212 w 1728"/>
                <a:gd name="T41" fmla="*/ 1532 h 3644"/>
                <a:gd name="T42" fmla="*/ 1224 w 1728"/>
                <a:gd name="T43" fmla="*/ 1424 h 3644"/>
                <a:gd name="T44" fmla="*/ 1308 w 1728"/>
                <a:gd name="T45" fmla="*/ 1400 h 3644"/>
                <a:gd name="T46" fmla="*/ 1356 w 1728"/>
                <a:gd name="T47" fmla="*/ 1328 h 3644"/>
                <a:gd name="T48" fmla="*/ 1440 w 1728"/>
                <a:gd name="T49" fmla="*/ 1184 h 3644"/>
                <a:gd name="T50" fmla="*/ 1464 w 1728"/>
                <a:gd name="T51" fmla="*/ 1148 h 3644"/>
                <a:gd name="T52" fmla="*/ 1536 w 1728"/>
                <a:gd name="T53" fmla="*/ 1100 h 3644"/>
                <a:gd name="T54" fmla="*/ 1620 w 1728"/>
                <a:gd name="T55" fmla="*/ 992 h 3644"/>
                <a:gd name="T56" fmla="*/ 1680 w 1728"/>
                <a:gd name="T57" fmla="*/ 884 h 3644"/>
                <a:gd name="T58" fmla="*/ 1728 w 1728"/>
                <a:gd name="T59" fmla="*/ 728 h 3644"/>
                <a:gd name="T60" fmla="*/ 1716 w 1728"/>
                <a:gd name="T61" fmla="*/ 536 h 3644"/>
                <a:gd name="T62" fmla="*/ 1692 w 1728"/>
                <a:gd name="T63" fmla="*/ 464 h 3644"/>
                <a:gd name="T64" fmla="*/ 1680 w 1728"/>
                <a:gd name="T65" fmla="*/ 428 h 3644"/>
                <a:gd name="T66" fmla="*/ 1692 w 1728"/>
                <a:gd name="T67" fmla="*/ 212 h 3644"/>
                <a:gd name="T68" fmla="*/ 1716 w 1728"/>
                <a:gd name="T69" fmla="*/ 116 h 3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8" h="3644">
                  <a:moveTo>
                    <a:pt x="0" y="3644"/>
                  </a:moveTo>
                  <a:cubicBezTo>
                    <a:pt x="28" y="3640"/>
                    <a:pt x="58" y="3643"/>
                    <a:pt x="84" y="3632"/>
                  </a:cubicBezTo>
                  <a:cubicBezTo>
                    <a:pt x="97" y="3626"/>
                    <a:pt x="98" y="3606"/>
                    <a:pt x="108" y="3596"/>
                  </a:cubicBezTo>
                  <a:cubicBezTo>
                    <a:pt x="131" y="3573"/>
                    <a:pt x="151" y="3570"/>
                    <a:pt x="180" y="3560"/>
                  </a:cubicBezTo>
                  <a:cubicBezTo>
                    <a:pt x="197" y="3509"/>
                    <a:pt x="224" y="3497"/>
                    <a:pt x="264" y="3464"/>
                  </a:cubicBezTo>
                  <a:cubicBezTo>
                    <a:pt x="277" y="3453"/>
                    <a:pt x="286" y="3437"/>
                    <a:pt x="300" y="3428"/>
                  </a:cubicBezTo>
                  <a:cubicBezTo>
                    <a:pt x="311" y="3421"/>
                    <a:pt x="325" y="3422"/>
                    <a:pt x="336" y="3416"/>
                  </a:cubicBezTo>
                  <a:cubicBezTo>
                    <a:pt x="379" y="3394"/>
                    <a:pt x="397" y="3360"/>
                    <a:pt x="444" y="3344"/>
                  </a:cubicBezTo>
                  <a:cubicBezTo>
                    <a:pt x="466" y="3277"/>
                    <a:pt x="510" y="3284"/>
                    <a:pt x="564" y="3248"/>
                  </a:cubicBezTo>
                  <a:cubicBezTo>
                    <a:pt x="580" y="3200"/>
                    <a:pt x="594" y="3180"/>
                    <a:pt x="636" y="3152"/>
                  </a:cubicBezTo>
                  <a:cubicBezTo>
                    <a:pt x="658" y="3119"/>
                    <a:pt x="658" y="3109"/>
                    <a:pt x="696" y="3092"/>
                  </a:cubicBezTo>
                  <a:cubicBezTo>
                    <a:pt x="719" y="3082"/>
                    <a:pt x="768" y="3068"/>
                    <a:pt x="768" y="3068"/>
                  </a:cubicBezTo>
                  <a:cubicBezTo>
                    <a:pt x="820" y="2989"/>
                    <a:pt x="826" y="2998"/>
                    <a:pt x="888" y="2936"/>
                  </a:cubicBezTo>
                  <a:cubicBezTo>
                    <a:pt x="917" y="2848"/>
                    <a:pt x="906" y="2889"/>
                    <a:pt x="924" y="2816"/>
                  </a:cubicBezTo>
                  <a:cubicBezTo>
                    <a:pt x="928" y="2780"/>
                    <a:pt x="927" y="2743"/>
                    <a:pt x="936" y="2708"/>
                  </a:cubicBezTo>
                  <a:cubicBezTo>
                    <a:pt x="939" y="2694"/>
                    <a:pt x="950" y="2683"/>
                    <a:pt x="960" y="2672"/>
                  </a:cubicBezTo>
                  <a:cubicBezTo>
                    <a:pt x="1001" y="2626"/>
                    <a:pt x="1048" y="2572"/>
                    <a:pt x="1092" y="2528"/>
                  </a:cubicBezTo>
                  <a:cubicBezTo>
                    <a:pt x="1139" y="2388"/>
                    <a:pt x="1119" y="2242"/>
                    <a:pt x="1140" y="2096"/>
                  </a:cubicBezTo>
                  <a:cubicBezTo>
                    <a:pt x="1145" y="2064"/>
                    <a:pt x="1168" y="2001"/>
                    <a:pt x="1176" y="1976"/>
                  </a:cubicBezTo>
                  <a:cubicBezTo>
                    <a:pt x="1180" y="1964"/>
                    <a:pt x="1188" y="1940"/>
                    <a:pt x="1188" y="1940"/>
                  </a:cubicBezTo>
                  <a:cubicBezTo>
                    <a:pt x="1195" y="1793"/>
                    <a:pt x="1200" y="1676"/>
                    <a:pt x="1212" y="1532"/>
                  </a:cubicBezTo>
                  <a:cubicBezTo>
                    <a:pt x="1215" y="1496"/>
                    <a:pt x="1211" y="1458"/>
                    <a:pt x="1224" y="1424"/>
                  </a:cubicBezTo>
                  <a:cubicBezTo>
                    <a:pt x="1235" y="1397"/>
                    <a:pt x="1280" y="1407"/>
                    <a:pt x="1308" y="1400"/>
                  </a:cubicBezTo>
                  <a:cubicBezTo>
                    <a:pt x="1331" y="1331"/>
                    <a:pt x="1304" y="1395"/>
                    <a:pt x="1356" y="1328"/>
                  </a:cubicBezTo>
                  <a:cubicBezTo>
                    <a:pt x="1395" y="1278"/>
                    <a:pt x="1414" y="1236"/>
                    <a:pt x="1440" y="1184"/>
                  </a:cubicBezTo>
                  <a:cubicBezTo>
                    <a:pt x="1446" y="1171"/>
                    <a:pt x="1453" y="1157"/>
                    <a:pt x="1464" y="1148"/>
                  </a:cubicBezTo>
                  <a:cubicBezTo>
                    <a:pt x="1486" y="1129"/>
                    <a:pt x="1536" y="1100"/>
                    <a:pt x="1536" y="1100"/>
                  </a:cubicBezTo>
                  <a:cubicBezTo>
                    <a:pt x="1593" y="1014"/>
                    <a:pt x="1564" y="1048"/>
                    <a:pt x="1620" y="992"/>
                  </a:cubicBezTo>
                  <a:cubicBezTo>
                    <a:pt x="1641" y="929"/>
                    <a:pt x="1625" y="967"/>
                    <a:pt x="1680" y="884"/>
                  </a:cubicBezTo>
                  <a:cubicBezTo>
                    <a:pt x="1704" y="848"/>
                    <a:pt x="1717" y="773"/>
                    <a:pt x="1728" y="728"/>
                  </a:cubicBezTo>
                  <a:cubicBezTo>
                    <a:pt x="1724" y="664"/>
                    <a:pt x="1725" y="600"/>
                    <a:pt x="1716" y="536"/>
                  </a:cubicBezTo>
                  <a:cubicBezTo>
                    <a:pt x="1713" y="511"/>
                    <a:pt x="1700" y="488"/>
                    <a:pt x="1692" y="464"/>
                  </a:cubicBezTo>
                  <a:cubicBezTo>
                    <a:pt x="1688" y="452"/>
                    <a:pt x="1680" y="428"/>
                    <a:pt x="1680" y="428"/>
                  </a:cubicBezTo>
                  <a:cubicBezTo>
                    <a:pt x="1684" y="356"/>
                    <a:pt x="1683" y="284"/>
                    <a:pt x="1692" y="212"/>
                  </a:cubicBezTo>
                  <a:cubicBezTo>
                    <a:pt x="1719" y="0"/>
                    <a:pt x="1716" y="207"/>
                    <a:pt x="1716" y="116"/>
                  </a:cubicBezTo>
                </a:path>
              </a:pathLst>
            </a:custGeom>
            <a:noFill/>
            <a:ln w="76200" cap="flat" cmpd="sng">
              <a:solidFill>
                <a:schemeClr val="tx1"/>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grpSp>
          <p:nvGrpSpPr>
            <p:cNvPr id="174111" name="Group 110"/>
            <p:cNvGrpSpPr>
              <a:grpSpLocks/>
            </p:cNvGrpSpPr>
            <p:nvPr/>
          </p:nvGrpSpPr>
          <p:grpSpPr bwMode="auto">
            <a:xfrm>
              <a:off x="2139" y="744"/>
              <a:ext cx="4425" cy="3247"/>
              <a:chOff x="2139" y="744"/>
              <a:chExt cx="4425" cy="3247"/>
            </a:xfrm>
          </p:grpSpPr>
          <p:sp>
            <p:nvSpPr>
              <p:cNvPr id="37989" name="Freeform 101"/>
              <p:cNvSpPr>
                <a:spLocks/>
              </p:cNvSpPr>
              <p:nvPr/>
            </p:nvSpPr>
            <p:spPr bwMode="auto">
              <a:xfrm>
                <a:off x="2139" y="768"/>
                <a:ext cx="4425" cy="3223"/>
              </a:xfrm>
              <a:custGeom>
                <a:avLst/>
                <a:gdLst>
                  <a:gd name="T0" fmla="*/ 201 w 4425"/>
                  <a:gd name="T1" fmla="*/ 0 h 3223"/>
                  <a:gd name="T2" fmla="*/ 129 w 4425"/>
                  <a:gd name="T3" fmla="*/ 36 h 3223"/>
                  <a:gd name="T4" fmla="*/ 33 w 4425"/>
                  <a:gd name="T5" fmla="*/ 48 h 3223"/>
                  <a:gd name="T6" fmla="*/ 105 w 4425"/>
                  <a:gd name="T7" fmla="*/ 96 h 3223"/>
                  <a:gd name="T8" fmla="*/ 285 w 4425"/>
                  <a:gd name="T9" fmla="*/ 108 h 3223"/>
                  <a:gd name="T10" fmla="*/ 381 w 4425"/>
                  <a:gd name="T11" fmla="*/ 120 h 3223"/>
                  <a:gd name="T12" fmla="*/ 405 w 4425"/>
                  <a:gd name="T13" fmla="*/ 156 h 3223"/>
                  <a:gd name="T14" fmla="*/ 261 w 4425"/>
                  <a:gd name="T15" fmla="*/ 288 h 3223"/>
                  <a:gd name="T16" fmla="*/ 69 w 4425"/>
                  <a:gd name="T17" fmla="*/ 348 h 3223"/>
                  <a:gd name="T18" fmla="*/ 93 w 4425"/>
                  <a:gd name="T19" fmla="*/ 696 h 3223"/>
                  <a:gd name="T20" fmla="*/ 153 w 4425"/>
                  <a:gd name="T21" fmla="*/ 924 h 3223"/>
                  <a:gd name="T22" fmla="*/ 201 w 4425"/>
                  <a:gd name="T23" fmla="*/ 936 h 3223"/>
                  <a:gd name="T24" fmla="*/ 381 w 4425"/>
                  <a:gd name="T25" fmla="*/ 984 h 3223"/>
                  <a:gd name="T26" fmla="*/ 873 w 4425"/>
                  <a:gd name="T27" fmla="*/ 984 h 3223"/>
                  <a:gd name="T28" fmla="*/ 909 w 4425"/>
                  <a:gd name="T29" fmla="*/ 960 h 3223"/>
                  <a:gd name="T30" fmla="*/ 981 w 4425"/>
                  <a:gd name="T31" fmla="*/ 936 h 3223"/>
                  <a:gd name="T32" fmla="*/ 1029 w 4425"/>
                  <a:gd name="T33" fmla="*/ 996 h 3223"/>
                  <a:gd name="T34" fmla="*/ 1053 w 4425"/>
                  <a:gd name="T35" fmla="*/ 1068 h 3223"/>
                  <a:gd name="T36" fmla="*/ 1065 w 4425"/>
                  <a:gd name="T37" fmla="*/ 1104 h 3223"/>
                  <a:gd name="T38" fmla="*/ 1137 w 4425"/>
                  <a:gd name="T39" fmla="*/ 1152 h 3223"/>
                  <a:gd name="T40" fmla="*/ 1173 w 4425"/>
                  <a:gd name="T41" fmla="*/ 1176 h 3223"/>
                  <a:gd name="T42" fmla="*/ 1197 w 4425"/>
                  <a:gd name="T43" fmla="*/ 1296 h 3223"/>
                  <a:gd name="T44" fmla="*/ 1473 w 4425"/>
                  <a:gd name="T45" fmla="*/ 1380 h 3223"/>
                  <a:gd name="T46" fmla="*/ 1485 w 4425"/>
                  <a:gd name="T47" fmla="*/ 1548 h 3223"/>
                  <a:gd name="T48" fmla="*/ 1545 w 4425"/>
                  <a:gd name="T49" fmla="*/ 1596 h 3223"/>
                  <a:gd name="T50" fmla="*/ 1809 w 4425"/>
                  <a:gd name="T51" fmla="*/ 1608 h 3223"/>
                  <a:gd name="T52" fmla="*/ 1857 w 4425"/>
                  <a:gd name="T53" fmla="*/ 1788 h 3223"/>
                  <a:gd name="T54" fmla="*/ 1893 w 4425"/>
                  <a:gd name="T55" fmla="*/ 1824 h 3223"/>
                  <a:gd name="T56" fmla="*/ 1929 w 4425"/>
                  <a:gd name="T57" fmla="*/ 1980 h 3223"/>
                  <a:gd name="T58" fmla="*/ 1941 w 4425"/>
                  <a:gd name="T59" fmla="*/ 2016 h 3223"/>
                  <a:gd name="T60" fmla="*/ 1977 w 4425"/>
                  <a:gd name="T61" fmla="*/ 2028 h 3223"/>
                  <a:gd name="T62" fmla="*/ 2049 w 4425"/>
                  <a:gd name="T63" fmla="*/ 2076 h 3223"/>
                  <a:gd name="T64" fmla="*/ 2181 w 4425"/>
                  <a:gd name="T65" fmla="*/ 2148 h 3223"/>
                  <a:gd name="T66" fmla="*/ 2325 w 4425"/>
                  <a:gd name="T67" fmla="*/ 2172 h 3223"/>
                  <a:gd name="T68" fmla="*/ 2457 w 4425"/>
                  <a:gd name="T69" fmla="*/ 2208 h 3223"/>
                  <a:gd name="T70" fmla="*/ 2625 w 4425"/>
                  <a:gd name="T71" fmla="*/ 2220 h 3223"/>
                  <a:gd name="T72" fmla="*/ 3081 w 4425"/>
                  <a:gd name="T73" fmla="*/ 2268 h 3223"/>
                  <a:gd name="T74" fmla="*/ 3153 w 4425"/>
                  <a:gd name="T75" fmla="*/ 2304 h 3223"/>
                  <a:gd name="T76" fmla="*/ 3165 w 4425"/>
                  <a:gd name="T77" fmla="*/ 2340 h 3223"/>
                  <a:gd name="T78" fmla="*/ 3201 w 4425"/>
                  <a:gd name="T79" fmla="*/ 2376 h 3223"/>
                  <a:gd name="T80" fmla="*/ 3237 w 4425"/>
                  <a:gd name="T81" fmla="*/ 2484 h 3223"/>
                  <a:gd name="T82" fmla="*/ 3273 w 4425"/>
                  <a:gd name="T83" fmla="*/ 2508 h 3223"/>
                  <a:gd name="T84" fmla="*/ 3501 w 4425"/>
                  <a:gd name="T85" fmla="*/ 2556 h 3223"/>
                  <a:gd name="T86" fmla="*/ 3561 w 4425"/>
                  <a:gd name="T87" fmla="*/ 2568 h 3223"/>
                  <a:gd name="T88" fmla="*/ 3585 w 4425"/>
                  <a:gd name="T89" fmla="*/ 2604 h 3223"/>
                  <a:gd name="T90" fmla="*/ 3657 w 4425"/>
                  <a:gd name="T91" fmla="*/ 2628 h 3223"/>
                  <a:gd name="T92" fmla="*/ 3693 w 4425"/>
                  <a:gd name="T93" fmla="*/ 2652 h 3223"/>
                  <a:gd name="T94" fmla="*/ 3837 w 4425"/>
                  <a:gd name="T95" fmla="*/ 2736 h 3223"/>
                  <a:gd name="T96" fmla="*/ 4017 w 4425"/>
                  <a:gd name="T97" fmla="*/ 2784 h 3223"/>
                  <a:gd name="T98" fmla="*/ 4077 w 4425"/>
                  <a:gd name="T99" fmla="*/ 2892 h 3223"/>
                  <a:gd name="T100" fmla="*/ 4089 w 4425"/>
                  <a:gd name="T101" fmla="*/ 2988 h 3223"/>
                  <a:gd name="T102" fmla="*/ 4077 w 4425"/>
                  <a:gd name="T103" fmla="*/ 3060 h 3223"/>
                  <a:gd name="T104" fmla="*/ 4113 w 4425"/>
                  <a:gd name="T105" fmla="*/ 3096 h 3223"/>
                  <a:gd name="T106" fmla="*/ 4245 w 4425"/>
                  <a:gd name="T107" fmla="*/ 3132 h 3223"/>
                  <a:gd name="T108" fmla="*/ 4317 w 4425"/>
                  <a:gd name="T109" fmla="*/ 3168 h 3223"/>
                  <a:gd name="T110" fmla="*/ 4425 w 4425"/>
                  <a:gd name="T111" fmla="*/ 3216 h 3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25" h="3223">
                    <a:moveTo>
                      <a:pt x="201" y="0"/>
                    </a:moveTo>
                    <a:cubicBezTo>
                      <a:pt x="176" y="8"/>
                      <a:pt x="155" y="29"/>
                      <a:pt x="129" y="36"/>
                    </a:cubicBezTo>
                    <a:cubicBezTo>
                      <a:pt x="98" y="44"/>
                      <a:pt x="65" y="44"/>
                      <a:pt x="33" y="48"/>
                    </a:cubicBezTo>
                    <a:cubicBezTo>
                      <a:pt x="50" y="99"/>
                      <a:pt x="35" y="89"/>
                      <a:pt x="105" y="96"/>
                    </a:cubicBezTo>
                    <a:cubicBezTo>
                      <a:pt x="165" y="102"/>
                      <a:pt x="225" y="103"/>
                      <a:pt x="285" y="108"/>
                    </a:cubicBezTo>
                    <a:cubicBezTo>
                      <a:pt x="317" y="111"/>
                      <a:pt x="349" y="116"/>
                      <a:pt x="381" y="120"/>
                    </a:cubicBezTo>
                    <a:cubicBezTo>
                      <a:pt x="389" y="132"/>
                      <a:pt x="404" y="142"/>
                      <a:pt x="405" y="156"/>
                    </a:cubicBezTo>
                    <a:cubicBezTo>
                      <a:pt x="417" y="283"/>
                      <a:pt x="363" y="275"/>
                      <a:pt x="261" y="288"/>
                    </a:cubicBezTo>
                    <a:cubicBezTo>
                      <a:pt x="193" y="311"/>
                      <a:pt x="130" y="307"/>
                      <a:pt x="69" y="348"/>
                    </a:cubicBezTo>
                    <a:cubicBezTo>
                      <a:pt x="0" y="451"/>
                      <a:pt x="27" y="598"/>
                      <a:pt x="93" y="696"/>
                    </a:cubicBezTo>
                    <a:cubicBezTo>
                      <a:pt x="97" y="730"/>
                      <a:pt x="110" y="895"/>
                      <a:pt x="153" y="924"/>
                    </a:cubicBezTo>
                    <a:cubicBezTo>
                      <a:pt x="167" y="933"/>
                      <a:pt x="185" y="932"/>
                      <a:pt x="201" y="936"/>
                    </a:cubicBezTo>
                    <a:cubicBezTo>
                      <a:pt x="265" y="979"/>
                      <a:pt x="297" y="975"/>
                      <a:pt x="381" y="984"/>
                    </a:cubicBezTo>
                    <a:cubicBezTo>
                      <a:pt x="557" y="1043"/>
                      <a:pt x="458" y="1014"/>
                      <a:pt x="873" y="984"/>
                    </a:cubicBezTo>
                    <a:cubicBezTo>
                      <a:pt x="887" y="983"/>
                      <a:pt x="896" y="966"/>
                      <a:pt x="909" y="960"/>
                    </a:cubicBezTo>
                    <a:cubicBezTo>
                      <a:pt x="932" y="950"/>
                      <a:pt x="981" y="936"/>
                      <a:pt x="981" y="936"/>
                    </a:cubicBezTo>
                    <a:cubicBezTo>
                      <a:pt x="1025" y="1067"/>
                      <a:pt x="951" y="872"/>
                      <a:pt x="1029" y="996"/>
                    </a:cubicBezTo>
                    <a:cubicBezTo>
                      <a:pt x="1042" y="1017"/>
                      <a:pt x="1045" y="1044"/>
                      <a:pt x="1053" y="1068"/>
                    </a:cubicBezTo>
                    <a:cubicBezTo>
                      <a:pt x="1057" y="1080"/>
                      <a:pt x="1054" y="1097"/>
                      <a:pt x="1065" y="1104"/>
                    </a:cubicBezTo>
                    <a:cubicBezTo>
                      <a:pt x="1089" y="1120"/>
                      <a:pt x="1113" y="1136"/>
                      <a:pt x="1137" y="1152"/>
                    </a:cubicBezTo>
                    <a:cubicBezTo>
                      <a:pt x="1149" y="1160"/>
                      <a:pt x="1173" y="1176"/>
                      <a:pt x="1173" y="1176"/>
                    </a:cubicBezTo>
                    <a:cubicBezTo>
                      <a:pt x="1174" y="1183"/>
                      <a:pt x="1182" y="1273"/>
                      <a:pt x="1197" y="1296"/>
                    </a:cubicBezTo>
                    <a:cubicBezTo>
                      <a:pt x="1259" y="1389"/>
                      <a:pt x="1378" y="1373"/>
                      <a:pt x="1473" y="1380"/>
                    </a:cubicBezTo>
                    <a:cubicBezTo>
                      <a:pt x="1477" y="1436"/>
                      <a:pt x="1475" y="1493"/>
                      <a:pt x="1485" y="1548"/>
                    </a:cubicBezTo>
                    <a:cubicBezTo>
                      <a:pt x="1490" y="1578"/>
                      <a:pt x="1518" y="1594"/>
                      <a:pt x="1545" y="1596"/>
                    </a:cubicBezTo>
                    <a:cubicBezTo>
                      <a:pt x="1633" y="1603"/>
                      <a:pt x="1721" y="1604"/>
                      <a:pt x="1809" y="1608"/>
                    </a:cubicBezTo>
                    <a:cubicBezTo>
                      <a:pt x="1856" y="1678"/>
                      <a:pt x="1828" y="1700"/>
                      <a:pt x="1857" y="1788"/>
                    </a:cubicBezTo>
                    <a:cubicBezTo>
                      <a:pt x="1862" y="1804"/>
                      <a:pt x="1881" y="1812"/>
                      <a:pt x="1893" y="1824"/>
                    </a:cubicBezTo>
                    <a:cubicBezTo>
                      <a:pt x="1910" y="1875"/>
                      <a:pt x="1914" y="1928"/>
                      <a:pt x="1929" y="1980"/>
                    </a:cubicBezTo>
                    <a:cubicBezTo>
                      <a:pt x="1932" y="1992"/>
                      <a:pt x="1932" y="2007"/>
                      <a:pt x="1941" y="2016"/>
                    </a:cubicBezTo>
                    <a:cubicBezTo>
                      <a:pt x="1950" y="2025"/>
                      <a:pt x="1966" y="2022"/>
                      <a:pt x="1977" y="2028"/>
                    </a:cubicBezTo>
                    <a:cubicBezTo>
                      <a:pt x="2002" y="2042"/>
                      <a:pt x="2049" y="2076"/>
                      <a:pt x="2049" y="2076"/>
                    </a:cubicBezTo>
                    <a:cubicBezTo>
                      <a:pt x="2083" y="2127"/>
                      <a:pt x="2126" y="2130"/>
                      <a:pt x="2181" y="2148"/>
                    </a:cubicBezTo>
                    <a:cubicBezTo>
                      <a:pt x="2227" y="2163"/>
                      <a:pt x="2277" y="2164"/>
                      <a:pt x="2325" y="2172"/>
                    </a:cubicBezTo>
                    <a:cubicBezTo>
                      <a:pt x="2370" y="2179"/>
                      <a:pt x="2412" y="2203"/>
                      <a:pt x="2457" y="2208"/>
                    </a:cubicBezTo>
                    <a:cubicBezTo>
                      <a:pt x="2513" y="2215"/>
                      <a:pt x="2569" y="2216"/>
                      <a:pt x="2625" y="2220"/>
                    </a:cubicBezTo>
                    <a:cubicBezTo>
                      <a:pt x="2735" y="2257"/>
                      <a:pt x="2963" y="2260"/>
                      <a:pt x="3081" y="2268"/>
                    </a:cubicBezTo>
                    <a:cubicBezTo>
                      <a:pt x="3105" y="2276"/>
                      <a:pt x="3136" y="2283"/>
                      <a:pt x="3153" y="2304"/>
                    </a:cubicBezTo>
                    <a:cubicBezTo>
                      <a:pt x="3161" y="2314"/>
                      <a:pt x="3158" y="2329"/>
                      <a:pt x="3165" y="2340"/>
                    </a:cubicBezTo>
                    <a:cubicBezTo>
                      <a:pt x="3174" y="2354"/>
                      <a:pt x="3189" y="2364"/>
                      <a:pt x="3201" y="2376"/>
                    </a:cubicBezTo>
                    <a:cubicBezTo>
                      <a:pt x="3203" y="2381"/>
                      <a:pt x="3230" y="2464"/>
                      <a:pt x="3237" y="2484"/>
                    </a:cubicBezTo>
                    <a:cubicBezTo>
                      <a:pt x="3242" y="2498"/>
                      <a:pt x="3260" y="2502"/>
                      <a:pt x="3273" y="2508"/>
                    </a:cubicBezTo>
                    <a:cubicBezTo>
                      <a:pt x="3346" y="2541"/>
                      <a:pt x="3423" y="2544"/>
                      <a:pt x="3501" y="2556"/>
                    </a:cubicBezTo>
                    <a:cubicBezTo>
                      <a:pt x="3521" y="2559"/>
                      <a:pt x="3541" y="2564"/>
                      <a:pt x="3561" y="2568"/>
                    </a:cubicBezTo>
                    <a:cubicBezTo>
                      <a:pt x="3569" y="2580"/>
                      <a:pt x="3573" y="2596"/>
                      <a:pt x="3585" y="2604"/>
                    </a:cubicBezTo>
                    <a:cubicBezTo>
                      <a:pt x="3606" y="2617"/>
                      <a:pt x="3636" y="2614"/>
                      <a:pt x="3657" y="2628"/>
                    </a:cubicBezTo>
                    <a:cubicBezTo>
                      <a:pt x="3669" y="2636"/>
                      <a:pt x="3681" y="2644"/>
                      <a:pt x="3693" y="2652"/>
                    </a:cubicBezTo>
                    <a:cubicBezTo>
                      <a:pt x="3718" y="2727"/>
                      <a:pt x="3769" y="2719"/>
                      <a:pt x="3837" y="2736"/>
                    </a:cubicBezTo>
                    <a:cubicBezTo>
                      <a:pt x="3897" y="2751"/>
                      <a:pt x="3958" y="2764"/>
                      <a:pt x="4017" y="2784"/>
                    </a:cubicBezTo>
                    <a:cubicBezTo>
                      <a:pt x="4041" y="2820"/>
                      <a:pt x="4053" y="2856"/>
                      <a:pt x="4077" y="2892"/>
                    </a:cubicBezTo>
                    <a:cubicBezTo>
                      <a:pt x="4081" y="2924"/>
                      <a:pt x="4089" y="2956"/>
                      <a:pt x="4089" y="2988"/>
                    </a:cubicBezTo>
                    <a:cubicBezTo>
                      <a:pt x="4089" y="3012"/>
                      <a:pt x="4072" y="3036"/>
                      <a:pt x="4077" y="3060"/>
                    </a:cubicBezTo>
                    <a:cubicBezTo>
                      <a:pt x="4081" y="3077"/>
                      <a:pt x="4098" y="3089"/>
                      <a:pt x="4113" y="3096"/>
                    </a:cubicBezTo>
                    <a:cubicBezTo>
                      <a:pt x="4155" y="3115"/>
                      <a:pt x="4204" y="3112"/>
                      <a:pt x="4245" y="3132"/>
                    </a:cubicBezTo>
                    <a:cubicBezTo>
                      <a:pt x="4269" y="3144"/>
                      <a:pt x="4294" y="3155"/>
                      <a:pt x="4317" y="3168"/>
                    </a:cubicBezTo>
                    <a:cubicBezTo>
                      <a:pt x="4415" y="3223"/>
                      <a:pt x="4353" y="3216"/>
                      <a:pt x="4425" y="3216"/>
                    </a:cubicBezTo>
                  </a:path>
                </a:pathLst>
              </a:custGeom>
              <a:noFill/>
              <a:ln w="38100" cap="flat" cmpd="sng">
                <a:solidFill>
                  <a:srgbClr val="0099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37990" name="Freeform 102"/>
              <p:cNvSpPr>
                <a:spLocks/>
              </p:cNvSpPr>
              <p:nvPr/>
            </p:nvSpPr>
            <p:spPr bwMode="auto">
              <a:xfrm>
                <a:off x="3255" y="744"/>
                <a:ext cx="2002" cy="2304"/>
              </a:xfrm>
              <a:custGeom>
                <a:avLst/>
                <a:gdLst>
                  <a:gd name="T0" fmla="*/ 2001 w 2002"/>
                  <a:gd name="T1" fmla="*/ 2304 h 2304"/>
                  <a:gd name="T2" fmla="*/ 1989 w 2002"/>
                  <a:gd name="T3" fmla="*/ 2172 h 2304"/>
                  <a:gd name="T4" fmla="*/ 1953 w 2002"/>
                  <a:gd name="T5" fmla="*/ 2148 h 2304"/>
                  <a:gd name="T6" fmla="*/ 1869 w 2002"/>
                  <a:gd name="T7" fmla="*/ 2052 h 2304"/>
                  <a:gd name="T8" fmla="*/ 1773 w 2002"/>
                  <a:gd name="T9" fmla="*/ 1872 h 2304"/>
                  <a:gd name="T10" fmla="*/ 1689 w 2002"/>
                  <a:gd name="T11" fmla="*/ 1764 h 2304"/>
                  <a:gd name="T12" fmla="*/ 1629 w 2002"/>
                  <a:gd name="T13" fmla="*/ 1656 h 2304"/>
                  <a:gd name="T14" fmla="*/ 1545 w 2002"/>
                  <a:gd name="T15" fmla="*/ 1548 h 2304"/>
                  <a:gd name="T16" fmla="*/ 1521 w 2002"/>
                  <a:gd name="T17" fmla="*/ 1512 h 2304"/>
                  <a:gd name="T18" fmla="*/ 1269 w 2002"/>
                  <a:gd name="T19" fmla="*/ 1356 h 2304"/>
                  <a:gd name="T20" fmla="*/ 1245 w 2002"/>
                  <a:gd name="T21" fmla="*/ 1320 h 2304"/>
                  <a:gd name="T22" fmla="*/ 1173 w 2002"/>
                  <a:gd name="T23" fmla="*/ 1272 h 2304"/>
                  <a:gd name="T24" fmla="*/ 1041 w 2002"/>
                  <a:gd name="T25" fmla="*/ 1176 h 2304"/>
                  <a:gd name="T26" fmla="*/ 933 w 2002"/>
                  <a:gd name="T27" fmla="*/ 1092 h 2304"/>
                  <a:gd name="T28" fmla="*/ 861 w 2002"/>
                  <a:gd name="T29" fmla="*/ 984 h 2304"/>
                  <a:gd name="T30" fmla="*/ 837 w 2002"/>
                  <a:gd name="T31" fmla="*/ 948 h 2304"/>
                  <a:gd name="T32" fmla="*/ 741 w 2002"/>
                  <a:gd name="T33" fmla="*/ 588 h 2304"/>
                  <a:gd name="T34" fmla="*/ 429 w 2002"/>
                  <a:gd name="T35" fmla="*/ 432 h 2304"/>
                  <a:gd name="T36" fmla="*/ 333 w 2002"/>
                  <a:gd name="T37" fmla="*/ 360 h 2304"/>
                  <a:gd name="T38" fmla="*/ 201 w 2002"/>
                  <a:gd name="T39" fmla="*/ 252 h 2304"/>
                  <a:gd name="T40" fmla="*/ 129 w 2002"/>
                  <a:gd name="T41" fmla="*/ 204 h 2304"/>
                  <a:gd name="T42" fmla="*/ 93 w 2002"/>
                  <a:gd name="T43" fmla="*/ 168 h 2304"/>
                  <a:gd name="T44" fmla="*/ 21 w 2002"/>
                  <a:gd name="T45" fmla="*/ 120 h 2304"/>
                  <a:gd name="T46" fmla="*/ 9 w 2002"/>
                  <a:gd name="T47" fmla="*/ 0 h 2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2" h="2304">
                    <a:moveTo>
                      <a:pt x="2001" y="2304"/>
                    </a:moveTo>
                    <a:cubicBezTo>
                      <a:pt x="1997" y="2260"/>
                      <a:pt x="2002" y="2214"/>
                      <a:pt x="1989" y="2172"/>
                    </a:cubicBezTo>
                    <a:cubicBezTo>
                      <a:pt x="1985" y="2158"/>
                      <a:pt x="1962" y="2159"/>
                      <a:pt x="1953" y="2148"/>
                    </a:cubicBezTo>
                    <a:cubicBezTo>
                      <a:pt x="1855" y="2036"/>
                      <a:pt x="1950" y="2106"/>
                      <a:pt x="1869" y="2052"/>
                    </a:cubicBezTo>
                    <a:cubicBezTo>
                      <a:pt x="1848" y="1988"/>
                      <a:pt x="1810" y="1928"/>
                      <a:pt x="1773" y="1872"/>
                    </a:cubicBezTo>
                    <a:cubicBezTo>
                      <a:pt x="1732" y="1810"/>
                      <a:pt x="1721" y="1860"/>
                      <a:pt x="1689" y="1764"/>
                    </a:cubicBezTo>
                    <a:cubicBezTo>
                      <a:pt x="1670" y="1708"/>
                      <a:pt x="1682" y="1691"/>
                      <a:pt x="1629" y="1656"/>
                    </a:cubicBezTo>
                    <a:cubicBezTo>
                      <a:pt x="1508" y="1474"/>
                      <a:pt x="1639" y="1661"/>
                      <a:pt x="1545" y="1548"/>
                    </a:cubicBezTo>
                    <a:cubicBezTo>
                      <a:pt x="1536" y="1537"/>
                      <a:pt x="1532" y="1521"/>
                      <a:pt x="1521" y="1512"/>
                    </a:cubicBezTo>
                    <a:cubicBezTo>
                      <a:pt x="1446" y="1446"/>
                      <a:pt x="1350" y="1410"/>
                      <a:pt x="1269" y="1356"/>
                    </a:cubicBezTo>
                    <a:cubicBezTo>
                      <a:pt x="1261" y="1344"/>
                      <a:pt x="1256" y="1329"/>
                      <a:pt x="1245" y="1320"/>
                    </a:cubicBezTo>
                    <a:cubicBezTo>
                      <a:pt x="1223" y="1301"/>
                      <a:pt x="1173" y="1272"/>
                      <a:pt x="1173" y="1272"/>
                    </a:cubicBezTo>
                    <a:cubicBezTo>
                      <a:pt x="1141" y="1223"/>
                      <a:pt x="1092" y="1210"/>
                      <a:pt x="1041" y="1176"/>
                    </a:cubicBezTo>
                    <a:cubicBezTo>
                      <a:pt x="1002" y="1150"/>
                      <a:pt x="972" y="1118"/>
                      <a:pt x="933" y="1092"/>
                    </a:cubicBezTo>
                    <a:cubicBezTo>
                      <a:pt x="909" y="1056"/>
                      <a:pt x="885" y="1020"/>
                      <a:pt x="861" y="984"/>
                    </a:cubicBezTo>
                    <a:cubicBezTo>
                      <a:pt x="853" y="972"/>
                      <a:pt x="837" y="948"/>
                      <a:pt x="837" y="948"/>
                    </a:cubicBezTo>
                    <a:cubicBezTo>
                      <a:pt x="831" y="850"/>
                      <a:pt x="843" y="656"/>
                      <a:pt x="741" y="588"/>
                    </a:cubicBezTo>
                    <a:cubicBezTo>
                      <a:pt x="673" y="486"/>
                      <a:pt x="527" y="497"/>
                      <a:pt x="429" y="432"/>
                    </a:cubicBezTo>
                    <a:cubicBezTo>
                      <a:pt x="397" y="384"/>
                      <a:pt x="380" y="391"/>
                      <a:pt x="333" y="360"/>
                    </a:cubicBezTo>
                    <a:cubicBezTo>
                      <a:pt x="296" y="304"/>
                      <a:pt x="244" y="295"/>
                      <a:pt x="201" y="252"/>
                    </a:cubicBezTo>
                    <a:cubicBezTo>
                      <a:pt x="156" y="207"/>
                      <a:pt x="181" y="221"/>
                      <a:pt x="129" y="204"/>
                    </a:cubicBezTo>
                    <a:cubicBezTo>
                      <a:pt x="117" y="192"/>
                      <a:pt x="106" y="178"/>
                      <a:pt x="93" y="168"/>
                    </a:cubicBezTo>
                    <a:cubicBezTo>
                      <a:pt x="70" y="150"/>
                      <a:pt x="21" y="120"/>
                      <a:pt x="21" y="120"/>
                    </a:cubicBezTo>
                    <a:cubicBezTo>
                      <a:pt x="0" y="57"/>
                      <a:pt x="9" y="97"/>
                      <a:pt x="9" y="0"/>
                    </a:cubicBezTo>
                  </a:path>
                </a:pathLst>
              </a:custGeom>
              <a:noFill/>
              <a:ln w="38100" cap="flat" cmpd="sng">
                <a:solidFill>
                  <a:srgbClr val="0099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37991" name="Freeform 103"/>
              <p:cNvSpPr>
                <a:spLocks/>
              </p:cNvSpPr>
              <p:nvPr/>
            </p:nvSpPr>
            <p:spPr bwMode="auto">
              <a:xfrm>
                <a:off x="4920" y="1584"/>
                <a:ext cx="291" cy="864"/>
              </a:xfrm>
              <a:custGeom>
                <a:avLst/>
                <a:gdLst>
                  <a:gd name="T0" fmla="*/ 0 w 291"/>
                  <a:gd name="T1" fmla="*/ 864 h 864"/>
                  <a:gd name="T2" fmla="*/ 12 w 291"/>
                  <a:gd name="T3" fmla="*/ 588 h 864"/>
                  <a:gd name="T4" fmla="*/ 36 w 291"/>
                  <a:gd name="T5" fmla="*/ 552 h 864"/>
                  <a:gd name="T6" fmla="*/ 60 w 291"/>
                  <a:gd name="T7" fmla="*/ 408 h 864"/>
                  <a:gd name="T8" fmla="*/ 96 w 291"/>
                  <a:gd name="T9" fmla="*/ 336 h 864"/>
                  <a:gd name="T10" fmla="*/ 108 w 291"/>
                  <a:gd name="T11" fmla="*/ 276 h 864"/>
                  <a:gd name="T12" fmla="*/ 216 w 291"/>
                  <a:gd name="T13" fmla="*/ 216 h 864"/>
                  <a:gd name="T14" fmla="*/ 252 w 291"/>
                  <a:gd name="T15" fmla="*/ 36 h 864"/>
                  <a:gd name="T16" fmla="*/ 288 w 291"/>
                  <a:gd name="T17" fmla="*/ 12 h 864"/>
                  <a:gd name="T18" fmla="*/ 288 w 291"/>
                  <a:gd name="T19" fmla="*/ 0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1" h="864">
                    <a:moveTo>
                      <a:pt x="0" y="864"/>
                    </a:moveTo>
                    <a:cubicBezTo>
                      <a:pt x="4" y="772"/>
                      <a:pt x="1" y="679"/>
                      <a:pt x="12" y="588"/>
                    </a:cubicBezTo>
                    <a:cubicBezTo>
                      <a:pt x="14" y="574"/>
                      <a:pt x="33" y="566"/>
                      <a:pt x="36" y="552"/>
                    </a:cubicBezTo>
                    <a:cubicBezTo>
                      <a:pt x="49" y="499"/>
                      <a:pt x="37" y="455"/>
                      <a:pt x="60" y="408"/>
                    </a:cubicBezTo>
                    <a:cubicBezTo>
                      <a:pt x="89" y="349"/>
                      <a:pt x="81" y="396"/>
                      <a:pt x="96" y="336"/>
                    </a:cubicBezTo>
                    <a:cubicBezTo>
                      <a:pt x="101" y="316"/>
                      <a:pt x="99" y="294"/>
                      <a:pt x="108" y="276"/>
                    </a:cubicBezTo>
                    <a:cubicBezTo>
                      <a:pt x="126" y="239"/>
                      <a:pt x="216" y="216"/>
                      <a:pt x="216" y="216"/>
                    </a:cubicBezTo>
                    <a:cubicBezTo>
                      <a:pt x="284" y="115"/>
                      <a:pt x="183" y="279"/>
                      <a:pt x="252" y="36"/>
                    </a:cubicBezTo>
                    <a:cubicBezTo>
                      <a:pt x="256" y="22"/>
                      <a:pt x="278" y="22"/>
                      <a:pt x="288" y="12"/>
                    </a:cubicBezTo>
                    <a:cubicBezTo>
                      <a:pt x="291" y="9"/>
                      <a:pt x="288" y="4"/>
                      <a:pt x="288" y="0"/>
                    </a:cubicBezTo>
                  </a:path>
                </a:pathLst>
              </a:custGeom>
              <a:noFill/>
              <a:ln w="9525" cap="flat" cmpd="sng">
                <a:solidFill>
                  <a:srgbClr val="0099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37992" name="Freeform 104"/>
              <p:cNvSpPr>
                <a:spLocks/>
              </p:cNvSpPr>
              <p:nvPr/>
            </p:nvSpPr>
            <p:spPr bwMode="auto">
              <a:xfrm>
                <a:off x="4088" y="840"/>
                <a:ext cx="304" cy="888"/>
              </a:xfrm>
              <a:custGeom>
                <a:avLst/>
                <a:gdLst>
                  <a:gd name="T0" fmla="*/ 28 w 304"/>
                  <a:gd name="T1" fmla="*/ 888 h 888"/>
                  <a:gd name="T2" fmla="*/ 4 w 304"/>
                  <a:gd name="T3" fmla="*/ 816 h 888"/>
                  <a:gd name="T4" fmla="*/ 88 w 304"/>
                  <a:gd name="T5" fmla="*/ 588 h 888"/>
                  <a:gd name="T6" fmla="*/ 136 w 304"/>
                  <a:gd name="T7" fmla="*/ 456 h 888"/>
                  <a:gd name="T8" fmla="*/ 148 w 304"/>
                  <a:gd name="T9" fmla="*/ 324 h 888"/>
                  <a:gd name="T10" fmla="*/ 184 w 304"/>
                  <a:gd name="T11" fmla="*/ 312 h 888"/>
                  <a:gd name="T12" fmla="*/ 196 w 304"/>
                  <a:gd name="T13" fmla="*/ 276 h 888"/>
                  <a:gd name="T14" fmla="*/ 208 w 304"/>
                  <a:gd name="T15" fmla="*/ 96 h 888"/>
                  <a:gd name="T16" fmla="*/ 244 w 304"/>
                  <a:gd name="T17" fmla="*/ 72 h 888"/>
                  <a:gd name="T18" fmla="*/ 304 w 304"/>
                  <a:gd name="T19"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888">
                    <a:moveTo>
                      <a:pt x="28" y="888"/>
                    </a:moveTo>
                    <a:cubicBezTo>
                      <a:pt x="20" y="864"/>
                      <a:pt x="0" y="841"/>
                      <a:pt x="4" y="816"/>
                    </a:cubicBezTo>
                    <a:cubicBezTo>
                      <a:pt x="17" y="728"/>
                      <a:pt x="39" y="661"/>
                      <a:pt x="88" y="588"/>
                    </a:cubicBezTo>
                    <a:cubicBezTo>
                      <a:pt x="99" y="533"/>
                      <a:pt x="106" y="502"/>
                      <a:pt x="136" y="456"/>
                    </a:cubicBezTo>
                    <a:cubicBezTo>
                      <a:pt x="140" y="412"/>
                      <a:pt x="134" y="366"/>
                      <a:pt x="148" y="324"/>
                    </a:cubicBezTo>
                    <a:cubicBezTo>
                      <a:pt x="152" y="312"/>
                      <a:pt x="175" y="321"/>
                      <a:pt x="184" y="312"/>
                    </a:cubicBezTo>
                    <a:cubicBezTo>
                      <a:pt x="193" y="303"/>
                      <a:pt x="192" y="288"/>
                      <a:pt x="196" y="276"/>
                    </a:cubicBezTo>
                    <a:cubicBezTo>
                      <a:pt x="200" y="216"/>
                      <a:pt x="194" y="155"/>
                      <a:pt x="208" y="96"/>
                    </a:cubicBezTo>
                    <a:cubicBezTo>
                      <a:pt x="211" y="82"/>
                      <a:pt x="234" y="82"/>
                      <a:pt x="244" y="72"/>
                    </a:cubicBezTo>
                    <a:cubicBezTo>
                      <a:pt x="274" y="42"/>
                      <a:pt x="260" y="0"/>
                      <a:pt x="304" y="0"/>
                    </a:cubicBezTo>
                  </a:path>
                </a:pathLst>
              </a:custGeom>
              <a:noFill/>
              <a:ln w="9525" cap="flat" cmpd="sng">
                <a:solidFill>
                  <a:srgbClr val="0099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37993" name="Freeform 105"/>
              <p:cNvSpPr>
                <a:spLocks/>
              </p:cNvSpPr>
              <p:nvPr/>
            </p:nvSpPr>
            <p:spPr bwMode="auto">
              <a:xfrm>
                <a:off x="2774" y="1044"/>
                <a:ext cx="322" cy="672"/>
              </a:xfrm>
              <a:custGeom>
                <a:avLst/>
                <a:gdLst>
                  <a:gd name="T0" fmla="*/ 322 w 322"/>
                  <a:gd name="T1" fmla="*/ 672 h 672"/>
                  <a:gd name="T2" fmla="*/ 262 w 322"/>
                  <a:gd name="T3" fmla="*/ 384 h 672"/>
                  <a:gd name="T4" fmla="*/ 226 w 322"/>
                  <a:gd name="T5" fmla="*/ 372 h 672"/>
                  <a:gd name="T6" fmla="*/ 190 w 322"/>
                  <a:gd name="T7" fmla="*/ 348 h 672"/>
                  <a:gd name="T8" fmla="*/ 118 w 322"/>
                  <a:gd name="T9" fmla="*/ 324 h 672"/>
                  <a:gd name="T10" fmla="*/ 190 w 322"/>
                  <a:gd name="T11" fmla="*/ 0 h 672"/>
                </a:gdLst>
                <a:ahLst/>
                <a:cxnLst>
                  <a:cxn ang="0">
                    <a:pos x="T0" y="T1"/>
                  </a:cxn>
                  <a:cxn ang="0">
                    <a:pos x="T2" y="T3"/>
                  </a:cxn>
                  <a:cxn ang="0">
                    <a:pos x="T4" y="T5"/>
                  </a:cxn>
                  <a:cxn ang="0">
                    <a:pos x="T6" y="T7"/>
                  </a:cxn>
                  <a:cxn ang="0">
                    <a:pos x="T8" y="T9"/>
                  </a:cxn>
                  <a:cxn ang="0">
                    <a:pos x="T10" y="T11"/>
                  </a:cxn>
                </a:cxnLst>
                <a:rect l="0" t="0" r="r" b="b"/>
                <a:pathLst>
                  <a:path w="322" h="672">
                    <a:moveTo>
                      <a:pt x="322" y="672"/>
                    </a:moveTo>
                    <a:cubicBezTo>
                      <a:pt x="223" y="606"/>
                      <a:pt x="287" y="510"/>
                      <a:pt x="262" y="384"/>
                    </a:cubicBezTo>
                    <a:cubicBezTo>
                      <a:pt x="260" y="372"/>
                      <a:pt x="237" y="378"/>
                      <a:pt x="226" y="372"/>
                    </a:cubicBezTo>
                    <a:cubicBezTo>
                      <a:pt x="213" y="366"/>
                      <a:pt x="203" y="354"/>
                      <a:pt x="190" y="348"/>
                    </a:cubicBezTo>
                    <a:cubicBezTo>
                      <a:pt x="167" y="338"/>
                      <a:pt x="118" y="324"/>
                      <a:pt x="118" y="324"/>
                    </a:cubicBezTo>
                    <a:cubicBezTo>
                      <a:pt x="0" y="206"/>
                      <a:pt x="99" y="91"/>
                      <a:pt x="190" y="0"/>
                    </a:cubicBezTo>
                  </a:path>
                </a:pathLst>
              </a:custGeom>
              <a:noFill/>
              <a:ln w="12700" cap="flat" cmpd="sng">
                <a:solidFill>
                  <a:srgbClr val="0099FF"/>
                </a:solidFill>
                <a:prstDash val="solid"/>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grpSp>
      </p:grpSp>
      <p:sp>
        <p:nvSpPr>
          <p:cNvPr id="37994" name="Freeform 106"/>
          <p:cNvSpPr>
            <a:spLocks/>
          </p:cNvSpPr>
          <p:nvPr/>
        </p:nvSpPr>
        <p:spPr bwMode="auto">
          <a:xfrm>
            <a:off x="1657350" y="5291138"/>
            <a:ext cx="246063" cy="595312"/>
          </a:xfrm>
          <a:custGeom>
            <a:avLst/>
            <a:gdLst>
              <a:gd name="T0" fmla="*/ 60 w 155"/>
              <a:gd name="T1" fmla="*/ 351 h 375"/>
              <a:gd name="T2" fmla="*/ 36 w 155"/>
              <a:gd name="T3" fmla="*/ 207 h 375"/>
              <a:gd name="T4" fmla="*/ 24 w 155"/>
              <a:gd name="T5" fmla="*/ 171 h 375"/>
              <a:gd name="T6" fmla="*/ 12 w 155"/>
              <a:gd name="T7" fmla="*/ 135 h 375"/>
              <a:gd name="T8" fmla="*/ 108 w 155"/>
              <a:gd name="T9" fmla="*/ 27 h 375"/>
              <a:gd name="T10" fmla="*/ 108 w 155"/>
              <a:gd name="T11" fmla="*/ 207 h 375"/>
              <a:gd name="T12" fmla="*/ 144 w 155"/>
              <a:gd name="T13" fmla="*/ 219 h 375"/>
              <a:gd name="T14" fmla="*/ 108 w 155"/>
              <a:gd name="T15" fmla="*/ 303 h 375"/>
              <a:gd name="T16" fmla="*/ 84 w 155"/>
              <a:gd name="T17" fmla="*/ 375 h 375"/>
              <a:gd name="T18" fmla="*/ 60 w 155"/>
              <a:gd name="T19" fmla="*/ 35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375">
                <a:moveTo>
                  <a:pt x="60" y="351"/>
                </a:moveTo>
                <a:cubicBezTo>
                  <a:pt x="80" y="292"/>
                  <a:pt x="54" y="262"/>
                  <a:pt x="36" y="207"/>
                </a:cubicBezTo>
                <a:cubicBezTo>
                  <a:pt x="32" y="195"/>
                  <a:pt x="28" y="183"/>
                  <a:pt x="24" y="171"/>
                </a:cubicBezTo>
                <a:cubicBezTo>
                  <a:pt x="20" y="159"/>
                  <a:pt x="12" y="135"/>
                  <a:pt x="12" y="135"/>
                </a:cubicBezTo>
                <a:cubicBezTo>
                  <a:pt x="25" y="19"/>
                  <a:pt x="0" y="0"/>
                  <a:pt x="108" y="27"/>
                </a:cubicBezTo>
                <a:cubicBezTo>
                  <a:pt x="102" y="76"/>
                  <a:pt x="83" y="157"/>
                  <a:pt x="108" y="207"/>
                </a:cubicBezTo>
                <a:cubicBezTo>
                  <a:pt x="114" y="218"/>
                  <a:pt x="132" y="215"/>
                  <a:pt x="144" y="219"/>
                </a:cubicBezTo>
                <a:cubicBezTo>
                  <a:pt x="112" y="346"/>
                  <a:pt x="155" y="196"/>
                  <a:pt x="108" y="303"/>
                </a:cubicBezTo>
                <a:cubicBezTo>
                  <a:pt x="98" y="326"/>
                  <a:pt x="84" y="375"/>
                  <a:pt x="84" y="375"/>
                </a:cubicBezTo>
                <a:cubicBezTo>
                  <a:pt x="43" y="361"/>
                  <a:pt x="39" y="372"/>
                  <a:pt x="60" y="351"/>
                </a:cubicBezTo>
                <a:close/>
              </a:path>
            </a:pathLst>
          </a:custGeom>
          <a:solidFill>
            <a:srgbClr val="0099FF"/>
          </a:solidFill>
          <a:ln>
            <a:noFill/>
          </a:ln>
          <a:effectLst/>
          <a:extLst>
            <a:ext uri="{91240B29-F687-4f45-9708-019B960494DF}">
              <a14:hiddenLine xmlns:a14="http://schemas.microsoft.com/office/drawing/2010/main" xmlns="" w="9525" cap="flat" cmpd="sng">
                <a:solidFill>
                  <a:schemeClr val="tx1"/>
                </a:solidFill>
                <a:prstDash val="solid"/>
                <a:round/>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38001" name="Text Box 113"/>
          <p:cNvSpPr txBox="1">
            <a:spLocks noChangeArrowheads="1"/>
          </p:cNvSpPr>
          <p:nvPr/>
        </p:nvSpPr>
        <p:spPr bwMode="auto">
          <a:xfrm>
            <a:off x="1068388" y="5211763"/>
            <a:ext cx="2058987" cy="60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solidFill>
                  <a:srgbClr val="000000"/>
                </a:solidFill>
              </a:rPr>
              <a:t>Jerusalem</a:t>
            </a:r>
          </a:p>
        </p:txBody>
      </p:sp>
      <p:sp>
        <p:nvSpPr>
          <p:cNvPr id="38002" name="Text Box 114"/>
          <p:cNvSpPr txBox="1">
            <a:spLocks noChangeArrowheads="1"/>
          </p:cNvSpPr>
          <p:nvPr/>
        </p:nvSpPr>
        <p:spPr bwMode="auto">
          <a:xfrm>
            <a:off x="2597150" y="1649413"/>
            <a:ext cx="1449388" cy="60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solidFill>
                  <a:srgbClr val="000000"/>
                </a:solidFill>
              </a:rPr>
              <a:t>Aleppo</a:t>
            </a:r>
          </a:p>
        </p:txBody>
      </p:sp>
      <p:sp>
        <p:nvSpPr>
          <p:cNvPr id="38003" name="Text Box 115"/>
          <p:cNvSpPr txBox="1">
            <a:spLocks noChangeArrowheads="1"/>
          </p:cNvSpPr>
          <p:nvPr/>
        </p:nvSpPr>
        <p:spPr bwMode="auto">
          <a:xfrm>
            <a:off x="4283075" y="3954463"/>
            <a:ext cx="1652588" cy="600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200">
                <a:solidFill>
                  <a:srgbClr val="000000"/>
                </a:solidFill>
              </a:rPr>
              <a:t>Babylon</a:t>
            </a:r>
          </a:p>
        </p:txBody>
      </p:sp>
      <p:sp>
        <p:nvSpPr>
          <p:cNvPr id="38004" name="Oval 116"/>
          <p:cNvSpPr>
            <a:spLocks noChangeArrowheads="1"/>
          </p:cNvSpPr>
          <p:nvPr/>
        </p:nvSpPr>
        <p:spPr bwMode="auto">
          <a:xfrm>
            <a:off x="2168525" y="1679575"/>
            <a:ext cx="5868988" cy="4910138"/>
          </a:xfrm>
          <a:prstGeom prst="ellipse">
            <a:avLst/>
          </a:prstGeom>
          <a:solidFill>
            <a:srgbClr val="66FF66">
              <a:alpha val="46001"/>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dirty="0">
                <a:solidFill>
                  <a:srgbClr val="000000"/>
                </a:solidFill>
                <a:latin typeface="Impact" charset="0"/>
              </a:rPr>
              <a:t>Political power </a:t>
            </a:r>
          </a:p>
          <a:p>
            <a:pPr>
              <a:defRPr/>
            </a:pPr>
            <a:r>
              <a:rPr lang="en-US" dirty="0">
                <a:solidFill>
                  <a:srgbClr val="000000"/>
                </a:solidFill>
                <a:latin typeface="Impact" charset="0"/>
              </a:rPr>
              <a:t>Idol worship</a:t>
            </a:r>
          </a:p>
          <a:p>
            <a:pPr>
              <a:defRPr/>
            </a:pPr>
            <a:r>
              <a:rPr lang="en-US" dirty="0">
                <a:solidFill>
                  <a:srgbClr val="000000"/>
                </a:solidFill>
                <a:latin typeface="Impact" charset="0"/>
              </a:rPr>
              <a:t>Example of Israel</a:t>
            </a:r>
          </a:p>
          <a:p>
            <a:pPr>
              <a:defRPr/>
            </a:pPr>
            <a:r>
              <a:rPr lang="en-US" dirty="0">
                <a:solidFill>
                  <a:srgbClr val="000000"/>
                </a:solidFill>
                <a:latin typeface="Impact" charset="0"/>
              </a:rPr>
              <a:t>Prophet Jeremiah</a:t>
            </a:r>
          </a:p>
          <a:p>
            <a:pPr>
              <a:defRPr/>
            </a:pPr>
            <a:r>
              <a:rPr lang="en-US" dirty="0">
                <a:solidFill>
                  <a:srgbClr val="000000"/>
                </a:solidFill>
                <a:latin typeface="Impact" charset="0"/>
              </a:rPr>
              <a:t>No repentance</a:t>
            </a:r>
          </a:p>
        </p:txBody>
      </p:sp>
      <p:sp>
        <p:nvSpPr>
          <p:cNvPr id="38006" name="Oval 118"/>
          <p:cNvSpPr>
            <a:spLocks noChangeArrowheads="1"/>
          </p:cNvSpPr>
          <p:nvPr/>
        </p:nvSpPr>
        <p:spPr bwMode="auto">
          <a:xfrm>
            <a:off x="6677025" y="1116013"/>
            <a:ext cx="3457575" cy="2720975"/>
          </a:xfrm>
          <a:prstGeom prst="ellipse">
            <a:avLst/>
          </a:prstGeom>
          <a:solidFill>
            <a:srgbClr val="66FF66">
              <a:alpha val="46001"/>
            </a:srgbClr>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r>
              <a:rPr lang="en-US" sz="2400">
                <a:solidFill>
                  <a:srgbClr val="000000"/>
                </a:solidFill>
                <a:latin typeface="Impact" charset="0"/>
              </a:rPr>
              <a:t>Political power </a:t>
            </a:r>
          </a:p>
          <a:p>
            <a:pPr>
              <a:defRPr/>
            </a:pPr>
            <a:r>
              <a:rPr lang="en-US" sz="2400">
                <a:solidFill>
                  <a:srgbClr val="000000"/>
                </a:solidFill>
                <a:latin typeface="Impact" charset="0"/>
              </a:rPr>
              <a:t>Idol worship</a:t>
            </a:r>
          </a:p>
          <a:p>
            <a:pPr>
              <a:defRPr/>
            </a:pPr>
            <a:r>
              <a:rPr lang="en-US" sz="2400">
                <a:solidFill>
                  <a:srgbClr val="000000"/>
                </a:solidFill>
                <a:latin typeface="Impact" charset="0"/>
              </a:rPr>
              <a:t>Example of Israel</a:t>
            </a:r>
          </a:p>
          <a:p>
            <a:pPr>
              <a:defRPr/>
            </a:pPr>
            <a:r>
              <a:rPr lang="en-US" sz="2400">
                <a:solidFill>
                  <a:srgbClr val="000000"/>
                </a:solidFill>
                <a:latin typeface="Impact" charset="0"/>
              </a:rPr>
              <a:t>Prophet Jeremiah</a:t>
            </a:r>
          </a:p>
          <a:p>
            <a:pPr>
              <a:defRPr/>
            </a:pPr>
            <a:r>
              <a:rPr lang="en-US" sz="2400">
                <a:solidFill>
                  <a:srgbClr val="000000"/>
                </a:solidFill>
                <a:latin typeface="Impact" charset="0"/>
              </a:rPr>
              <a:t>No repentance</a:t>
            </a:r>
          </a:p>
        </p:txBody>
      </p:sp>
      <p:sp>
        <p:nvSpPr>
          <p:cNvPr id="38012" name="Freeform 124"/>
          <p:cNvSpPr>
            <a:spLocks/>
          </p:cNvSpPr>
          <p:nvPr/>
        </p:nvSpPr>
        <p:spPr bwMode="auto">
          <a:xfrm>
            <a:off x="1809750" y="2362200"/>
            <a:ext cx="1031875" cy="2667000"/>
          </a:xfrm>
          <a:custGeom>
            <a:avLst/>
            <a:gdLst>
              <a:gd name="T0" fmla="*/ 0 w 650"/>
              <a:gd name="T1" fmla="*/ 1680 h 1680"/>
              <a:gd name="T2" fmla="*/ 12 w 650"/>
              <a:gd name="T3" fmla="*/ 1512 h 1680"/>
              <a:gd name="T4" fmla="*/ 84 w 650"/>
              <a:gd name="T5" fmla="*/ 1416 h 1680"/>
              <a:gd name="T6" fmla="*/ 144 w 650"/>
              <a:gd name="T7" fmla="*/ 1128 h 1680"/>
              <a:gd name="T8" fmla="*/ 156 w 650"/>
              <a:gd name="T9" fmla="*/ 924 h 1680"/>
              <a:gd name="T10" fmla="*/ 192 w 650"/>
              <a:gd name="T11" fmla="*/ 900 h 1680"/>
              <a:gd name="T12" fmla="*/ 204 w 650"/>
              <a:gd name="T13" fmla="*/ 792 h 1680"/>
              <a:gd name="T14" fmla="*/ 348 w 650"/>
              <a:gd name="T15" fmla="*/ 708 h 1680"/>
              <a:gd name="T16" fmla="*/ 348 w 650"/>
              <a:gd name="T17" fmla="*/ 540 h 1680"/>
              <a:gd name="T18" fmla="*/ 324 w 650"/>
              <a:gd name="T19" fmla="*/ 468 h 1680"/>
              <a:gd name="T20" fmla="*/ 348 w 650"/>
              <a:gd name="T21" fmla="*/ 348 h 1680"/>
              <a:gd name="T22" fmla="*/ 384 w 650"/>
              <a:gd name="T23" fmla="*/ 276 h 1680"/>
              <a:gd name="T24" fmla="*/ 396 w 650"/>
              <a:gd name="T25" fmla="*/ 192 h 1680"/>
              <a:gd name="T26" fmla="*/ 432 w 650"/>
              <a:gd name="T27" fmla="*/ 180 h 1680"/>
              <a:gd name="T28" fmla="*/ 468 w 650"/>
              <a:gd name="T29" fmla="*/ 108 h 1680"/>
              <a:gd name="T30" fmla="*/ 540 w 650"/>
              <a:gd name="T31" fmla="*/ 84 h 1680"/>
              <a:gd name="T32" fmla="*/ 564 w 650"/>
              <a:gd name="T33" fmla="*/ 48 h 1680"/>
              <a:gd name="T34" fmla="*/ 624 w 650"/>
              <a:gd name="T35" fmla="*/ 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1680">
                <a:moveTo>
                  <a:pt x="0" y="1680"/>
                </a:moveTo>
                <a:cubicBezTo>
                  <a:pt x="46" y="1611"/>
                  <a:pt x="38" y="1591"/>
                  <a:pt x="12" y="1512"/>
                </a:cubicBezTo>
                <a:cubicBezTo>
                  <a:pt x="42" y="1467"/>
                  <a:pt x="67" y="1466"/>
                  <a:pt x="84" y="1416"/>
                </a:cubicBezTo>
                <a:cubicBezTo>
                  <a:pt x="92" y="1316"/>
                  <a:pt x="87" y="1214"/>
                  <a:pt x="144" y="1128"/>
                </a:cubicBezTo>
                <a:cubicBezTo>
                  <a:pt x="148" y="1060"/>
                  <a:pt x="142" y="991"/>
                  <a:pt x="156" y="924"/>
                </a:cubicBezTo>
                <a:cubicBezTo>
                  <a:pt x="159" y="910"/>
                  <a:pt x="187" y="914"/>
                  <a:pt x="192" y="900"/>
                </a:cubicBezTo>
                <a:cubicBezTo>
                  <a:pt x="204" y="866"/>
                  <a:pt x="187" y="824"/>
                  <a:pt x="204" y="792"/>
                </a:cubicBezTo>
                <a:cubicBezTo>
                  <a:pt x="222" y="759"/>
                  <a:pt x="307" y="722"/>
                  <a:pt x="348" y="708"/>
                </a:cubicBezTo>
                <a:cubicBezTo>
                  <a:pt x="367" y="632"/>
                  <a:pt x="368" y="649"/>
                  <a:pt x="348" y="540"/>
                </a:cubicBezTo>
                <a:cubicBezTo>
                  <a:pt x="343" y="515"/>
                  <a:pt x="324" y="468"/>
                  <a:pt x="324" y="468"/>
                </a:cubicBezTo>
                <a:cubicBezTo>
                  <a:pt x="328" y="437"/>
                  <a:pt x="331" y="382"/>
                  <a:pt x="348" y="348"/>
                </a:cubicBezTo>
                <a:cubicBezTo>
                  <a:pt x="395" y="255"/>
                  <a:pt x="354" y="366"/>
                  <a:pt x="384" y="276"/>
                </a:cubicBezTo>
                <a:cubicBezTo>
                  <a:pt x="388" y="248"/>
                  <a:pt x="383" y="217"/>
                  <a:pt x="396" y="192"/>
                </a:cubicBezTo>
                <a:cubicBezTo>
                  <a:pt x="402" y="181"/>
                  <a:pt x="423" y="189"/>
                  <a:pt x="432" y="180"/>
                </a:cubicBezTo>
                <a:cubicBezTo>
                  <a:pt x="473" y="139"/>
                  <a:pt x="409" y="145"/>
                  <a:pt x="468" y="108"/>
                </a:cubicBezTo>
                <a:cubicBezTo>
                  <a:pt x="489" y="95"/>
                  <a:pt x="540" y="84"/>
                  <a:pt x="540" y="84"/>
                </a:cubicBezTo>
                <a:cubicBezTo>
                  <a:pt x="548" y="72"/>
                  <a:pt x="552" y="56"/>
                  <a:pt x="564" y="48"/>
                </a:cubicBezTo>
                <a:cubicBezTo>
                  <a:pt x="636" y="3"/>
                  <a:pt x="650" y="53"/>
                  <a:pt x="624" y="0"/>
                </a:cubicBezTo>
              </a:path>
            </a:pathLst>
          </a:custGeom>
          <a:noFill/>
          <a:ln w="38100" cap="flat" cmpd="sng">
            <a:solidFill>
              <a:srgbClr val="990033"/>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38013" name="Freeform 125"/>
          <p:cNvSpPr>
            <a:spLocks/>
          </p:cNvSpPr>
          <p:nvPr/>
        </p:nvSpPr>
        <p:spPr bwMode="auto">
          <a:xfrm>
            <a:off x="2990850" y="2373313"/>
            <a:ext cx="4476750" cy="2122487"/>
          </a:xfrm>
          <a:custGeom>
            <a:avLst/>
            <a:gdLst>
              <a:gd name="T0" fmla="*/ 0 w 2820"/>
              <a:gd name="T1" fmla="*/ 5 h 1337"/>
              <a:gd name="T2" fmla="*/ 84 w 2820"/>
              <a:gd name="T3" fmla="*/ 17 h 1337"/>
              <a:gd name="T4" fmla="*/ 120 w 2820"/>
              <a:gd name="T5" fmla="*/ 125 h 1337"/>
              <a:gd name="T6" fmla="*/ 168 w 2820"/>
              <a:gd name="T7" fmla="*/ 137 h 1337"/>
              <a:gd name="T8" fmla="*/ 240 w 2820"/>
              <a:gd name="T9" fmla="*/ 185 h 1337"/>
              <a:gd name="T10" fmla="*/ 252 w 2820"/>
              <a:gd name="T11" fmla="*/ 221 h 1337"/>
              <a:gd name="T12" fmla="*/ 432 w 2820"/>
              <a:gd name="T13" fmla="*/ 281 h 1337"/>
              <a:gd name="T14" fmla="*/ 588 w 2820"/>
              <a:gd name="T15" fmla="*/ 341 h 1337"/>
              <a:gd name="T16" fmla="*/ 996 w 2820"/>
              <a:gd name="T17" fmla="*/ 353 h 1337"/>
              <a:gd name="T18" fmla="*/ 1068 w 2820"/>
              <a:gd name="T19" fmla="*/ 389 h 1337"/>
              <a:gd name="T20" fmla="*/ 1236 w 2820"/>
              <a:gd name="T21" fmla="*/ 437 h 1337"/>
              <a:gd name="T22" fmla="*/ 1308 w 2820"/>
              <a:gd name="T23" fmla="*/ 617 h 1337"/>
              <a:gd name="T24" fmla="*/ 1344 w 2820"/>
              <a:gd name="T25" fmla="*/ 689 h 1337"/>
              <a:gd name="T26" fmla="*/ 1380 w 2820"/>
              <a:gd name="T27" fmla="*/ 701 h 1337"/>
              <a:gd name="T28" fmla="*/ 1512 w 2820"/>
              <a:gd name="T29" fmla="*/ 749 h 1337"/>
              <a:gd name="T30" fmla="*/ 1620 w 2820"/>
              <a:gd name="T31" fmla="*/ 809 h 1337"/>
              <a:gd name="T32" fmla="*/ 1632 w 2820"/>
              <a:gd name="T33" fmla="*/ 857 h 1337"/>
              <a:gd name="T34" fmla="*/ 1704 w 2820"/>
              <a:gd name="T35" fmla="*/ 881 h 1337"/>
              <a:gd name="T36" fmla="*/ 1728 w 2820"/>
              <a:gd name="T37" fmla="*/ 953 h 1337"/>
              <a:gd name="T38" fmla="*/ 1740 w 2820"/>
              <a:gd name="T39" fmla="*/ 989 h 1337"/>
              <a:gd name="T40" fmla="*/ 1896 w 2820"/>
              <a:gd name="T41" fmla="*/ 1037 h 1337"/>
              <a:gd name="T42" fmla="*/ 2064 w 2820"/>
              <a:gd name="T43" fmla="*/ 1133 h 1337"/>
              <a:gd name="T44" fmla="*/ 2532 w 2820"/>
              <a:gd name="T45" fmla="*/ 1145 h 1337"/>
              <a:gd name="T46" fmla="*/ 2688 w 2820"/>
              <a:gd name="T47" fmla="*/ 1193 h 1337"/>
              <a:gd name="T48" fmla="*/ 2820 w 2820"/>
              <a:gd name="T49" fmla="*/ 1337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20" h="1337">
                <a:moveTo>
                  <a:pt x="0" y="5"/>
                </a:moveTo>
                <a:cubicBezTo>
                  <a:pt x="28" y="9"/>
                  <a:pt x="62" y="0"/>
                  <a:pt x="84" y="17"/>
                </a:cubicBezTo>
                <a:cubicBezTo>
                  <a:pt x="114" y="40"/>
                  <a:pt x="108" y="89"/>
                  <a:pt x="120" y="125"/>
                </a:cubicBezTo>
                <a:cubicBezTo>
                  <a:pt x="125" y="141"/>
                  <a:pt x="152" y="133"/>
                  <a:pt x="168" y="137"/>
                </a:cubicBezTo>
                <a:cubicBezTo>
                  <a:pt x="192" y="153"/>
                  <a:pt x="231" y="158"/>
                  <a:pt x="240" y="185"/>
                </a:cubicBezTo>
                <a:cubicBezTo>
                  <a:pt x="244" y="197"/>
                  <a:pt x="242" y="214"/>
                  <a:pt x="252" y="221"/>
                </a:cubicBezTo>
                <a:cubicBezTo>
                  <a:pt x="290" y="248"/>
                  <a:pt x="390" y="272"/>
                  <a:pt x="432" y="281"/>
                </a:cubicBezTo>
                <a:cubicBezTo>
                  <a:pt x="488" y="293"/>
                  <a:pt x="527" y="338"/>
                  <a:pt x="588" y="341"/>
                </a:cubicBezTo>
                <a:cubicBezTo>
                  <a:pt x="724" y="348"/>
                  <a:pt x="860" y="349"/>
                  <a:pt x="996" y="353"/>
                </a:cubicBezTo>
                <a:cubicBezTo>
                  <a:pt x="1086" y="383"/>
                  <a:pt x="975" y="342"/>
                  <a:pt x="1068" y="389"/>
                </a:cubicBezTo>
                <a:cubicBezTo>
                  <a:pt x="1119" y="415"/>
                  <a:pt x="1181" y="419"/>
                  <a:pt x="1236" y="437"/>
                </a:cubicBezTo>
                <a:cubicBezTo>
                  <a:pt x="1273" y="492"/>
                  <a:pt x="1287" y="555"/>
                  <a:pt x="1308" y="617"/>
                </a:cubicBezTo>
                <a:cubicBezTo>
                  <a:pt x="1316" y="641"/>
                  <a:pt x="1323" y="672"/>
                  <a:pt x="1344" y="689"/>
                </a:cubicBezTo>
                <a:cubicBezTo>
                  <a:pt x="1354" y="697"/>
                  <a:pt x="1368" y="697"/>
                  <a:pt x="1380" y="701"/>
                </a:cubicBezTo>
                <a:cubicBezTo>
                  <a:pt x="1430" y="775"/>
                  <a:pt x="1376" y="715"/>
                  <a:pt x="1512" y="749"/>
                </a:cubicBezTo>
                <a:cubicBezTo>
                  <a:pt x="1531" y="754"/>
                  <a:pt x="1602" y="797"/>
                  <a:pt x="1620" y="809"/>
                </a:cubicBezTo>
                <a:cubicBezTo>
                  <a:pt x="1624" y="825"/>
                  <a:pt x="1619" y="846"/>
                  <a:pt x="1632" y="857"/>
                </a:cubicBezTo>
                <a:cubicBezTo>
                  <a:pt x="1651" y="873"/>
                  <a:pt x="1704" y="881"/>
                  <a:pt x="1704" y="881"/>
                </a:cubicBezTo>
                <a:cubicBezTo>
                  <a:pt x="1712" y="905"/>
                  <a:pt x="1720" y="929"/>
                  <a:pt x="1728" y="953"/>
                </a:cubicBezTo>
                <a:cubicBezTo>
                  <a:pt x="1732" y="965"/>
                  <a:pt x="1728" y="985"/>
                  <a:pt x="1740" y="989"/>
                </a:cubicBezTo>
                <a:cubicBezTo>
                  <a:pt x="1792" y="1006"/>
                  <a:pt x="1844" y="1020"/>
                  <a:pt x="1896" y="1037"/>
                </a:cubicBezTo>
                <a:cubicBezTo>
                  <a:pt x="1930" y="1140"/>
                  <a:pt x="1938" y="1128"/>
                  <a:pt x="2064" y="1133"/>
                </a:cubicBezTo>
                <a:cubicBezTo>
                  <a:pt x="2220" y="1139"/>
                  <a:pt x="2376" y="1141"/>
                  <a:pt x="2532" y="1145"/>
                </a:cubicBezTo>
                <a:cubicBezTo>
                  <a:pt x="2585" y="1163"/>
                  <a:pt x="2635" y="1180"/>
                  <a:pt x="2688" y="1193"/>
                </a:cubicBezTo>
                <a:cubicBezTo>
                  <a:pt x="2710" y="1260"/>
                  <a:pt x="2733" y="1337"/>
                  <a:pt x="2820" y="1337"/>
                </a:cubicBezTo>
              </a:path>
            </a:pathLst>
          </a:custGeom>
          <a:noFill/>
          <a:ln w="38100" cap="flat" cmpd="sng">
            <a:solidFill>
              <a:srgbClr val="990033"/>
            </a:solidFill>
            <a:prstDash val="dash"/>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spAutoFit/>
          </a:bodyPr>
          <a:lstStyle/>
          <a:p>
            <a:pPr>
              <a:defRPr/>
            </a:pPr>
            <a:endParaRPr lang="en-US">
              <a:solidFill>
                <a:srgbClr val="000000"/>
              </a:solidFill>
            </a:endParaRPr>
          </a:p>
        </p:txBody>
      </p:sp>
      <p:sp>
        <p:nvSpPr>
          <p:cNvPr id="38014" name="Text Box 126"/>
          <p:cNvSpPr txBox="1">
            <a:spLocks noChangeArrowheads="1"/>
          </p:cNvSpPr>
          <p:nvPr/>
        </p:nvSpPr>
        <p:spPr bwMode="auto">
          <a:xfrm>
            <a:off x="6303963" y="4335463"/>
            <a:ext cx="2414587" cy="727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4000">
                <a:solidFill>
                  <a:srgbClr val="000000"/>
                </a:solidFill>
              </a:rPr>
              <a:t>Babylonia</a:t>
            </a:r>
          </a:p>
        </p:txBody>
      </p:sp>
      <p:pic>
        <p:nvPicPr>
          <p:cNvPr id="38015" name="enemy attack - conquer.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665163" y="6858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7962"/>
                                        </p:tgtEl>
                                        <p:attrNameLst>
                                          <p:attrName>style.visibility</p:attrName>
                                        </p:attrNameLst>
                                      </p:cBhvr>
                                      <p:to>
                                        <p:strVal val="visible"/>
                                      </p:to>
                                    </p:set>
                                    <p:anim calcmode="lin" valueType="num">
                                      <p:cBhvr>
                                        <p:cTn id="7" dur="500" fill="hold"/>
                                        <p:tgtEl>
                                          <p:spTgt spid="37962"/>
                                        </p:tgtEl>
                                        <p:attrNameLst>
                                          <p:attrName>ppt_w</p:attrName>
                                        </p:attrNameLst>
                                      </p:cBhvr>
                                      <p:tavLst>
                                        <p:tav tm="0">
                                          <p:val>
                                            <p:fltVal val="0"/>
                                          </p:val>
                                        </p:tav>
                                        <p:tav tm="100000">
                                          <p:val>
                                            <p:strVal val="#ppt_w"/>
                                          </p:val>
                                        </p:tav>
                                      </p:tavLst>
                                    </p:anim>
                                    <p:anim calcmode="lin" valueType="num">
                                      <p:cBhvr>
                                        <p:cTn id="8" dur="500" fill="hold"/>
                                        <p:tgtEl>
                                          <p:spTgt spid="37962"/>
                                        </p:tgtEl>
                                        <p:attrNameLst>
                                          <p:attrName>ppt_h</p:attrName>
                                        </p:attrNameLst>
                                      </p:cBhvr>
                                      <p:tavLst>
                                        <p:tav tm="0">
                                          <p:val>
                                            <p:fltVal val="0"/>
                                          </p:val>
                                        </p:tav>
                                        <p:tav tm="100000">
                                          <p:val>
                                            <p:strVal val="#ppt_h"/>
                                          </p:val>
                                        </p:tav>
                                      </p:tavLst>
                                    </p:anim>
                                    <p:anim calcmode="lin" valueType="num">
                                      <p:cBhvr>
                                        <p:cTn id="9" dur="500" fill="hold"/>
                                        <p:tgtEl>
                                          <p:spTgt spid="37962"/>
                                        </p:tgtEl>
                                        <p:attrNameLst>
                                          <p:attrName>style.rotation</p:attrName>
                                        </p:attrNameLst>
                                      </p:cBhvr>
                                      <p:tavLst>
                                        <p:tav tm="0">
                                          <p:val>
                                            <p:fltVal val="360"/>
                                          </p:val>
                                        </p:tav>
                                        <p:tav tm="100000">
                                          <p:val>
                                            <p:fltVal val="0"/>
                                          </p:val>
                                        </p:tav>
                                      </p:tavLst>
                                    </p:anim>
                                    <p:animEffect transition="in" filter="fade">
                                      <p:cBhvr>
                                        <p:cTn id="10" dur="500"/>
                                        <p:tgtEl>
                                          <p:spTgt spid="37962"/>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37917">
                                            <p:txEl>
                                              <p:pRg st="1" end="1"/>
                                            </p:txEl>
                                          </p:spTgt>
                                        </p:tgtEl>
                                        <p:attrNameLst>
                                          <p:attrName>style.visibility</p:attrName>
                                        </p:attrNameLst>
                                      </p:cBhvr>
                                      <p:to>
                                        <p:strVal val="visible"/>
                                      </p:to>
                                    </p:set>
                                    <p:anim calcmode="lin" valueType="num">
                                      <p:cBhvr>
                                        <p:cTn id="14" dur="500" fill="hold"/>
                                        <p:tgtEl>
                                          <p:spTgt spid="37917">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7917">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7917">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7917">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791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38004">
                                            <p:bg/>
                                          </p:spTgt>
                                        </p:tgtEl>
                                        <p:attrNameLst>
                                          <p:attrName>style.visibility</p:attrName>
                                        </p:attrNameLst>
                                      </p:cBhvr>
                                      <p:to>
                                        <p:strVal val="visible"/>
                                      </p:to>
                                    </p:set>
                                    <p:anim calcmode="lin" valueType="num">
                                      <p:cBhvr>
                                        <p:cTn id="23" dur="500" fill="hold"/>
                                        <p:tgtEl>
                                          <p:spTgt spid="38004">
                                            <p:bg/>
                                          </p:spTgt>
                                        </p:tgtEl>
                                        <p:attrNameLst>
                                          <p:attrName>ppt_w</p:attrName>
                                        </p:attrNameLst>
                                      </p:cBhvr>
                                      <p:tavLst>
                                        <p:tav tm="0">
                                          <p:val>
                                            <p:fltVal val="0"/>
                                          </p:val>
                                        </p:tav>
                                        <p:tav tm="100000">
                                          <p:val>
                                            <p:strVal val="#ppt_w"/>
                                          </p:val>
                                        </p:tav>
                                      </p:tavLst>
                                    </p:anim>
                                    <p:anim calcmode="lin" valueType="num">
                                      <p:cBhvr>
                                        <p:cTn id="24" dur="500" fill="hold"/>
                                        <p:tgtEl>
                                          <p:spTgt spid="38004">
                                            <p:bg/>
                                          </p:spTgt>
                                        </p:tgtEl>
                                        <p:attrNameLst>
                                          <p:attrName>ppt_h</p:attrName>
                                        </p:attrNameLst>
                                      </p:cBhvr>
                                      <p:tavLst>
                                        <p:tav tm="0">
                                          <p:val>
                                            <p:fltVal val="0"/>
                                          </p:val>
                                        </p:tav>
                                        <p:tav tm="100000">
                                          <p:val>
                                            <p:strVal val="#ppt_h"/>
                                          </p:val>
                                        </p:tav>
                                      </p:tavLst>
                                    </p:anim>
                                    <p:animEffect transition="in" filter="fade">
                                      <p:cBhvr>
                                        <p:cTn id="25" dur="500"/>
                                        <p:tgtEl>
                                          <p:spTgt spid="38004">
                                            <p:bg/>
                                          </p:spTgt>
                                        </p:tgtEl>
                                      </p:cBhvr>
                                    </p:animEffect>
                                  </p:childTnLst>
                                </p:cTn>
                              </p:par>
                              <p:par>
                                <p:cTn id="26" presetID="53" presetClass="entr" presetSubtype="0" fill="hold" grpId="0" nodeType="withEffect">
                                  <p:stCondLst>
                                    <p:cond delay="0"/>
                                  </p:stCondLst>
                                  <p:iterate type="lt">
                                    <p:tmPct val="0"/>
                                  </p:iterate>
                                  <p:childTnLst>
                                    <p:set>
                                      <p:cBhvr>
                                        <p:cTn id="27" dur="1" fill="hold">
                                          <p:stCondLst>
                                            <p:cond delay="0"/>
                                          </p:stCondLst>
                                        </p:cTn>
                                        <p:tgtEl>
                                          <p:spTgt spid="38004">
                                            <p:txEl>
                                              <p:pRg st="0" end="0"/>
                                            </p:txEl>
                                          </p:spTgt>
                                        </p:tgtEl>
                                        <p:attrNameLst>
                                          <p:attrName>style.visibility</p:attrName>
                                        </p:attrNameLst>
                                      </p:cBhvr>
                                      <p:to>
                                        <p:strVal val="visible"/>
                                      </p:to>
                                    </p:set>
                                    <p:anim calcmode="lin" valueType="num">
                                      <p:cBhvr>
                                        <p:cTn id="28" dur="500" fill="hold"/>
                                        <p:tgtEl>
                                          <p:spTgt spid="38004">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8004">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8004">
                                            <p:txEl>
                                              <p:pRg st="0" end="0"/>
                                            </p:txEl>
                                          </p:spTgt>
                                        </p:tgtEl>
                                      </p:cBhvr>
                                    </p:animEffect>
                                  </p:childTnLst>
                                </p:cTn>
                              </p:par>
                              <p:par>
                                <p:cTn id="31" presetID="53" presetClass="entr" presetSubtype="0" fill="hold" grpId="0" nodeType="withEffect">
                                  <p:stCondLst>
                                    <p:cond delay="0"/>
                                  </p:stCondLst>
                                  <p:iterate type="lt">
                                    <p:tmPct val="0"/>
                                  </p:iterate>
                                  <p:childTnLst>
                                    <p:set>
                                      <p:cBhvr>
                                        <p:cTn id="32" dur="1" fill="hold">
                                          <p:stCondLst>
                                            <p:cond delay="0"/>
                                          </p:stCondLst>
                                        </p:cTn>
                                        <p:tgtEl>
                                          <p:spTgt spid="38004">
                                            <p:txEl>
                                              <p:pRg st="1" end="1"/>
                                            </p:txEl>
                                          </p:spTgt>
                                        </p:tgtEl>
                                        <p:attrNameLst>
                                          <p:attrName>style.visibility</p:attrName>
                                        </p:attrNameLst>
                                      </p:cBhvr>
                                      <p:to>
                                        <p:strVal val="visible"/>
                                      </p:to>
                                    </p:set>
                                    <p:anim calcmode="lin" valueType="num">
                                      <p:cBhvr>
                                        <p:cTn id="33" dur="500" fill="hold"/>
                                        <p:tgtEl>
                                          <p:spTgt spid="38004">
                                            <p:txEl>
                                              <p:pRg st="1" end="1"/>
                                            </p:txEl>
                                          </p:spTgt>
                                        </p:tgtEl>
                                        <p:attrNameLst>
                                          <p:attrName>ppt_w</p:attrName>
                                        </p:attrNameLst>
                                      </p:cBhvr>
                                      <p:tavLst>
                                        <p:tav tm="0">
                                          <p:val>
                                            <p:fltVal val="0"/>
                                          </p:val>
                                        </p:tav>
                                        <p:tav tm="100000">
                                          <p:val>
                                            <p:strVal val="#ppt_w"/>
                                          </p:val>
                                        </p:tav>
                                      </p:tavLst>
                                    </p:anim>
                                    <p:anim calcmode="lin" valueType="num">
                                      <p:cBhvr>
                                        <p:cTn id="34" dur="500" fill="hold"/>
                                        <p:tgtEl>
                                          <p:spTgt spid="38004">
                                            <p:txEl>
                                              <p:pRg st="1" end="1"/>
                                            </p:txEl>
                                          </p:spTgt>
                                        </p:tgtEl>
                                        <p:attrNameLst>
                                          <p:attrName>ppt_h</p:attrName>
                                        </p:attrNameLst>
                                      </p:cBhvr>
                                      <p:tavLst>
                                        <p:tav tm="0">
                                          <p:val>
                                            <p:fltVal val="0"/>
                                          </p:val>
                                        </p:tav>
                                        <p:tav tm="100000">
                                          <p:val>
                                            <p:strVal val="#ppt_h"/>
                                          </p:val>
                                        </p:tav>
                                      </p:tavLst>
                                    </p:anim>
                                    <p:animEffect transition="in" filter="fade">
                                      <p:cBhvr>
                                        <p:cTn id="35" dur="500"/>
                                        <p:tgtEl>
                                          <p:spTgt spid="38004">
                                            <p:txEl>
                                              <p:pRg st="1" end="1"/>
                                            </p:txEl>
                                          </p:spTgt>
                                        </p:tgtEl>
                                      </p:cBhvr>
                                    </p:animEffect>
                                  </p:childTnLst>
                                </p:cTn>
                              </p:par>
                              <p:par>
                                <p:cTn id="36" presetID="53" presetClass="entr" presetSubtype="0" fill="hold" grpId="0" nodeType="withEffect">
                                  <p:stCondLst>
                                    <p:cond delay="0"/>
                                  </p:stCondLst>
                                  <p:iterate type="lt">
                                    <p:tmPct val="0"/>
                                  </p:iterate>
                                  <p:childTnLst>
                                    <p:set>
                                      <p:cBhvr>
                                        <p:cTn id="37" dur="1" fill="hold">
                                          <p:stCondLst>
                                            <p:cond delay="0"/>
                                          </p:stCondLst>
                                        </p:cTn>
                                        <p:tgtEl>
                                          <p:spTgt spid="38004">
                                            <p:txEl>
                                              <p:pRg st="2" end="2"/>
                                            </p:txEl>
                                          </p:spTgt>
                                        </p:tgtEl>
                                        <p:attrNameLst>
                                          <p:attrName>style.visibility</p:attrName>
                                        </p:attrNameLst>
                                      </p:cBhvr>
                                      <p:to>
                                        <p:strVal val="visible"/>
                                      </p:to>
                                    </p:set>
                                    <p:anim calcmode="lin" valueType="num">
                                      <p:cBhvr>
                                        <p:cTn id="38" dur="500" fill="hold"/>
                                        <p:tgtEl>
                                          <p:spTgt spid="38004">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38004">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38004">
                                            <p:txEl>
                                              <p:pRg st="2" end="2"/>
                                            </p:txEl>
                                          </p:spTgt>
                                        </p:tgtEl>
                                      </p:cBhvr>
                                    </p:animEffect>
                                  </p:childTnLst>
                                </p:cTn>
                              </p:par>
                              <p:par>
                                <p:cTn id="41" presetID="53" presetClass="entr" presetSubtype="0" fill="hold" grpId="0" nodeType="withEffect">
                                  <p:stCondLst>
                                    <p:cond delay="0"/>
                                  </p:stCondLst>
                                  <p:iterate type="lt">
                                    <p:tmPct val="0"/>
                                  </p:iterate>
                                  <p:childTnLst>
                                    <p:set>
                                      <p:cBhvr>
                                        <p:cTn id="42" dur="1" fill="hold">
                                          <p:stCondLst>
                                            <p:cond delay="0"/>
                                          </p:stCondLst>
                                        </p:cTn>
                                        <p:tgtEl>
                                          <p:spTgt spid="38004">
                                            <p:txEl>
                                              <p:pRg st="3" end="3"/>
                                            </p:txEl>
                                          </p:spTgt>
                                        </p:tgtEl>
                                        <p:attrNameLst>
                                          <p:attrName>style.visibility</p:attrName>
                                        </p:attrNameLst>
                                      </p:cBhvr>
                                      <p:to>
                                        <p:strVal val="visible"/>
                                      </p:to>
                                    </p:set>
                                    <p:anim calcmode="lin" valueType="num">
                                      <p:cBhvr>
                                        <p:cTn id="43" dur="500" fill="hold"/>
                                        <p:tgtEl>
                                          <p:spTgt spid="38004">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38004">
                                            <p:txEl>
                                              <p:pRg st="3" end="3"/>
                                            </p:txEl>
                                          </p:spTgt>
                                        </p:tgtEl>
                                        <p:attrNameLst>
                                          <p:attrName>ppt_h</p:attrName>
                                        </p:attrNameLst>
                                      </p:cBhvr>
                                      <p:tavLst>
                                        <p:tav tm="0">
                                          <p:val>
                                            <p:fltVal val="0"/>
                                          </p:val>
                                        </p:tav>
                                        <p:tav tm="100000">
                                          <p:val>
                                            <p:strVal val="#ppt_h"/>
                                          </p:val>
                                        </p:tav>
                                      </p:tavLst>
                                    </p:anim>
                                    <p:animEffect transition="in" filter="fade">
                                      <p:cBhvr>
                                        <p:cTn id="45" dur="500"/>
                                        <p:tgtEl>
                                          <p:spTgt spid="38004">
                                            <p:txEl>
                                              <p:pRg st="3" end="3"/>
                                            </p:txEl>
                                          </p:spTgt>
                                        </p:tgtEl>
                                      </p:cBhvr>
                                    </p:animEffect>
                                  </p:childTnLst>
                                </p:cTn>
                              </p:par>
                              <p:par>
                                <p:cTn id="46" presetID="53" presetClass="entr" presetSubtype="0" fill="hold" grpId="0" nodeType="withEffect">
                                  <p:stCondLst>
                                    <p:cond delay="0"/>
                                  </p:stCondLst>
                                  <p:iterate type="lt">
                                    <p:tmPct val="0"/>
                                  </p:iterate>
                                  <p:childTnLst>
                                    <p:set>
                                      <p:cBhvr>
                                        <p:cTn id="47" dur="1" fill="hold">
                                          <p:stCondLst>
                                            <p:cond delay="0"/>
                                          </p:stCondLst>
                                        </p:cTn>
                                        <p:tgtEl>
                                          <p:spTgt spid="38004">
                                            <p:txEl>
                                              <p:pRg st="4" end="4"/>
                                            </p:txEl>
                                          </p:spTgt>
                                        </p:tgtEl>
                                        <p:attrNameLst>
                                          <p:attrName>style.visibility</p:attrName>
                                        </p:attrNameLst>
                                      </p:cBhvr>
                                      <p:to>
                                        <p:strVal val="visible"/>
                                      </p:to>
                                    </p:set>
                                    <p:anim calcmode="lin" valueType="num">
                                      <p:cBhvr>
                                        <p:cTn id="48" dur="500" fill="hold"/>
                                        <p:tgtEl>
                                          <p:spTgt spid="38004">
                                            <p:txEl>
                                              <p:pRg st="4" end="4"/>
                                            </p:txEl>
                                          </p:spTgt>
                                        </p:tgtEl>
                                        <p:attrNameLst>
                                          <p:attrName>ppt_w</p:attrName>
                                        </p:attrNameLst>
                                      </p:cBhvr>
                                      <p:tavLst>
                                        <p:tav tm="0">
                                          <p:val>
                                            <p:fltVal val="0"/>
                                          </p:val>
                                        </p:tav>
                                        <p:tav tm="100000">
                                          <p:val>
                                            <p:strVal val="#ppt_w"/>
                                          </p:val>
                                        </p:tav>
                                      </p:tavLst>
                                    </p:anim>
                                    <p:anim calcmode="lin" valueType="num">
                                      <p:cBhvr>
                                        <p:cTn id="49" dur="500" fill="hold"/>
                                        <p:tgtEl>
                                          <p:spTgt spid="38004">
                                            <p:txEl>
                                              <p:pRg st="4" end="4"/>
                                            </p:txEl>
                                          </p:spTgt>
                                        </p:tgtEl>
                                        <p:attrNameLst>
                                          <p:attrName>ppt_h</p:attrName>
                                        </p:attrNameLst>
                                      </p:cBhvr>
                                      <p:tavLst>
                                        <p:tav tm="0">
                                          <p:val>
                                            <p:fltVal val="0"/>
                                          </p:val>
                                        </p:tav>
                                        <p:tav tm="100000">
                                          <p:val>
                                            <p:strVal val="#ppt_h"/>
                                          </p:val>
                                        </p:tav>
                                      </p:tavLst>
                                    </p:anim>
                                    <p:animEffect transition="in" filter="fade">
                                      <p:cBhvr>
                                        <p:cTn id="50" dur="500"/>
                                        <p:tgtEl>
                                          <p:spTgt spid="38004">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nodeType="clickEffect">
                                  <p:stCondLst>
                                    <p:cond delay="0"/>
                                  </p:stCondLst>
                                  <p:iterate type="lt">
                                    <p:tmPct val="50000"/>
                                  </p:iterate>
                                  <p:childTnLst>
                                    <p:set>
                                      <p:cBhvr>
                                        <p:cTn id="54" dur="1" fill="hold">
                                          <p:stCondLst>
                                            <p:cond delay="0"/>
                                          </p:stCondLst>
                                        </p:cTn>
                                        <p:tgtEl>
                                          <p:spTgt spid="38004">
                                            <p:txEl>
                                              <p:pRg st="0" end="0"/>
                                            </p:txEl>
                                          </p:spTgt>
                                        </p:tgtEl>
                                        <p:attrNameLst>
                                          <p:attrName>style.visibility</p:attrName>
                                        </p:attrNameLst>
                                      </p:cBhvr>
                                      <p:to>
                                        <p:strVal val="visible"/>
                                      </p:to>
                                    </p:set>
                                    <p:anim calcmode="discrete" valueType="clr">
                                      <p:cBhvr override="childStyle">
                                        <p:cTn id="55" dur="80"/>
                                        <p:tgtEl>
                                          <p:spTgt spid="3800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38004">
                                            <p:txEl>
                                              <p:pRg st="0" end="0"/>
                                            </p:txEl>
                                          </p:spTgt>
                                        </p:tgtEl>
                                        <p:attrNameLst>
                                          <p:attrName>fillcolor</p:attrName>
                                        </p:attrNameLst>
                                      </p:cBhvr>
                                      <p:tavLst>
                                        <p:tav tm="0">
                                          <p:val>
                                            <p:clrVal>
                                              <a:schemeClr val="accent2"/>
                                            </p:clrVal>
                                          </p:val>
                                        </p:tav>
                                        <p:tav tm="50000">
                                          <p:val>
                                            <p:clrVal>
                                              <a:schemeClr val="hlink"/>
                                            </p:clrVal>
                                          </p:val>
                                        </p:tav>
                                      </p:tavLst>
                                    </p:anim>
                                    <p:set>
                                      <p:cBhvr>
                                        <p:cTn id="57" dur="80"/>
                                        <p:tgtEl>
                                          <p:spTgt spid="38004">
                                            <p:txEl>
                                              <p:pRg st="0" end="0"/>
                                            </p:txEl>
                                          </p:spTgt>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7" presetClass="entr" presetSubtype="0" fill="hold" nodeType="clickEffect">
                                  <p:stCondLst>
                                    <p:cond delay="0"/>
                                  </p:stCondLst>
                                  <p:iterate type="lt">
                                    <p:tmPct val="50000"/>
                                  </p:iterate>
                                  <p:childTnLst>
                                    <p:set>
                                      <p:cBhvr>
                                        <p:cTn id="61" dur="1" fill="hold">
                                          <p:stCondLst>
                                            <p:cond delay="0"/>
                                          </p:stCondLst>
                                        </p:cTn>
                                        <p:tgtEl>
                                          <p:spTgt spid="38004">
                                            <p:txEl>
                                              <p:pRg st="1" end="1"/>
                                            </p:txEl>
                                          </p:spTgt>
                                        </p:tgtEl>
                                        <p:attrNameLst>
                                          <p:attrName>style.visibility</p:attrName>
                                        </p:attrNameLst>
                                      </p:cBhvr>
                                      <p:to>
                                        <p:strVal val="visible"/>
                                      </p:to>
                                    </p:set>
                                    <p:anim calcmode="discrete" valueType="clr">
                                      <p:cBhvr override="childStyle">
                                        <p:cTn id="62" dur="80"/>
                                        <p:tgtEl>
                                          <p:spTgt spid="3800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38004">
                                            <p:txEl>
                                              <p:pRg st="1" end="1"/>
                                            </p:txEl>
                                          </p:spTgt>
                                        </p:tgtEl>
                                        <p:attrNameLst>
                                          <p:attrName>fillcolor</p:attrName>
                                        </p:attrNameLst>
                                      </p:cBhvr>
                                      <p:tavLst>
                                        <p:tav tm="0">
                                          <p:val>
                                            <p:clrVal>
                                              <a:schemeClr val="accent2"/>
                                            </p:clrVal>
                                          </p:val>
                                        </p:tav>
                                        <p:tav tm="50000">
                                          <p:val>
                                            <p:clrVal>
                                              <a:schemeClr val="hlink"/>
                                            </p:clrVal>
                                          </p:val>
                                        </p:tav>
                                      </p:tavLst>
                                    </p:anim>
                                    <p:set>
                                      <p:cBhvr>
                                        <p:cTn id="64" dur="80"/>
                                        <p:tgtEl>
                                          <p:spTgt spid="38004">
                                            <p:txEl>
                                              <p:pRg st="1" end="1"/>
                                            </p:txEl>
                                          </p:spTgt>
                                        </p:tgtEl>
                                        <p:attrNameLst>
                                          <p:attrName>fill.type</p:attrName>
                                        </p:attrNameLst>
                                      </p:cBhvr>
                                      <p:to>
                                        <p:strVal val="solid"/>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7" presetClass="entr" presetSubtype="0" fill="hold" nodeType="clickEffect">
                                  <p:stCondLst>
                                    <p:cond delay="0"/>
                                  </p:stCondLst>
                                  <p:iterate type="lt">
                                    <p:tmPct val="50000"/>
                                  </p:iterate>
                                  <p:childTnLst>
                                    <p:set>
                                      <p:cBhvr>
                                        <p:cTn id="68" dur="1" fill="hold">
                                          <p:stCondLst>
                                            <p:cond delay="0"/>
                                          </p:stCondLst>
                                        </p:cTn>
                                        <p:tgtEl>
                                          <p:spTgt spid="38004">
                                            <p:txEl>
                                              <p:pRg st="2" end="2"/>
                                            </p:txEl>
                                          </p:spTgt>
                                        </p:tgtEl>
                                        <p:attrNameLst>
                                          <p:attrName>style.visibility</p:attrName>
                                        </p:attrNameLst>
                                      </p:cBhvr>
                                      <p:to>
                                        <p:strVal val="visible"/>
                                      </p:to>
                                    </p:set>
                                    <p:anim calcmode="discrete" valueType="clr">
                                      <p:cBhvr override="childStyle">
                                        <p:cTn id="69" dur="80"/>
                                        <p:tgtEl>
                                          <p:spTgt spid="3800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0" dur="80"/>
                                        <p:tgtEl>
                                          <p:spTgt spid="38004">
                                            <p:txEl>
                                              <p:pRg st="2" end="2"/>
                                            </p:txEl>
                                          </p:spTgt>
                                        </p:tgtEl>
                                        <p:attrNameLst>
                                          <p:attrName>fillcolor</p:attrName>
                                        </p:attrNameLst>
                                      </p:cBhvr>
                                      <p:tavLst>
                                        <p:tav tm="0">
                                          <p:val>
                                            <p:clrVal>
                                              <a:schemeClr val="accent2"/>
                                            </p:clrVal>
                                          </p:val>
                                        </p:tav>
                                        <p:tav tm="50000">
                                          <p:val>
                                            <p:clrVal>
                                              <a:schemeClr val="hlink"/>
                                            </p:clrVal>
                                          </p:val>
                                        </p:tav>
                                      </p:tavLst>
                                    </p:anim>
                                    <p:set>
                                      <p:cBhvr>
                                        <p:cTn id="71" dur="80"/>
                                        <p:tgtEl>
                                          <p:spTgt spid="38004">
                                            <p:txEl>
                                              <p:pRg st="2" end="2"/>
                                            </p:txEl>
                                          </p:spTgt>
                                        </p:tgtEl>
                                        <p:attrNameLst>
                                          <p:attrName>fill.type</p:attrName>
                                        </p:attrNameLst>
                                      </p:cBhvr>
                                      <p:to>
                                        <p:strVal val="solid"/>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27" presetClass="entr" presetSubtype="0" fill="hold" nodeType="clickEffect">
                                  <p:stCondLst>
                                    <p:cond delay="0"/>
                                  </p:stCondLst>
                                  <p:iterate type="lt">
                                    <p:tmPct val="50000"/>
                                  </p:iterate>
                                  <p:childTnLst>
                                    <p:set>
                                      <p:cBhvr>
                                        <p:cTn id="75" dur="1" fill="hold">
                                          <p:stCondLst>
                                            <p:cond delay="0"/>
                                          </p:stCondLst>
                                        </p:cTn>
                                        <p:tgtEl>
                                          <p:spTgt spid="38004">
                                            <p:txEl>
                                              <p:pRg st="3" end="3"/>
                                            </p:txEl>
                                          </p:spTgt>
                                        </p:tgtEl>
                                        <p:attrNameLst>
                                          <p:attrName>style.visibility</p:attrName>
                                        </p:attrNameLst>
                                      </p:cBhvr>
                                      <p:to>
                                        <p:strVal val="visible"/>
                                      </p:to>
                                    </p:set>
                                    <p:anim calcmode="discrete" valueType="clr">
                                      <p:cBhvr override="childStyle">
                                        <p:cTn id="76" dur="80"/>
                                        <p:tgtEl>
                                          <p:spTgt spid="3800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7" dur="80"/>
                                        <p:tgtEl>
                                          <p:spTgt spid="38004">
                                            <p:txEl>
                                              <p:pRg st="3" end="3"/>
                                            </p:txEl>
                                          </p:spTgt>
                                        </p:tgtEl>
                                        <p:attrNameLst>
                                          <p:attrName>fillcolor</p:attrName>
                                        </p:attrNameLst>
                                      </p:cBhvr>
                                      <p:tavLst>
                                        <p:tav tm="0">
                                          <p:val>
                                            <p:clrVal>
                                              <a:schemeClr val="accent2"/>
                                            </p:clrVal>
                                          </p:val>
                                        </p:tav>
                                        <p:tav tm="50000">
                                          <p:val>
                                            <p:clrVal>
                                              <a:schemeClr val="hlink"/>
                                            </p:clrVal>
                                          </p:val>
                                        </p:tav>
                                      </p:tavLst>
                                    </p:anim>
                                    <p:set>
                                      <p:cBhvr>
                                        <p:cTn id="78" dur="80"/>
                                        <p:tgtEl>
                                          <p:spTgt spid="38004">
                                            <p:txEl>
                                              <p:pRg st="3" end="3"/>
                                            </p:txEl>
                                          </p:spTgt>
                                        </p:tgtEl>
                                        <p:attrNameLst>
                                          <p:attrName>fill.type</p:attrName>
                                        </p:attrNameLst>
                                      </p:cBhvr>
                                      <p:to>
                                        <p:strVal val="solid"/>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27" presetClass="entr" presetSubtype="0" fill="hold" nodeType="clickEffect">
                                  <p:stCondLst>
                                    <p:cond delay="0"/>
                                  </p:stCondLst>
                                  <p:iterate type="lt">
                                    <p:tmPct val="50000"/>
                                  </p:iterate>
                                  <p:childTnLst>
                                    <p:set>
                                      <p:cBhvr>
                                        <p:cTn id="82" dur="1" fill="hold">
                                          <p:stCondLst>
                                            <p:cond delay="0"/>
                                          </p:stCondLst>
                                        </p:cTn>
                                        <p:tgtEl>
                                          <p:spTgt spid="38004">
                                            <p:txEl>
                                              <p:pRg st="4" end="4"/>
                                            </p:txEl>
                                          </p:spTgt>
                                        </p:tgtEl>
                                        <p:attrNameLst>
                                          <p:attrName>style.visibility</p:attrName>
                                        </p:attrNameLst>
                                      </p:cBhvr>
                                      <p:to>
                                        <p:strVal val="visible"/>
                                      </p:to>
                                    </p:set>
                                    <p:anim calcmode="discrete" valueType="clr">
                                      <p:cBhvr override="childStyle">
                                        <p:cTn id="83" dur="80"/>
                                        <p:tgtEl>
                                          <p:spTgt spid="3800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4" dur="80"/>
                                        <p:tgtEl>
                                          <p:spTgt spid="38004">
                                            <p:txEl>
                                              <p:pRg st="4" end="4"/>
                                            </p:txEl>
                                          </p:spTgt>
                                        </p:tgtEl>
                                        <p:attrNameLst>
                                          <p:attrName>fillcolor</p:attrName>
                                        </p:attrNameLst>
                                      </p:cBhvr>
                                      <p:tavLst>
                                        <p:tav tm="0">
                                          <p:val>
                                            <p:clrVal>
                                              <a:schemeClr val="accent2"/>
                                            </p:clrVal>
                                          </p:val>
                                        </p:tav>
                                        <p:tav tm="50000">
                                          <p:val>
                                            <p:clrVal>
                                              <a:schemeClr val="hlink"/>
                                            </p:clrVal>
                                          </p:val>
                                        </p:tav>
                                      </p:tavLst>
                                    </p:anim>
                                    <p:set>
                                      <p:cBhvr>
                                        <p:cTn id="85" dur="80"/>
                                        <p:tgtEl>
                                          <p:spTgt spid="38004">
                                            <p:txEl>
                                              <p:pRg st="4" end="4"/>
                                            </p:txEl>
                                          </p:spTgt>
                                        </p:tgtEl>
                                        <p:attrNameLst>
                                          <p:attrName>fill.type</p:attrName>
                                        </p:attrNameLst>
                                      </p:cBhvr>
                                      <p:to>
                                        <p:strVal val="solid"/>
                                      </p:to>
                                    </p:set>
                                  </p:childTnLst>
                                </p:cTn>
                              </p:par>
                            </p:childTnLst>
                          </p:cTn>
                        </p:par>
                      </p:childTnLst>
                    </p:cTn>
                  </p:par>
                  <p:par>
                    <p:cTn id="86" fill="hold" nodeType="clickPar">
                      <p:stCondLst>
                        <p:cond delay="indefinite"/>
                      </p:stCondLst>
                      <p:childTnLst>
                        <p:par>
                          <p:cTn id="87" fill="hold" nodeType="withGroup">
                            <p:stCondLst>
                              <p:cond delay="0"/>
                            </p:stCondLst>
                            <p:childTnLst>
                              <p:par>
                                <p:cTn id="88" presetID="6" presetClass="exit" presetSubtype="16" fill="hold" grpId="1" nodeType="clickEffect">
                                  <p:stCondLst>
                                    <p:cond delay="0"/>
                                  </p:stCondLst>
                                  <p:iterate type="lt">
                                    <p:tmPct val="0"/>
                                  </p:iterate>
                                  <p:childTnLst>
                                    <p:animEffect transition="out" filter="circle(in)">
                                      <p:cBhvr>
                                        <p:cTn id="89" dur="2000"/>
                                        <p:tgtEl>
                                          <p:spTgt spid="38004">
                                            <p:txEl>
                                              <p:pRg st="0" end="0"/>
                                            </p:txEl>
                                          </p:spTgt>
                                        </p:tgtEl>
                                      </p:cBhvr>
                                    </p:animEffect>
                                    <p:set>
                                      <p:cBhvr>
                                        <p:cTn id="90" dur="1" fill="hold">
                                          <p:stCondLst>
                                            <p:cond delay="1999"/>
                                          </p:stCondLst>
                                        </p:cTn>
                                        <p:tgtEl>
                                          <p:spTgt spid="38004">
                                            <p:txEl>
                                              <p:pRg st="0" end="0"/>
                                            </p:txEl>
                                          </p:spTgt>
                                        </p:tgtEl>
                                        <p:attrNameLst>
                                          <p:attrName>style.visibility</p:attrName>
                                        </p:attrNameLst>
                                      </p:cBhvr>
                                      <p:to>
                                        <p:strVal val="hidden"/>
                                      </p:to>
                                    </p:set>
                                  </p:childTnLst>
                                </p:cTn>
                              </p:par>
                              <p:par>
                                <p:cTn id="91" presetID="6" presetClass="exit" presetSubtype="16" fill="hold" grpId="1" nodeType="withEffect">
                                  <p:stCondLst>
                                    <p:cond delay="0"/>
                                  </p:stCondLst>
                                  <p:iterate type="lt">
                                    <p:tmPct val="0"/>
                                  </p:iterate>
                                  <p:childTnLst>
                                    <p:animEffect transition="out" filter="circle(in)">
                                      <p:cBhvr>
                                        <p:cTn id="92" dur="2000"/>
                                        <p:tgtEl>
                                          <p:spTgt spid="38004">
                                            <p:txEl>
                                              <p:pRg st="1" end="1"/>
                                            </p:txEl>
                                          </p:spTgt>
                                        </p:tgtEl>
                                      </p:cBhvr>
                                    </p:animEffect>
                                    <p:set>
                                      <p:cBhvr>
                                        <p:cTn id="93" dur="1" fill="hold">
                                          <p:stCondLst>
                                            <p:cond delay="1999"/>
                                          </p:stCondLst>
                                        </p:cTn>
                                        <p:tgtEl>
                                          <p:spTgt spid="38004">
                                            <p:txEl>
                                              <p:pRg st="1" end="1"/>
                                            </p:txEl>
                                          </p:spTgt>
                                        </p:tgtEl>
                                        <p:attrNameLst>
                                          <p:attrName>style.visibility</p:attrName>
                                        </p:attrNameLst>
                                      </p:cBhvr>
                                      <p:to>
                                        <p:strVal val="hidden"/>
                                      </p:to>
                                    </p:set>
                                  </p:childTnLst>
                                </p:cTn>
                              </p:par>
                              <p:par>
                                <p:cTn id="94" presetID="6" presetClass="exit" presetSubtype="16" fill="hold" grpId="1" nodeType="withEffect">
                                  <p:stCondLst>
                                    <p:cond delay="0"/>
                                  </p:stCondLst>
                                  <p:iterate type="lt">
                                    <p:tmPct val="0"/>
                                  </p:iterate>
                                  <p:childTnLst>
                                    <p:animEffect transition="out" filter="circle(in)">
                                      <p:cBhvr>
                                        <p:cTn id="95" dur="2000"/>
                                        <p:tgtEl>
                                          <p:spTgt spid="38004">
                                            <p:txEl>
                                              <p:pRg st="2" end="2"/>
                                            </p:txEl>
                                          </p:spTgt>
                                        </p:tgtEl>
                                      </p:cBhvr>
                                    </p:animEffect>
                                    <p:set>
                                      <p:cBhvr>
                                        <p:cTn id="96" dur="1" fill="hold">
                                          <p:stCondLst>
                                            <p:cond delay="1999"/>
                                          </p:stCondLst>
                                        </p:cTn>
                                        <p:tgtEl>
                                          <p:spTgt spid="38004">
                                            <p:txEl>
                                              <p:pRg st="2" end="2"/>
                                            </p:txEl>
                                          </p:spTgt>
                                        </p:tgtEl>
                                        <p:attrNameLst>
                                          <p:attrName>style.visibility</p:attrName>
                                        </p:attrNameLst>
                                      </p:cBhvr>
                                      <p:to>
                                        <p:strVal val="hidden"/>
                                      </p:to>
                                    </p:set>
                                  </p:childTnLst>
                                </p:cTn>
                              </p:par>
                              <p:par>
                                <p:cTn id="97" presetID="6" presetClass="exit" presetSubtype="16" fill="hold" grpId="1" nodeType="withEffect">
                                  <p:stCondLst>
                                    <p:cond delay="0"/>
                                  </p:stCondLst>
                                  <p:iterate type="lt">
                                    <p:tmPct val="0"/>
                                  </p:iterate>
                                  <p:childTnLst>
                                    <p:animEffect transition="out" filter="circle(in)">
                                      <p:cBhvr>
                                        <p:cTn id="98" dur="2000"/>
                                        <p:tgtEl>
                                          <p:spTgt spid="38004">
                                            <p:txEl>
                                              <p:pRg st="3" end="3"/>
                                            </p:txEl>
                                          </p:spTgt>
                                        </p:tgtEl>
                                      </p:cBhvr>
                                    </p:animEffect>
                                    <p:set>
                                      <p:cBhvr>
                                        <p:cTn id="99" dur="1" fill="hold">
                                          <p:stCondLst>
                                            <p:cond delay="1999"/>
                                          </p:stCondLst>
                                        </p:cTn>
                                        <p:tgtEl>
                                          <p:spTgt spid="38004">
                                            <p:txEl>
                                              <p:pRg st="3" end="3"/>
                                            </p:txEl>
                                          </p:spTgt>
                                        </p:tgtEl>
                                        <p:attrNameLst>
                                          <p:attrName>style.visibility</p:attrName>
                                        </p:attrNameLst>
                                      </p:cBhvr>
                                      <p:to>
                                        <p:strVal val="hidden"/>
                                      </p:to>
                                    </p:set>
                                  </p:childTnLst>
                                </p:cTn>
                              </p:par>
                              <p:par>
                                <p:cTn id="100" presetID="6" presetClass="exit" presetSubtype="16" fill="hold" grpId="1" nodeType="withEffect">
                                  <p:stCondLst>
                                    <p:cond delay="0"/>
                                  </p:stCondLst>
                                  <p:iterate type="lt">
                                    <p:tmPct val="0"/>
                                  </p:iterate>
                                  <p:childTnLst>
                                    <p:animEffect transition="out" filter="circle(in)">
                                      <p:cBhvr>
                                        <p:cTn id="101" dur="2000"/>
                                        <p:tgtEl>
                                          <p:spTgt spid="38004">
                                            <p:txEl>
                                              <p:pRg st="4" end="4"/>
                                            </p:txEl>
                                          </p:spTgt>
                                        </p:tgtEl>
                                      </p:cBhvr>
                                    </p:animEffect>
                                    <p:set>
                                      <p:cBhvr>
                                        <p:cTn id="102" dur="1" fill="hold">
                                          <p:stCondLst>
                                            <p:cond delay="1999"/>
                                          </p:stCondLst>
                                        </p:cTn>
                                        <p:tgtEl>
                                          <p:spTgt spid="38004">
                                            <p:txEl>
                                              <p:pRg st="4" end="4"/>
                                            </p:txEl>
                                          </p:spTgt>
                                        </p:tgtEl>
                                        <p:attrNameLst>
                                          <p:attrName>style.visibility</p:attrName>
                                        </p:attrNameLst>
                                      </p:cBhvr>
                                      <p:to>
                                        <p:strVal val="hidden"/>
                                      </p:to>
                                    </p:set>
                                  </p:childTnLst>
                                </p:cTn>
                              </p:par>
                              <p:par>
                                <p:cTn id="103" presetID="6" presetClass="exit" presetSubtype="16" fill="hold" grpId="1" nodeType="withEffect">
                                  <p:stCondLst>
                                    <p:cond delay="0"/>
                                  </p:stCondLst>
                                  <p:childTnLst>
                                    <p:animEffect transition="out" filter="circle(in)">
                                      <p:cBhvr>
                                        <p:cTn id="104" dur="2000"/>
                                        <p:tgtEl>
                                          <p:spTgt spid="38004">
                                            <p:bg/>
                                          </p:spTgt>
                                        </p:tgtEl>
                                      </p:cBhvr>
                                    </p:animEffect>
                                    <p:set>
                                      <p:cBhvr>
                                        <p:cTn id="105" dur="1" fill="hold">
                                          <p:stCondLst>
                                            <p:cond delay="1999"/>
                                          </p:stCondLst>
                                        </p:cTn>
                                        <p:tgtEl>
                                          <p:spTgt spid="38004">
                                            <p:bg/>
                                          </p:spTgt>
                                        </p:tgtEl>
                                        <p:attrNameLst>
                                          <p:attrName>style.visibility</p:attrName>
                                        </p:attrNameLst>
                                      </p:cBhvr>
                                      <p:to>
                                        <p:strVal val="hidden"/>
                                      </p:to>
                                    </p:set>
                                  </p:childTnLst>
                                </p:cTn>
                              </p:par>
                            </p:childTnLst>
                          </p:cTn>
                        </p:par>
                        <p:par>
                          <p:cTn id="106" fill="hold" nodeType="afterGroup">
                            <p:stCondLst>
                              <p:cond delay="2000"/>
                            </p:stCondLst>
                            <p:childTnLst>
                              <p:par>
                                <p:cTn id="107" presetID="1" presetClass="mediacall" presetSubtype="0" fill="hold" nodeType="afterEffect">
                                  <p:stCondLst>
                                    <p:cond delay="0"/>
                                  </p:stCondLst>
                                  <p:childTnLst>
                                    <p:cmd type="call" cmd="playFrom(0.0)">
                                      <p:cBhvr>
                                        <p:cTn id="108" dur="1" fill="hold"/>
                                        <p:tgtEl>
                                          <p:spTgt spid="38015"/>
                                        </p:tgtEl>
                                      </p:cBhvr>
                                    </p:cmd>
                                  </p:childTnLst>
                                </p:cTn>
                              </p:par>
                              <p:par>
                                <p:cTn id="109" presetID="6" presetClass="entr" presetSubtype="16" fill="hold" grpId="0" nodeType="withEffect">
                                  <p:stCondLst>
                                    <p:cond delay="0"/>
                                  </p:stCondLst>
                                  <p:childTnLst>
                                    <p:set>
                                      <p:cBhvr>
                                        <p:cTn id="110" dur="1" fill="hold">
                                          <p:stCondLst>
                                            <p:cond delay="0"/>
                                          </p:stCondLst>
                                        </p:cTn>
                                        <p:tgtEl>
                                          <p:spTgt spid="38006"/>
                                        </p:tgtEl>
                                        <p:attrNameLst>
                                          <p:attrName>style.visibility</p:attrName>
                                        </p:attrNameLst>
                                      </p:cBhvr>
                                      <p:to>
                                        <p:strVal val="visible"/>
                                      </p:to>
                                    </p:set>
                                    <p:animEffect transition="in" filter="circle(in)">
                                      <p:cBhvr>
                                        <p:cTn id="111" dur="2000"/>
                                        <p:tgtEl>
                                          <p:spTgt spid="38006"/>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2" presetClass="entr" presetSubtype="2" fill="hold" nodeType="clickEffect">
                                  <p:stCondLst>
                                    <p:cond delay="0"/>
                                  </p:stCondLst>
                                  <p:childTnLst>
                                    <p:set>
                                      <p:cBhvr>
                                        <p:cTn id="115" dur="1" fill="hold">
                                          <p:stCondLst>
                                            <p:cond delay="0"/>
                                          </p:stCondLst>
                                        </p:cTn>
                                        <p:tgtEl>
                                          <p:spTgt spid="37999"/>
                                        </p:tgtEl>
                                        <p:attrNameLst>
                                          <p:attrName>style.visibility</p:attrName>
                                        </p:attrNameLst>
                                      </p:cBhvr>
                                      <p:to>
                                        <p:strVal val="visible"/>
                                      </p:to>
                                    </p:set>
                                    <p:animEffect transition="in" filter="wipe(right)">
                                      <p:cBhvr>
                                        <p:cTn id="116" dur="2000"/>
                                        <p:tgtEl>
                                          <p:spTgt spid="37999"/>
                                        </p:tgtEl>
                                      </p:cBhvr>
                                    </p:animEffect>
                                  </p:childTnLst>
                                </p:cTn>
                              </p:par>
                            </p:childTnLst>
                          </p:cTn>
                        </p:par>
                        <p:par>
                          <p:cTn id="117" fill="hold" nodeType="afterGroup">
                            <p:stCondLst>
                              <p:cond delay="2000"/>
                            </p:stCondLst>
                            <p:childTnLst>
                              <p:par>
                                <p:cTn id="118" presetID="23" presetClass="entr" presetSubtype="16" fill="hold" nodeType="afterEffect">
                                  <p:stCondLst>
                                    <p:cond delay="0"/>
                                  </p:stCondLst>
                                  <p:childTnLst>
                                    <p:set>
                                      <p:cBhvr>
                                        <p:cTn id="119" dur="1" fill="hold">
                                          <p:stCondLst>
                                            <p:cond delay="0"/>
                                          </p:stCondLst>
                                        </p:cTn>
                                        <p:tgtEl>
                                          <p:spTgt spid="37994"/>
                                        </p:tgtEl>
                                        <p:attrNameLst>
                                          <p:attrName>style.visibility</p:attrName>
                                        </p:attrNameLst>
                                      </p:cBhvr>
                                      <p:to>
                                        <p:strVal val="visible"/>
                                      </p:to>
                                    </p:set>
                                    <p:anim calcmode="lin" valueType="num">
                                      <p:cBhvr>
                                        <p:cTn id="120" dur="500" fill="hold"/>
                                        <p:tgtEl>
                                          <p:spTgt spid="37994"/>
                                        </p:tgtEl>
                                        <p:attrNameLst>
                                          <p:attrName>ppt_w</p:attrName>
                                        </p:attrNameLst>
                                      </p:cBhvr>
                                      <p:tavLst>
                                        <p:tav tm="0">
                                          <p:val>
                                            <p:fltVal val="0"/>
                                          </p:val>
                                        </p:tav>
                                        <p:tav tm="100000">
                                          <p:val>
                                            <p:strVal val="#ppt_w"/>
                                          </p:val>
                                        </p:tav>
                                      </p:tavLst>
                                    </p:anim>
                                    <p:anim calcmode="lin" valueType="num">
                                      <p:cBhvr>
                                        <p:cTn id="121" dur="500" fill="hold"/>
                                        <p:tgtEl>
                                          <p:spTgt spid="37994"/>
                                        </p:tgtEl>
                                        <p:attrNameLst>
                                          <p:attrName>ppt_h</p:attrName>
                                        </p:attrNameLst>
                                      </p:cBhvr>
                                      <p:tavLst>
                                        <p:tav tm="0">
                                          <p:val>
                                            <p:fltVal val="0"/>
                                          </p:val>
                                        </p:tav>
                                        <p:tav tm="100000">
                                          <p:val>
                                            <p:strVal val="#ppt_h"/>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53" presetClass="entr" presetSubtype="0" fill="hold" grpId="0" nodeType="clickEffect">
                                  <p:stCondLst>
                                    <p:cond delay="0"/>
                                  </p:stCondLst>
                                  <p:childTnLst>
                                    <p:set>
                                      <p:cBhvr>
                                        <p:cTn id="125" dur="1" fill="hold">
                                          <p:stCondLst>
                                            <p:cond delay="0"/>
                                          </p:stCondLst>
                                        </p:cTn>
                                        <p:tgtEl>
                                          <p:spTgt spid="37985"/>
                                        </p:tgtEl>
                                        <p:attrNameLst>
                                          <p:attrName>style.visibility</p:attrName>
                                        </p:attrNameLst>
                                      </p:cBhvr>
                                      <p:to>
                                        <p:strVal val="visible"/>
                                      </p:to>
                                    </p:set>
                                    <p:anim calcmode="lin" valueType="num">
                                      <p:cBhvr>
                                        <p:cTn id="126" dur="500" fill="hold"/>
                                        <p:tgtEl>
                                          <p:spTgt spid="37985"/>
                                        </p:tgtEl>
                                        <p:attrNameLst>
                                          <p:attrName>ppt_w</p:attrName>
                                        </p:attrNameLst>
                                      </p:cBhvr>
                                      <p:tavLst>
                                        <p:tav tm="0">
                                          <p:val>
                                            <p:fltVal val="0"/>
                                          </p:val>
                                        </p:tav>
                                        <p:tav tm="100000">
                                          <p:val>
                                            <p:strVal val="#ppt_w"/>
                                          </p:val>
                                        </p:tav>
                                      </p:tavLst>
                                    </p:anim>
                                    <p:anim calcmode="lin" valueType="num">
                                      <p:cBhvr>
                                        <p:cTn id="127" dur="500" fill="hold"/>
                                        <p:tgtEl>
                                          <p:spTgt spid="37985"/>
                                        </p:tgtEl>
                                        <p:attrNameLst>
                                          <p:attrName>ppt_h</p:attrName>
                                        </p:attrNameLst>
                                      </p:cBhvr>
                                      <p:tavLst>
                                        <p:tav tm="0">
                                          <p:val>
                                            <p:fltVal val="0"/>
                                          </p:val>
                                        </p:tav>
                                        <p:tav tm="100000">
                                          <p:val>
                                            <p:strVal val="#ppt_h"/>
                                          </p:val>
                                        </p:tav>
                                      </p:tavLst>
                                    </p:anim>
                                    <p:animEffect transition="in" filter="fade">
                                      <p:cBhvr>
                                        <p:cTn id="128" dur="500"/>
                                        <p:tgtEl>
                                          <p:spTgt spid="37985"/>
                                        </p:tgtEl>
                                      </p:cBhvr>
                                    </p:animEffect>
                                  </p:childTnLst>
                                </p:cTn>
                              </p:par>
                              <p:par>
                                <p:cTn id="129" presetID="45" presetClass="entr" presetSubtype="0" fill="hold" nodeType="withEffect">
                                  <p:stCondLst>
                                    <p:cond delay="0"/>
                                  </p:stCondLst>
                                  <p:iterate type="lt">
                                    <p:tmPct val="10000"/>
                                  </p:iterate>
                                  <p:childTnLst>
                                    <p:set>
                                      <p:cBhvr>
                                        <p:cTn id="130" dur="1" fill="hold">
                                          <p:stCondLst>
                                            <p:cond delay="0"/>
                                          </p:stCondLst>
                                        </p:cTn>
                                        <p:tgtEl>
                                          <p:spTgt spid="38001">
                                            <p:txEl>
                                              <p:pRg st="0" end="0"/>
                                            </p:txEl>
                                          </p:spTgt>
                                        </p:tgtEl>
                                        <p:attrNameLst>
                                          <p:attrName>style.visibility</p:attrName>
                                        </p:attrNameLst>
                                      </p:cBhvr>
                                      <p:to>
                                        <p:strVal val="visible"/>
                                      </p:to>
                                    </p:set>
                                    <p:animEffect transition="in" filter="fade">
                                      <p:cBhvr>
                                        <p:cTn id="131" dur="2000"/>
                                        <p:tgtEl>
                                          <p:spTgt spid="38001">
                                            <p:txEl>
                                              <p:pRg st="0" end="0"/>
                                            </p:txEl>
                                          </p:spTgt>
                                        </p:tgtEl>
                                      </p:cBhvr>
                                    </p:animEffect>
                                    <p:anim calcmode="lin" valueType="num">
                                      <p:cBhvr>
                                        <p:cTn id="132" dur="2000" fill="hold"/>
                                        <p:tgtEl>
                                          <p:spTgt spid="38001">
                                            <p:txEl>
                                              <p:pRg st="0" end="0"/>
                                            </p:txEl>
                                          </p:spTgt>
                                        </p:tgtEl>
                                        <p:attrNameLst>
                                          <p:attrName>ppt_w</p:attrName>
                                        </p:attrNameLst>
                                      </p:cBhvr>
                                      <p:tavLst>
                                        <p:tav tm="0" fmla="#ppt_w*sin(2.5*pi*$)">
                                          <p:val>
                                            <p:fltVal val="0"/>
                                          </p:val>
                                        </p:tav>
                                        <p:tav tm="100000">
                                          <p:val>
                                            <p:fltVal val="1"/>
                                          </p:val>
                                        </p:tav>
                                      </p:tavLst>
                                    </p:anim>
                                    <p:anim calcmode="lin" valueType="num">
                                      <p:cBhvr>
                                        <p:cTn id="133" dur="2000" fill="hold"/>
                                        <p:tgtEl>
                                          <p:spTgt spid="38001">
                                            <p:txEl>
                                              <p:pRg st="0" end="0"/>
                                            </p:txEl>
                                          </p:spTgt>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3600"/>
                            </p:stCondLst>
                            <p:childTnLst>
                              <p:par>
                                <p:cTn id="135" presetID="22" presetClass="entr" presetSubtype="4" fill="hold" nodeType="afterEffect">
                                  <p:stCondLst>
                                    <p:cond delay="0"/>
                                  </p:stCondLst>
                                  <p:childTnLst>
                                    <p:set>
                                      <p:cBhvr>
                                        <p:cTn id="136" dur="1" fill="hold">
                                          <p:stCondLst>
                                            <p:cond delay="0"/>
                                          </p:stCondLst>
                                        </p:cTn>
                                        <p:tgtEl>
                                          <p:spTgt spid="38012"/>
                                        </p:tgtEl>
                                        <p:attrNameLst>
                                          <p:attrName>style.visibility</p:attrName>
                                        </p:attrNameLst>
                                      </p:cBhvr>
                                      <p:to>
                                        <p:strVal val="visible"/>
                                      </p:to>
                                    </p:set>
                                    <p:animEffect transition="in" filter="wipe(down)">
                                      <p:cBhvr>
                                        <p:cTn id="137" dur="3000"/>
                                        <p:tgtEl>
                                          <p:spTgt spid="38012"/>
                                        </p:tgtEl>
                                      </p:cBhvr>
                                    </p:animEffect>
                                  </p:childTnLst>
                                </p:cTn>
                              </p:par>
                            </p:childTnLst>
                          </p:cTn>
                        </p:par>
                        <p:par>
                          <p:cTn id="138" fill="hold" nodeType="afterGroup">
                            <p:stCondLst>
                              <p:cond delay="6600"/>
                            </p:stCondLst>
                            <p:childTnLst>
                              <p:par>
                                <p:cTn id="139" presetID="53" presetClass="entr" presetSubtype="0" fill="hold" grpId="0" nodeType="afterEffect">
                                  <p:stCondLst>
                                    <p:cond delay="0"/>
                                  </p:stCondLst>
                                  <p:childTnLst>
                                    <p:set>
                                      <p:cBhvr>
                                        <p:cTn id="140" dur="1" fill="hold">
                                          <p:stCondLst>
                                            <p:cond delay="0"/>
                                          </p:stCondLst>
                                        </p:cTn>
                                        <p:tgtEl>
                                          <p:spTgt spid="37986"/>
                                        </p:tgtEl>
                                        <p:attrNameLst>
                                          <p:attrName>style.visibility</p:attrName>
                                        </p:attrNameLst>
                                      </p:cBhvr>
                                      <p:to>
                                        <p:strVal val="visible"/>
                                      </p:to>
                                    </p:set>
                                    <p:anim calcmode="lin" valueType="num">
                                      <p:cBhvr>
                                        <p:cTn id="141" dur="500" fill="hold"/>
                                        <p:tgtEl>
                                          <p:spTgt spid="37986"/>
                                        </p:tgtEl>
                                        <p:attrNameLst>
                                          <p:attrName>ppt_w</p:attrName>
                                        </p:attrNameLst>
                                      </p:cBhvr>
                                      <p:tavLst>
                                        <p:tav tm="0">
                                          <p:val>
                                            <p:fltVal val="0"/>
                                          </p:val>
                                        </p:tav>
                                        <p:tav tm="100000">
                                          <p:val>
                                            <p:strVal val="#ppt_w"/>
                                          </p:val>
                                        </p:tav>
                                      </p:tavLst>
                                    </p:anim>
                                    <p:anim calcmode="lin" valueType="num">
                                      <p:cBhvr>
                                        <p:cTn id="142" dur="500" fill="hold"/>
                                        <p:tgtEl>
                                          <p:spTgt spid="37986"/>
                                        </p:tgtEl>
                                        <p:attrNameLst>
                                          <p:attrName>ppt_h</p:attrName>
                                        </p:attrNameLst>
                                      </p:cBhvr>
                                      <p:tavLst>
                                        <p:tav tm="0">
                                          <p:val>
                                            <p:fltVal val="0"/>
                                          </p:val>
                                        </p:tav>
                                        <p:tav tm="100000">
                                          <p:val>
                                            <p:strVal val="#ppt_h"/>
                                          </p:val>
                                        </p:tav>
                                      </p:tavLst>
                                    </p:anim>
                                    <p:animEffect transition="in" filter="fade">
                                      <p:cBhvr>
                                        <p:cTn id="143" dur="500"/>
                                        <p:tgtEl>
                                          <p:spTgt spid="37986"/>
                                        </p:tgtEl>
                                      </p:cBhvr>
                                    </p:animEffect>
                                  </p:childTnLst>
                                </p:cTn>
                              </p:par>
                              <p:par>
                                <p:cTn id="144" presetID="45" presetClass="entr" presetSubtype="0" fill="hold" nodeType="withEffect">
                                  <p:stCondLst>
                                    <p:cond delay="0"/>
                                  </p:stCondLst>
                                  <p:iterate type="lt">
                                    <p:tmPct val="10000"/>
                                  </p:iterate>
                                  <p:childTnLst>
                                    <p:set>
                                      <p:cBhvr>
                                        <p:cTn id="145" dur="1" fill="hold">
                                          <p:stCondLst>
                                            <p:cond delay="0"/>
                                          </p:stCondLst>
                                        </p:cTn>
                                        <p:tgtEl>
                                          <p:spTgt spid="38002">
                                            <p:txEl>
                                              <p:pRg st="0" end="0"/>
                                            </p:txEl>
                                          </p:spTgt>
                                        </p:tgtEl>
                                        <p:attrNameLst>
                                          <p:attrName>style.visibility</p:attrName>
                                        </p:attrNameLst>
                                      </p:cBhvr>
                                      <p:to>
                                        <p:strVal val="visible"/>
                                      </p:to>
                                    </p:set>
                                    <p:animEffect transition="in" filter="fade">
                                      <p:cBhvr>
                                        <p:cTn id="146" dur="2000"/>
                                        <p:tgtEl>
                                          <p:spTgt spid="38002">
                                            <p:txEl>
                                              <p:pRg st="0" end="0"/>
                                            </p:txEl>
                                          </p:spTgt>
                                        </p:tgtEl>
                                      </p:cBhvr>
                                    </p:animEffect>
                                    <p:anim calcmode="lin" valueType="num">
                                      <p:cBhvr>
                                        <p:cTn id="147" dur="2000" fill="hold"/>
                                        <p:tgtEl>
                                          <p:spTgt spid="38002">
                                            <p:txEl>
                                              <p:pRg st="0" end="0"/>
                                            </p:txEl>
                                          </p:spTgt>
                                        </p:tgtEl>
                                        <p:attrNameLst>
                                          <p:attrName>ppt_w</p:attrName>
                                        </p:attrNameLst>
                                      </p:cBhvr>
                                      <p:tavLst>
                                        <p:tav tm="0" fmla="#ppt_w*sin(2.5*pi*$)">
                                          <p:val>
                                            <p:fltVal val="0"/>
                                          </p:val>
                                        </p:tav>
                                        <p:tav tm="100000">
                                          <p:val>
                                            <p:fltVal val="1"/>
                                          </p:val>
                                        </p:tav>
                                      </p:tavLst>
                                    </p:anim>
                                    <p:anim calcmode="lin" valueType="num">
                                      <p:cBhvr>
                                        <p:cTn id="148" dur="2000" fill="hold"/>
                                        <p:tgtEl>
                                          <p:spTgt spid="3800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9" fill="hold" nodeType="clickPar">
                      <p:stCondLst>
                        <p:cond delay="indefinite"/>
                      </p:stCondLst>
                      <p:childTnLst>
                        <p:par>
                          <p:cTn id="150" fill="hold" nodeType="withGroup">
                            <p:stCondLst>
                              <p:cond delay="0"/>
                            </p:stCondLst>
                            <p:childTnLst>
                              <p:par>
                                <p:cTn id="151" presetID="22" presetClass="entr" presetSubtype="8" fill="hold" nodeType="clickEffect">
                                  <p:stCondLst>
                                    <p:cond delay="0"/>
                                  </p:stCondLst>
                                  <p:childTnLst>
                                    <p:set>
                                      <p:cBhvr>
                                        <p:cTn id="152" dur="1" fill="hold">
                                          <p:stCondLst>
                                            <p:cond delay="0"/>
                                          </p:stCondLst>
                                        </p:cTn>
                                        <p:tgtEl>
                                          <p:spTgt spid="38013"/>
                                        </p:tgtEl>
                                        <p:attrNameLst>
                                          <p:attrName>style.visibility</p:attrName>
                                        </p:attrNameLst>
                                      </p:cBhvr>
                                      <p:to>
                                        <p:strVal val="visible"/>
                                      </p:to>
                                    </p:set>
                                    <p:animEffect transition="in" filter="wipe(left)">
                                      <p:cBhvr>
                                        <p:cTn id="153" dur="3000"/>
                                        <p:tgtEl>
                                          <p:spTgt spid="38013"/>
                                        </p:tgtEl>
                                      </p:cBhvr>
                                    </p:animEffect>
                                  </p:childTnLst>
                                </p:cTn>
                              </p:par>
                              <p:par>
                                <p:cTn id="154" presetID="53" presetClass="entr" presetSubtype="0" fill="hold" grpId="0" nodeType="withEffect">
                                  <p:stCondLst>
                                    <p:cond delay="0"/>
                                  </p:stCondLst>
                                  <p:childTnLst>
                                    <p:set>
                                      <p:cBhvr>
                                        <p:cTn id="155" dur="1" fill="hold">
                                          <p:stCondLst>
                                            <p:cond delay="0"/>
                                          </p:stCondLst>
                                        </p:cTn>
                                        <p:tgtEl>
                                          <p:spTgt spid="37987"/>
                                        </p:tgtEl>
                                        <p:attrNameLst>
                                          <p:attrName>style.visibility</p:attrName>
                                        </p:attrNameLst>
                                      </p:cBhvr>
                                      <p:to>
                                        <p:strVal val="visible"/>
                                      </p:to>
                                    </p:set>
                                    <p:anim calcmode="lin" valueType="num">
                                      <p:cBhvr>
                                        <p:cTn id="156" dur="500" fill="hold"/>
                                        <p:tgtEl>
                                          <p:spTgt spid="37987"/>
                                        </p:tgtEl>
                                        <p:attrNameLst>
                                          <p:attrName>ppt_w</p:attrName>
                                        </p:attrNameLst>
                                      </p:cBhvr>
                                      <p:tavLst>
                                        <p:tav tm="0">
                                          <p:val>
                                            <p:fltVal val="0"/>
                                          </p:val>
                                        </p:tav>
                                        <p:tav tm="100000">
                                          <p:val>
                                            <p:strVal val="#ppt_w"/>
                                          </p:val>
                                        </p:tav>
                                      </p:tavLst>
                                    </p:anim>
                                    <p:anim calcmode="lin" valueType="num">
                                      <p:cBhvr>
                                        <p:cTn id="157" dur="500" fill="hold"/>
                                        <p:tgtEl>
                                          <p:spTgt spid="37987"/>
                                        </p:tgtEl>
                                        <p:attrNameLst>
                                          <p:attrName>ppt_h</p:attrName>
                                        </p:attrNameLst>
                                      </p:cBhvr>
                                      <p:tavLst>
                                        <p:tav tm="0">
                                          <p:val>
                                            <p:fltVal val="0"/>
                                          </p:val>
                                        </p:tav>
                                        <p:tav tm="100000">
                                          <p:val>
                                            <p:strVal val="#ppt_h"/>
                                          </p:val>
                                        </p:tav>
                                      </p:tavLst>
                                    </p:anim>
                                    <p:animEffect transition="in" filter="fade">
                                      <p:cBhvr>
                                        <p:cTn id="158" dur="500"/>
                                        <p:tgtEl>
                                          <p:spTgt spid="37987"/>
                                        </p:tgtEl>
                                      </p:cBhvr>
                                    </p:animEffect>
                                  </p:childTnLst>
                                </p:cTn>
                              </p:par>
                              <p:par>
                                <p:cTn id="159" presetID="45" presetClass="entr" presetSubtype="0" fill="hold" nodeType="withEffect">
                                  <p:stCondLst>
                                    <p:cond delay="0"/>
                                  </p:stCondLst>
                                  <p:iterate type="lt">
                                    <p:tmPct val="10000"/>
                                  </p:iterate>
                                  <p:childTnLst>
                                    <p:set>
                                      <p:cBhvr>
                                        <p:cTn id="160" dur="1" fill="hold">
                                          <p:stCondLst>
                                            <p:cond delay="0"/>
                                          </p:stCondLst>
                                        </p:cTn>
                                        <p:tgtEl>
                                          <p:spTgt spid="38003">
                                            <p:txEl>
                                              <p:pRg st="0" end="0"/>
                                            </p:txEl>
                                          </p:spTgt>
                                        </p:tgtEl>
                                        <p:attrNameLst>
                                          <p:attrName>style.visibility</p:attrName>
                                        </p:attrNameLst>
                                      </p:cBhvr>
                                      <p:to>
                                        <p:strVal val="visible"/>
                                      </p:to>
                                    </p:set>
                                    <p:animEffect transition="in" filter="fade">
                                      <p:cBhvr>
                                        <p:cTn id="161" dur="2000"/>
                                        <p:tgtEl>
                                          <p:spTgt spid="38003">
                                            <p:txEl>
                                              <p:pRg st="0" end="0"/>
                                            </p:txEl>
                                          </p:spTgt>
                                        </p:tgtEl>
                                      </p:cBhvr>
                                    </p:animEffect>
                                    <p:anim calcmode="lin" valueType="num">
                                      <p:cBhvr>
                                        <p:cTn id="162" dur="2000" fill="hold"/>
                                        <p:tgtEl>
                                          <p:spTgt spid="38003">
                                            <p:txEl>
                                              <p:pRg st="0" end="0"/>
                                            </p:txEl>
                                          </p:spTgt>
                                        </p:tgtEl>
                                        <p:attrNameLst>
                                          <p:attrName>ppt_w</p:attrName>
                                        </p:attrNameLst>
                                      </p:cBhvr>
                                      <p:tavLst>
                                        <p:tav tm="0" fmla="#ppt_w*sin(2.5*pi*$)">
                                          <p:val>
                                            <p:fltVal val="0"/>
                                          </p:val>
                                        </p:tav>
                                        <p:tav tm="100000">
                                          <p:val>
                                            <p:fltVal val="1"/>
                                          </p:val>
                                        </p:tav>
                                      </p:tavLst>
                                    </p:anim>
                                    <p:anim calcmode="lin" valueType="num">
                                      <p:cBhvr>
                                        <p:cTn id="163" dur="2000" fill="hold"/>
                                        <p:tgtEl>
                                          <p:spTgt spid="38003">
                                            <p:txEl>
                                              <p:pRg st="0" end="0"/>
                                            </p:txEl>
                                          </p:spTgt>
                                        </p:tgtEl>
                                        <p:attrNameLst>
                                          <p:attrName>ppt_h</p:attrName>
                                        </p:attrNameLst>
                                      </p:cBhvr>
                                      <p:tavLst>
                                        <p:tav tm="0">
                                          <p:val>
                                            <p:strVal val="#ppt_h"/>
                                          </p:val>
                                        </p:tav>
                                        <p:tav tm="100000">
                                          <p:val>
                                            <p:strVal val="#ppt_h"/>
                                          </p:val>
                                        </p:tav>
                                      </p:tavLst>
                                    </p:anim>
                                  </p:childTnLst>
                                </p:cTn>
                              </p:par>
                            </p:childTnLst>
                          </p:cTn>
                        </p:par>
                        <p:par>
                          <p:cTn id="164" fill="hold" nodeType="afterGroup">
                            <p:stCondLst>
                              <p:cond delay="3200"/>
                            </p:stCondLst>
                            <p:childTnLst>
                              <p:par>
                                <p:cTn id="165" presetID="23" presetClass="entr" presetSubtype="16" fill="hold" nodeType="afterEffect">
                                  <p:stCondLst>
                                    <p:cond delay="0"/>
                                  </p:stCondLst>
                                  <p:childTnLst>
                                    <p:set>
                                      <p:cBhvr>
                                        <p:cTn id="166" dur="1" fill="hold">
                                          <p:stCondLst>
                                            <p:cond delay="0"/>
                                          </p:stCondLst>
                                        </p:cTn>
                                        <p:tgtEl>
                                          <p:spTgt spid="38014">
                                            <p:txEl>
                                              <p:pRg st="0" end="0"/>
                                            </p:txEl>
                                          </p:spTgt>
                                        </p:tgtEl>
                                        <p:attrNameLst>
                                          <p:attrName>style.visibility</p:attrName>
                                        </p:attrNameLst>
                                      </p:cBhvr>
                                      <p:to>
                                        <p:strVal val="visible"/>
                                      </p:to>
                                    </p:set>
                                    <p:anim calcmode="lin" valueType="num">
                                      <p:cBhvr>
                                        <p:cTn id="167" dur="1000" fill="hold"/>
                                        <p:tgtEl>
                                          <p:spTgt spid="38014">
                                            <p:txEl>
                                              <p:pRg st="0" end="0"/>
                                            </p:txEl>
                                          </p:spTgt>
                                        </p:tgtEl>
                                        <p:attrNameLst>
                                          <p:attrName>ppt_w</p:attrName>
                                        </p:attrNameLst>
                                      </p:cBhvr>
                                      <p:tavLst>
                                        <p:tav tm="0">
                                          <p:val>
                                            <p:fltVal val="0"/>
                                          </p:val>
                                        </p:tav>
                                        <p:tav tm="100000">
                                          <p:val>
                                            <p:strVal val="#ppt_w"/>
                                          </p:val>
                                        </p:tav>
                                      </p:tavLst>
                                    </p:anim>
                                    <p:anim calcmode="lin" valueType="num">
                                      <p:cBhvr>
                                        <p:cTn id="168" dur="1000" fill="hold"/>
                                        <p:tgtEl>
                                          <p:spTgt spid="3801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20000">
                <p:cTn id="169" fill="hold" display="0">
                  <p:stCondLst>
                    <p:cond delay="indefinite"/>
                  </p:stCondLst>
                  <p:endCondLst>
                    <p:cond evt="onPrev" delay="0">
                      <p:tgtEl>
                        <p:sldTgt/>
                      </p:tgtEl>
                    </p:cond>
                    <p:cond evt="onStopAudio" delay="0">
                      <p:tgtEl>
                        <p:sldTgt/>
                      </p:tgtEl>
                    </p:cond>
                  </p:endCondLst>
                </p:cTn>
                <p:tgtEl>
                  <p:spTgt spid="38015"/>
                </p:tgtEl>
              </p:cMediaNode>
            </p:audio>
          </p:childTnLst>
        </p:cTn>
      </p:par>
    </p:tnLst>
    <p:bldLst>
      <p:bldP spid="37962" grpId="0" animBg="1"/>
      <p:bldP spid="37985" grpId="0" animBg="1"/>
      <p:bldP spid="37986" grpId="0" animBg="1"/>
      <p:bldP spid="37987" grpId="0" animBg="1"/>
      <p:bldP spid="38004" grpId="0" build="allAtOnce" animBg="1"/>
      <p:bldP spid="38004" grpId="1" build="allAtOnce" animBg="1"/>
      <p:bldP spid="3800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49154" name="Line 2"/>
          <p:cNvSpPr>
            <a:spLocks noChangeShapeType="1"/>
          </p:cNvSpPr>
          <p:nvPr/>
        </p:nvSpPr>
        <p:spPr bwMode="auto">
          <a:xfrm>
            <a:off x="-217488" y="434975"/>
            <a:ext cx="10798176" cy="0"/>
          </a:xfrm>
          <a:prstGeom prst="line">
            <a:avLst/>
          </a:prstGeom>
          <a:noFill/>
          <a:ln w="762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solidFill>
                <a:srgbClr val="000000"/>
              </a:solidFill>
            </a:endParaRPr>
          </a:p>
        </p:txBody>
      </p:sp>
      <p:grpSp>
        <p:nvGrpSpPr>
          <p:cNvPr id="176131" name="Group 3"/>
          <p:cNvGrpSpPr>
            <a:grpSpLocks/>
          </p:cNvGrpSpPr>
          <p:nvPr/>
        </p:nvGrpSpPr>
        <p:grpSpPr bwMode="auto">
          <a:xfrm>
            <a:off x="1831975" y="238125"/>
            <a:ext cx="419100" cy="381000"/>
            <a:chOff x="1056" y="672"/>
            <a:chExt cx="264" cy="240"/>
          </a:xfrm>
        </p:grpSpPr>
        <p:sp>
          <p:nvSpPr>
            <p:cNvPr id="49156" name="Oval 4"/>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57" name="Oval 5"/>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2" name="Group 6"/>
          <p:cNvGrpSpPr>
            <a:grpSpLocks/>
          </p:cNvGrpSpPr>
          <p:nvPr/>
        </p:nvGrpSpPr>
        <p:grpSpPr bwMode="auto">
          <a:xfrm>
            <a:off x="484188" y="238125"/>
            <a:ext cx="419100" cy="381000"/>
            <a:chOff x="1056" y="672"/>
            <a:chExt cx="264" cy="240"/>
          </a:xfrm>
        </p:grpSpPr>
        <p:sp>
          <p:nvSpPr>
            <p:cNvPr id="49159" name="Oval 7"/>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60" name="Oval 8"/>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3" name="Group 9"/>
          <p:cNvGrpSpPr>
            <a:grpSpLocks/>
          </p:cNvGrpSpPr>
          <p:nvPr/>
        </p:nvGrpSpPr>
        <p:grpSpPr bwMode="auto">
          <a:xfrm>
            <a:off x="3009900" y="231775"/>
            <a:ext cx="419100" cy="381000"/>
            <a:chOff x="1056" y="672"/>
            <a:chExt cx="264" cy="240"/>
          </a:xfrm>
        </p:grpSpPr>
        <p:sp>
          <p:nvSpPr>
            <p:cNvPr id="49162" name="Oval 10"/>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63" name="Oval 11"/>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4" name="Group 12"/>
          <p:cNvGrpSpPr>
            <a:grpSpLocks/>
          </p:cNvGrpSpPr>
          <p:nvPr/>
        </p:nvGrpSpPr>
        <p:grpSpPr bwMode="auto">
          <a:xfrm>
            <a:off x="4270375" y="239713"/>
            <a:ext cx="419100" cy="381000"/>
            <a:chOff x="1056" y="672"/>
            <a:chExt cx="264" cy="240"/>
          </a:xfrm>
        </p:grpSpPr>
        <p:sp>
          <p:nvSpPr>
            <p:cNvPr id="49165" name="Oval 13"/>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66" name="Oval 14"/>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5" name="Group 15"/>
          <p:cNvGrpSpPr>
            <a:grpSpLocks/>
          </p:cNvGrpSpPr>
          <p:nvPr/>
        </p:nvGrpSpPr>
        <p:grpSpPr bwMode="auto">
          <a:xfrm>
            <a:off x="5610225" y="223838"/>
            <a:ext cx="419100" cy="381000"/>
            <a:chOff x="1056" y="672"/>
            <a:chExt cx="264" cy="240"/>
          </a:xfrm>
        </p:grpSpPr>
        <p:sp>
          <p:nvSpPr>
            <p:cNvPr id="49168" name="Oval 16"/>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69" name="Oval 17"/>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6" name="Group 18"/>
          <p:cNvGrpSpPr>
            <a:grpSpLocks/>
          </p:cNvGrpSpPr>
          <p:nvPr/>
        </p:nvGrpSpPr>
        <p:grpSpPr bwMode="auto">
          <a:xfrm>
            <a:off x="9182100" y="223838"/>
            <a:ext cx="419100" cy="381000"/>
            <a:chOff x="1056" y="672"/>
            <a:chExt cx="264" cy="240"/>
          </a:xfrm>
        </p:grpSpPr>
        <p:sp>
          <p:nvSpPr>
            <p:cNvPr id="49171" name="Oval 19"/>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72" name="Oval 20"/>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7" name="Group 21"/>
          <p:cNvGrpSpPr>
            <a:grpSpLocks/>
          </p:cNvGrpSpPr>
          <p:nvPr/>
        </p:nvGrpSpPr>
        <p:grpSpPr bwMode="auto">
          <a:xfrm>
            <a:off x="8039100" y="214313"/>
            <a:ext cx="419100" cy="381000"/>
            <a:chOff x="1056" y="672"/>
            <a:chExt cx="264" cy="240"/>
          </a:xfrm>
        </p:grpSpPr>
        <p:sp>
          <p:nvSpPr>
            <p:cNvPr id="49174" name="Oval 22"/>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75" name="Oval 23"/>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grpSp>
        <p:nvGrpSpPr>
          <p:cNvPr id="176138" name="Group 24"/>
          <p:cNvGrpSpPr>
            <a:grpSpLocks/>
          </p:cNvGrpSpPr>
          <p:nvPr/>
        </p:nvGrpSpPr>
        <p:grpSpPr bwMode="auto">
          <a:xfrm>
            <a:off x="6838950" y="228600"/>
            <a:ext cx="419100" cy="381000"/>
            <a:chOff x="1056" y="672"/>
            <a:chExt cx="264" cy="240"/>
          </a:xfrm>
        </p:grpSpPr>
        <p:sp>
          <p:nvSpPr>
            <p:cNvPr id="49177" name="Oval 25"/>
            <p:cNvSpPr>
              <a:spLocks noChangeArrowheads="1"/>
            </p:cNvSpPr>
            <p:nvPr/>
          </p:nvSpPr>
          <p:spPr bwMode="auto">
            <a:xfrm>
              <a:off x="1056" y="672"/>
              <a:ext cx="264" cy="240"/>
            </a:xfrm>
            <a:prstGeom prst="ellipse">
              <a:avLst/>
            </a:prstGeom>
            <a:solidFill>
              <a:srgbClr val="CC0000"/>
            </a:solidFill>
            <a:ln w="5715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78" name="Oval 26"/>
            <p:cNvSpPr>
              <a:spLocks noChangeArrowheads="1"/>
            </p:cNvSpPr>
            <p:nvPr/>
          </p:nvSpPr>
          <p:spPr bwMode="auto">
            <a:xfrm>
              <a:off x="1128" y="696"/>
              <a:ext cx="120" cy="120"/>
            </a:xfrm>
            <a:prstGeom prst="ellipse">
              <a:avLst/>
            </a:prstGeom>
            <a:gradFill rotWithShape="1">
              <a:gsLst>
                <a:gs pos="0">
                  <a:srgbClr val="FFFFFF"/>
                </a:gs>
                <a:gs pos="100000">
                  <a:srgbClr val="FF5050"/>
                </a:gs>
              </a:gsLst>
              <a:lin ang="5400000" scaled="1"/>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grpSp>
      <p:sp>
        <p:nvSpPr>
          <p:cNvPr id="49179" name="Oval 27"/>
          <p:cNvSpPr>
            <a:spLocks noChangeArrowheads="1"/>
          </p:cNvSpPr>
          <p:nvPr/>
        </p:nvSpPr>
        <p:spPr bwMode="auto">
          <a:xfrm>
            <a:off x="1577975" y="0"/>
            <a:ext cx="898525" cy="865188"/>
          </a:xfrm>
          <a:prstGeom prst="ellipse">
            <a:avLst/>
          </a:prstGeom>
          <a:gradFill rotWithShape="1">
            <a:gsLst>
              <a:gs pos="0">
                <a:srgbClr val="FFCCCC"/>
              </a:gs>
              <a:gs pos="100000">
                <a:srgbClr val="DDDDDD">
                  <a:alpha val="20000"/>
                </a:srgbClr>
              </a:gs>
            </a:gsLst>
            <a:path path="shape">
              <a:fillToRect l="50000" t="50000" r="50000" b="50000"/>
            </a:path>
          </a:gra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sp>
        <p:nvSpPr>
          <p:cNvPr id="49180" name="Text Box 28"/>
          <p:cNvSpPr txBox="1">
            <a:spLocks noChangeArrowheads="1"/>
          </p:cNvSpPr>
          <p:nvPr/>
        </p:nvSpPr>
        <p:spPr bwMode="auto">
          <a:xfrm>
            <a:off x="0" y="569913"/>
            <a:ext cx="1028700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defRPr/>
            </a:pPr>
            <a:r>
              <a:rPr lang="en-US" sz="2000">
                <a:solidFill>
                  <a:srgbClr val="808080"/>
                </a:solidFill>
                <a:latin typeface="Chelsea Studio" charset="0"/>
              </a:rPr>
              <a:t> Intro</a:t>
            </a:r>
            <a:r>
              <a:rPr lang="en-US" sz="2000">
                <a:solidFill>
                  <a:srgbClr val="000000"/>
                </a:solidFill>
                <a:latin typeface="Chelsea Studio" charset="0"/>
              </a:rPr>
              <a:t>   EXILE  </a:t>
            </a:r>
            <a:r>
              <a:rPr lang="en-US" sz="2000">
                <a:solidFill>
                  <a:srgbClr val="808080"/>
                </a:solidFill>
                <a:latin typeface="Chelsea Studio" charset="0"/>
              </a:rPr>
              <a:t>EZEKIEL  ISSUES  DANIEL  ISSUES  QUIZ SUMMARY</a:t>
            </a:r>
          </a:p>
        </p:txBody>
      </p:sp>
      <p:sp>
        <p:nvSpPr>
          <p:cNvPr id="49181" name="Rectangle 29"/>
          <p:cNvSpPr>
            <a:spLocks noChangeArrowheads="1"/>
          </p:cNvSpPr>
          <p:nvPr/>
        </p:nvSpPr>
        <p:spPr bwMode="auto">
          <a:xfrm>
            <a:off x="1703388" y="865188"/>
            <a:ext cx="1130300" cy="104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sz="2000">
                <a:solidFill>
                  <a:srgbClr val="000000"/>
                </a:solidFill>
                <a:latin typeface="Chelsea Studio" charset="0"/>
              </a:rPr>
              <a:t>Period</a:t>
            </a:r>
          </a:p>
          <a:p>
            <a:pPr algn="l">
              <a:defRPr/>
            </a:pPr>
            <a:r>
              <a:rPr lang="en-US" sz="2000">
                <a:solidFill>
                  <a:srgbClr val="000000"/>
                </a:solidFill>
                <a:latin typeface="Chelsea Studio" charset="0"/>
              </a:rPr>
              <a:t>Events</a:t>
            </a:r>
          </a:p>
          <a:p>
            <a:pPr algn="l">
              <a:defRPr/>
            </a:pPr>
            <a:r>
              <a:rPr lang="en-US" sz="2000">
                <a:solidFill>
                  <a:srgbClr val="000000"/>
                </a:solidFill>
                <a:latin typeface="Chelsea Studio" charset="0"/>
              </a:rPr>
              <a:t>Purpose</a:t>
            </a:r>
          </a:p>
        </p:txBody>
      </p:sp>
      <p:sp>
        <p:nvSpPr>
          <p:cNvPr id="49182" name="AutoShape 30"/>
          <p:cNvSpPr>
            <a:spLocks noChangeArrowheads="1"/>
          </p:cNvSpPr>
          <p:nvPr/>
        </p:nvSpPr>
        <p:spPr bwMode="auto">
          <a:xfrm>
            <a:off x="1225550" y="720725"/>
            <a:ext cx="477838" cy="1293813"/>
          </a:xfrm>
          <a:prstGeom prst="curvedRightArrow">
            <a:avLst>
              <a:gd name="adj1" fmla="val 54153"/>
              <a:gd name="adj2" fmla="val 108306"/>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000000"/>
              </a:solidFill>
            </a:endParaRPr>
          </a:p>
        </p:txBody>
      </p:sp>
      <p:cxnSp>
        <p:nvCxnSpPr>
          <p:cNvPr id="49183" name="AutoShape 31"/>
          <p:cNvCxnSpPr>
            <a:cxnSpLocks noChangeShapeType="1"/>
          </p:cNvCxnSpPr>
          <p:nvPr/>
        </p:nvCxnSpPr>
        <p:spPr bwMode="auto">
          <a:xfrm rot="16200000" flipH="1">
            <a:off x="747713" y="1763713"/>
            <a:ext cx="768350" cy="406400"/>
          </a:xfrm>
          <a:prstGeom prst="curvedConnector3">
            <a:avLst>
              <a:gd name="adj1" fmla="val 50000"/>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chemeClr val="tx1"/>
                </a:solidFill>
                <a:round/>
                <a:headEnd/>
                <a:tailEnd type="triangl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190" name="Text Box 38"/>
          <p:cNvSpPr txBox="1">
            <a:spLocks noChangeArrowheads="1"/>
          </p:cNvSpPr>
          <p:nvPr/>
        </p:nvSpPr>
        <p:spPr bwMode="auto">
          <a:xfrm>
            <a:off x="2371725" y="2095500"/>
            <a:ext cx="5657850" cy="3497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rgbClr val="0099FF"/>
                </a:solidFill>
                <a:latin typeface="Impact" charset="0"/>
              </a:rPr>
              <a:t>IDOLATRY</a:t>
            </a:r>
          </a:p>
          <a:p>
            <a:pPr>
              <a:defRPr/>
            </a:pPr>
            <a:r>
              <a:rPr lang="en-US" dirty="0">
                <a:solidFill>
                  <a:srgbClr val="333399"/>
                </a:solidFill>
                <a:latin typeface="Impact" charset="0"/>
              </a:rPr>
              <a:t>70 years</a:t>
            </a:r>
          </a:p>
          <a:p>
            <a:pPr>
              <a:defRPr/>
            </a:pPr>
            <a:r>
              <a:rPr lang="en-US" dirty="0">
                <a:solidFill>
                  <a:srgbClr val="333399"/>
                </a:solidFill>
                <a:latin typeface="Impact" charset="0"/>
              </a:rPr>
              <a:t>Heathen practices</a:t>
            </a:r>
          </a:p>
          <a:p>
            <a:pPr>
              <a:defRPr/>
            </a:pPr>
            <a:r>
              <a:rPr lang="en-US" dirty="0">
                <a:solidFill>
                  <a:srgbClr val="333399"/>
                </a:solidFill>
                <a:latin typeface="Impact" charset="0"/>
              </a:rPr>
              <a:t>Foreign nations treaties</a:t>
            </a:r>
          </a:p>
          <a:p>
            <a:pPr>
              <a:defRPr/>
            </a:pPr>
            <a:r>
              <a:rPr lang="en-US" dirty="0">
                <a:solidFill>
                  <a:srgbClr val="333399"/>
                </a:solidFill>
                <a:latin typeface="Impact" charset="0"/>
              </a:rPr>
              <a:t>Foreign Gods</a:t>
            </a:r>
          </a:p>
        </p:txBody>
      </p:sp>
      <p:grpSp>
        <p:nvGrpSpPr>
          <p:cNvPr id="49228" name="Group 76"/>
          <p:cNvGrpSpPr>
            <a:grpSpLocks/>
          </p:cNvGrpSpPr>
          <p:nvPr/>
        </p:nvGrpSpPr>
        <p:grpSpPr bwMode="auto">
          <a:xfrm rot="-714886">
            <a:off x="2382838" y="1252538"/>
            <a:ext cx="5965825" cy="5232400"/>
            <a:chOff x="3264" y="924"/>
            <a:chExt cx="2916" cy="2712"/>
          </a:xfrm>
        </p:grpSpPr>
        <p:sp>
          <p:nvSpPr>
            <p:cNvPr id="49221" name="Oval 69"/>
            <p:cNvSpPr>
              <a:spLocks noChangeArrowheads="1"/>
            </p:cNvSpPr>
            <p:nvPr/>
          </p:nvSpPr>
          <p:spPr bwMode="auto">
            <a:xfrm>
              <a:off x="3264" y="924"/>
              <a:ext cx="2916" cy="2712"/>
            </a:xfrm>
            <a:prstGeom prst="ellipse">
              <a:avLst/>
            </a:prstGeom>
            <a:gradFill rotWithShape="1">
              <a:gsLst>
                <a:gs pos="0">
                  <a:srgbClr val="990033">
                    <a:alpha val="41000"/>
                  </a:srgbClr>
                </a:gs>
                <a:gs pos="50000">
                  <a:srgbClr val="CC0000"/>
                </a:gs>
                <a:gs pos="100000">
                  <a:srgbClr val="990033">
                    <a:alpha val="41000"/>
                  </a:srgbClr>
                </a:gs>
              </a:gsLst>
              <a:lin ang="2700000" scaled="1"/>
            </a:gradFill>
            <a:ln w="762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a:solidFill>
                  <a:srgbClr val="000000"/>
                </a:solidFill>
              </a:endParaRPr>
            </a:p>
          </p:txBody>
        </p:sp>
        <p:sp>
          <p:nvSpPr>
            <p:cNvPr id="49204" name="Text Box 52"/>
            <p:cNvSpPr txBox="1">
              <a:spLocks noChangeArrowheads="1"/>
            </p:cNvSpPr>
            <p:nvPr/>
          </p:nvSpPr>
          <p:spPr bwMode="auto">
            <a:xfrm>
              <a:off x="3832" y="1075"/>
              <a:ext cx="1770" cy="24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6000" dirty="0">
                  <a:solidFill>
                    <a:srgbClr val="FFFF99"/>
                  </a:solidFill>
                  <a:latin typeface="Impact" charset="0"/>
                </a:rPr>
                <a:t>The God of Moses is invincible, true and faithful!</a:t>
              </a:r>
            </a:p>
          </p:txBody>
        </p:sp>
      </p:grpSp>
      <p:pic>
        <p:nvPicPr>
          <p:cNvPr id="49237" name="Mission.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588963" y="68580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9182"/>
                                        </p:tgtEl>
                                        <p:attrNameLst>
                                          <p:attrName>style.visibility</p:attrName>
                                        </p:attrNameLst>
                                      </p:cBhvr>
                                      <p:to>
                                        <p:strVal val="visible"/>
                                      </p:to>
                                    </p:set>
                                    <p:anim calcmode="lin" valueType="num">
                                      <p:cBhvr>
                                        <p:cTn id="7" dur="500" fill="hold"/>
                                        <p:tgtEl>
                                          <p:spTgt spid="49182"/>
                                        </p:tgtEl>
                                        <p:attrNameLst>
                                          <p:attrName>ppt_w</p:attrName>
                                        </p:attrNameLst>
                                      </p:cBhvr>
                                      <p:tavLst>
                                        <p:tav tm="0">
                                          <p:val>
                                            <p:fltVal val="0"/>
                                          </p:val>
                                        </p:tav>
                                        <p:tav tm="100000">
                                          <p:val>
                                            <p:strVal val="#ppt_w"/>
                                          </p:val>
                                        </p:tav>
                                      </p:tavLst>
                                    </p:anim>
                                    <p:anim calcmode="lin" valueType="num">
                                      <p:cBhvr>
                                        <p:cTn id="8" dur="500" fill="hold"/>
                                        <p:tgtEl>
                                          <p:spTgt spid="49182"/>
                                        </p:tgtEl>
                                        <p:attrNameLst>
                                          <p:attrName>ppt_h</p:attrName>
                                        </p:attrNameLst>
                                      </p:cBhvr>
                                      <p:tavLst>
                                        <p:tav tm="0">
                                          <p:val>
                                            <p:fltVal val="0"/>
                                          </p:val>
                                        </p:tav>
                                        <p:tav tm="100000">
                                          <p:val>
                                            <p:strVal val="#ppt_h"/>
                                          </p:val>
                                        </p:tav>
                                      </p:tavLst>
                                    </p:anim>
                                    <p:anim calcmode="lin" valueType="num">
                                      <p:cBhvr>
                                        <p:cTn id="9" dur="500" fill="hold"/>
                                        <p:tgtEl>
                                          <p:spTgt spid="49182"/>
                                        </p:tgtEl>
                                        <p:attrNameLst>
                                          <p:attrName>style.rotation</p:attrName>
                                        </p:attrNameLst>
                                      </p:cBhvr>
                                      <p:tavLst>
                                        <p:tav tm="0">
                                          <p:val>
                                            <p:fltVal val="360"/>
                                          </p:val>
                                        </p:tav>
                                        <p:tav tm="100000">
                                          <p:val>
                                            <p:fltVal val="0"/>
                                          </p:val>
                                        </p:tav>
                                      </p:tavLst>
                                    </p:anim>
                                    <p:animEffect transition="in" filter="fade">
                                      <p:cBhvr>
                                        <p:cTn id="10" dur="500"/>
                                        <p:tgtEl>
                                          <p:spTgt spid="49182"/>
                                        </p:tgtEl>
                                      </p:cBhvr>
                                    </p:animEffect>
                                  </p:childTnLst>
                                </p:cTn>
                              </p:par>
                            </p:childTnLst>
                          </p:cTn>
                        </p:par>
                        <p:par>
                          <p:cTn id="11" fill="hold" nodeType="afterGroup">
                            <p:stCondLst>
                              <p:cond delay="500"/>
                            </p:stCondLst>
                            <p:childTnLst>
                              <p:par>
                                <p:cTn id="12" presetID="41" presetClass="entr" presetSubtype="0" fill="hold" nodeType="afterEffect">
                                  <p:stCondLst>
                                    <p:cond delay="0"/>
                                  </p:stCondLst>
                                  <p:iterate type="lt">
                                    <p:tmPct val="10000"/>
                                  </p:iterate>
                                  <p:childTnLst>
                                    <p:set>
                                      <p:cBhvr>
                                        <p:cTn id="13" dur="1" fill="hold">
                                          <p:stCondLst>
                                            <p:cond delay="0"/>
                                          </p:stCondLst>
                                        </p:cTn>
                                        <p:tgtEl>
                                          <p:spTgt spid="49181">
                                            <p:txEl>
                                              <p:pRg st="2" end="2"/>
                                            </p:txEl>
                                          </p:spTgt>
                                        </p:tgtEl>
                                        <p:attrNameLst>
                                          <p:attrName>style.visibility</p:attrName>
                                        </p:attrNameLst>
                                      </p:cBhvr>
                                      <p:to>
                                        <p:strVal val="visible"/>
                                      </p:to>
                                    </p:set>
                                    <p:anim calcmode="lin" valueType="num">
                                      <p:cBhvr>
                                        <p:cTn id="14" dur="500" fill="hold"/>
                                        <p:tgtEl>
                                          <p:spTgt spid="4918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9181">
                                            <p:txEl>
                                              <p:pRg st="2" end="2"/>
                                            </p:txEl>
                                          </p:spTgt>
                                        </p:tgtEl>
                                        <p:attrNameLst>
                                          <p:attrName>ppt_y</p:attrName>
                                        </p:attrNameLst>
                                      </p:cBhvr>
                                      <p:tavLst>
                                        <p:tav tm="0">
                                          <p:val>
                                            <p:strVal val="#ppt_y"/>
                                          </p:val>
                                        </p:tav>
                                        <p:tav tm="100000">
                                          <p:val>
                                            <p:strVal val="#ppt_y"/>
                                          </p:val>
                                        </p:tav>
                                      </p:tavLst>
                                    </p:anim>
                                    <p:anim calcmode="lin" valueType="num">
                                      <p:cBhvr>
                                        <p:cTn id="16" dur="500" fill="hold"/>
                                        <p:tgtEl>
                                          <p:spTgt spid="4918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918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9181">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0" presetClass="entr" presetSubtype="0" fill="hold" nodeType="clickEffect">
                                  <p:stCondLst>
                                    <p:cond delay="0"/>
                                  </p:stCondLst>
                                  <p:iterate type="lt">
                                    <p:tmPct val="10000"/>
                                  </p:iterate>
                                  <p:childTnLst>
                                    <p:set>
                                      <p:cBhvr>
                                        <p:cTn id="22" dur="1" fill="hold">
                                          <p:stCondLst>
                                            <p:cond delay="0"/>
                                          </p:stCondLst>
                                        </p:cTn>
                                        <p:tgtEl>
                                          <p:spTgt spid="49190">
                                            <p:txEl>
                                              <p:pRg st="0" end="0"/>
                                            </p:txEl>
                                          </p:spTgt>
                                        </p:tgtEl>
                                        <p:attrNameLst>
                                          <p:attrName>style.visibility</p:attrName>
                                        </p:attrNameLst>
                                      </p:cBhvr>
                                      <p:to>
                                        <p:strVal val="visible"/>
                                      </p:to>
                                    </p:set>
                                    <p:animEffect transition="in" filter="fade">
                                      <p:cBhvr>
                                        <p:cTn id="23" dur="1000"/>
                                        <p:tgtEl>
                                          <p:spTgt spid="49190">
                                            <p:txEl>
                                              <p:pRg st="0" end="0"/>
                                            </p:txEl>
                                          </p:spTgt>
                                        </p:tgtEl>
                                      </p:cBhvr>
                                    </p:animEffect>
                                    <p:anim calcmode="lin" valueType="num">
                                      <p:cBhvr>
                                        <p:cTn id="24" dur="1000" fill="hold"/>
                                        <p:tgtEl>
                                          <p:spTgt spid="49190">
                                            <p:txEl>
                                              <p:pRg st="0" end="0"/>
                                            </p:txEl>
                                          </p:spTgt>
                                        </p:tgtEl>
                                        <p:attrNameLst>
                                          <p:attrName>ppt_x</p:attrName>
                                        </p:attrNameLst>
                                      </p:cBhvr>
                                      <p:tavLst>
                                        <p:tav tm="0">
                                          <p:val>
                                            <p:strVal val="#ppt_x-.1"/>
                                          </p:val>
                                        </p:tav>
                                        <p:tav tm="100000">
                                          <p:val>
                                            <p:strVal val="#ppt_x"/>
                                          </p:val>
                                        </p:tav>
                                      </p:tavLst>
                                    </p:anim>
                                    <p:anim calcmode="lin" valueType="num">
                                      <p:cBhvr>
                                        <p:cTn id="25" dur="1000" fill="hold"/>
                                        <p:tgtEl>
                                          <p:spTgt spid="4919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0" presetClass="entr" presetSubtype="0" fill="hold" nodeType="clickEffect">
                                  <p:stCondLst>
                                    <p:cond delay="0"/>
                                  </p:stCondLst>
                                  <p:iterate type="lt">
                                    <p:tmPct val="10000"/>
                                  </p:iterate>
                                  <p:childTnLst>
                                    <p:set>
                                      <p:cBhvr>
                                        <p:cTn id="29" dur="1" fill="hold">
                                          <p:stCondLst>
                                            <p:cond delay="0"/>
                                          </p:stCondLst>
                                        </p:cTn>
                                        <p:tgtEl>
                                          <p:spTgt spid="49190">
                                            <p:txEl>
                                              <p:pRg st="1" end="1"/>
                                            </p:txEl>
                                          </p:spTgt>
                                        </p:tgtEl>
                                        <p:attrNameLst>
                                          <p:attrName>style.visibility</p:attrName>
                                        </p:attrNameLst>
                                      </p:cBhvr>
                                      <p:to>
                                        <p:strVal val="visible"/>
                                      </p:to>
                                    </p:set>
                                    <p:animEffect transition="in" filter="fade">
                                      <p:cBhvr>
                                        <p:cTn id="30" dur="1000"/>
                                        <p:tgtEl>
                                          <p:spTgt spid="49190">
                                            <p:txEl>
                                              <p:pRg st="1" end="1"/>
                                            </p:txEl>
                                          </p:spTgt>
                                        </p:tgtEl>
                                      </p:cBhvr>
                                    </p:animEffect>
                                    <p:anim calcmode="lin" valueType="num">
                                      <p:cBhvr>
                                        <p:cTn id="31" dur="1000" fill="hold"/>
                                        <p:tgtEl>
                                          <p:spTgt spid="49190">
                                            <p:txEl>
                                              <p:pRg st="1" end="1"/>
                                            </p:txEl>
                                          </p:spTgt>
                                        </p:tgtEl>
                                        <p:attrNameLst>
                                          <p:attrName>ppt_x</p:attrName>
                                        </p:attrNameLst>
                                      </p:cBhvr>
                                      <p:tavLst>
                                        <p:tav tm="0">
                                          <p:val>
                                            <p:strVal val="#ppt_x-.1"/>
                                          </p:val>
                                        </p:tav>
                                        <p:tav tm="100000">
                                          <p:val>
                                            <p:strVal val="#ppt_x"/>
                                          </p:val>
                                        </p:tav>
                                      </p:tavLst>
                                    </p:anim>
                                    <p:anim calcmode="lin" valueType="num">
                                      <p:cBhvr>
                                        <p:cTn id="32" dur="1000" fill="hold"/>
                                        <p:tgtEl>
                                          <p:spTgt spid="4919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40" presetClass="entr" presetSubtype="0" fill="hold" nodeType="clickEffect">
                                  <p:stCondLst>
                                    <p:cond delay="0"/>
                                  </p:stCondLst>
                                  <p:iterate type="lt">
                                    <p:tmPct val="10000"/>
                                  </p:iterate>
                                  <p:childTnLst>
                                    <p:set>
                                      <p:cBhvr>
                                        <p:cTn id="36" dur="1" fill="hold">
                                          <p:stCondLst>
                                            <p:cond delay="0"/>
                                          </p:stCondLst>
                                        </p:cTn>
                                        <p:tgtEl>
                                          <p:spTgt spid="49190">
                                            <p:txEl>
                                              <p:pRg st="2" end="2"/>
                                            </p:txEl>
                                          </p:spTgt>
                                        </p:tgtEl>
                                        <p:attrNameLst>
                                          <p:attrName>style.visibility</p:attrName>
                                        </p:attrNameLst>
                                      </p:cBhvr>
                                      <p:to>
                                        <p:strVal val="visible"/>
                                      </p:to>
                                    </p:set>
                                    <p:animEffect transition="in" filter="fade">
                                      <p:cBhvr>
                                        <p:cTn id="37" dur="1000"/>
                                        <p:tgtEl>
                                          <p:spTgt spid="49190">
                                            <p:txEl>
                                              <p:pRg st="2" end="2"/>
                                            </p:txEl>
                                          </p:spTgt>
                                        </p:tgtEl>
                                      </p:cBhvr>
                                    </p:animEffect>
                                    <p:anim calcmode="lin" valueType="num">
                                      <p:cBhvr>
                                        <p:cTn id="38" dur="1000" fill="hold"/>
                                        <p:tgtEl>
                                          <p:spTgt spid="49190">
                                            <p:txEl>
                                              <p:pRg st="2" end="2"/>
                                            </p:txEl>
                                          </p:spTgt>
                                        </p:tgtEl>
                                        <p:attrNameLst>
                                          <p:attrName>ppt_x</p:attrName>
                                        </p:attrNameLst>
                                      </p:cBhvr>
                                      <p:tavLst>
                                        <p:tav tm="0">
                                          <p:val>
                                            <p:strVal val="#ppt_x-.1"/>
                                          </p:val>
                                        </p:tav>
                                        <p:tav tm="100000">
                                          <p:val>
                                            <p:strVal val="#ppt_x"/>
                                          </p:val>
                                        </p:tav>
                                      </p:tavLst>
                                    </p:anim>
                                    <p:anim calcmode="lin" valueType="num">
                                      <p:cBhvr>
                                        <p:cTn id="39" dur="1000" fill="hold"/>
                                        <p:tgtEl>
                                          <p:spTgt spid="491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0" presetClass="entr" presetSubtype="0" fill="hold" nodeType="clickEffect">
                                  <p:stCondLst>
                                    <p:cond delay="0"/>
                                  </p:stCondLst>
                                  <p:iterate type="lt">
                                    <p:tmPct val="10000"/>
                                  </p:iterate>
                                  <p:childTnLst>
                                    <p:set>
                                      <p:cBhvr>
                                        <p:cTn id="43" dur="1" fill="hold">
                                          <p:stCondLst>
                                            <p:cond delay="0"/>
                                          </p:stCondLst>
                                        </p:cTn>
                                        <p:tgtEl>
                                          <p:spTgt spid="49190">
                                            <p:txEl>
                                              <p:pRg st="3" end="3"/>
                                            </p:txEl>
                                          </p:spTgt>
                                        </p:tgtEl>
                                        <p:attrNameLst>
                                          <p:attrName>style.visibility</p:attrName>
                                        </p:attrNameLst>
                                      </p:cBhvr>
                                      <p:to>
                                        <p:strVal val="visible"/>
                                      </p:to>
                                    </p:set>
                                    <p:animEffect transition="in" filter="fade">
                                      <p:cBhvr>
                                        <p:cTn id="44" dur="1000"/>
                                        <p:tgtEl>
                                          <p:spTgt spid="49190">
                                            <p:txEl>
                                              <p:pRg st="3" end="3"/>
                                            </p:txEl>
                                          </p:spTgt>
                                        </p:tgtEl>
                                      </p:cBhvr>
                                    </p:animEffect>
                                    <p:anim calcmode="lin" valueType="num">
                                      <p:cBhvr>
                                        <p:cTn id="45" dur="1000" fill="hold"/>
                                        <p:tgtEl>
                                          <p:spTgt spid="49190">
                                            <p:txEl>
                                              <p:pRg st="3" end="3"/>
                                            </p:txEl>
                                          </p:spTgt>
                                        </p:tgtEl>
                                        <p:attrNameLst>
                                          <p:attrName>ppt_x</p:attrName>
                                        </p:attrNameLst>
                                      </p:cBhvr>
                                      <p:tavLst>
                                        <p:tav tm="0">
                                          <p:val>
                                            <p:strVal val="#ppt_x-.1"/>
                                          </p:val>
                                        </p:tav>
                                        <p:tav tm="100000">
                                          <p:val>
                                            <p:strVal val="#ppt_x"/>
                                          </p:val>
                                        </p:tav>
                                      </p:tavLst>
                                    </p:anim>
                                    <p:anim calcmode="lin" valueType="num">
                                      <p:cBhvr>
                                        <p:cTn id="46" dur="1000" fill="hold"/>
                                        <p:tgtEl>
                                          <p:spTgt spid="491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40" presetClass="entr" presetSubtype="0" fill="hold" nodeType="clickEffect">
                                  <p:stCondLst>
                                    <p:cond delay="0"/>
                                  </p:stCondLst>
                                  <p:iterate type="lt">
                                    <p:tmPct val="10000"/>
                                  </p:iterate>
                                  <p:childTnLst>
                                    <p:set>
                                      <p:cBhvr>
                                        <p:cTn id="50" dur="1" fill="hold">
                                          <p:stCondLst>
                                            <p:cond delay="0"/>
                                          </p:stCondLst>
                                        </p:cTn>
                                        <p:tgtEl>
                                          <p:spTgt spid="49190">
                                            <p:txEl>
                                              <p:pRg st="4" end="4"/>
                                            </p:txEl>
                                          </p:spTgt>
                                        </p:tgtEl>
                                        <p:attrNameLst>
                                          <p:attrName>style.visibility</p:attrName>
                                        </p:attrNameLst>
                                      </p:cBhvr>
                                      <p:to>
                                        <p:strVal val="visible"/>
                                      </p:to>
                                    </p:set>
                                    <p:animEffect transition="in" filter="fade">
                                      <p:cBhvr>
                                        <p:cTn id="51" dur="1000"/>
                                        <p:tgtEl>
                                          <p:spTgt spid="49190">
                                            <p:txEl>
                                              <p:pRg st="4" end="4"/>
                                            </p:txEl>
                                          </p:spTgt>
                                        </p:tgtEl>
                                      </p:cBhvr>
                                    </p:animEffect>
                                    <p:anim calcmode="lin" valueType="num">
                                      <p:cBhvr>
                                        <p:cTn id="52" dur="1000" fill="hold"/>
                                        <p:tgtEl>
                                          <p:spTgt spid="49190">
                                            <p:txEl>
                                              <p:pRg st="4" end="4"/>
                                            </p:txEl>
                                          </p:spTgt>
                                        </p:tgtEl>
                                        <p:attrNameLst>
                                          <p:attrName>ppt_x</p:attrName>
                                        </p:attrNameLst>
                                      </p:cBhvr>
                                      <p:tavLst>
                                        <p:tav tm="0">
                                          <p:val>
                                            <p:strVal val="#ppt_x-.1"/>
                                          </p:val>
                                        </p:tav>
                                        <p:tav tm="100000">
                                          <p:val>
                                            <p:strVal val="#ppt_x"/>
                                          </p:val>
                                        </p:tav>
                                      </p:tavLst>
                                    </p:anim>
                                    <p:anim calcmode="lin" valueType="num">
                                      <p:cBhvr>
                                        <p:cTn id="53" dur="1000" fill="hold"/>
                                        <p:tgtEl>
                                          <p:spTgt spid="4919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52" presetClass="entr" presetSubtype="0" fill="hold" nodeType="clickEffect">
                                  <p:stCondLst>
                                    <p:cond delay="0"/>
                                  </p:stCondLst>
                                  <p:childTnLst>
                                    <p:set>
                                      <p:cBhvr>
                                        <p:cTn id="57" dur="1" fill="hold">
                                          <p:stCondLst>
                                            <p:cond delay="0"/>
                                          </p:stCondLst>
                                        </p:cTn>
                                        <p:tgtEl>
                                          <p:spTgt spid="49228"/>
                                        </p:tgtEl>
                                        <p:attrNameLst>
                                          <p:attrName>style.visibility</p:attrName>
                                        </p:attrNameLst>
                                      </p:cBhvr>
                                      <p:to>
                                        <p:strVal val="visible"/>
                                      </p:to>
                                    </p:set>
                                    <p:animScale>
                                      <p:cBhvr>
                                        <p:cTn id="58" dur="1000" decel="50000" fill="hold">
                                          <p:stCondLst>
                                            <p:cond delay="0"/>
                                          </p:stCondLst>
                                        </p:cTn>
                                        <p:tgtEl>
                                          <p:spTgt spid="492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1000" decel="50000" fill="hold">
                                          <p:stCondLst>
                                            <p:cond delay="0"/>
                                          </p:stCondLst>
                                        </p:cTn>
                                        <p:tgtEl>
                                          <p:spTgt spid="49228"/>
                                        </p:tgtEl>
                                        <p:attrNameLst>
                                          <p:attrName>ppt_x</p:attrName>
                                          <p:attrName>ppt_y</p:attrName>
                                        </p:attrNameLst>
                                      </p:cBhvr>
                                    </p:animMotion>
                                    <p:animEffect transition="in" filter="fade">
                                      <p:cBhvr>
                                        <p:cTn id="60" dur="1000"/>
                                        <p:tgtEl>
                                          <p:spTgt spid="49228"/>
                                        </p:tgtEl>
                                      </p:cBhvr>
                                    </p:animEffect>
                                  </p:childTnLst>
                                </p:cTn>
                              </p:par>
                              <p:par>
                                <p:cTn id="61" presetID="1" presetClass="mediacall" presetSubtype="0" fill="hold" nodeType="withEffect">
                                  <p:stCondLst>
                                    <p:cond delay="0"/>
                                  </p:stCondLst>
                                  <p:childTnLst>
                                    <p:cmd type="call" cmd="playFrom(0.0)">
                                      <p:cBhvr>
                                        <p:cTn id="62" dur="24953" fill="hold"/>
                                        <p:tgtEl>
                                          <p:spTgt spid="492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3000">
                <p:cTn id="63" fill="hold" display="0">
                  <p:stCondLst>
                    <p:cond delay="indefinite"/>
                  </p:stCondLst>
                  <p:endCondLst>
                    <p:cond evt="onNext" delay="0">
                      <p:tgtEl>
                        <p:sldTgt/>
                      </p:tgtEl>
                    </p:cond>
                    <p:cond evt="onPrev" delay="0">
                      <p:tgtEl>
                        <p:sldTgt/>
                      </p:tgtEl>
                    </p:cond>
                    <p:cond evt="onStopAudio" delay="0">
                      <p:tgtEl>
                        <p:sldTgt/>
                      </p:tgtEl>
                    </p:cond>
                  </p:endCondLst>
                </p:cTn>
                <p:tgtEl>
                  <p:spTgt spid="49237"/>
                </p:tgtEl>
              </p:cMediaNode>
            </p:audio>
          </p:childTnLst>
        </p:cTn>
      </p:par>
    </p:tnLst>
    <p:bldLst>
      <p:bldP spid="4918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a:ln>
              <a:noFill/>
            </a:ln>
            <a:solidFill>
              <a:srgbClr val="000000"/>
            </a:solidFill>
            <a:effectLst/>
            <a:latin typeface="BoisterBlack"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3271</TotalTime>
  <Words>3119</Words>
  <Application>Microsoft Macintosh PowerPoint</Application>
  <PresentationFormat>35mm Slides</PresentationFormat>
  <Paragraphs>596</Paragraphs>
  <Slides>46</Slides>
  <Notes>46</Notes>
  <HiddenSlides>0</HiddenSlides>
  <MMClips>12</MMClips>
  <ScaleCrop>false</ScaleCrop>
  <HeadingPairs>
    <vt:vector size="6" baseType="variant">
      <vt:variant>
        <vt:lpstr>Fonts Used</vt:lpstr>
      </vt:variant>
      <vt:variant>
        <vt:i4>21</vt:i4>
      </vt:variant>
      <vt:variant>
        <vt:lpstr>Theme</vt:lpstr>
      </vt:variant>
      <vt:variant>
        <vt:i4>12</vt:i4>
      </vt:variant>
      <vt:variant>
        <vt:lpstr>Slide Titles</vt:lpstr>
      </vt:variant>
      <vt:variant>
        <vt:i4>46</vt:i4>
      </vt:variant>
    </vt:vector>
  </HeadingPairs>
  <TitlesOfParts>
    <vt:vector size="79" baseType="lpstr">
      <vt:lpstr>AC</vt:lpstr>
      <vt:lpstr>Alan Den</vt:lpstr>
      <vt:lpstr>BoisterBlack</vt:lpstr>
      <vt:lpstr>Candy Sniper</vt:lpstr>
      <vt:lpstr>Chelsea Studio</vt:lpstr>
      <vt:lpstr>Dark Horse</vt:lpstr>
      <vt:lpstr>Nocker</vt:lpstr>
      <vt:lpstr>QUAKE</vt:lpstr>
      <vt:lpstr>SF Intoxicated Blues</vt:lpstr>
      <vt:lpstr>SF Intoxicated Blues Extended</vt:lpstr>
      <vt:lpstr>Unfinished Sympahthy</vt:lpstr>
      <vt:lpstr>Visitation</vt:lpstr>
      <vt:lpstr>Xtrusion BRK</vt:lpstr>
      <vt:lpstr>Arial</vt:lpstr>
      <vt:lpstr>Arial Black</vt:lpstr>
      <vt:lpstr>Calibri</vt:lpstr>
      <vt:lpstr>Impact</vt:lpstr>
      <vt:lpstr>Lucida Sans Unicode</vt:lpstr>
      <vt:lpstr>Monotype Corsiva</vt:lpstr>
      <vt:lpstr>Tahoma</vt:lpstr>
      <vt:lpstr>Times New Roman</vt:lpstr>
      <vt:lpstr>Default Design</vt:lpstr>
      <vt:lpstr>1_Default Design</vt:lpstr>
      <vt:lpstr>3_Default Design</vt:lpstr>
      <vt:lpstr>4_Default Design</vt:lpstr>
      <vt:lpstr>5_Default Design</vt:lpstr>
      <vt:lpstr>7_Default Design</vt:lpstr>
      <vt:lpstr>8_Default Design</vt:lpstr>
      <vt:lpstr>9_Default Design</vt:lpstr>
      <vt:lpstr>10_Default Design</vt:lpstr>
      <vt:lpstr>11_Default Design</vt:lpstr>
      <vt:lpstr>12_Default Design</vt:lpstr>
      <vt:lpstr>23_Office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Dispensational Timeline</vt:lpstr>
      <vt:lpstr>Why Ezekiel's Gog &amp; Magog = Armageddon</vt:lpstr>
      <vt:lpstr>PowerPoint Presentation</vt:lpstr>
      <vt:lpstr>A Dispensational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 Survey link at BibleStudyDownloads.org</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August Lai</dc:creator>
  <cp:lastModifiedBy>Rick Griffith</cp:lastModifiedBy>
  <cp:revision>162</cp:revision>
  <dcterms:created xsi:type="dcterms:W3CDTF">2004-09-06T15:29:01Z</dcterms:created>
  <dcterms:modified xsi:type="dcterms:W3CDTF">2024-01-25T14:09:03Z</dcterms:modified>
</cp:coreProperties>
</file>