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theme/theme7.xml" ContentType="application/vnd.openxmlformats-officedocument.theme+xml"/>
  <Override PartName="/ppt/slideLayouts/slideLayout69.xml" ContentType="application/vnd.openxmlformats-officedocument.presentationml.slideLayout+xml"/>
  <Override PartName="/ppt/theme/theme8.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9.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10.xml" ContentType="application/vnd.openxmlformats-officedocument.theme+xml"/>
  <Override PartName="/ppt/slideLayouts/slideLayout91.xml" ContentType="application/vnd.openxmlformats-officedocument.presentationml.slideLayout+xml"/>
  <Override PartName="/ppt/theme/theme11.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2.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3.xml" ContentType="application/vnd.openxmlformats-officedocument.theme+xml"/>
  <Override PartName="/ppt/slideLayouts/slideLayout117.xml" ContentType="application/vnd.openxmlformats-officedocument.presentationml.slideLayout+xml"/>
  <Override PartName="/ppt/theme/theme14.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5.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6.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7.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8.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9.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20.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21.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22.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3.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4.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5.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6.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7.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8.xml" ContentType="application/vnd.openxmlformats-officedocument.theme+xml"/>
  <Override PartName="/ppt/slideLayouts/slideLayout269.xml" ContentType="application/vnd.openxmlformats-officedocument.presentationml.slideLayout+xml"/>
  <Override PartName="/ppt/theme/theme29.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30.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31.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32.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33.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34.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theme/theme35.xml" ContentType="application/vnd.openxmlformats-officedocument.theme+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36.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37.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8.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39.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40.xml" ContentType="application/vnd.openxmlformats-officedocument.theme+xml"/>
  <Override PartName="/ppt/slideLayouts/slideLayout396.xml" ContentType="application/vnd.openxmlformats-officedocument.presentationml.slideLayout+xml"/>
  <Override PartName="/ppt/theme/theme41.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42.xml" ContentType="application/vnd.openxmlformats-officedocument.theme+xml"/>
  <Override PartName="/ppt/theme/themeOverride1.xml" ContentType="application/vnd.openxmlformats-officedocument.themeOverride+xml"/>
  <Override PartName="/ppt/slideLayouts/slideLayout408.xml" ContentType="application/vnd.openxmlformats-officedocument.presentationml.slideLayout+xml"/>
  <Override PartName="/ppt/theme/theme43.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theme/theme44.xml" ContentType="application/vnd.openxmlformats-officedocument.theme+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45.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46.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47.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8.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49.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50.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1.xml" ContentType="application/vnd.openxmlformats-officedocument.theme+xml"/>
  <Override PartName="/ppt/slideLayouts/slideLayout503.xml" ContentType="application/vnd.openxmlformats-officedocument.presentationml.slideLayout+xml"/>
  <Override PartName="/ppt/theme/theme52.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53.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54.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55.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6.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7.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8.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59.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60.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61.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theme/theme62.xml" ContentType="application/vnd.openxmlformats-officedocument.theme+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63.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theme/theme64.xml" ContentType="application/vnd.openxmlformats-officedocument.theme+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theme/theme65.xml" ContentType="application/vnd.openxmlformats-officedocument.theme+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66.xml" ContentType="application/vnd.openxmlformats-officedocument.theme+xml"/>
  <Override PartName="/ppt/slideLayouts/slideLayout665.xml" ContentType="application/vnd.openxmlformats-officedocument.presentationml.slideLayout+xml"/>
  <Override PartName="/ppt/theme/theme67.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8.xml" ContentType="application/vnd.openxmlformats-officedocument.theme+xml"/>
  <Override PartName="/ppt/slideLayouts/slideLayout677.xml" ContentType="application/vnd.openxmlformats-officedocument.presentationml.slideLayout+xml"/>
  <Override PartName="/ppt/theme/theme69.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70.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71.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72.xml" ContentType="application/vnd.openxmlformats-officedocument.theme+xml"/>
  <Override PartName="/ppt/theme/theme7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2.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heme/themeOverride3.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theme/themeOverride4.xml" ContentType="application/vnd.openxmlformats-officedocument.themeOverr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5.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1" r:id="rId2"/>
    <p:sldMasterId id="2147483653" r:id="rId3"/>
    <p:sldMasterId id="2147483656" r:id="rId4"/>
    <p:sldMasterId id="2147483659" r:id="rId5"/>
    <p:sldMasterId id="2147483660" r:id="rId6"/>
    <p:sldMasterId id="2147484128" r:id="rId7"/>
    <p:sldMasterId id="2147485248" r:id="rId8"/>
    <p:sldMasterId id="2147486712" r:id="rId9"/>
    <p:sldMasterId id="2147487322" r:id="rId10"/>
    <p:sldMasterId id="2147487334" r:id="rId11"/>
    <p:sldMasterId id="2147487766" r:id="rId12"/>
    <p:sldMasterId id="2147487785" r:id="rId13"/>
    <p:sldMasterId id="2147487799" r:id="rId14"/>
    <p:sldMasterId id="2147487801" r:id="rId15"/>
    <p:sldMasterId id="2147487806" r:id="rId16"/>
    <p:sldMasterId id="2147488118" r:id="rId17"/>
    <p:sldMasterId id="2147489266" r:id="rId18"/>
    <p:sldMasterId id="2147489278" r:id="rId19"/>
    <p:sldMasterId id="2147489290" r:id="rId20"/>
    <p:sldMasterId id="2147489302" r:id="rId21"/>
    <p:sldMasterId id="2147489314" r:id="rId22"/>
    <p:sldMasterId id="2147489326" r:id="rId23"/>
    <p:sldMasterId id="2147489338" r:id="rId24"/>
    <p:sldMasterId id="2147489350" r:id="rId25"/>
    <p:sldMasterId id="2147492031" r:id="rId26"/>
    <p:sldMasterId id="2147492239" r:id="rId27"/>
    <p:sldMasterId id="2147492287" r:id="rId28"/>
    <p:sldMasterId id="2147492299" r:id="rId29"/>
    <p:sldMasterId id="2147492340" r:id="rId30"/>
    <p:sldMasterId id="2147492391" r:id="rId31"/>
    <p:sldMasterId id="2147492403" r:id="rId32"/>
    <p:sldMasterId id="2147492427" r:id="rId33"/>
    <p:sldMasterId id="2147492440" r:id="rId34"/>
    <p:sldMasterId id="2147492452" r:id="rId35"/>
    <p:sldMasterId id="2147492464" r:id="rId36"/>
    <p:sldMasterId id="2147492476" r:id="rId37"/>
    <p:sldMasterId id="2147492488" r:id="rId38"/>
    <p:sldMasterId id="2147492501" r:id="rId39"/>
    <p:sldMasterId id="2147492513" r:id="rId40"/>
    <p:sldMasterId id="2147492526" r:id="rId41"/>
    <p:sldMasterId id="2147492528" r:id="rId42"/>
    <p:sldMasterId id="2147492540" r:id="rId43"/>
    <p:sldMasterId id="2147492572" r:id="rId44"/>
    <p:sldMasterId id="2147492649" r:id="rId45"/>
    <p:sldMasterId id="2147492663" r:id="rId46"/>
    <p:sldMasterId id="2147492676" r:id="rId47"/>
    <p:sldMasterId id="2147492688" r:id="rId48"/>
    <p:sldMasterId id="2147492701" r:id="rId49"/>
    <p:sldMasterId id="2147492714" r:id="rId50"/>
    <p:sldMasterId id="2147492726" r:id="rId51"/>
    <p:sldMasterId id="2147492738" r:id="rId52"/>
    <p:sldMasterId id="2147492740" r:id="rId53"/>
    <p:sldMasterId id="2147492754" r:id="rId54"/>
    <p:sldMasterId id="2147492806" r:id="rId55"/>
    <p:sldMasterId id="2147492882" r:id="rId56"/>
    <p:sldMasterId id="2147492903" r:id="rId57"/>
    <p:sldMasterId id="2147492917" r:id="rId58"/>
    <p:sldMasterId id="2147492929" r:id="rId59"/>
    <p:sldMasterId id="2147492969" r:id="rId60"/>
    <p:sldMasterId id="2147492982" r:id="rId61"/>
    <p:sldMasterId id="2147492994" r:id="rId62"/>
    <p:sldMasterId id="2147493007" r:id="rId63"/>
    <p:sldMasterId id="2147493019" r:id="rId64"/>
    <p:sldMasterId id="2147493034" r:id="rId65"/>
    <p:sldMasterId id="2147493048" r:id="rId66"/>
    <p:sldMasterId id="2147493061" r:id="rId67"/>
    <p:sldMasterId id="2147493067" r:id="rId68"/>
    <p:sldMasterId id="2147493081" r:id="rId69"/>
    <p:sldMasterId id="2147493083" r:id="rId70"/>
    <p:sldMasterId id="2147493095" r:id="rId71"/>
    <p:sldMasterId id="2147493107" r:id="rId72"/>
  </p:sldMasterIdLst>
  <p:notesMasterIdLst>
    <p:notesMasterId r:id="rId320"/>
  </p:notesMasterIdLst>
  <p:sldIdLst>
    <p:sldId id="5298" r:id="rId73"/>
    <p:sldId id="764" r:id="rId74"/>
    <p:sldId id="765" r:id="rId75"/>
    <p:sldId id="766" r:id="rId76"/>
    <p:sldId id="767" r:id="rId77"/>
    <p:sldId id="768" r:id="rId78"/>
    <p:sldId id="769" r:id="rId79"/>
    <p:sldId id="770" r:id="rId80"/>
    <p:sldId id="771" r:id="rId81"/>
    <p:sldId id="772" r:id="rId82"/>
    <p:sldId id="773" r:id="rId83"/>
    <p:sldId id="774" r:id="rId84"/>
    <p:sldId id="256" r:id="rId85"/>
    <p:sldId id="844" r:id="rId86"/>
    <p:sldId id="867" r:id="rId87"/>
    <p:sldId id="847" r:id="rId88"/>
    <p:sldId id="848" r:id="rId89"/>
    <p:sldId id="845" r:id="rId90"/>
    <p:sldId id="5178" r:id="rId91"/>
    <p:sldId id="850" r:id="rId92"/>
    <p:sldId id="851" r:id="rId93"/>
    <p:sldId id="3989" r:id="rId94"/>
    <p:sldId id="741" r:id="rId95"/>
    <p:sldId id="742" r:id="rId96"/>
    <p:sldId id="743" r:id="rId97"/>
    <p:sldId id="744" r:id="rId98"/>
    <p:sldId id="745" r:id="rId99"/>
    <p:sldId id="746" r:id="rId100"/>
    <p:sldId id="747" r:id="rId101"/>
    <p:sldId id="748" r:id="rId102"/>
    <p:sldId id="749" r:id="rId103"/>
    <p:sldId id="750" r:id="rId104"/>
    <p:sldId id="751" r:id="rId105"/>
    <p:sldId id="752" r:id="rId106"/>
    <p:sldId id="753" r:id="rId107"/>
    <p:sldId id="754" r:id="rId108"/>
    <p:sldId id="755" r:id="rId109"/>
    <p:sldId id="756" r:id="rId110"/>
    <p:sldId id="757" r:id="rId111"/>
    <p:sldId id="758" r:id="rId112"/>
    <p:sldId id="738" r:id="rId113"/>
    <p:sldId id="739" r:id="rId114"/>
    <p:sldId id="698" r:id="rId115"/>
    <p:sldId id="699" r:id="rId116"/>
    <p:sldId id="700" r:id="rId117"/>
    <p:sldId id="705" r:id="rId118"/>
    <p:sldId id="576" r:id="rId119"/>
    <p:sldId id="575" r:id="rId120"/>
    <p:sldId id="517" r:id="rId121"/>
    <p:sldId id="569" r:id="rId122"/>
    <p:sldId id="570" r:id="rId123"/>
    <p:sldId id="571" r:id="rId124"/>
    <p:sldId id="573" r:id="rId125"/>
    <p:sldId id="574" r:id="rId126"/>
    <p:sldId id="518" r:id="rId127"/>
    <p:sldId id="521" r:id="rId128"/>
    <p:sldId id="522" r:id="rId129"/>
    <p:sldId id="523" r:id="rId130"/>
    <p:sldId id="524" r:id="rId131"/>
    <p:sldId id="358" r:id="rId132"/>
    <p:sldId id="5294" r:id="rId133"/>
    <p:sldId id="5295" r:id="rId134"/>
    <p:sldId id="532" r:id="rId135"/>
    <p:sldId id="533" r:id="rId136"/>
    <p:sldId id="534" r:id="rId137"/>
    <p:sldId id="535" r:id="rId138"/>
    <p:sldId id="536" r:id="rId139"/>
    <p:sldId id="537" r:id="rId140"/>
    <p:sldId id="538" r:id="rId141"/>
    <p:sldId id="539" r:id="rId142"/>
    <p:sldId id="540" r:id="rId143"/>
    <p:sldId id="541" r:id="rId144"/>
    <p:sldId id="543" r:id="rId145"/>
    <p:sldId id="544" r:id="rId146"/>
    <p:sldId id="545" r:id="rId147"/>
    <p:sldId id="546" r:id="rId148"/>
    <p:sldId id="547" r:id="rId149"/>
    <p:sldId id="558" r:id="rId150"/>
    <p:sldId id="559" r:id="rId151"/>
    <p:sldId id="560" r:id="rId152"/>
    <p:sldId id="561" r:id="rId153"/>
    <p:sldId id="562" r:id="rId154"/>
    <p:sldId id="566" r:id="rId155"/>
    <p:sldId id="1057" r:id="rId156"/>
    <p:sldId id="1058" r:id="rId157"/>
    <p:sldId id="5297" r:id="rId158"/>
    <p:sldId id="809" r:id="rId159"/>
    <p:sldId id="810" r:id="rId160"/>
    <p:sldId id="813" r:id="rId161"/>
    <p:sldId id="435" r:id="rId162"/>
    <p:sldId id="815" r:id="rId163"/>
    <p:sldId id="4707" r:id="rId164"/>
    <p:sldId id="4708" r:id="rId165"/>
    <p:sldId id="4709" r:id="rId166"/>
    <p:sldId id="4710" r:id="rId167"/>
    <p:sldId id="4711" r:id="rId168"/>
    <p:sldId id="4712" r:id="rId169"/>
    <p:sldId id="4713" r:id="rId170"/>
    <p:sldId id="4714" r:id="rId171"/>
    <p:sldId id="4715" r:id="rId172"/>
    <p:sldId id="4718" r:id="rId173"/>
    <p:sldId id="4719" r:id="rId174"/>
    <p:sldId id="658" r:id="rId175"/>
    <p:sldId id="4720" r:id="rId176"/>
    <p:sldId id="4721" r:id="rId177"/>
    <p:sldId id="4722" r:id="rId178"/>
    <p:sldId id="4723" r:id="rId179"/>
    <p:sldId id="4724" r:id="rId180"/>
    <p:sldId id="3642" r:id="rId181"/>
    <p:sldId id="4694" r:id="rId182"/>
    <p:sldId id="4725" r:id="rId183"/>
    <p:sldId id="4726" r:id="rId184"/>
    <p:sldId id="4727" r:id="rId185"/>
    <p:sldId id="4728" r:id="rId186"/>
    <p:sldId id="816" r:id="rId187"/>
    <p:sldId id="4729" r:id="rId188"/>
    <p:sldId id="4730" r:id="rId189"/>
    <p:sldId id="4731" r:id="rId190"/>
    <p:sldId id="4732" r:id="rId191"/>
    <p:sldId id="4733" r:id="rId192"/>
    <p:sldId id="4699" r:id="rId193"/>
    <p:sldId id="4717" r:id="rId194"/>
    <p:sldId id="4734" r:id="rId195"/>
    <p:sldId id="3643" r:id="rId196"/>
    <p:sldId id="3939" r:id="rId197"/>
    <p:sldId id="4755" r:id="rId198"/>
    <p:sldId id="4737" r:id="rId199"/>
    <p:sldId id="4738" r:id="rId200"/>
    <p:sldId id="4739" r:id="rId201"/>
    <p:sldId id="5183" r:id="rId202"/>
    <p:sldId id="4740" r:id="rId203"/>
    <p:sldId id="5184" r:id="rId204"/>
    <p:sldId id="5185" r:id="rId205"/>
    <p:sldId id="5186" r:id="rId206"/>
    <p:sldId id="286" r:id="rId207"/>
    <p:sldId id="3932" r:id="rId208"/>
    <p:sldId id="3933" r:id="rId209"/>
    <p:sldId id="3931" r:id="rId210"/>
    <p:sldId id="5187" r:id="rId211"/>
    <p:sldId id="5188" r:id="rId212"/>
    <p:sldId id="5189" r:id="rId213"/>
    <p:sldId id="4169" r:id="rId214"/>
    <p:sldId id="5190" r:id="rId215"/>
    <p:sldId id="5191" r:id="rId216"/>
    <p:sldId id="5192" r:id="rId217"/>
    <p:sldId id="5193" r:id="rId218"/>
    <p:sldId id="3938" r:id="rId219"/>
    <p:sldId id="5194" r:id="rId220"/>
    <p:sldId id="5195" r:id="rId221"/>
    <p:sldId id="263" r:id="rId222"/>
    <p:sldId id="321" r:id="rId223"/>
    <p:sldId id="4741" r:id="rId224"/>
    <p:sldId id="4742" r:id="rId225"/>
    <p:sldId id="4743" r:id="rId226"/>
    <p:sldId id="4744" r:id="rId227"/>
    <p:sldId id="489" r:id="rId228"/>
    <p:sldId id="4745" r:id="rId229"/>
    <p:sldId id="4746" r:id="rId230"/>
    <p:sldId id="4716" r:id="rId231"/>
    <p:sldId id="4700" r:id="rId232"/>
    <p:sldId id="4747" r:id="rId233"/>
    <p:sldId id="4748" r:id="rId234"/>
    <p:sldId id="852" r:id="rId235"/>
    <p:sldId id="4749" r:id="rId236"/>
    <p:sldId id="4750" r:id="rId237"/>
    <p:sldId id="4751" r:id="rId238"/>
    <p:sldId id="4752" r:id="rId239"/>
    <p:sldId id="820" r:id="rId240"/>
    <p:sldId id="5181" r:id="rId241"/>
    <p:sldId id="567" r:id="rId242"/>
    <p:sldId id="568" r:id="rId243"/>
    <p:sldId id="653" r:id="rId244"/>
    <p:sldId id="516" r:id="rId245"/>
    <p:sldId id="1062" r:id="rId246"/>
    <p:sldId id="1063" r:id="rId247"/>
    <p:sldId id="1064" r:id="rId248"/>
    <p:sldId id="1065" r:id="rId249"/>
    <p:sldId id="1066" r:id="rId250"/>
    <p:sldId id="1067" r:id="rId251"/>
    <p:sldId id="1068" r:id="rId252"/>
    <p:sldId id="1069" r:id="rId253"/>
    <p:sldId id="1070" r:id="rId254"/>
    <p:sldId id="1071" r:id="rId255"/>
    <p:sldId id="1072" r:id="rId256"/>
    <p:sldId id="1073" r:id="rId257"/>
    <p:sldId id="1074" r:id="rId258"/>
    <p:sldId id="373" r:id="rId259"/>
    <p:sldId id="1075" r:id="rId260"/>
    <p:sldId id="5293" r:id="rId261"/>
    <p:sldId id="1076" r:id="rId262"/>
    <p:sldId id="1077" r:id="rId263"/>
    <p:sldId id="1078" r:id="rId264"/>
    <p:sldId id="1079" r:id="rId265"/>
    <p:sldId id="1080" r:id="rId266"/>
    <p:sldId id="1081" r:id="rId267"/>
    <p:sldId id="1082" r:id="rId268"/>
    <p:sldId id="1083" r:id="rId269"/>
    <p:sldId id="865" r:id="rId270"/>
    <p:sldId id="1007" r:id="rId271"/>
    <p:sldId id="1008" r:id="rId272"/>
    <p:sldId id="591" r:id="rId273"/>
    <p:sldId id="592" r:id="rId274"/>
    <p:sldId id="593" r:id="rId275"/>
    <p:sldId id="594" r:id="rId276"/>
    <p:sldId id="595" r:id="rId277"/>
    <p:sldId id="596" r:id="rId278"/>
    <p:sldId id="597" r:id="rId279"/>
    <p:sldId id="598" r:id="rId280"/>
    <p:sldId id="599" r:id="rId281"/>
    <p:sldId id="600" r:id="rId282"/>
    <p:sldId id="601" r:id="rId283"/>
    <p:sldId id="602" r:id="rId284"/>
    <p:sldId id="603" r:id="rId285"/>
    <p:sldId id="604" r:id="rId286"/>
    <p:sldId id="605" r:id="rId287"/>
    <p:sldId id="606" r:id="rId288"/>
    <p:sldId id="607" r:id="rId289"/>
    <p:sldId id="608" r:id="rId290"/>
    <p:sldId id="609" r:id="rId291"/>
    <p:sldId id="610" r:id="rId292"/>
    <p:sldId id="611" r:id="rId293"/>
    <p:sldId id="612" r:id="rId294"/>
    <p:sldId id="2476" r:id="rId295"/>
    <p:sldId id="614" r:id="rId296"/>
    <p:sldId id="615" r:id="rId297"/>
    <p:sldId id="616" r:id="rId298"/>
    <p:sldId id="889" r:id="rId299"/>
    <p:sldId id="891" r:id="rId300"/>
    <p:sldId id="619" r:id="rId301"/>
    <p:sldId id="295" r:id="rId302"/>
    <p:sldId id="400" r:id="rId303"/>
    <p:sldId id="2477" r:id="rId304"/>
    <p:sldId id="869" r:id="rId305"/>
    <p:sldId id="2478" r:id="rId306"/>
    <p:sldId id="556" r:id="rId307"/>
    <p:sldId id="1032" r:id="rId308"/>
    <p:sldId id="862" r:id="rId309"/>
    <p:sldId id="1033" r:id="rId310"/>
    <p:sldId id="3994" r:id="rId311"/>
    <p:sldId id="1035" r:id="rId312"/>
    <p:sldId id="1036" r:id="rId313"/>
    <p:sldId id="790" r:id="rId314"/>
    <p:sldId id="791" r:id="rId315"/>
    <p:sldId id="657" r:id="rId316"/>
    <p:sldId id="287" r:id="rId317"/>
    <p:sldId id="655" r:id="rId318"/>
    <p:sldId id="704" r:id="rId319"/>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8BD71D06-9575-E340-9D0C-A99DA58463EB}">
          <p14:sldIdLst>
            <p14:sldId id="5298"/>
            <p14:sldId id="764"/>
            <p14:sldId id="765"/>
            <p14:sldId id="766"/>
            <p14:sldId id="767"/>
            <p14:sldId id="768"/>
            <p14:sldId id="769"/>
            <p14:sldId id="770"/>
            <p14:sldId id="771"/>
            <p14:sldId id="772"/>
            <p14:sldId id="773"/>
            <p14:sldId id="774"/>
            <p14:sldId id="256"/>
            <p14:sldId id="844"/>
            <p14:sldId id="867"/>
            <p14:sldId id="847"/>
            <p14:sldId id="848"/>
            <p14:sldId id="845"/>
            <p14:sldId id="5178"/>
            <p14:sldId id="850"/>
            <p14:sldId id="851"/>
          </p14:sldIdLst>
        </p14:section>
        <p14:section name="Introduction" id="{A99D7064-5F4D-9148-B350-1E3FD89E297F}">
          <p14:sldIdLst>
            <p14:sldId id="3989"/>
            <p14:sldId id="741"/>
            <p14:sldId id="742"/>
            <p14:sldId id="743"/>
            <p14:sldId id="744"/>
            <p14:sldId id="745"/>
            <p14:sldId id="746"/>
            <p14:sldId id="747"/>
            <p14:sldId id="748"/>
            <p14:sldId id="749"/>
            <p14:sldId id="750"/>
            <p14:sldId id="751"/>
            <p14:sldId id="752"/>
            <p14:sldId id="753"/>
            <p14:sldId id="754"/>
            <p14:sldId id="755"/>
            <p14:sldId id="756"/>
            <p14:sldId id="757"/>
            <p14:sldId id="758"/>
            <p14:sldId id="738"/>
            <p14:sldId id="739"/>
            <p14:sldId id="698"/>
            <p14:sldId id="699"/>
            <p14:sldId id="700"/>
            <p14:sldId id="705"/>
            <p14:sldId id="576"/>
            <p14:sldId id="575"/>
            <p14:sldId id="517"/>
            <p14:sldId id="569"/>
            <p14:sldId id="570"/>
            <p14:sldId id="571"/>
            <p14:sldId id="573"/>
            <p14:sldId id="574"/>
            <p14:sldId id="518"/>
            <p14:sldId id="521"/>
            <p14:sldId id="522"/>
            <p14:sldId id="523"/>
            <p14:sldId id="524"/>
            <p14:sldId id="358"/>
            <p14:sldId id="5294"/>
            <p14:sldId id="5295"/>
            <p14:sldId id="532"/>
            <p14:sldId id="533"/>
            <p14:sldId id="534"/>
            <p14:sldId id="535"/>
            <p14:sldId id="536"/>
            <p14:sldId id="537"/>
            <p14:sldId id="538"/>
            <p14:sldId id="539"/>
            <p14:sldId id="540"/>
            <p14:sldId id="541"/>
            <p14:sldId id="543"/>
            <p14:sldId id="544"/>
            <p14:sldId id="545"/>
            <p14:sldId id="546"/>
            <p14:sldId id="547"/>
            <p14:sldId id="558"/>
            <p14:sldId id="559"/>
            <p14:sldId id="560"/>
            <p14:sldId id="561"/>
            <p14:sldId id="562"/>
            <p14:sldId id="566"/>
            <p14:sldId id="1057"/>
            <p14:sldId id="1058"/>
            <p14:sldId id="5297"/>
            <p14:sldId id="809"/>
            <p14:sldId id="810"/>
            <p14:sldId id="813"/>
            <p14:sldId id="435"/>
            <p14:sldId id="815"/>
            <p14:sldId id="4707"/>
            <p14:sldId id="4708"/>
            <p14:sldId id="4709"/>
            <p14:sldId id="4710"/>
            <p14:sldId id="4711"/>
            <p14:sldId id="4712"/>
            <p14:sldId id="4713"/>
            <p14:sldId id="4714"/>
            <p14:sldId id="4715"/>
            <p14:sldId id="4718"/>
            <p14:sldId id="4719"/>
            <p14:sldId id="658"/>
            <p14:sldId id="4720"/>
            <p14:sldId id="4721"/>
            <p14:sldId id="4722"/>
            <p14:sldId id="4723"/>
            <p14:sldId id="4724"/>
            <p14:sldId id="3642"/>
            <p14:sldId id="4694"/>
            <p14:sldId id="4725"/>
            <p14:sldId id="4726"/>
            <p14:sldId id="4727"/>
            <p14:sldId id="4728"/>
            <p14:sldId id="816"/>
            <p14:sldId id="4729"/>
            <p14:sldId id="4730"/>
            <p14:sldId id="4731"/>
            <p14:sldId id="4732"/>
            <p14:sldId id="4733"/>
            <p14:sldId id="4699"/>
            <p14:sldId id="4717"/>
            <p14:sldId id="4734"/>
            <p14:sldId id="3643"/>
            <p14:sldId id="3939"/>
            <p14:sldId id="4755"/>
            <p14:sldId id="4737"/>
            <p14:sldId id="4738"/>
            <p14:sldId id="4739"/>
            <p14:sldId id="5183"/>
            <p14:sldId id="4740"/>
            <p14:sldId id="5184"/>
            <p14:sldId id="5185"/>
            <p14:sldId id="5186"/>
            <p14:sldId id="286"/>
            <p14:sldId id="3932"/>
            <p14:sldId id="3933"/>
            <p14:sldId id="3931"/>
            <p14:sldId id="5187"/>
            <p14:sldId id="5188"/>
            <p14:sldId id="5189"/>
            <p14:sldId id="4169"/>
            <p14:sldId id="5190"/>
            <p14:sldId id="5191"/>
            <p14:sldId id="5192"/>
            <p14:sldId id="5193"/>
            <p14:sldId id="3938"/>
            <p14:sldId id="5194"/>
            <p14:sldId id="5195"/>
            <p14:sldId id="263"/>
            <p14:sldId id="321"/>
            <p14:sldId id="4741"/>
            <p14:sldId id="4742"/>
            <p14:sldId id="4743"/>
            <p14:sldId id="4744"/>
            <p14:sldId id="489"/>
            <p14:sldId id="4745"/>
            <p14:sldId id="4746"/>
            <p14:sldId id="4716"/>
            <p14:sldId id="4700"/>
            <p14:sldId id="4747"/>
            <p14:sldId id="4748"/>
            <p14:sldId id="852"/>
            <p14:sldId id="4749"/>
            <p14:sldId id="4750"/>
            <p14:sldId id="4751"/>
            <p14:sldId id="4752"/>
            <p14:sldId id="820"/>
            <p14:sldId id="5181"/>
            <p14:sldId id="567"/>
            <p14:sldId id="568"/>
            <p14:sldId id="653"/>
            <p14:sldId id="516"/>
          </p14:sldIdLst>
        </p14:section>
        <p14:section name="Sermon" id="{9BD593F7-BE11-224A-973E-9C2EC29167C4}">
          <p14:sldIdLst>
            <p14:sldId id="1062"/>
            <p14:sldId id="1063"/>
            <p14:sldId id="1064"/>
            <p14:sldId id="1065"/>
            <p14:sldId id="1066"/>
            <p14:sldId id="1067"/>
            <p14:sldId id="1068"/>
            <p14:sldId id="1069"/>
            <p14:sldId id="1070"/>
            <p14:sldId id="1071"/>
          </p14:sldIdLst>
        </p14:section>
        <p14:section name="Chapters" id="{B295E051-BE99-A045-85BF-488AAAF81000}">
          <p14:sldIdLst>
            <p14:sldId id="1072"/>
            <p14:sldId id="1073"/>
            <p14:sldId id="1074"/>
            <p14:sldId id="373"/>
            <p14:sldId id="1075"/>
            <p14:sldId id="5293"/>
            <p14:sldId id="1076"/>
            <p14:sldId id="1077"/>
            <p14:sldId id="1078"/>
            <p14:sldId id="1079"/>
            <p14:sldId id="1080"/>
            <p14:sldId id="1081"/>
            <p14:sldId id="1082"/>
            <p14:sldId id="1083"/>
            <p14:sldId id="865"/>
            <p14:sldId id="1007"/>
            <p14:sldId id="1008"/>
            <p14:sldId id="591"/>
            <p14:sldId id="592"/>
            <p14:sldId id="593"/>
            <p14:sldId id="594"/>
            <p14:sldId id="595"/>
            <p14:sldId id="596"/>
            <p14:sldId id="597"/>
            <p14:sldId id="598"/>
            <p14:sldId id="599"/>
            <p14:sldId id="600"/>
            <p14:sldId id="601"/>
            <p14:sldId id="602"/>
            <p14:sldId id="603"/>
            <p14:sldId id="604"/>
            <p14:sldId id="605"/>
            <p14:sldId id="606"/>
            <p14:sldId id="607"/>
            <p14:sldId id="608"/>
            <p14:sldId id="609"/>
            <p14:sldId id="610"/>
            <p14:sldId id="611"/>
            <p14:sldId id="612"/>
            <p14:sldId id="2476"/>
            <p14:sldId id="614"/>
            <p14:sldId id="615"/>
            <p14:sldId id="616"/>
            <p14:sldId id="889"/>
            <p14:sldId id="891"/>
            <p14:sldId id="619"/>
            <p14:sldId id="295"/>
            <p14:sldId id="400"/>
            <p14:sldId id="2477"/>
            <p14:sldId id="869"/>
            <p14:sldId id="2478"/>
          </p14:sldIdLst>
        </p14:section>
        <p14:section name="Conclusion" id="{CEB4CC4A-D6AC-464A-BBFA-F81F799D618A}">
          <p14:sldIdLst>
            <p14:sldId id="556"/>
            <p14:sldId id="1032"/>
            <p14:sldId id="862"/>
            <p14:sldId id="1033"/>
            <p14:sldId id="3994"/>
            <p14:sldId id="1035"/>
            <p14:sldId id="1036"/>
            <p14:sldId id="790"/>
            <p14:sldId id="791"/>
          </p14:sldIdLst>
        </p14:section>
        <p14:section name="Supplements" id="{425A594F-8644-EB4A-815F-9ECBAA33D368}">
          <p14:sldIdLst>
            <p14:sldId id="657"/>
            <p14:sldId id="287"/>
            <p14:sldId id="655"/>
            <p14:sldId id="704"/>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020101"/>
    <a:srgbClr val="EAE08A"/>
    <a:srgbClr val="FF3399"/>
    <a:srgbClr val="D60093"/>
    <a:srgbClr val="669900"/>
    <a:srgbClr val="00CC00"/>
    <a:srgbClr val="FFCCFF"/>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7241"/>
    <p:restoredTop sz="68776" autoAdjust="0"/>
  </p:normalViewPr>
  <p:slideViewPr>
    <p:cSldViewPr>
      <p:cViewPr>
        <p:scale>
          <a:sx n="86" d="100"/>
          <a:sy n="86" d="100"/>
        </p:scale>
        <p:origin x="2840" y="72"/>
      </p:cViewPr>
      <p:guideLst>
        <p:guide orient="horz" pos="2160"/>
        <p:guide pos="2880"/>
      </p:guideLst>
    </p:cSldViewPr>
  </p:slideViewPr>
  <p:outlineViewPr>
    <p:cViewPr>
      <p:scale>
        <a:sx n="33" d="100"/>
        <a:sy n="33" d="100"/>
      </p:scale>
      <p:origin x="0" y="192"/>
    </p:cViewPr>
    <p:sldLst>
      <p:sld r:id="rId1" collapse="1"/>
    </p:sldLst>
  </p:outlineViewPr>
  <p:notesTextViewPr>
    <p:cViewPr>
      <p:scale>
        <a:sx n="100" d="100"/>
        <a:sy n="100" d="100"/>
      </p:scale>
      <p:origin x="0" y="0"/>
    </p:cViewPr>
  </p:notesTextViewPr>
  <p:sorterViewPr>
    <p:cViewPr varScale="1">
      <p:scale>
        <a:sx n="80" d="100"/>
        <a:sy n="80" d="100"/>
      </p:scale>
      <p:origin x="0" y="10262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5.xml"/><Relationship Id="rId299" Type="http://schemas.openxmlformats.org/officeDocument/2006/relationships/slide" Target="slides/slide227.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7.xml"/><Relationship Id="rId324" Type="http://schemas.openxmlformats.org/officeDocument/2006/relationships/tableStyles" Target="tableStyles.xml"/><Relationship Id="rId170" Type="http://schemas.openxmlformats.org/officeDocument/2006/relationships/slide" Target="slides/slide98.xml"/><Relationship Id="rId226" Type="http://schemas.openxmlformats.org/officeDocument/2006/relationships/slide" Target="slides/slide154.xml"/><Relationship Id="rId268" Type="http://schemas.openxmlformats.org/officeDocument/2006/relationships/slide" Target="slides/slide196.xml"/><Relationship Id="rId32" Type="http://schemas.openxmlformats.org/officeDocument/2006/relationships/slideMaster" Target="slideMasters/slideMaster32.xml"/><Relationship Id="rId74" Type="http://schemas.openxmlformats.org/officeDocument/2006/relationships/slide" Target="slides/slide2.xml"/><Relationship Id="rId128" Type="http://schemas.openxmlformats.org/officeDocument/2006/relationships/slide" Target="slides/slide56.xml"/><Relationship Id="rId5" Type="http://schemas.openxmlformats.org/officeDocument/2006/relationships/slideMaster" Target="slideMasters/slideMaster5.xml"/><Relationship Id="rId181" Type="http://schemas.openxmlformats.org/officeDocument/2006/relationships/slide" Target="slides/slide109.xml"/><Relationship Id="rId237" Type="http://schemas.openxmlformats.org/officeDocument/2006/relationships/slide" Target="slides/slide165.xml"/><Relationship Id="rId279" Type="http://schemas.openxmlformats.org/officeDocument/2006/relationships/slide" Target="slides/slide207.xml"/><Relationship Id="rId43" Type="http://schemas.openxmlformats.org/officeDocument/2006/relationships/slideMaster" Target="slideMasters/slideMaster43.xml"/><Relationship Id="rId139" Type="http://schemas.openxmlformats.org/officeDocument/2006/relationships/slide" Target="slides/slide67.xml"/><Relationship Id="rId290" Type="http://schemas.openxmlformats.org/officeDocument/2006/relationships/slide" Target="slides/slide218.xml"/><Relationship Id="rId304" Type="http://schemas.openxmlformats.org/officeDocument/2006/relationships/slide" Target="slides/slide232.xml"/><Relationship Id="rId85" Type="http://schemas.openxmlformats.org/officeDocument/2006/relationships/slide" Target="slides/slide13.xml"/><Relationship Id="rId150" Type="http://schemas.openxmlformats.org/officeDocument/2006/relationships/slide" Target="slides/slide78.xml"/><Relationship Id="rId192" Type="http://schemas.openxmlformats.org/officeDocument/2006/relationships/slide" Target="slides/slide120.xml"/><Relationship Id="rId206" Type="http://schemas.openxmlformats.org/officeDocument/2006/relationships/slide" Target="slides/slide134.xml"/><Relationship Id="rId248" Type="http://schemas.openxmlformats.org/officeDocument/2006/relationships/slide" Target="slides/slide176.xml"/><Relationship Id="rId12" Type="http://schemas.openxmlformats.org/officeDocument/2006/relationships/slideMaster" Target="slideMasters/slideMaster12.xml"/><Relationship Id="rId108" Type="http://schemas.openxmlformats.org/officeDocument/2006/relationships/slide" Target="slides/slide36.xml"/><Relationship Id="rId315" Type="http://schemas.openxmlformats.org/officeDocument/2006/relationships/slide" Target="slides/slide243.xml"/><Relationship Id="rId54" Type="http://schemas.openxmlformats.org/officeDocument/2006/relationships/slideMaster" Target="slideMasters/slideMaster54.xml"/><Relationship Id="rId96" Type="http://schemas.openxmlformats.org/officeDocument/2006/relationships/slide" Target="slides/slide24.xml"/><Relationship Id="rId161" Type="http://schemas.openxmlformats.org/officeDocument/2006/relationships/slide" Target="slides/slide89.xml"/><Relationship Id="rId217" Type="http://schemas.openxmlformats.org/officeDocument/2006/relationships/slide" Target="slides/slide145.xml"/><Relationship Id="rId259" Type="http://schemas.openxmlformats.org/officeDocument/2006/relationships/slide" Target="slides/slide187.xml"/><Relationship Id="rId23" Type="http://schemas.openxmlformats.org/officeDocument/2006/relationships/slideMaster" Target="slideMasters/slideMaster23.xml"/><Relationship Id="rId119" Type="http://schemas.openxmlformats.org/officeDocument/2006/relationships/slide" Target="slides/slide47.xml"/><Relationship Id="rId270" Type="http://schemas.openxmlformats.org/officeDocument/2006/relationships/slide" Target="slides/slide198.xml"/><Relationship Id="rId65" Type="http://schemas.openxmlformats.org/officeDocument/2006/relationships/slideMaster" Target="slideMasters/slideMaster65.xml"/><Relationship Id="rId130" Type="http://schemas.openxmlformats.org/officeDocument/2006/relationships/slide" Target="slides/slide58.xml"/><Relationship Id="rId172" Type="http://schemas.openxmlformats.org/officeDocument/2006/relationships/slide" Target="slides/slide100.xml"/><Relationship Id="rId228" Type="http://schemas.openxmlformats.org/officeDocument/2006/relationships/slide" Target="slides/slide156.xml"/><Relationship Id="rId281" Type="http://schemas.openxmlformats.org/officeDocument/2006/relationships/slide" Target="slides/slide209.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4.xml"/><Relationship Id="rId97" Type="http://schemas.openxmlformats.org/officeDocument/2006/relationships/slide" Target="slides/slide25.xml"/><Relationship Id="rId120" Type="http://schemas.openxmlformats.org/officeDocument/2006/relationships/slide" Target="slides/slide48.xml"/><Relationship Id="rId141" Type="http://schemas.openxmlformats.org/officeDocument/2006/relationships/slide" Target="slides/slide69.xml"/><Relationship Id="rId7" Type="http://schemas.openxmlformats.org/officeDocument/2006/relationships/slideMaster" Target="slideMasters/slideMaster7.xml"/><Relationship Id="rId162" Type="http://schemas.openxmlformats.org/officeDocument/2006/relationships/slide" Target="slides/slide90.xml"/><Relationship Id="rId183" Type="http://schemas.openxmlformats.org/officeDocument/2006/relationships/slide" Target="slides/slide111.xml"/><Relationship Id="rId218" Type="http://schemas.openxmlformats.org/officeDocument/2006/relationships/slide" Target="slides/slide146.xml"/><Relationship Id="rId239" Type="http://schemas.openxmlformats.org/officeDocument/2006/relationships/slide" Target="slides/slide167.xml"/><Relationship Id="rId250" Type="http://schemas.openxmlformats.org/officeDocument/2006/relationships/slide" Target="slides/slide178.xml"/><Relationship Id="rId271" Type="http://schemas.openxmlformats.org/officeDocument/2006/relationships/slide" Target="slides/slide199.xml"/><Relationship Id="rId292" Type="http://schemas.openxmlformats.org/officeDocument/2006/relationships/slide" Target="slides/slide220.xml"/><Relationship Id="rId306" Type="http://schemas.openxmlformats.org/officeDocument/2006/relationships/slide" Target="slides/slide234.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 Target="slides/slide15.xml"/><Relationship Id="rId110" Type="http://schemas.openxmlformats.org/officeDocument/2006/relationships/slide" Target="slides/slide38.xml"/><Relationship Id="rId131" Type="http://schemas.openxmlformats.org/officeDocument/2006/relationships/slide" Target="slides/slide59.xml"/><Relationship Id="rId152" Type="http://schemas.openxmlformats.org/officeDocument/2006/relationships/slide" Target="slides/slide80.xml"/><Relationship Id="rId173" Type="http://schemas.openxmlformats.org/officeDocument/2006/relationships/slide" Target="slides/slide101.xml"/><Relationship Id="rId194" Type="http://schemas.openxmlformats.org/officeDocument/2006/relationships/slide" Target="slides/slide122.xml"/><Relationship Id="rId208" Type="http://schemas.openxmlformats.org/officeDocument/2006/relationships/slide" Target="slides/slide136.xml"/><Relationship Id="rId229" Type="http://schemas.openxmlformats.org/officeDocument/2006/relationships/slide" Target="slides/slide157.xml"/><Relationship Id="rId240" Type="http://schemas.openxmlformats.org/officeDocument/2006/relationships/slide" Target="slides/slide168.xml"/><Relationship Id="rId261" Type="http://schemas.openxmlformats.org/officeDocument/2006/relationships/slide" Target="slides/slide189.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5.xml"/><Relationship Id="rId100" Type="http://schemas.openxmlformats.org/officeDocument/2006/relationships/slide" Target="slides/slide28.xml"/><Relationship Id="rId282" Type="http://schemas.openxmlformats.org/officeDocument/2006/relationships/slide" Target="slides/slide210.xml"/><Relationship Id="rId317" Type="http://schemas.openxmlformats.org/officeDocument/2006/relationships/slide" Target="slides/slide245.xml"/><Relationship Id="rId8" Type="http://schemas.openxmlformats.org/officeDocument/2006/relationships/slideMaster" Target="slideMasters/slideMaster8.xml"/><Relationship Id="rId98" Type="http://schemas.openxmlformats.org/officeDocument/2006/relationships/slide" Target="slides/slide26.xml"/><Relationship Id="rId121" Type="http://schemas.openxmlformats.org/officeDocument/2006/relationships/slide" Target="slides/slide49.xml"/><Relationship Id="rId142" Type="http://schemas.openxmlformats.org/officeDocument/2006/relationships/slide" Target="slides/slide70.xml"/><Relationship Id="rId163" Type="http://schemas.openxmlformats.org/officeDocument/2006/relationships/slide" Target="slides/slide91.xml"/><Relationship Id="rId184" Type="http://schemas.openxmlformats.org/officeDocument/2006/relationships/slide" Target="slides/slide112.xml"/><Relationship Id="rId219" Type="http://schemas.openxmlformats.org/officeDocument/2006/relationships/slide" Target="slides/slide147.xml"/><Relationship Id="rId230" Type="http://schemas.openxmlformats.org/officeDocument/2006/relationships/slide" Target="slides/slide158.xml"/><Relationship Id="rId251" Type="http://schemas.openxmlformats.org/officeDocument/2006/relationships/slide" Target="slides/slide179.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200.xml"/><Relationship Id="rId293" Type="http://schemas.openxmlformats.org/officeDocument/2006/relationships/slide" Target="slides/slide221.xml"/><Relationship Id="rId307" Type="http://schemas.openxmlformats.org/officeDocument/2006/relationships/slide" Target="slides/slide235.xml"/><Relationship Id="rId88" Type="http://schemas.openxmlformats.org/officeDocument/2006/relationships/slide" Target="slides/slide16.xml"/><Relationship Id="rId111" Type="http://schemas.openxmlformats.org/officeDocument/2006/relationships/slide" Target="slides/slide39.xml"/><Relationship Id="rId132" Type="http://schemas.openxmlformats.org/officeDocument/2006/relationships/slide" Target="slides/slide60.xml"/><Relationship Id="rId153" Type="http://schemas.openxmlformats.org/officeDocument/2006/relationships/slide" Target="slides/slide81.xml"/><Relationship Id="rId174" Type="http://schemas.openxmlformats.org/officeDocument/2006/relationships/slide" Target="slides/slide102.xml"/><Relationship Id="rId195" Type="http://schemas.openxmlformats.org/officeDocument/2006/relationships/slide" Target="slides/slide123.xml"/><Relationship Id="rId209" Type="http://schemas.openxmlformats.org/officeDocument/2006/relationships/slide" Target="slides/slide137.xml"/><Relationship Id="rId220" Type="http://schemas.openxmlformats.org/officeDocument/2006/relationships/slide" Target="slides/slide148.xml"/><Relationship Id="rId241" Type="http://schemas.openxmlformats.org/officeDocument/2006/relationships/slide" Target="slides/slide169.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90.xml"/><Relationship Id="rId283" Type="http://schemas.openxmlformats.org/officeDocument/2006/relationships/slide" Target="slides/slide211.xml"/><Relationship Id="rId318" Type="http://schemas.openxmlformats.org/officeDocument/2006/relationships/slide" Target="slides/slide246.xml"/><Relationship Id="rId78" Type="http://schemas.openxmlformats.org/officeDocument/2006/relationships/slide" Target="slides/slide6.xml"/><Relationship Id="rId99" Type="http://schemas.openxmlformats.org/officeDocument/2006/relationships/slide" Target="slides/slide27.xml"/><Relationship Id="rId101" Type="http://schemas.openxmlformats.org/officeDocument/2006/relationships/slide" Target="slides/slide29.xml"/><Relationship Id="rId122" Type="http://schemas.openxmlformats.org/officeDocument/2006/relationships/slide" Target="slides/slide50.xml"/><Relationship Id="rId143" Type="http://schemas.openxmlformats.org/officeDocument/2006/relationships/slide" Target="slides/slide71.xml"/><Relationship Id="rId164" Type="http://schemas.openxmlformats.org/officeDocument/2006/relationships/slide" Target="slides/slide92.xml"/><Relationship Id="rId185" Type="http://schemas.openxmlformats.org/officeDocument/2006/relationships/slide" Target="slides/slide113.xml"/><Relationship Id="rId9" Type="http://schemas.openxmlformats.org/officeDocument/2006/relationships/slideMaster" Target="slideMasters/slideMaster9.xml"/><Relationship Id="rId210" Type="http://schemas.openxmlformats.org/officeDocument/2006/relationships/slide" Target="slides/slide138.xml"/><Relationship Id="rId26" Type="http://schemas.openxmlformats.org/officeDocument/2006/relationships/slideMaster" Target="slideMasters/slideMaster26.xml"/><Relationship Id="rId231" Type="http://schemas.openxmlformats.org/officeDocument/2006/relationships/slide" Target="slides/slide159.xml"/><Relationship Id="rId252" Type="http://schemas.openxmlformats.org/officeDocument/2006/relationships/slide" Target="slides/slide180.xml"/><Relationship Id="rId273" Type="http://schemas.openxmlformats.org/officeDocument/2006/relationships/slide" Target="slides/slide201.xml"/><Relationship Id="rId294" Type="http://schemas.openxmlformats.org/officeDocument/2006/relationships/slide" Target="slides/slide222.xml"/><Relationship Id="rId308" Type="http://schemas.openxmlformats.org/officeDocument/2006/relationships/slide" Target="slides/slide236.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17.xml"/><Relationship Id="rId112" Type="http://schemas.openxmlformats.org/officeDocument/2006/relationships/slide" Target="slides/slide40.xml"/><Relationship Id="rId133" Type="http://schemas.openxmlformats.org/officeDocument/2006/relationships/slide" Target="slides/slide61.xml"/><Relationship Id="rId154" Type="http://schemas.openxmlformats.org/officeDocument/2006/relationships/slide" Target="slides/slide82.xml"/><Relationship Id="rId175" Type="http://schemas.openxmlformats.org/officeDocument/2006/relationships/slide" Target="slides/slide103.xml"/><Relationship Id="rId196" Type="http://schemas.openxmlformats.org/officeDocument/2006/relationships/slide" Target="slides/slide124.xml"/><Relationship Id="rId200" Type="http://schemas.openxmlformats.org/officeDocument/2006/relationships/slide" Target="slides/slide128.xml"/><Relationship Id="rId16" Type="http://schemas.openxmlformats.org/officeDocument/2006/relationships/slideMaster" Target="slideMasters/slideMaster16.xml"/><Relationship Id="rId221" Type="http://schemas.openxmlformats.org/officeDocument/2006/relationships/slide" Target="slides/slide149.xml"/><Relationship Id="rId242" Type="http://schemas.openxmlformats.org/officeDocument/2006/relationships/slide" Target="slides/slide170.xml"/><Relationship Id="rId263" Type="http://schemas.openxmlformats.org/officeDocument/2006/relationships/slide" Target="slides/slide191.xml"/><Relationship Id="rId284" Type="http://schemas.openxmlformats.org/officeDocument/2006/relationships/slide" Target="slides/slide212.xml"/><Relationship Id="rId319" Type="http://schemas.openxmlformats.org/officeDocument/2006/relationships/slide" Target="slides/slide247.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7.xml"/><Relationship Id="rId102" Type="http://schemas.openxmlformats.org/officeDocument/2006/relationships/slide" Target="slides/slide30.xml"/><Relationship Id="rId123" Type="http://schemas.openxmlformats.org/officeDocument/2006/relationships/slide" Target="slides/slide51.xml"/><Relationship Id="rId144" Type="http://schemas.openxmlformats.org/officeDocument/2006/relationships/slide" Target="slides/slide72.xml"/><Relationship Id="rId90" Type="http://schemas.openxmlformats.org/officeDocument/2006/relationships/slide" Target="slides/slide18.xml"/><Relationship Id="rId165" Type="http://schemas.openxmlformats.org/officeDocument/2006/relationships/slide" Target="slides/slide93.xml"/><Relationship Id="rId186" Type="http://schemas.openxmlformats.org/officeDocument/2006/relationships/slide" Target="slides/slide114.xml"/><Relationship Id="rId211" Type="http://schemas.openxmlformats.org/officeDocument/2006/relationships/slide" Target="slides/slide139.xml"/><Relationship Id="rId232" Type="http://schemas.openxmlformats.org/officeDocument/2006/relationships/slide" Target="slides/slide160.xml"/><Relationship Id="rId253" Type="http://schemas.openxmlformats.org/officeDocument/2006/relationships/slide" Target="slides/slide181.xml"/><Relationship Id="rId274" Type="http://schemas.openxmlformats.org/officeDocument/2006/relationships/slide" Target="slides/slide202.xml"/><Relationship Id="rId295" Type="http://schemas.openxmlformats.org/officeDocument/2006/relationships/slide" Target="slides/slide223.xml"/><Relationship Id="rId309" Type="http://schemas.openxmlformats.org/officeDocument/2006/relationships/slide" Target="slides/slide237.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41.xml"/><Relationship Id="rId134" Type="http://schemas.openxmlformats.org/officeDocument/2006/relationships/slide" Target="slides/slide62.xml"/><Relationship Id="rId320" Type="http://schemas.openxmlformats.org/officeDocument/2006/relationships/notesMaster" Target="notesMasters/notesMaster1.xml"/><Relationship Id="rId80" Type="http://schemas.openxmlformats.org/officeDocument/2006/relationships/slide" Target="slides/slide8.xml"/><Relationship Id="rId155" Type="http://schemas.openxmlformats.org/officeDocument/2006/relationships/slide" Target="slides/slide83.xml"/><Relationship Id="rId176" Type="http://schemas.openxmlformats.org/officeDocument/2006/relationships/slide" Target="slides/slide104.xml"/><Relationship Id="rId197" Type="http://schemas.openxmlformats.org/officeDocument/2006/relationships/slide" Target="slides/slide125.xml"/><Relationship Id="rId201" Type="http://schemas.openxmlformats.org/officeDocument/2006/relationships/slide" Target="slides/slide129.xml"/><Relationship Id="rId222" Type="http://schemas.openxmlformats.org/officeDocument/2006/relationships/slide" Target="slides/slide150.xml"/><Relationship Id="rId243" Type="http://schemas.openxmlformats.org/officeDocument/2006/relationships/slide" Target="slides/slide171.xml"/><Relationship Id="rId264" Type="http://schemas.openxmlformats.org/officeDocument/2006/relationships/slide" Target="slides/slide192.xml"/><Relationship Id="rId285" Type="http://schemas.openxmlformats.org/officeDocument/2006/relationships/slide" Target="slides/slide213.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31.xml"/><Relationship Id="rId124" Type="http://schemas.openxmlformats.org/officeDocument/2006/relationships/slide" Target="slides/slide52.xml"/><Relationship Id="rId310" Type="http://schemas.openxmlformats.org/officeDocument/2006/relationships/slide" Target="slides/slide238.xml"/><Relationship Id="rId70" Type="http://schemas.openxmlformats.org/officeDocument/2006/relationships/slideMaster" Target="slideMasters/slideMaster70.xml"/><Relationship Id="rId91" Type="http://schemas.openxmlformats.org/officeDocument/2006/relationships/slide" Target="slides/slide19.xml"/><Relationship Id="rId145" Type="http://schemas.openxmlformats.org/officeDocument/2006/relationships/slide" Target="slides/slide73.xml"/><Relationship Id="rId166" Type="http://schemas.openxmlformats.org/officeDocument/2006/relationships/slide" Target="slides/slide94.xml"/><Relationship Id="rId187" Type="http://schemas.openxmlformats.org/officeDocument/2006/relationships/slide" Target="slides/slide115.xml"/><Relationship Id="rId1" Type="http://schemas.openxmlformats.org/officeDocument/2006/relationships/slideMaster" Target="slideMasters/slideMaster1.xml"/><Relationship Id="rId212" Type="http://schemas.openxmlformats.org/officeDocument/2006/relationships/slide" Target="slides/slide140.xml"/><Relationship Id="rId233" Type="http://schemas.openxmlformats.org/officeDocument/2006/relationships/slide" Target="slides/slide161.xml"/><Relationship Id="rId254" Type="http://schemas.openxmlformats.org/officeDocument/2006/relationships/slide" Target="slides/slide182.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42.xml"/><Relationship Id="rId275" Type="http://schemas.openxmlformats.org/officeDocument/2006/relationships/slide" Target="slides/slide203.xml"/><Relationship Id="rId296" Type="http://schemas.openxmlformats.org/officeDocument/2006/relationships/slide" Target="slides/slide224.xml"/><Relationship Id="rId300" Type="http://schemas.openxmlformats.org/officeDocument/2006/relationships/slide" Target="slides/slide228.xml"/><Relationship Id="rId60" Type="http://schemas.openxmlformats.org/officeDocument/2006/relationships/slideMaster" Target="slideMasters/slideMaster60.xml"/><Relationship Id="rId81" Type="http://schemas.openxmlformats.org/officeDocument/2006/relationships/slide" Target="slides/slide9.xml"/><Relationship Id="rId135" Type="http://schemas.openxmlformats.org/officeDocument/2006/relationships/slide" Target="slides/slide63.xml"/><Relationship Id="rId156" Type="http://schemas.openxmlformats.org/officeDocument/2006/relationships/slide" Target="slides/slide84.xml"/><Relationship Id="rId177" Type="http://schemas.openxmlformats.org/officeDocument/2006/relationships/slide" Target="slides/slide105.xml"/><Relationship Id="rId198" Type="http://schemas.openxmlformats.org/officeDocument/2006/relationships/slide" Target="slides/slide126.xml"/><Relationship Id="rId321" Type="http://schemas.openxmlformats.org/officeDocument/2006/relationships/presProps" Target="presProps.xml"/><Relationship Id="rId202" Type="http://schemas.openxmlformats.org/officeDocument/2006/relationships/slide" Target="slides/slide130.xml"/><Relationship Id="rId223" Type="http://schemas.openxmlformats.org/officeDocument/2006/relationships/slide" Target="slides/slide151.xml"/><Relationship Id="rId244" Type="http://schemas.openxmlformats.org/officeDocument/2006/relationships/slide" Target="slides/slide172.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3.xml"/><Relationship Id="rId286" Type="http://schemas.openxmlformats.org/officeDocument/2006/relationships/slide" Target="slides/slide214.xml"/><Relationship Id="rId50" Type="http://schemas.openxmlformats.org/officeDocument/2006/relationships/slideMaster" Target="slideMasters/slideMaster50.xml"/><Relationship Id="rId104" Type="http://schemas.openxmlformats.org/officeDocument/2006/relationships/slide" Target="slides/slide32.xml"/><Relationship Id="rId125" Type="http://schemas.openxmlformats.org/officeDocument/2006/relationships/slide" Target="slides/slide53.xml"/><Relationship Id="rId146" Type="http://schemas.openxmlformats.org/officeDocument/2006/relationships/slide" Target="slides/slide74.xml"/><Relationship Id="rId167" Type="http://schemas.openxmlformats.org/officeDocument/2006/relationships/slide" Target="slides/slide95.xml"/><Relationship Id="rId188" Type="http://schemas.openxmlformats.org/officeDocument/2006/relationships/slide" Target="slides/slide116.xml"/><Relationship Id="rId311" Type="http://schemas.openxmlformats.org/officeDocument/2006/relationships/slide" Target="slides/slide239.xml"/><Relationship Id="rId71" Type="http://schemas.openxmlformats.org/officeDocument/2006/relationships/slideMaster" Target="slideMasters/slideMaster71.xml"/><Relationship Id="rId92" Type="http://schemas.openxmlformats.org/officeDocument/2006/relationships/slide" Target="slides/slide20.xml"/><Relationship Id="rId213" Type="http://schemas.openxmlformats.org/officeDocument/2006/relationships/slide" Target="slides/slide141.xml"/><Relationship Id="rId234" Type="http://schemas.openxmlformats.org/officeDocument/2006/relationships/slide" Target="slides/slide16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3.xml"/><Relationship Id="rId276" Type="http://schemas.openxmlformats.org/officeDocument/2006/relationships/slide" Target="slides/slide204.xml"/><Relationship Id="rId297" Type="http://schemas.openxmlformats.org/officeDocument/2006/relationships/slide" Target="slides/slide225.xml"/><Relationship Id="rId40" Type="http://schemas.openxmlformats.org/officeDocument/2006/relationships/slideMaster" Target="slideMasters/slideMaster40.xml"/><Relationship Id="rId115" Type="http://schemas.openxmlformats.org/officeDocument/2006/relationships/slide" Target="slides/slide43.xml"/><Relationship Id="rId136" Type="http://schemas.openxmlformats.org/officeDocument/2006/relationships/slide" Target="slides/slide64.xml"/><Relationship Id="rId157" Type="http://schemas.openxmlformats.org/officeDocument/2006/relationships/slide" Target="slides/slide85.xml"/><Relationship Id="rId178" Type="http://schemas.openxmlformats.org/officeDocument/2006/relationships/slide" Target="slides/slide106.xml"/><Relationship Id="rId301" Type="http://schemas.openxmlformats.org/officeDocument/2006/relationships/slide" Target="slides/slide229.xml"/><Relationship Id="rId322" Type="http://schemas.openxmlformats.org/officeDocument/2006/relationships/viewProps" Target="viewProps.xml"/><Relationship Id="rId61" Type="http://schemas.openxmlformats.org/officeDocument/2006/relationships/slideMaster" Target="slideMasters/slideMaster61.xml"/><Relationship Id="rId82" Type="http://schemas.openxmlformats.org/officeDocument/2006/relationships/slide" Target="slides/slide10.xml"/><Relationship Id="rId199" Type="http://schemas.openxmlformats.org/officeDocument/2006/relationships/slide" Target="slides/slide127.xml"/><Relationship Id="rId203" Type="http://schemas.openxmlformats.org/officeDocument/2006/relationships/slide" Target="slides/slide131.xml"/><Relationship Id="rId19" Type="http://schemas.openxmlformats.org/officeDocument/2006/relationships/slideMaster" Target="slideMasters/slideMaster19.xml"/><Relationship Id="rId224" Type="http://schemas.openxmlformats.org/officeDocument/2006/relationships/slide" Target="slides/slide152.xml"/><Relationship Id="rId245" Type="http://schemas.openxmlformats.org/officeDocument/2006/relationships/slide" Target="slides/slide173.xml"/><Relationship Id="rId266" Type="http://schemas.openxmlformats.org/officeDocument/2006/relationships/slide" Target="slides/slide194.xml"/><Relationship Id="rId287" Type="http://schemas.openxmlformats.org/officeDocument/2006/relationships/slide" Target="slides/slide215.xml"/><Relationship Id="rId30" Type="http://schemas.openxmlformats.org/officeDocument/2006/relationships/slideMaster" Target="slideMasters/slideMaster30.xml"/><Relationship Id="rId105" Type="http://schemas.openxmlformats.org/officeDocument/2006/relationships/slide" Target="slides/slide33.xml"/><Relationship Id="rId126" Type="http://schemas.openxmlformats.org/officeDocument/2006/relationships/slide" Target="slides/slide54.xml"/><Relationship Id="rId147" Type="http://schemas.openxmlformats.org/officeDocument/2006/relationships/slide" Target="slides/slide75.xml"/><Relationship Id="rId168" Type="http://schemas.openxmlformats.org/officeDocument/2006/relationships/slide" Target="slides/slide96.xml"/><Relationship Id="rId312" Type="http://schemas.openxmlformats.org/officeDocument/2006/relationships/slide" Target="slides/slide240.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21.xml"/><Relationship Id="rId189" Type="http://schemas.openxmlformats.org/officeDocument/2006/relationships/slide" Target="slides/slide117.xml"/><Relationship Id="rId3" Type="http://schemas.openxmlformats.org/officeDocument/2006/relationships/slideMaster" Target="slideMasters/slideMaster3.xml"/><Relationship Id="rId214" Type="http://schemas.openxmlformats.org/officeDocument/2006/relationships/slide" Target="slides/slide142.xml"/><Relationship Id="rId235" Type="http://schemas.openxmlformats.org/officeDocument/2006/relationships/slide" Target="slides/slide163.xml"/><Relationship Id="rId256" Type="http://schemas.openxmlformats.org/officeDocument/2006/relationships/slide" Target="slides/slide184.xml"/><Relationship Id="rId277" Type="http://schemas.openxmlformats.org/officeDocument/2006/relationships/slide" Target="slides/slide205.xml"/><Relationship Id="rId298" Type="http://schemas.openxmlformats.org/officeDocument/2006/relationships/slide" Target="slides/slide226.xml"/><Relationship Id="rId116" Type="http://schemas.openxmlformats.org/officeDocument/2006/relationships/slide" Target="slides/slide44.xml"/><Relationship Id="rId137" Type="http://schemas.openxmlformats.org/officeDocument/2006/relationships/slide" Target="slides/slide65.xml"/><Relationship Id="rId158" Type="http://schemas.openxmlformats.org/officeDocument/2006/relationships/slide" Target="slides/slide86.xml"/><Relationship Id="rId302" Type="http://schemas.openxmlformats.org/officeDocument/2006/relationships/slide" Target="slides/slide230.xml"/><Relationship Id="rId323" Type="http://schemas.openxmlformats.org/officeDocument/2006/relationships/theme" Target="theme/theme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1.xml"/><Relationship Id="rId179" Type="http://schemas.openxmlformats.org/officeDocument/2006/relationships/slide" Target="slides/slide107.xml"/><Relationship Id="rId190" Type="http://schemas.openxmlformats.org/officeDocument/2006/relationships/slide" Target="slides/slide118.xml"/><Relationship Id="rId204" Type="http://schemas.openxmlformats.org/officeDocument/2006/relationships/slide" Target="slides/slide132.xml"/><Relationship Id="rId225" Type="http://schemas.openxmlformats.org/officeDocument/2006/relationships/slide" Target="slides/slide153.xml"/><Relationship Id="rId246" Type="http://schemas.openxmlformats.org/officeDocument/2006/relationships/slide" Target="slides/slide174.xml"/><Relationship Id="rId267" Type="http://schemas.openxmlformats.org/officeDocument/2006/relationships/slide" Target="slides/slide195.xml"/><Relationship Id="rId288" Type="http://schemas.openxmlformats.org/officeDocument/2006/relationships/slide" Target="slides/slide216.xml"/><Relationship Id="rId106" Type="http://schemas.openxmlformats.org/officeDocument/2006/relationships/slide" Target="slides/slide34.xml"/><Relationship Id="rId127" Type="http://schemas.openxmlformats.org/officeDocument/2006/relationships/slide" Target="slides/slide55.xml"/><Relationship Id="rId313" Type="http://schemas.openxmlformats.org/officeDocument/2006/relationships/slide" Target="slides/slide241.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xml"/><Relationship Id="rId94" Type="http://schemas.openxmlformats.org/officeDocument/2006/relationships/slide" Target="slides/slide22.xml"/><Relationship Id="rId148" Type="http://schemas.openxmlformats.org/officeDocument/2006/relationships/slide" Target="slides/slide76.xml"/><Relationship Id="rId169" Type="http://schemas.openxmlformats.org/officeDocument/2006/relationships/slide" Target="slides/slide97.xml"/><Relationship Id="rId4" Type="http://schemas.openxmlformats.org/officeDocument/2006/relationships/slideMaster" Target="slideMasters/slideMaster4.xml"/><Relationship Id="rId180" Type="http://schemas.openxmlformats.org/officeDocument/2006/relationships/slide" Target="slides/slide108.xml"/><Relationship Id="rId215" Type="http://schemas.openxmlformats.org/officeDocument/2006/relationships/slide" Target="slides/slide143.xml"/><Relationship Id="rId236" Type="http://schemas.openxmlformats.org/officeDocument/2006/relationships/slide" Target="slides/slide164.xml"/><Relationship Id="rId257" Type="http://schemas.openxmlformats.org/officeDocument/2006/relationships/slide" Target="slides/slide185.xml"/><Relationship Id="rId278" Type="http://schemas.openxmlformats.org/officeDocument/2006/relationships/slide" Target="slides/slide206.xml"/><Relationship Id="rId303" Type="http://schemas.openxmlformats.org/officeDocument/2006/relationships/slide" Target="slides/slide231.xml"/><Relationship Id="rId42" Type="http://schemas.openxmlformats.org/officeDocument/2006/relationships/slideMaster" Target="slideMasters/slideMaster42.xml"/><Relationship Id="rId84" Type="http://schemas.openxmlformats.org/officeDocument/2006/relationships/slide" Target="slides/slide12.xml"/><Relationship Id="rId138" Type="http://schemas.openxmlformats.org/officeDocument/2006/relationships/slide" Target="slides/slide66.xml"/><Relationship Id="rId191" Type="http://schemas.openxmlformats.org/officeDocument/2006/relationships/slide" Target="slides/slide119.xml"/><Relationship Id="rId205" Type="http://schemas.openxmlformats.org/officeDocument/2006/relationships/slide" Target="slides/slide133.xml"/><Relationship Id="rId247" Type="http://schemas.openxmlformats.org/officeDocument/2006/relationships/slide" Target="slides/slide175.xml"/><Relationship Id="rId107" Type="http://schemas.openxmlformats.org/officeDocument/2006/relationships/slide" Target="slides/slide35.xml"/><Relationship Id="rId289" Type="http://schemas.openxmlformats.org/officeDocument/2006/relationships/slide" Target="slides/slide217.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7.xml"/><Relationship Id="rId314" Type="http://schemas.openxmlformats.org/officeDocument/2006/relationships/slide" Target="slides/slide242.xml"/><Relationship Id="rId95" Type="http://schemas.openxmlformats.org/officeDocument/2006/relationships/slide" Target="slides/slide23.xml"/><Relationship Id="rId160" Type="http://schemas.openxmlformats.org/officeDocument/2006/relationships/slide" Target="slides/slide88.xml"/><Relationship Id="rId216" Type="http://schemas.openxmlformats.org/officeDocument/2006/relationships/slide" Target="slides/slide144.xml"/><Relationship Id="rId258" Type="http://schemas.openxmlformats.org/officeDocument/2006/relationships/slide" Target="slides/slide186.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6.xml"/><Relationship Id="rId171" Type="http://schemas.openxmlformats.org/officeDocument/2006/relationships/slide" Target="slides/slide99.xml"/><Relationship Id="rId227" Type="http://schemas.openxmlformats.org/officeDocument/2006/relationships/slide" Target="slides/slide155.xml"/><Relationship Id="rId269" Type="http://schemas.openxmlformats.org/officeDocument/2006/relationships/slide" Target="slides/slide197.xml"/><Relationship Id="rId33" Type="http://schemas.openxmlformats.org/officeDocument/2006/relationships/slideMaster" Target="slideMasters/slideMaster33.xml"/><Relationship Id="rId129" Type="http://schemas.openxmlformats.org/officeDocument/2006/relationships/slide" Target="slides/slide57.xml"/><Relationship Id="rId280" Type="http://schemas.openxmlformats.org/officeDocument/2006/relationships/slide" Target="slides/slide208.xml"/><Relationship Id="rId75" Type="http://schemas.openxmlformats.org/officeDocument/2006/relationships/slide" Target="slides/slide3.xml"/><Relationship Id="rId140" Type="http://schemas.openxmlformats.org/officeDocument/2006/relationships/slide" Target="slides/slide68.xml"/><Relationship Id="rId182" Type="http://schemas.openxmlformats.org/officeDocument/2006/relationships/slide" Target="slides/slide110.xml"/><Relationship Id="rId6" Type="http://schemas.openxmlformats.org/officeDocument/2006/relationships/slideMaster" Target="slideMasters/slideMaster6.xml"/><Relationship Id="rId238" Type="http://schemas.openxmlformats.org/officeDocument/2006/relationships/slide" Target="slides/slide166.xml"/><Relationship Id="rId291" Type="http://schemas.openxmlformats.org/officeDocument/2006/relationships/slide" Target="slides/slide219.xml"/><Relationship Id="rId305" Type="http://schemas.openxmlformats.org/officeDocument/2006/relationships/slide" Target="slides/slide233.xml"/><Relationship Id="rId44" Type="http://schemas.openxmlformats.org/officeDocument/2006/relationships/slideMaster" Target="slideMasters/slideMaster44.xml"/><Relationship Id="rId86" Type="http://schemas.openxmlformats.org/officeDocument/2006/relationships/slide" Target="slides/slide14.xml"/><Relationship Id="rId151" Type="http://schemas.openxmlformats.org/officeDocument/2006/relationships/slide" Target="slides/slide79.xml"/><Relationship Id="rId193" Type="http://schemas.openxmlformats.org/officeDocument/2006/relationships/slide" Target="slides/slide121.xml"/><Relationship Id="rId207" Type="http://schemas.openxmlformats.org/officeDocument/2006/relationships/slide" Target="slides/slide135.xml"/><Relationship Id="rId249" Type="http://schemas.openxmlformats.org/officeDocument/2006/relationships/slide" Target="slides/slide177.xml"/><Relationship Id="rId13" Type="http://schemas.openxmlformats.org/officeDocument/2006/relationships/slideMaster" Target="slideMasters/slideMaster13.xml"/><Relationship Id="rId109" Type="http://schemas.openxmlformats.org/officeDocument/2006/relationships/slide" Target="slides/slide37.xml"/><Relationship Id="rId260" Type="http://schemas.openxmlformats.org/officeDocument/2006/relationships/slide" Target="slides/slide188.xml"/><Relationship Id="rId316" Type="http://schemas.openxmlformats.org/officeDocument/2006/relationships/slide" Target="slides/slide244.xml"/></Relationships>
</file>

<file path=ppt/_rels/viewProps.xml.rels><?xml version="1.0" encoding="UTF-8" standalone="yes"?>
<Relationships xmlns="http://schemas.openxmlformats.org/package/2006/relationships"><Relationship Id="rId1" Type="http://schemas.openxmlformats.org/officeDocument/2006/relationships/slide" Target="slides/slide4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4099"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pitchFamily="-112" charset="0"/>
                <a:ea typeface="+mn-ea"/>
                <a:cs typeface="+mn-cs"/>
              </a:defRPr>
            </a:lvl1pPr>
          </a:lstStyle>
          <a:p>
            <a:pPr>
              <a:defRPr/>
            </a:pPr>
            <a:endParaRPr lang="en-US"/>
          </a:p>
        </p:txBody>
      </p:sp>
      <p:sp>
        <p:nvSpPr>
          <p:cNvPr id="36045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101"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102"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4103"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pPr>
              <a:defRPr/>
            </a:pPr>
            <a:fld id="{A63ABCA3-C2D5-FC4E-940F-0D7933C38334}" type="slidenum">
              <a:rPr lang="en-US"/>
              <a:pPr>
                <a:defRPr/>
              </a:pPr>
              <a:t>‹#›</a:t>
            </a:fld>
            <a:endParaRPr lang="en-US"/>
          </a:p>
        </p:txBody>
      </p:sp>
    </p:spTree>
    <p:extLst>
      <p:ext uri="{BB962C8B-B14F-4D97-AF65-F5344CB8AC3E}">
        <p14:creationId xmlns:p14="http://schemas.microsoft.com/office/powerpoint/2010/main" val="381532235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ＭＳ Ｐゴシック" pitchFamily="-112"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charset="0"/>
        <a:cs typeface="Geneva" charset="0"/>
      </a:defRPr>
    </a:lvl3pPr>
    <a:lvl4pPr marL="1371600" algn="l" rtl="0" eaLnBrk="0" fontAlgn="base" hangingPunct="0">
      <a:spcBef>
        <a:spcPct val="30000"/>
      </a:spcBef>
      <a:spcAft>
        <a:spcPct val="0"/>
      </a:spcAft>
      <a:defRPr sz="1200" kern="1200">
        <a:solidFill>
          <a:schemeClr val="tx1"/>
        </a:solidFill>
        <a:latin typeface="Times New Roman" pitchFamily="-112"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2" charset="0"/>
        <a:ea typeface="Geneva" charset="-128"/>
        <a:cs typeface="Geneva"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3" Type="http://schemas.openxmlformats.org/officeDocument/2006/relationships/hyperlink" Target="http://www.garydfoster.com/" TargetMode="External"/><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3" Type="http://schemas.openxmlformats.org/officeDocument/2006/relationships/hyperlink" Target="https://www.dallasnews.com/author/dallasnews-administrator" TargetMode="External"/><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E63E604-B32D-4B41-B342-90F8644E42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0498" name="Rectangle 1026"/>
          <p:cNvSpPr>
            <a:spLocks noGrp="1" noRot="1" noChangeAspect="1" noChangeArrowheads="1" noTextEdit="1"/>
          </p:cNvSpPr>
          <p:nvPr>
            <p:ph type="sldImg"/>
          </p:nvPr>
        </p:nvSpPr>
        <p:spPr>
          <a:ln/>
        </p:spPr>
      </p:sp>
      <p:sp>
        <p:nvSpPr>
          <p:cNvPr id="49049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panose="020B0604020202020204" pitchFamily="34" charset="0"/>
                <a:ea typeface="+mn-ea"/>
                <a:cs typeface="Arial" panose="020B0604020202020204" pitchFamily="34" charset="0"/>
              </a:rPr>
              <a:t>Daniel and his friends were faithful to God’s law even while in captivity as an encouragement to other exiles to remain true to God (1:8-16)</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7206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 OT prophecy is more specific than Daniel 9:25-26 which gives the exact date when Jesus was presented to Israel in the Triumphal Entry on 30 March AD 33. This shows his victory over all other kings as the One to whom is given authority over the world (Dan 7:13-14). </a:t>
            </a:r>
          </a:p>
        </p:txBody>
      </p:sp>
      <p:sp>
        <p:nvSpPr>
          <p:cNvPr id="4" name="Slide Number Placeholder 3"/>
          <p:cNvSpPr>
            <a:spLocks noGrp="1"/>
          </p:cNvSpPr>
          <p:nvPr>
            <p:ph type="sldNum" sz="quarter" idx="5"/>
          </p:nvPr>
        </p:nvSpPr>
        <p:spPr/>
        <p:txBody>
          <a:bodyPr/>
          <a:lstStyle/>
          <a:p>
            <a:pPr>
              <a:defRPr/>
            </a:pPr>
            <a:fld id="{A63ABCA3-C2D5-FC4E-940F-0D7933C38334}" type="slidenum">
              <a:rPr lang="en-US" smtClean="0"/>
              <a:pPr>
                <a:defRPr/>
              </a:pPr>
              <a:t>10</a:t>
            </a:fld>
            <a:endParaRPr lang="en-US"/>
          </a:p>
        </p:txBody>
      </p:sp>
    </p:spTree>
    <p:extLst>
      <p:ext uri="{BB962C8B-B14F-4D97-AF65-F5344CB8AC3E}">
        <p14:creationId xmlns:p14="http://schemas.microsoft.com/office/powerpoint/2010/main" val="160066095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9938CB3-4CCB-0545-91B1-B79118C5C4B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6994" name="Rectangle 2"/>
          <p:cNvSpPr>
            <a:spLocks noGrp="1" noRot="1" noChangeAspect="1" noChangeArrowheads="1" noTextEdit="1"/>
          </p:cNvSpPr>
          <p:nvPr>
            <p:ph type="sldImg"/>
          </p:nvPr>
        </p:nvSpPr>
        <p:spPr>
          <a:ln/>
        </p:spPr>
      </p:sp>
      <p:sp>
        <p:nvSpPr>
          <p:cNvPr id="596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a:ea typeface="ＭＳ Ｐゴシック" charset="0"/>
                <a:cs typeface="Arial"/>
              </a:rPr>
              <a:t>The result was involuntary vegetarianism. Daniel chose vegetarianism</a:t>
            </a:r>
            <a:r>
              <a:rPr lang="en-US" baseline="0" dirty="0">
                <a:latin typeface="Arial"/>
                <a:ea typeface="ＭＳ Ｐゴシック" charset="0"/>
                <a:cs typeface="Arial"/>
              </a:rPr>
              <a:t> in chapter 1, but God gave the king no choice in the matter!</a:t>
            </a:r>
            <a:endParaRPr lang="en-US" dirty="0">
              <a:latin typeface="Arial"/>
              <a:ea typeface="ＭＳ Ｐゴシック" charset="0"/>
              <a:cs typeface="Arial"/>
            </a:endParaRPr>
          </a:p>
        </p:txBody>
      </p:sp>
    </p:spTree>
    <p:extLst>
      <p:ext uri="{BB962C8B-B14F-4D97-AF65-F5344CB8AC3E}">
        <p14:creationId xmlns:p14="http://schemas.microsoft.com/office/powerpoint/2010/main" val="389125351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08EEA6-10F3-544B-868E-C87AC21FCA9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67970" name="Rectangle 2"/>
          <p:cNvSpPr>
            <a:spLocks noGrp="1" noRot="1" noChangeAspect="1" noChangeArrowheads="1" noTextEdit="1"/>
          </p:cNvSpPr>
          <p:nvPr>
            <p:ph type="sldImg"/>
          </p:nvPr>
        </p:nvSpPr>
        <p:spPr>
          <a:ln/>
        </p:spPr>
      </p:sp>
      <p:sp>
        <p:nvSpPr>
          <p:cNvPr id="4679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Some have objected to Daniel’s sixth-century date on the grounds that the book is included in the Writings, the third section of the Hebrew Bible, rather than among the Prophets, the second division. The last prophetic book (Malachi) was written in the fifth century B.C. Those arguing for a late date for Daniel allege that if his book were written in the sixth century, it would have been included in the second division (the Prophets) rather than relegated to the third (the Writings). However, as previously noted, the prophets were set apart by God as His messengers with a special ministry to the nation Israel. Since Daniel was counted by his contemporaries as a governmental leader rather than a prophet, his writings were included in the third division rather than in the second. Thus the status of the author rather than the date of his book determined the division in which his book was included in the Hebrew Bible.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Some critics hold that since God’s name Yahweh is not used by Daniel and since the name was commonly used in Daniel’s day by others, the book must have been written at a later time. However, this objection fails to note that in chapter 9 this name is used eight times (Dan. 9:2, 4, 8, 10, 13-14 [thrice], 20). The name for God an author used in a given passage was determined by his content, not by popular custom.</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Some have objected to Daniel’s authorship because of supposed historical errors found in the book. Some have asserted, for instance, that Nebuchadnezzar was not the father of Belshazzar, as indicated in Daniel 5:2, 11, 13, 18 (cf. v. 22). They argue that if Daniel had written the book, he would not have made such an error. However, it has been demonstrated that a royal successor to the throne was called a “son” (5:22) even if he had no blood relationship to an earlier king. (See the chart “Kings of the Neo-Babylonian Empire.”)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Again objection is made to Daniel’s authorship because the writer refers in 1:21 to the time of Daniel’s death. However, 1:21 does not state when Daniel died; it states that he “remained there” (in Babylon) till Cyrus’ first year. Cyrus’ decree liberated the Jews from their exile in Babylon, thus bringing the 70-year Captivity to a near end. Daniel 1:21 is simply pointing out that Daniel lived through the span of the Captivity. The verse does not specify the time of his death. In fact he lived on into at least Cyrus’ third year (10:1).</a:t>
            </a:r>
          </a:p>
          <a:p>
            <a:endParaRPr lang="en-US" dirty="0"/>
          </a:p>
        </p:txBody>
      </p:sp>
    </p:spTree>
    <p:extLst>
      <p:ext uri="{BB962C8B-B14F-4D97-AF65-F5344CB8AC3E}">
        <p14:creationId xmlns:p14="http://schemas.microsoft.com/office/powerpoint/2010/main" val="245137672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7571353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Dwight J. Pentecost, "Daniel,” in </a:t>
            </a:r>
            <a:r>
              <a:rPr lang="en-US" sz="1200" i="1" kern="1200" dirty="0">
                <a:solidFill>
                  <a:schemeClr val="tx1"/>
                </a:solidFill>
                <a:effectLst/>
                <a:latin typeface="+mn-lt"/>
                <a:ea typeface="+mn-ea"/>
                <a:cs typeface="+mn-cs"/>
              </a:rPr>
              <a:t>The Bible Knowledge Commentary</a:t>
            </a:r>
            <a:r>
              <a:rPr lang="en-US" sz="1200" kern="1200" dirty="0">
                <a:solidFill>
                  <a:schemeClr val="tx1"/>
                </a:solidFill>
                <a:effectLst/>
                <a:latin typeface="+mn-lt"/>
                <a:ea typeface="+mn-ea"/>
                <a:cs typeface="+mn-cs"/>
              </a:rPr>
              <a:t>; ed. John F. Walvoord and Roy B. Zuck; Accordance electronic ed. 2 vols.; Wheaton: Victor Books, 1985), 1:1325.</a:t>
            </a:r>
            <a:endParaRPr lang="zh-CN" alt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1500271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56953102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306BC2-18FC-2E47-AA57-CC2D54B326A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4562" name="Rectangle 2"/>
          <p:cNvSpPr>
            <a:spLocks noGrp="1" noRot="1" noChangeAspect="1" noChangeArrowheads="1" noTextEdit="1"/>
          </p:cNvSpPr>
          <p:nvPr>
            <p:ph type="sldImg"/>
          </p:nvPr>
        </p:nvSpPr>
        <p:spPr>
          <a:ln/>
        </p:spPr>
      </p:sp>
      <p:sp>
        <p:nvSpPr>
          <p:cNvPr id="1945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l"/>
            <a:r>
              <a:rPr lang="en-US" altLang="ja-JP" b="0" dirty="0">
                <a:latin typeface="Arial" panose="020B0604020202020204" pitchFamily="34" charset="0"/>
                <a:ea typeface="ＭＳ Ｐゴシック" charset="0"/>
                <a:cs typeface="Arial" panose="020B0604020202020204" pitchFamily="34" charset="0"/>
              </a:rPr>
              <a:t>"Babylon was being besieged by the Persian army, led by </a:t>
            </a:r>
            <a:r>
              <a:rPr lang="en-US" altLang="ja-JP" b="0" dirty="0" err="1">
                <a:latin typeface="Arial" panose="020B0604020202020204" pitchFamily="34" charset="0"/>
                <a:ea typeface="ＭＳ Ｐゴシック" charset="0"/>
                <a:cs typeface="Arial" panose="020B0604020202020204" pitchFamily="34" charset="0"/>
              </a:rPr>
              <a:t>Ugbaru</a:t>
            </a:r>
            <a:r>
              <a:rPr lang="en-US" altLang="ja-JP" b="0" dirty="0">
                <a:latin typeface="Arial" panose="020B0604020202020204" pitchFamily="34" charset="0"/>
                <a:ea typeface="ＭＳ Ｐゴシック" charset="0"/>
                <a:cs typeface="Arial" panose="020B0604020202020204" pitchFamily="34" charset="0"/>
              </a:rPr>
              <a:t>, governor of </a:t>
            </a:r>
            <a:r>
              <a:rPr lang="en-US" altLang="ja-JP" b="0" dirty="0" err="1">
                <a:latin typeface="Arial" panose="020B0604020202020204" pitchFamily="34" charset="0"/>
                <a:ea typeface="ＭＳ Ｐゴシック" charset="0"/>
                <a:cs typeface="Arial" panose="020B0604020202020204" pitchFamily="34" charset="0"/>
              </a:rPr>
              <a:t>Gutium</a:t>
            </a:r>
            <a:r>
              <a:rPr lang="en-US" altLang="ja-JP" b="0" dirty="0">
                <a:latin typeface="Arial" panose="020B0604020202020204" pitchFamily="34" charset="0"/>
                <a:ea typeface="ＭＳ Ｐゴシック" charset="0"/>
                <a:cs typeface="Arial" panose="020B0604020202020204" pitchFamily="34" charset="0"/>
              </a:rPr>
              <a:t>, while Belshazzar, inside the city, was giving a great banquet for 1,000 of his nobles. Belshazzar</a:t>
            </a:r>
            <a:r>
              <a:rPr lang="fr-FR" altLang="ja-JP" b="0" dirty="0">
                <a:latin typeface="Arial" panose="020B0604020202020204" pitchFamily="34" charset="0"/>
                <a:ea typeface="ＭＳ Ｐゴシック" charset="0"/>
                <a:cs typeface="Arial" panose="020B0604020202020204" pitchFamily="34" charset="0"/>
              </a:rPr>
              <a:t>'</a:t>
            </a:r>
            <a:r>
              <a:rPr lang="en-US" altLang="ja-JP" b="0" dirty="0">
                <a:latin typeface="Arial" panose="020B0604020202020204" pitchFamily="34" charset="0"/>
                <a:ea typeface="ＭＳ Ｐゴシック" charset="0"/>
                <a:cs typeface="Arial" panose="020B0604020202020204" pitchFamily="34" charset="0"/>
              </a:rPr>
              <a:t>s name means "Bel (another name for the god Marduk) has protected the king." Perhaps the banquet was given to show Belshazzar</a:t>
            </a:r>
            <a:r>
              <a:rPr lang="fr-FR" altLang="ja-JP" b="0" dirty="0">
                <a:latin typeface="Arial" panose="020B0604020202020204" pitchFamily="34" charset="0"/>
                <a:ea typeface="ＭＳ Ｐゴシック" charset="0"/>
                <a:cs typeface="Arial" panose="020B0604020202020204" pitchFamily="34" charset="0"/>
              </a:rPr>
              <a:t>'</a:t>
            </a:r>
            <a:r>
              <a:rPr lang="en-US" altLang="ja-JP" b="0" dirty="0">
                <a:latin typeface="Arial" panose="020B0604020202020204" pitchFamily="34" charset="0"/>
                <a:ea typeface="ＭＳ Ｐゴシック" charset="0"/>
                <a:cs typeface="Arial" panose="020B0604020202020204" pitchFamily="34" charset="0"/>
              </a:rPr>
              <a:t>s contempt for the Persians and to allay his people</a:t>
            </a:r>
            <a:r>
              <a:rPr lang="fr-FR" altLang="ja-JP" b="0" dirty="0">
                <a:latin typeface="Arial" panose="020B0604020202020204" pitchFamily="34" charset="0"/>
                <a:ea typeface="ＭＳ Ｐゴシック" charset="0"/>
                <a:cs typeface="Arial" panose="020B0604020202020204" pitchFamily="34" charset="0"/>
              </a:rPr>
              <a:t>'</a:t>
            </a:r>
            <a:r>
              <a:rPr lang="en-US" altLang="ja-JP" b="0" dirty="0">
                <a:latin typeface="Arial" panose="020B0604020202020204" pitchFamily="34" charset="0"/>
                <a:ea typeface="ＭＳ Ｐゴシック" charset="0"/>
                <a:cs typeface="Arial" panose="020B0604020202020204" pitchFamily="34" charset="0"/>
              </a:rPr>
              <a:t>s fears. Archeologists have excavated a large hall in Babylon 55 feet wide and 165 feet long that had plastered walls. Such a room would have been sufficient to house a gathering of this size. Belshazzar considered his city secure from assault because of its massive walls. Within the city were supplies that would sustain it for 20 years. Therefore the king felt he had little cause for concern."</a:t>
            </a:r>
          </a:p>
          <a:p>
            <a:pPr lvl="1" algn="l"/>
            <a:r>
              <a:rPr lang="en-US" b="0" dirty="0">
                <a:latin typeface="Arial" panose="020B0604020202020204" pitchFamily="34" charset="0"/>
                <a:ea typeface="ＭＳ Ｐゴシック" charset="0"/>
                <a:cs typeface="Arial" panose="020B0604020202020204" pitchFamily="34" charset="0"/>
              </a:rPr>
              <a:t>Dwight Pentecost, “Daniel,” eds. John F. Walvoord, Roy B. Zuck and Dallas Theological Seminary, </a:t>
            </a:r>
            <a:r>
              <a:rPr lang="en-US" b="0" i="1" dirty="0">
                <a:latin typeface="Arial" panose="020B0604020202020204" pitchFamily="34" charset="0"/>
                <a:ea typeface="ＭＳ Ｐゴシック" charset="0"/>
                <a:cs typeface="Arial" panose="020B0604020202020204" pitchFamily="34" charset="0"/>
              </a:rPr>
              <a:t>The Bible Knowledge Commentary : An Exposition of the Scriptures</a:t>
            </a:r>
            <a:r>
              <a:rPr lang="en-US" b="0" dirty="0">
                <a:latin typeface="Arial" panose="020B0604020202020204" pitchFamily="34" charset="0"/>
                <a:ea typeface="ＭＳ Ｐゴシック" charset="0"/>
                <a:cs typeface="Arial" panose="020B0604020202020204" pitchFamily="34" charset="0"/>
              </a:rPr>
              <a:t> (Wheaton, IL: Victor Books, 1983-1985), 1:1344.</a:t>
            </a:r>
          </a:p>
          <a:p>
            <a:pPr eaLnBrk="1" hangingPunct="1"/>
            <a:r>
              <a:rPr lang="en-US" dirty="0">
                <a:latin typeface="Arial" panose="020B0604020202020204" pitchFamily="34" charset="0"/>
                <a:ea typeface="ＭＳ Ｐゴシック" charset="0"/>
                <a:cs typeface="Arial" panose="020B0604020202020204" pitchFamily="34" charset="0"/>
              </a:rPr>
              <a:t>__________</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Arial" panose="020B0604020202020204" pitchFamily="34" charset="0"/>
                <a:ea typeface="ＭＳ Ｐゴシック" charset="0"/>
                <a:cs typeface="Arial" panose="020B0604020202020204" pitchFamily="34" charset="0"/>
              </a:rPr>
              <a:t>Common-405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Arial" panose="020B0604020202020204" pitchFamily="34" charset="0"/>
                <a:ea typeface="ＭＳ Ｐゴシック" charset="0"/>
                <a:cs typeface="Arial" panose="020B0604020202020204" pitchFamily="34" charset="0"/>
              </a:rPr>
              <a:t>OS-23-Isaiah13-23-slide 24</a:t>
            </a:r>
          </a:p>
          <a:p>
            <a:pPr eaLnBrk="1" hangingPunct="1"/>
            <a:r>
              <a:rPr lang="en-US" dirty="0">
                <a:latin typeface="Arial" panose="020B0604020202020204" pitchFamily="34" charset="0"/>
                <a:ea typeface="ＭＳ Ｐゴシック" charset="0"/>
                <a:cs typeface="Arial" panose="020B0604020202020204" pitchFamily="34" charset="0"/>
              </a:rPr>
              <a:t>OS-27-Daniel-125</a:t>
            </a:r>
          </a:p>
          <a:p>
            <a:pPr eaLnBrk="1" hangingPunct="1"/>
            <a:r>
              <a:rPr lang="en-US" dirty="0">
                <a:latin typeface="Arial" panose="020B0604020202020204" pitchFamily="34" charset="0"/>
                <a:ea typeface="ＭＳ Ｐゴシック" charset="0"/>
                <a:cs typeface="Arial" panose="020B0604020202020204" pitchFamily="34" charset="0"/>
              </a:rPr>
              <a:t>OS-35-Habakkuk-169</a:t>
            </a:r>
          </a:p>
          <a:p>
            <a:pPr lvl="1" algn="l"/>
            <a:endParaRPr lang="en-US"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EC24445-A15E-0E44-8E6E-5A1AE6E644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1570" name="Rectangle 2"/>
          <p:cNvSpPr>
            <a:spLocks noGrp="1" noRot="1" noChangeAspect="1" noChangeArrowheads="1" noTextEdit="1"/>
          </p:cNvSpPr>
          <p:nvPr>
            <p:ph type="sldImg"/>
          </p:nvPr>
        </p:nvSpPr>
        <p:spPr>
          <a:ln/>
        </p:spPr>
      </p:sp>
      <p:sp>
        <p:nvSpPr>
          <p:cNvPr id="6215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Herodotus was a reputable Greek historian who recorded the unsuccessful Persian invasion of Greece and the later fall of Babylon.</a:t>
            </a:r>
            <a:endParaRPr lang="en-US" b="0"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__________</a:t>
            </a:r>
          </a:p>
          <a:p>
            <a:pPr eaLnBrk="1" hangingPunct="1"/>
            <a:r>
              <a:rPr lang="en-US" dirty="0">
                <a:latin typeface="Arial" panose="020B0604020202020204" pitchFamily="34" charset="0"/>
                <a:ea typeface="ＭＳ Ｐゴシック" charset="0"/>
                <a:cs typeface="Arial" panose="020B0604020202020204" pitchFamily="34" charset="0"/>
              </a:rPr>
              <a:t>OS-27-Daniel-126</a:t>
            </a:r>
          </a:p>
          <a:p>
            <a:pPr eaLnBrk="1" hangingPunct="1"/>
            <a:r>
              <a:rPr lang="en-US" dirty="0">
                <a:latin typeface="Arial" panose="020B0604020202020204" pitchFamily="34" charset="0"/>
                <a:ea typeface="ＭＳ Ｐゴシック" charset="0"/>
                <a:cs typeface="Arial" panose="020B0604020202020204" pitchFamily="34" charset="0"/>
              </a:rPr>
              <a:t>OS-35-Habakkuk-170</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B8CA15-C852-EE46-916A-5F2382280E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3618" name="Rectangle 2"/>
          <p:cNvSpPr>
            <a:spLocks noGrp="1" noRot="1" noChangeAspect="1" noChangeArrowheads="1" noTextEdit="1"/>
          </p:cNvSpPr>
          <p:nvPr>
            <p:ph type="sldImg"/>
          </p:nvPr>
        </p:nvSpPr>
        <p:spPr>
          <a:ln/>
        </p:spPr>
      </p:sp>
      <p:sp>
        <p:nvSpPr>
          <p:cNvPr id="623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mn-lt"/>
                <a:ea typeface="+mn-ea"/>
                <a:cs typeface="+mn-cs"/>
              </a:rPr>
              <a:t>The Greek historian Herodotus describes the fall of Babylon in the same manner as does Daniel 5 with a surprise attack while the Babylonians had a party or festival.</a:t>
            </a:r>
            <a:endParaRPr lang="en-US" b="0"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__________</a:t>
            </a:r>
          </a:p>
          <a:p>
            <a:pPr eaLnBrk="1" hangingPunct="1"/>
            <a:r>
              <a:rPr lang="en-US" dirty="0">
                <a:latin typeface="Arial" panose="020B0604020202020204" pitchFamily="34" charset="0"/>
                <a:ea typeface="ＭＳ Ｐゴシック" charset="0"/>
                <a:cs typeface="Arial" panose="020B0604020202020204" pitchFamily="34" charset="0"/>
              </a:rPr>
              <a:t>OS-27-Daniel-127</a:t>
            </a:r>
          </a:p>
          <a:p>
            <a:pPr eaLnBrk="1" hangingPunct="1"/>
            <a:r>
              <a:rPr lang="en-US" dirty="0">
                <a:latin typeface="Arial" panose="020B0604020202020204" pitchFamily="34" charset="0"/>
                <a:ea typeface="ＭＳ Ｐゴシック" charset="0"/>
                <a:cs typeface="Arial" panose="020B0604020202020204" pitchFamily="34" charset="0"/>
              </a:rPr>
              <a:t>OS-35-Habakkuk-171</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DC220F-D082-9344-A5E9-B2991E651ECB}" type="slidenum">
              <a:rPr lang="en-GB" sz="1200">
                <a:solidFill>
                  <a:srgbClr val="000000"/>
                </a:solidFill>
              </a:rPr>
              <a:pPr eaLnBrk="1" hangingPunct="1"/>
              <a:t>11</a:t>
            </a:fld>
            <a:endParaRPr lang="en-GB" sz="1200">
              <a:solidFill>
                <a:srgbClr val="000000"/>
              </a:solidFill>
            </a:endParaRPr>
          </a:p>
        </p:txBody>
      </p:sp>
      <p:sp>
        <p:nvSpPr>
          <p:cNvPr id="478210" name="Rectangle 2"/>
          <p:cNvSpPr>
            <a:spLocks noGrp="1" noRot="1" noChangeAspect="1" noChangeArrowheads="1" noTextEdit="1"/>
          </p:cNvSpPr>
          <p:nvPr>
            <p:ph type="sldImg"/>
          </p:nvPr>
        </p:nvSpPr>
        <p:spPr>
          <a:ln/>
        </p:spPr>
      </p:sp>
      <p:sp>
        <p:nvSpPr>
          <p:cNvPr id="4782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Not surprisingly, the center section of the prophecy that relates to Gentile nations from chapters 2–7 is written in Aramaic, the trade language of the day. Note also how the writing begins and ends with the Jewish people, which would have been of great concern to Daniel. </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During Belshazzar's great party, the Medes and Persians diverted the Euphrates upstream to lower the moat around Babylon. This made it easy to conquer in but a few hours!</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44471988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2402BF2-9ECA-E244-928E-2353EB95BB2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b="0" dirty="0">
                <a:latin typeface="Arial" panose="020B0604020202020204" pitchFamily="34" charset="0"/>
                <a:ea typeface="ＭＳ Ｐゴシック" charset="0"/>
                <a:cs typeface="Arial" panose="020B0604020202020204" pitchFamily="34" charset="0"/>
              </a:rPr>
              <a:t>Daniel was promoted to Babylon’s third position to show God's pleasure with those who accept his sovereignty (5:29).</a:t>
            </a:r>
          </a:p>
          <a:p>
            <a:pPr eaLnBrk="1" hangingPunct="1"/>
            <a:r>
              <a:rPr lang="en-US" b="0" dirty="0">
                <a:latin typeface="Arial" panose="020B0604020202020204" pitchFamily="34" charset="0"/>
                <a:ea typeface="ＭＳ Ｐゴシック" charset="0"/>
                <a:cs typeface="Arial" panose="020B0604020202020204" pitchFamily="34" charset="0"/>
              </a:rPr>
              <a:t>Belshazzar lost his kingdom that night to Darius the Mede [in the reign of Cyrus the Persian, 6:28] for denying God's rule (5:30).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Stephen Anderson argues </a:t>
            </a:r>
            <a:r>
              <a:rPr lang="en-US" sz="1200" b="0" kern="1200" dirty="0">
                <a:solidFill>
                  <a:schemeClr val="tx1"/>
                </a:solidFill>
                <a:effectLst/>
                <a:latin typeface="Times New Roman" pitchFamily="-112" charset="0"/>
                <a:ea typeface="ＭＳ Ｐゴシック" pitchFamily="-112" charset="-128"/>
                <a:cs typeface="ＭＳ Ｐゴシック" pitchFamily="-112" charset="-128"/>
              </a:rPr>
              <a:t>Darius the Mede as </a:t>
            </a:r>
            <a:r>
              <a:rPr lang="en-US" sz="1200" b="0" kern="1200" dirty="0" err="1">
                <a:solidFill>
                  <a:schemeClr val="tx1"/>
                </a:solidFill>
                <a:effectLst/>
                <a:latin typeface="Times New Roman" pitchFamily="-112" charset="0"/>
                <a:ea typeface="ＭＳ Ｐゴシック" pitchFamily="-112" charset="-128"/>
                <a:cs typeface="ＭＳ Ｐゴシック" pitchFamily="-112" charset="-128"/>
              </a:rPr>
              <a:t>Cyaxares</a:t>
            </a:r>
            <a:r>
              <a:rPr lang="en-US" sz="1200" b="0" kern="1200" dirty="0">
                <a:solidFill>
                  <a:schemeClr val="tx1"/>
                </a:solidFill>
                <a:effectLst/>
                <a:latin typeface="Times New Roman" pitchFamily="-112" charset="0"/>
                <a:ea typeface="ＭＳ Ｐゴシック" pitchFamily="-112" charset="-128"/>
                <a:cs typeface="ＭＳ Ｐゴシック" pitchFamily="-112" charset="-128"/>
              </a:rPr>
              <a:t> II and some evangelical scholars, such as Kirk MacGregor and Paul Tanner, have subsequently followed his arguments.  See his article on this webpage.</a:t>
            </a:r>
          </a:p>
          <a:p>
            <a:pPr marL="0" marR="0" lvl="0" indent="0" algn="l" defTabSz="914400" rtl="0" eaLnBrk="1" fontAlgn="base" latinLnBrk="0" hangingPunct="1">
              <a:lnSpc>
                <a:spcPct val="100000"/>
              </a:lnSpc>
              <a:spcBef>
                <a:spcPct val="30000"/>
              </a:spcBef>
              <a:spcAft>
                <a:spcPct val="0"/>
              </a:spcAft>
              <a:buClrTx/>
              <a:buSzTx/>
              <a:buFontTx/>
              <a:buNone/>
              <a:tabLst/>
              <a:defRPr/>
            </a:pPr>
            <a:r>
              <a:rPr lang="ar-SA" b="0" dirty="0"/>
              <a:t>تحديد هوية داريوس المادي</a:t>
            </a:r>
            <a:endParaRPr lang="en-US" b="0" dirty="0"/>
          </a:p>
        </p:txBody>
      </p:sp>
    </p:spTree>
    <p:extLst>
      <p:ext uri="{BB962C8B-B14F-4D97-AF65-F5344CB8AC3E}">
        <p14:creationId xmlns:p14="http://schemas.microsoft.com/office/powerpoint/2010/main" val="95129280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2402BF2-9ECA-E244-928E-2353EB95BB2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Daniel was promoted to Babylon’s third position to show God's pleasure with those who accept his sovereignty (5:29).</a:t>
            </a:r>
          </a:p>
          <a:p>
            <a:pPr eaLnBrk="1" hangingPunct="1"/>
            <a:r>
              <a:rPr lang="en-US" dirty="0">
                <a:latin typeface="Arial" panose="020B0604020202020204" pitchFamily="34" charset="0"/>
                <a:ea typeface="ＭＳ Ｐゴシック" charset="0"/>
                <a:cs typeface="Arial" panose="020B0604020202020204" pitchFamily="34" charset="0"/>
              </a:rPr>
              <a:t>Belshazzar lost his kingdom that night to Darius the Mede [in the reign of Cyrus the Persian, 6:28] for denying God's rule (5:30).</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3270794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3314"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653315"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F2091DEC-349D-B44D-AD6C-8A694497BC6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653316" name="Rectangle 1"/>
          <p:cNvSpPr>
            <a:spLocks noGrp="1" noRot="1" noChangeAspect="1" noChangeArrowheads="1"/>
          </p:cNvSpPr>
          <p:nvPr>
            <p:ph type="sldImg"/>
          </p:nvPr>
        </p:nvSpPr>
        <p:spPr>
          <a:xfrm>
            <a:off x="1143000" y="685800"/>
            <a:ext cx="4572000" cy="3429000"/>
          </a:xfrm>
          <a:solidFill>
            <a:srgbClr val="FFFFFF"/>
          </a:solidFill>
          <a:ln/>
        </p:spPr>
      </p:sp>
      <p:sp>
        <p:nvSpPr>
          <p:cNvPr id="653317" name="Rectangle 2"/>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r>
              <a:rPr lang="en-US" dirty="0">
                <a:latin typeface="Arial" panose="020B0604020202020204" pitchFamily="34" charset="0"/>
                <a:ea typeface="ＭＳ Ｐゴシック" charset="0"/>
                <a:cs typeface="Arial" panose="020B0604020202020204" pitchFamily="34" charset="0"/>
              </a:rPr>
              <a:t>Do you know </a:t>
            </a:r>
            <a:r>
              <a:rPr lang="en-US" i="1" dirty="0">
                <a:latin typeface="Arial" panose="020B0604020202020204" pitchFamily="34" charset="0"/>
                <a:ea typeface="ＭＳ Ｐゴシック" charset="0"/>
                <a:cs typeface="Arial" panose="020B0604020202020204" pitchFamily="34" charset="0"/>
              </a:rPr>
              <a:t>why</a:t>
            </a:r>
            <a:r>
              <a:rPr lang="en-US" i="0" dirty="0">
                <a:latin typeface="Arial" panose="020B0604020202020204" pitchFamily="34" charset="0"/>
                <a:ea typeface="ＭＳ Ｐゴシック" charset="0"/>
                <a:cs typeface="Arial" panose="020B0604020202020204" pitchFamily="34" charset="0"/>
              </a:rPr>
              <a:t> you did not hear of this prophecy? Because it never happened!</a:t>
            </a:r>
          </a:p>
          <a:p>
            <a:r>
              <a:rPr lang="en-US" i="0" dirty="0">
                <a:latin typeface="Arial" panose="020B0604020202020204" pitchFamily="34" charset="0"/>
                <a:ea typeface="ＭＳ Ｐゴシック" charset="0"/>
                <a:cs typeface="Arial" panose="020B0604020202020204" pitchFamily="34" charset="0"/>
              </a:rPr>
              <a:t>But what if it did? What if Raffles predicted the actual </a:t>
            </a:r>
            <a:r>
              <a:rPr lang="en-US" i="1" dirty="0">
                <a:latin typeface="Arial" panose="020B0604020202020204" pitchFamily="34" charset="0"/>
                <a:ea typeface="ＭＳ Ｐゴシック" charset="0"/>
                <a:cs typeface="Arial" panose="020B0604020202020204" pitchFamily="34" charset="0"/>
              </a:rPr>
              <a:t>name</a:t>
            </a:r>
            <a:r>
              <a:rPr lang="en-US" i="0" dirty="0">
                <a:latin typeface="Arial" panose="020B0604020202020204" pitchFamily="34" charset="0"/>
                <a:ea typeface="ＭＳ Ｐゴシック" charset="0"/>
                <a:cs typeface="Arial" panose="020B0604020202020204" pitchFamily="34" charset="0"/>
              </a:rPr>
              <a:t> of the founder of modern Singapore—and specified that he would rebuild the nation following World War II?</a:t>
            </a:r>
          </a:p>
          <a:p>
            <a:r>
              <a:rPr lang="en-US" i="0" dirty="0">
                <a:latin typeface="Arial" panose="020B0604020202020204" pitchFamily="34" charset="0"/>
                <a:ea typeface="ＭＳ Ｐゴシック" charset="0"/>
                <a:cs typeface="Arial" panose="020B0604020202020204" pitchFamily="34" charset="0"/>
              </a:rPr>
              <a:t>Wouldn’t that be amazing—perhaps even divinely inspired?</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397110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62"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655363"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B601D56C-4B6B-A34C-89D0-476540544DFD}"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655364" name="Rectangle 1"/>
          <p:cNvSpPr>
            <a:spLocks noGrp="1" noRot="1" noChangeAspect="1" noChangeArrowheads="1"/>
          </p:cNvSpPr>
          <p:nvPr>
            <p:ph type="sldImg"/>
          </p:nvPr>
        </p:nvSpPr>
        <p:spPr>
          <a:xfrm>
            <a:off x="1143000" y="685800"/>
            <a:ext cx="4572000" cy="3429000"/>
          </a:xfrm>
          <a:solidFill>
            <a:srgbClr val="FFFFFF"/>
          </a:solidFill>
          <a:ln/>
        </p:spPr>
      </p:sp>
      <p:sp>
        <p:nvSpPr>
          <p:cNvPr id="655365" name="Rectangle 2"/>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r>
              <a:rPr lang="en-US" dirty="0">
                <a:latin typeface="Arial" panose="020B0604020202020204" pitchFamily="34" charset="0"/>
                <a:ea typeface="ＭＳ Ｐゴシック" charset="0"/>
                <a:cs typeface="Arial" panose="020B0604020202020204" pitchFamily="34" charset="0"/>
              </a:rPr>
              <a:t>This is what God did with Isaiah’s prediction some 160 years before Cyrus the Persian sent the Jews back from Babylon and restored Jerusalem. Cyrus not only commanded the restoration of the temple in Ezra 1:2, but he funded the effort! </a:t>
            </a:r>
          </a:p>
          <a:p>
            <a:r>
              <a:rPr lang="en-US" dirty="0">
                <a:latin typeface="Arial" panose="020B0604020202020204" pitchFamily="34" charset="0"/>
                <a:ea typeface="ＭＳ Ｐゴシック" charset="0"/>
                <a:cs typeface="Arial" panose="020B0604020202020204" pitchFamily="34" charset="0"/>
              </a:rPr>
              <a:t>Isaiah notes the victories of Cyrus but not by name in 41:2, 25, but then specifically gives the name of Cyrus SIX times in his prophecy (NLT). Look these up in your Bible:</a:t>
            </a:r>
          </a:p>
          <a:p>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Is. 44:28  When I say of Cyrus, ‘He is my shepherd,’ </a:t>
            </a:r>
          </a:p>
          <a:p>
            <a:r>
              <a:rPr lang="en-US" dirty="0">
                <a:latin typeface="Arial" panose="020B0604020202020204" pitchFamily="34" charset="0"/>
                <a:ea typeface="ＭＳ Ｐゴシック" charset="0"/>
                <a:cs typeface="Arial" panose="020B0604020202020204" pitchFamily="34" charset="0"/>
              </a:rPr>
              <a:t>he will certainly do as I say. </a:t>
            </a:r>
          </a:p>
          <a:p>
            <a:r>
              <a:rPr lang="en-US" dirty="0">
                <a:latin typeface="Arial" panose="020B0604020202020204" pitchFamily="34" charset="0"/>
                <a:ea typeface="ＭＳ Ｐゴシック" charset="0"/>
                <a:cs typeface="Arial" panose="020B0604020202020204" pitchFamily="34" charset="0"/>
              </a:rPr>
              <a:t>He will command, ‘Rebuild Jerusalem’; </a:t>
            </a:r>
          </a:p>
          <a:p>
            <a:r>
              <a:rPr lang="en-US" dirty="0">
                <a:latin typeface="Arial" panose="020B0604020202020204" pitchFamily="34" charset="0"/>
                <a:ea typeface="ＭＳ Ｐゴシック" charset="0"/>
                <a:cs typeface="Arial" panose="020B0604020202020204" pitchFamily="34" charset="0"/>
              </a:rPr>
              <a:t>he will say, ‘Restore the Temple.’” </a:t>
            </a:r>
            <a:br>
              <a:rPr lang="en-US" dirty="0">
                <a:latin typeface="Arial" panose="020B0604020202020204" pitchFamily="34" charset="0"/>
                <a:ea typeface="ＭＳ Ｐゴシック" charset="0"/>
                <a:cs typeface="Arial" panose="020B0604020202020204" pitchFamily="34" charset="0"/>
              </a:rPr>
            </a:br>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Is. 45:1     This is what the LORD says to Cyrus, his anointed one, </a:t>
            </a:r>
          </a:p>
          <a:p>
            <a:r>
              <a:rPr lang="en-US" dirty="0">
                <a:latin typeface="Arial" panose="020B0604020202020204" pitchFamily="34" charset="0"/>
                <a:ea typeface="ＭＳ Ｐゴシック" charset="0"/>
                <a:cs typeface="Arial" panose="020B0604020202020204" pitchFamily="34" charset="0"/>
              </a:rPr>
              <a:t>whose right hand he will empower. </a:t>
            </a:r>
          </a:p>
          <a:p>
            <a:r>
              <a:rPr lang="en-US" dirty="0">
                <a:latin typeface="Arial" panose="020B0604020202020204" pitchFamily="34" charset="0"/>
                <a:ea typeface="ＭＳ Ｐゴシック" charset="0"/>
                <a:cs typeface="Arial" panose="020B0604020202020204" pitchFamily="34" charset="0"/>
              </a:rPr>
              <a:t>Before him, mighty kings will be paralyzed with fear. </a:t>
            </a:r>
          </a:p>
          <a:p>
            <a:r>
              <a:rPr lang="en-US" dirty="0">
                <a:latin typeface="Arial" panose="020B0604020202020204" pitchFamily="34" charset="0"/>
                <a:ea typeface="ＭＳ Ｐゴシック" charset="0"/>
                <a:cs typeface="Arial" panose="020B0604020202020204" pitchFamily="34" charset="0"/>
              </a:rPr>
              <a:t>Their fortress gates will be opened, </a:t>
            </a:r>
          </a:p>
          <a:p>
            <a:r>
              <a:rPr lang="en-US" dirty="0">
                <a:latin typeface="Arial" panose="020B0604020202020204" pitchFamily="34" charset="0"/>
                <a:ea typeface="ＭＳ Ｐゴシック" charset="0"/>
                <a:cs typeface="Arial" panose="020B0604020202020204" pitchFamily="34" charset="0"/>
              </a:rPr>
              <a:t>never to shut again. </a:t>
            </a:r>
          </a:p>
          <a:p>
            <a:r>
              <a:rPr lang="en-US" dirty="0">
                <a:latin typeface="Arial" panose="020B0604020202020204" pitchFamily="34" charset="0"/>
                <a:ea typeface="ＭＳ Ｐゴシック" charset="0"/>
                <a:cs typeface="Arial" panose="020B0604020202020204" pitchFamily="34" charset="0"/>
              </a:rPr>
              <a:t>2  This is what the LORD says: </a:t>
            </a:r>
          </a:p>
          <a:p>
            <a:r>
              <a:rPr lang="en-US" dirty="0">
                <a:latin typeface="Arial" panose="020B0604020202020204" pitchFamily="34" charset="0"/>
                <a:ea typeface="ＭＳ Ｐゴシック" charset="0"/>
                <a:cs typeface="Arial" panose="020B0604020202020204" pitchFamily="34" charset="0"/>
              </a:rPr>
              <a:t>“I will go before you, Cyrus, </a:t>
            </a:r>
          </a:p>
          <a:p>
            <a:r>
              <a:rPr lang="en-US" dirty="0">
                <a:latin typeface="Arial" panose="020B0604020202020204" pitchFamily="34" charset="0"/>
                <a:ea typeface="ＭＳ Ｐゴシック" charset="0"/>
                <a:cs typeface="Arial" panose="020B0604020202020204" pitchFamily="34" charset="0"/>
              </a:rPr>
              <a:t>and level the mountains. </a:t>
            </a:r>
          </a:p>
          <a:p>
            <a:r>
              <a:rPr lang="en-US" dirty="0">
                <a:latin typeface="Arial" panose="020B0604020202020204" pitchFamily="34" charset="0"/>
                <a:ea typeface="ＭＳ Ｐゴシック" charset="0"/>
                <a:cs typeface="Arial" panose="020B0604020202020204" pitchFamily="34" charset="0"/>
              </a:rPr>
              <a:t>I will smash down gates of bronze </a:t>
            </a:r>
          </a:p>
          <a:p>
            <a:r>
              <a:rPr lang="en-US" dirty="0">
                <a:latin typeface="Arial" panose="020B0604020202020204" pitchFamily="34" charset="0"/>
                <a:ea typeface="ＭＳ Ｐゴシック" charset="0"/>
                <a:cs typeface="Arial" panose="020B0604020202020204" pitchFamily="34" charset="0"/>
              </a:rPr>
              <a:t>and cut through bars of iron. </a:t>
            </a:r>
            <a:br>
              <a:rPr lang="en-US" dirty="0">
                <a:latin typeface="Arial" panose="020B0604020202020204" pitchFamily="34" charset="0"/>
                <a:ea typeface="ＭＳ Ｐゴシック" charset="0"/>
                <a:cs typeface="Arial" panose="020B0604020202020204" pitchFamily="34" charset="0"/>
              </a:rPr>
            </a:br>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Is. 45:13  I will raise up Cyrus to fulfill my righteous purpose, </a:t>
            </a:r>
          </a:p>
          <a:p>
            <a:r>
              <a:rPr lang="en-US" dirty="0">
                <a:latin typeface="Arial" panose="020B0604020202020204" pitchFamily="34" charset="0"/>
                <a:ea typeface="ＭＳ Ｐゴシック" charset="0"/>
                <a:cs typeface="Arial" panose="020B0604020202020204" pitchFamily="34" charset="0"/>
              </a:rPr>
              <a:t>and I will guide his actions. </a:t>
            </a:r>
          </a:p>
          <a:p>
            <a:r>
              <a:rPr lang="en-US" dirty="0">
                <a:latin typeface="Arial" panose="020B0604020202020204" pitchFamily="34" charset="0"/>
                <a:ea typeface="ＭＳ Ｐゴシック" charset="0"/>
                <a:cs typeface="Arial" panose="020B0604020202020204" pitchFamily="34" charset="0"/>
              </a:rPr>
              <a:t>He will restore my city and free my captive people— </a:t>
            </a:r>
          </a:p>
          <a:p>
            <a:r>
              <a:rPr lang="en-US" dirty="0">
                <a:latin typeface="Arial" panose="020B0604020202020204" pitchFamily="34" charset="0"/>
                <a:ea typeface="ＭＳ Ｐゴシック" charset="0"/>
                <a:cs typeface="Arial" panose="020B0604020202020204" pitchFamily="34" charset="0"/>
              </a:rPr>
              <a:t>without seeking a reward! </a:t>
            </a:r>
          </a:p>
          <a:p>
            <a:r>
              <a:rPr lang="en-US" dirty="0">
                <a:latin typeface="Arial" panose="020B0604020202020204" pitchFamily="34" charset="0"/>
                <a:ea typeface="ＭＳ Ｐゴシック" charset="0"/>
                <a:cs typeface="Arial" panose="020B0604020202020204" pitchFamily="34" charset="0"/>
              </a:rPr>
              <a:t>I, the LORD of Heaven’s Armies, have spoken!” </a:t>
            </a:r>
            <a:br>
              <a:rPr lang="en-US" dirty="0">
                <a:latin typeface="Arial" panose="020B0604020202020204" pitchFamily="34" charset="0"/>
                <a:ea typeface="ＭＳ Ｐゴシック" charset="0"/>
                <a:cs typeface="Arial" panose="020B0604020202020204" pitchFamily="34" charset="0"/>
              </a:rPr>
            </a:br>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Is. 48:14     Have any of your idols ever told you this? </a:t>
            </a:r>
          </a:p>
          <a:p>
            <a:r>
              <a:rPr lang="en-US" dirty="0">
                <a:latin typeface="Arial" panose="020B0604020202020204" pitchFamily="34" charset="0"/>
                <a:ea typeface="ＭＳ Ｐゴシック" charset="0"/>
                <a:cs typeface="Arial" panose="020B0604020202020204" pitchFamily="34" charset="0"/>
              </a:rPr>
              <a:t>Come, all of you, and listen: </a:t>
            </a:r>
          </a:p>
          <a:p>
            <a:r>
              <a:rPr lang="en-US" dirty="0">
                <a:latin typeface="Arial" panose="020B0604020202020204" pitchFamily="34" charset="0"/>
                <a:ea typeface="ＭＳ Ｐゴシック" charset="0"/>
                <a:cs typeface="Arial" panose="020B0604020202020204" pitchFamily="34" charset="0"/>
              </a:rPr>
              <a:t>The LORD has chosen Cyrus as his ally. </a:t>
            </a:r>
          </a:p>
          <a:p>
            <a:r>
              <a:rPr lang="en-US" dirty="0">
                <a:latin typeface="Arial" panose="020B0604020202020204" pitchFamily="34" charset="0"/>
                <a:ea typeface="ＭＳ Ｐゴシック" charset="0"/>
                <a:cs typeface="Arial" panose="020B0604020202020204" pitchFamily="34" charset="0"/>
              </a:rPr>
              <a:t>He will use him to put an end to the empire of Babylon </a:t>
            </a:r>
          </a:p>
          <a:p>
            <a:r>
              <a:rPr lang="en-US" dirty="0">
                <a:latin typeface="Arial" panose="020B0604020202020204" pitchFamily="34" charset="0"/>
                <a:ea typeface="ＭＳ Ｐゴシック" charset="0"/>
                <a:cs typeface="Arial" panose="020B0604020202020204" pitchFamily="34" charset="0"/>
              </a:rPr>
              <a:t>and to destroy the Babylonian armies. </a:t>
            </a:r>
          </a:p>
          <a:p>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Is. 48:15     “I have said it: I am calling Cyrus! </a:t>
            </a:r>
          </a:p>
          <a:p>
            <a:r>
              <a:rPr lang="en-US" dirty="0">
                <a:latin typeface="Arial" panose="020B0604020202020204" pitchFamily="34" charset="0"/>
                <a:ea typeface="ＭＳ Ｐゴシック" charset="0"/>
                <a:cs typeface="Arial" panose="020B0604020202020204" pitchFamily="34" charset="0"/>
              </a:rPr>
              <a:t>I will send him on this errand and will help him succeed. </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042148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83241028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small cylinder details the priorities of Cyrus the Great.</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52296707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7E9C6A1-9E6C-BA41-8CE5-5B017F5305CA}" type="slidenum">
              <a:rPr kumimoji="0" lang="en-US"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146</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22089923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5225607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95682"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1095683"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3E5627BA-37CF-5941-9ABD-0C9944728AF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09568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2B451786-DA79-D442-A992-9DDFEF87224A}"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09568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95686" name="Rectangle 3"/>
          <p:cNvSpPr>
            <a:spLocks noGrp="1" noChangeArrowheads="1"/>
          </p:cNvSpPr>
          <p:nvPr>
            <p:ph type="body"/>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793031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man Daniel models trust in God even when the nation where he served was conquered by the Persians (5:30). He repeatedly gave credit to God for the ability to interpret dreams and visions, which spoke volumes to kings used to subordinates exalting themselves to obtain higher rank, money, and authority.</a:t>
            </a:r>
          </a:p>
        </p:txBody>
      </p:sp>
      <p:sp>
        <p:nvSpPr>
          <p:cNvPr id="4" name="Slide Number Placeholder 3"/>
          <p:cNvSpPr>
            <a:spLocks noGrp="1"/>
          </p:cNvSpPr>
          <p:nvPr>
            <p:ph type="sldNum" sz="quarter" idx="5"/>
          </p:nvPr>
        </p:nvSpPr>
        <p:spPr/>
        <p:txBody>
          <a:bodyPr/>
          <a:lstStyle/>
          <a:p>
            <a:pPr>
              <a:defRPr/>
            </a:pPr>
            <a:fld id="{A63ABCA3-C2D5-FC4E-940F-0D7933C38334}" type="slidenum">
              <a:rPr lang="en-US" smtClean="0"/>
              <a:pPr>
                <a:defRPr/>
              </a:pPr>
              <a:t>12</a:t>
            </a:fld>
            <a:endParaRPr lang="en-US"/>
          </a:p>
        </p:txBody>
      </p:sp>
    </p:spTree>
    <p:extLst>
      <p:ext uri="{BB962C8B-B14F-4D97-AF65-F5344CB8AC3E}">
        <p14:creationId xmlns:p14="http://schemas.microsoft.com/office/powerpoint/2010/main" val="235817756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1026"/>
          <p:cNvSpPr>
            <a:spLocks noGrp="1" noRot="1" noChangeAspect="1" noChangeArrowheads="1"/>
          </p:cNvSpPr>
          <p:nvPr>
            <p:ph type="sldImg"/>
          </p:nvPr>
        </p:nvSpPr>
        <p:spPr>
          <a:solidFill>
            <a:srgbClr val="FFFFFF"/>
          </a:solidFill>
          <a:ln/>
        </p:spPr>
      </p:sp>
      <p:sp>
        <p:nvSpPr>
          <p:cNvPr id="63795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Jews needed to renew their commitment to God based on his commitment to them over the ages. Yet they also needed to see God working in their lives right then as they lived outside the land of Israel.</a:t>
            </a:r>
            <a:r>
              <a:rPr lang="en-SG" dirty="0">
                <a:effectLst/>
              </a:rPr>
              <a:t> </a:t>
            </a:r>
          </a:p>
          <a:p>
            <a:endParaRPr lang="en-SG" dirty="0">
              <a:effectLst/>
              <a:latin typeface="Arial"/>
              <a:ea typeface="ＭＳ Ｐゴシック" charset="0"/>
              <a:cs typeface="Arial"/>
            </a:endParaRPr>
          </a:p>
          <a:p>
            <a:r>
              <a:rPr lang="en-US" dirty="0">
                <a:latin typeface="Arial"/>
                <a:ea typeface="ＭＳ Ｐゴシック" charset="0"/>
                <a:cs typeface="Arial"/>
              </a:rPr>
              <a:t>Cyrus</a:t>
            </a:r>
            <a:r>
              <a:rPr lang="en-US" baseline="0" dirty="0">
                <a:latin typeface="Arial"/>
                <a:ea typeface="ＭＳ Ｐゴシック" charset="0"/>
                <a:cs typeface="Arial"/>
              </a:rPr>
              <a:t> ruled over an absolutely ENORMOUS kingdom that eventually stretched from Greece in the west and India in the east. From his capital at Susa he had control over 127 provinces! God moved his heart to initiate a return to the land not only for the Jews but for other conquered peoples—as long as they would pray for the welfare of the king and his sons.</a:t>
            </a:r>
          </a:p>
          <a:p>
            <a:r>
              <a:rPr lang="en-US" baseline="0" dirty="0">
                <a:latin typeface="Arial"/>
                <a:ea typeface="ＭＳ Ｐゴシック" charset="0"/>
                <a:cs typeface="Arial"/>
              </a:rPr>
              <a:t>__________________</a:t>
            </a:r>
          </a:p>
          <a:p>
            <a:r>
              <a:rPr lang="en-US" baseline="0" dirty="0">
                <a:latin typeface="Arial"/>
                <a:ea typeface="ＭＳ Ｐゴシック" charset="0"/>
                <a:cs typeface="Arial"/>
              </a:rPr>
              <a:t>OS-15-Ezra-50, 82</a:t>
            </a:r>
          </a:p>
          <a:p>
            <a:r>
              <a:rPr lang="en-US" baseline="0" dirty="0">
                <a:latin typeface="Arial"/>
                <a:ea typeface="ＭＳ Ｐゴシック" charset="0"/>
                <a:cs typeface="Arial"/>
              </a:rPr>
              <a:t>OS-27-Daniel-342</a:t>
            </a:r>
            <a:endParaRPr lang="en-US" dirty="0">
              <a:latin typeface="Arial"/>
              <a:ea typeface="ＭＳ Ｐゴシック" charset="0"/>
              <a:cs typeface="Arial"/>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2033630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3B5A1A-1685-6540-BEEB-7236DCEE63E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74466" name="Rectangle 1026"/>
          <p:cNvSpPr>
            <a:spLocks noGrp="1" noRot="1" noChangeAspect="1" noChangeArrowheads="1" noTextEdit="1"/>
          </p:cNvSpPr>
          <p:nvPr>
            <p:ph type="sldImg"/>
          </p:nvPr>
        </p:nvSpPr>
        <p:spPr>
          <a:ln/>
        </p:spPr>
      </p:sp>
      <p:sp>
        <p:nvSpPr>
          <p:cNvPr id="57446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\While Babylon was depicted by gold, even Babylon would fall to Christ’s kingdom!</a:t>
            </a:r>
          </a:p>
        </p:txBody>
      </p:sp>
    </p:spTree>
    <p:extLst>
      <p:ext uri="{BB962C8B-B14F-4D97-AF65-F5344CB8AC3E}">
        <p14:creationId xmlns:p14="http://schemas.microsoft.com/office/powerpoint/2010/main" val="180809013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1999837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078410A-B19C-D149-BAD1-9F07221B37E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94946" name="Rectangle 2"/>
          <p:cNvSpPr>
            <a:spLocks noGrp="1" noRot="1" noChangeAspect="1" noChangeArrowheads="1" noTextEdit="1"/>
          </p:cNvSpPr>
          <p:nvPr>
            <p:ph type="sldImg"/>
          </p:nvPr>
        </p:nvSpPr>
        <p:spPr>
          <a:ln/>
        </p:spPr>
      </p:sp>
      <p:sp>
        <p:nvSpPr>
          <p:cNvPr id="594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Before Jerusalem’s fall, Ezekiel sees a vision of God’s glory to show his sovereignty and holiness as the basis for the book (Ezek 1).</a:t>
            </a:r>
          </a:p>
          <a:p>
            <a:pPr eaLnBrk="1" hangingPunct="1"/>
            <a:endParaRPr lang="en-US"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a:t>
            </a:r>
            <a:r>
              <a:rPr lang="en-US" sz="1200" kern="1200" dirty="0">
                <a:solidFill>
                  <a:schemeClr val="tx1"/>
                </a:solidFill>
                <a:effectLst/>
                <a:latin typeface="+mn-lt"/>
                <a:ea typeface="+mn-ea"/>
                <a:cs typeface="+mn-cs"/>
              </a:rPr>
              <a:t>A further objection is based on the apocalyptic literature found in the book. Such literature appeared prolifically in Israel in the later time of the Maccabees (literature that is not part of the biblical canon); therefore many scholars infer that the book must have been written in that period (168-134 B.C.). However, as already noted (see “Literary Form”), apocalyptic literature is found in the Book of Ezekiel and he, like Daniel, was a sixth-century prophet.”</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Dwight J. Pentecost, "Daniel,” in </a:t>
            </a:r>
            <a:r>
              <a:rPr lang="en-US" sz="1200" i="1" kern="1200" dirty="0">
                <a:solidFill>
                  <a:schemeClr val="tx1"/>
                </a:solidFill>
                <a:effectLst/>
                <a:latin typeface="+mn-lt"/>
                <a:ea typeface="+mn-ea"/>
                <a:cs typeface="+mn-cs"/>
              </a:rPr>
              <a:t>The Bible Knowledge Commentary</a:t>
            </a:r>
            <a:r>
              <a:rPr lang="en-US" sz="1200" kern="1200" dirty="0">
                <a:solidFill>
                  <a:schemeClr val="tx1"/>
                </a:solidFill>
                <a:effectLst/>
                <a:latin typeface="+mn-lt"/>
                <a:ea typeface="+mn-ea"/>
                <a:cs typeface="+mn-cs"/>
              </a:rPr>
              <a:t>; ed. John F. Walvoord and Roy B. Zuck; Accordance electronic ed. 2 vols.; Wheaton: Victor Books, 1985), 1:1325.</a:t>
            </a:r>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_____</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Picture from http://</a:t>
            </a:r>
            <a:r>
              <a:rPr lang="en-US" dirty="0" err="1">
                <a:latin typeface="Arial" panose="020B0604020202020204" pitchFamily="34" charset="0"/>
                <a:ea typeface="ＭＳ Ｐゴシック" charset="0"/>
                <a:cs typeface="Arial" panose="020B0604020202020204" pitchFamily="34" charset="0"/>
              </a:rPr>
              <a:t>ldsscriptureteachings.org</a:t>
            </a:r>
            <a:r>
              <a:rPr lang="en-US" dirty="0">
                <a:latin typeface="Arial" panose="020B0604020202020204" pitchFamily="34" charset="0"/>
                <a:ea typeface="ＭＳ Ｐゴシック" charset="0"/>
                <a:cs typeface="Arial" panose="020B0604020202020204" pitchFamily="34" charset="0"/>
              </a:rPr>
              <a:t>/2012/05/02/ezekiels-vision-ezekiel-1-3/</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0755977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91783B-D41E-1F4A-8354-B7F279D5DFA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99042" name="Rectangle 2"/>
          <p:cNvSpPr>
            <a:spLocks noGrp="1" noRot="1" noChangeAspect="1" noChangeArrowheads="1" noTextEdit="1"/>
          </p:cNvSpPr>
          <p:nvPr>
            <p:ph type="sldImg"/>
          </p:nvPr>
        </p:nvSpPr>
        <p:spPr>
          <a:ln/>
        </p:spPr>
      </p:sp>
      <p:sp>
        <p:nvSpPr>
          <p:cNvPr id="599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ru-RU"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I believe that these special creatures symbolize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creation and are related to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covenant with Noah (Gen. 9:8–17). The faces of the living creatures parallel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statement in Genesis 9:10—His covenant is with Noah (the face of the man), the fowl (the face of the eagle), the cattle (the face of the calf), and the beasts of the earth (the face of the lion)</a:t>
            </a:r>
            <a:r>
              <a:rPr lang="ru-RU"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(Wiersbe on Revelation 4:7).</a:t>
            </a: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Some have objected to Daniel’s sixth-century date on the grounds that the book is included in the Writings, the third section of the Hebrew Bible, rather than among the Prophets, the second division. The last prophetic book (Malachi) was written in the fifth century B.C. Those arguing for a late date for Daniel allege that if his book were written in the sixth century, it would have been included in the second division (the Prophets) rather than relegated to the third (the Writings). However, as previously noted, the prophets were set apart by God as His messengers with a special ministry to the nation Israel. Since Daniel was counted by his contemporaries as a governmental leader rather than a prophet, his writings were included in the third division rather than in the second. Thus the status of the author rather than the date of his book determined the division in which his book was included in the Hebrew Bible.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Some critics hold that since God’s name Yahweh is not used by Daniel and since the name was commonly used in Daniel’s day by others, the book must have been written at a later time. However, this objection fails to note that in chapter 9 this name is used eight times (Dan. 9:2, 4, 8, 10, 13-14 [thrice], 20). The name for God an author used in a given passage was determined by his content, not by popular custom.</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Some have objected to Daniel’s authorship because of supposed historical errors found in the book. Some have asserted, for instance, that Nebuchadnezzar was not the father of Belshazzar, as indicated in Daniel 5:2, 11, 13, 18 (cf. v. 22). They argue that if Daniel had written the book, he would not have made such an error. However, it has been demonstrated that a royal successor to the throne was called a “son” (5:22) even if he had no blood relationship to an earlier king. (See the chart “Kings of the Neo-Babylonian Empire.”)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Again objection is made to Daniel’s authorship because the writer refers in 1:21 to the time of Daniel’s death. However, 1:21 does not state when Daniel died; it states that he “remained there” (in Babylon) till Cyrus’ first year. Cyrus’ decree liberated the Jews from their exile in Babylon, thus bringing the 70-year Captivity to a near end. Daniel 1:21 is simply pointing out that Daniel lived through the span of the Captivity. The verse does not specify the time of his death. In fact he lived on into at least Cyrus’ third year (10:1).</a:t>
            </a:r>
          </a:p>
          <a:p>
            <a:endParaRPr lang="en-US" dirty="0"/>
          </a:p>
        </p:txBody>
      </p:sp>
    </p:spTree>
    <p:extLst>
      <p:ext uri="{BB962C8B-B14F-4D97-AF65-F5344CB8AC3E}">
        <p14:creationId xmlns:p14="http://schemas.microsoft.com/office/powerpoint/2010/main" val="402313515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Some have objected to Daniel’s sixth-century date on the grounds that the book is included in the Writings, the third section of the Hebrew Bible, rather than among the Prophets, the second division. The last prophetic book (Malachi) was written in the fifth century B.C. Those arguing for a late date for Daniel allege that if his book were written in the sixth century, it would have been included in the second division (the Prophets) rather than relegated to the third (the Writings). However, as previously noted, the prophets were set apart by God as His messengers with a special ministry to the nation Israel. Since Daniel was counted by his contemporaries as a governmental leader rather than a prophet, his writings were included in the third division rather than in the second. Thus the status of the author rather than the date of his book determined the division in which his book was included in the Hebrew Bible.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Some critics hold that since God’s name Yahweh is not used by Daniel and since the name was commonly used in Daniel’s day by others, the book must have been written at a later time. However, this objection fails to note that in chapter 9 this name is used eight times (Dan. 9:2, 4, 8, 10, 13-14 [thrice], 20). The name for God an author used in a given passage was determined by his content, not by popular custom.</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Some have objected to Daniel’s authorship because of supposed historical errors found in the book. Some have asserted, for instance, that Nebuchadnezzar was not the father of Belshazzar, as indicated in Daniel 5:2, 11, 13, 18 (cf. v. 22). They argue that if Daniel had written the book, he would not have made such an error. However, it has been demonstrated that a royal successor to the throne was called a “son” (5:22) even if he had no blood relationship to an earlier king. (See the chart “Kings of the Neo-Babylonian Empire.”)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Again objection is made to Daniel’s authorship because the writer refers in 1:21 to the time of Daniel’s death. However, 1:21 does not state when Daniel died; it states that he “remained there” (in Babylon) till Cyrus’ first year. Cyrus’ decree liberated the Jews from their exile in Babylon, thus bringing the 70-year Captivity to a near end. Daniel 1:21 is simply pointing out that Daniel lived through the span of the Captivity. The verse does not specify the time of his death. In fact he lived on into at least Cyrus’ third year (10:1).</a:t>
            </a:r>
          </a:p>
          <a:p>
            <a:endParaRPr lang="en-US" dirty="0"/>
          </a:p>
        </p:txBody>
      </p:sp>
    </p:spTree>
    <p:extLst>
      <p:ext uri="{BB962C8B-B14F-4D97-AF65-F5344CB8AC3E}">
        <p14:creationId xmlns:p14="http://schemas.microsoft.com/office/powerpoint/2010/main" val="168336286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A13641-9EEE-EB4B-B82A-AC5F213455B1}" type="slidenum">
              <a:rPr kumimoji="0" lang="en-US" sz="1200" b="0" i="0" u="none" strike="noStrike" kern="1200" cap="none" spc="0" normalizeH="0" baseline="0" noProof="0">
                <a:ln>
                  <a:noFill/>
                </a:ln>
                <a:solidFill>
                  <a:srgbClr val="1F497D"/>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1F497D"/>
              </a:solidFill>
              <a:effectLst/>
              <a:uLnTx/>
              <a:uFillTx/>
              <a:latin typeface="Arial" charset="0"/>
              <a:ea typeface="ＭＳ Ｐゴシック" charset="0"/>
            </a:endParaRPr>
          </a:p>
        </p:txBody>
      </p:sp>
      <p:sp>
        <p:nvSpPr>
          <p:cNvPr id="470018" name="Rectangle 2"/>
          <p:cNvSpPr>
            <a:spLocks noGrp="1" noRot="1" noChangeAspect="1" noChangeArrowheads="1" noTextEdit="1"/>
          </p:cNvSpPr>
          <p:nvPr>
            <p:ph type="sldImg"/>
          </p:nvPr>
        </p:nvSpPr>
        <p:spPr>
          <a:ln/>
        </p:spPr>
      </p:sp>
      <p:sp>
        <p:nvSpPr>
          <p:cNvPr id="4700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mn-lt"/>
                <a:ea typeface="+mn-ea"/>
                <a:cs typeface="+mn-cs"/>
              </a:rPr>
              <a:t>The fact that manuscript fragments from the Book of Daniel were found in Qumran, written perhaps in the second century B.C., preclude the notion that Daniel was written in 165 B.C., as many critics suggest. Not enough time would have been available for the book to have reached the Essene community in Qumran and for it to have been copied there.”</a:t>
            </a:r>
            <a:endParaRPr lang="en-US" sz="1200" kern="1200" dirty="0">
              <a:solidFill>
                <a:schemeClr val="tx1"/>
              </a:solidFill>
              <a:effectLst/>
              <a:latin typeface="Times New Roman" charset="0"/>
              <a:ea typeface="ＭＳ Ｐゴシック" charset="0"/>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Times New Roman" charset="0"/>
              <a:ea typeface="ＭＳ Ｐゴシック" charset="0"/>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Dwight J. Pentecost, </a:t>
            </a:r>
            <a:r>
              <a:rPr lang="en-US" sz="1200" i="1" kern="1200" dirty="0">
                <a:solidFill>
                  <a:schemeClr val="tx1"/>
                </a:solidFill>
                <a:effectLst/>
                <a:latin typeface="+mn-lt"/>
                <a:ea typeface="+mn-ea"/>
                <a:cs typeface="+mn-cs"/>
              </a:rPr>
              <a:t>Daniel</a:t>
            </a:r>
            <a:r>
              <a:rPr lang="en-US" sz="1200" kern="1200" dirty="0">
                <a:solidFill>
                  <a:schemeClr val="tx1"/>
                </a:solidFill>
                <a:effectLst/>
                <a:latin typeface="+mn-lt"/>
                <a:ea typeface="+mn-ea"/>
                <a:cs typeface="+mn-cs"/>
              </a:rPr>
              <a:t> (The Bible Knowledge Commentary; ed. John F. Walvoord and Roy B. Zuck; Accordance electronic ed. 2 vols.; Wheaton: Victor Books, 1985), 1:1324.</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Further objection is made to an early date because of the advanced theology in the book. Critics claim that frequent references to angels and a reference to the resurrection of the dead (12:2) necessitates a late postexilic date for the book. This, however, overlooks the fact that angels are frequently referred to throughout Israel’s long history and that resurrection is mentioned in passages such as Psalm 16:10 and Isaiah 26:19, which certainly predate the time of Daniel”</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Dwight J. Pentecost, "Daniel,” in </a:t>
            </a:r>
            <a:r>
              <a:rPr lang="en-US" sz="1200" i="1" kern="1200" dirty="0">
                <a:solidFill>
                  <a:schemeClr val="tx1"/>
                </a:solidFill>
                <a:effectLst/>
                <a:latin typeface="+mn-lt"/>
                <a:ea typeface="+mn-ea"/>
                <a:cs typeface="+mn-cs"/>
              </a:rPr>
              <a:t>The Bible Knowledge Commentary</a:t>
            </a:r>
            <a:r>
              <a:rPr lang="en-US" sz="1200" kern="1200" dirty="0">
                <a:solidFill>
                  <a:schemeClr val="tx1"/>
                </a:solidFill>
                <a:effectLst/>
                <a:latin typeface="+mn-lt"/>
                <a:ea typeface="+mn-ea"/>
                <a:cs typeface="+mn-cs"/>
              </a:rPr>
              <a:t>; ed. John F. Walvoord and Roy B. Zuck; Accordance electronic ed. 2 vols.; Wheaton: Victor Books, 1985), 1:1325.</a:t>
            </a:r>
            <a:endParaRPr lang="zh-CN" altLang="en-US"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16907252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13</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Everyone is talking about how to be more confident today.</a:t>
            </a:r>
          </a:p>
          <a:p>
            <a:endParaRPr lang="en-US" dirty="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These prophecies will bless Israel in the Tribulation and reveal judgment for unbelievers to encourage Israel with God's rule (12:4-14).</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181632575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____________</a:t>
            </a:r>
          </a:p>
          <a:p>
            <a:r>
              <a:rPr lang="en-US" dirty="0"/>
              <a:t>OS-Daniel</a:t>
            </a:r>
          </a:p>
          <a:p>
            <a:r>
              <a:rPr lang="en-US" dirty="0"/>
              <a:t>FU-Resurrections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8585728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990C126-2B9E-6746-AF6F-95F97479ADDB}" type="slidenum">
              <a:rPr lang="en-US" sz="1200">
                <a:solidFill>
                  <a:prstClr val="black"/>
                </a:solidFill>
              </a:rPr>
              <a:pPr eaLnBrk="1" hangingPunct="1"/>
              <a:t>168</a:t>
            </a:fld>
            <a:endParaRPr lang="en-US" sz="1200">
              <a:solidFill>
                <a:prstClr val="black"/>
              </a:solidFill>
            </a:endParaRPr>
          </a:p>
        </p:txBody>
      </p:sp>
      <p:sp>
        <p:nvSpPr>
          <p:cNvPr id="474114" name="Rectangle 2"/>
          <p:cNvSpPr>
            <a:spLocks noGrp="1" noRot="1" noChangeAspect="1" noChangeArrowheads="1" noTextEdit="1"/>
          </p:cNvSpPr>
          <p:nvPr>
            <p:ph type="sldImg"/>
          </p:nvPr>
        </p:nvSpPr>
        <p:spPr>
          <a:ln/>
        </p:spPr>
      </p:sp>
      <p:sp>
        <p:nvSpPr>
          <p:cNvPr id="4741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Common English Slides-194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BE-27-Daniel-89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ES-26-Restoration of Israel-186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OS-12-2Kings-287</a:t>
            </a:r>
          </a:p>
          <a:p>
            <a:r>
              <a:rPr lang="en-US" dirty="0">
                <a:cs typeface="ＭＳ Ｐゴシック" charset="0"/>
              </a:rPr>
              <a:t>OS-14-2Chron-287</a:t>
            </a:r>
          </a:p>
          <a:p>
            <a:r>
              <a:rPr lang="en-US" dirty="0">
                <a:cs typeface="ＭＳ Ｐゴシック" charset="0"/>
              </a:rPr>
              <a:t>OS-15-Ezra-14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cs typeface="ＭＳ Ｐゴシック" charset="0"/>
              </a:rPr>
              <a:t>OS-Esther</a:t>
            </a:r>
          </a:p>
          <a:p>
            <a:r>
              <a:rPr lang="en-US" dirty="0">
                <a:latin typeface="Times New Roman" charset="0"/>
                <a:ea typeface="ＭＳ Ｐゴシック" charset="0"/>
                <a:cs typeface="ＭＳ Ｐゴシック" charset="0"/>
              </a:rPr>
              <a:t>OS-24-Jeremiah-53, 140</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OS-27-Daniel-150</a:t>
            </a:r>
            <a:r>
              <a:rPr lang="en-US" dirty="0">
                <a:cs typeface="ＭＳ Ｐゴシック" charset="0"/>
              </a:rPr>
              <a:t>, 362, 364</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cs typeface="ＭＳ Ｐゴシック" charset="0"/>
              </a:rPr>
              <a:t>OS-37-Haggai-32</a:t>
            </a:r>
          </a:p>
          <a:p>
            <a:r>
              <a:rPr lang="en-US" dirty="0">
                <a:cs typeface="ＭＳ Ｐゴシック" charset="0"/>
              </a:rPr>
              <a:t>OS-Zechariah-14</a:t>
            </a:r>
          </a:p>
          <a:p>
            <a:endParaRPr lang="en-US" dirty="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0DA6C92-6C47-ED4B-851F-6A49FBEBBADF}" type="slidenum">
              <a:rPr lang="en-US" sz="1200">
                <a:solidFill>
                  <a:srgbClr val="000000"/>
                </a:solidFill>
              </a:rPr>
              <a:pPr eaLnBrk="1" hangingPunct="1"/>
              <a:t>170</a:t>
            </a:fld>
            <a:endParaRPr lang="en-US" sz="1200">
              <a:solidFill>
                <a:srgbClr val="000000"/>
              </a:solidFill>
            </a:endParaRPr>
          </a:p>
        </p:txBody>
      </p:sp>
      <p:sp>
        <p:nvSpPr>
          <p:cNvPr id="444418" name="Rectangle 2"/>
          <p:cNvSpPr>
            <a:spLocks noGrp="1" noRot="1" noChangeAspect="1" noChangeArrowheads="1" noTextEdit="1"/>
          </p:cNvSpPr>
          <p:nvPr>
            <p:ph type="sldImg"/>
          </p:nvPr>
        </p:nvSpPr>
        <p:spPr>
          <a:ln/>
        </p:spPr>
      </p:sp>
      <p:sp>
        <p:nvSpPr>
          <p:cNvPr id="444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35C5F3-2165-8747-8949-A32634122466}" type="slidenum">
              <a:rPr lang="en-US" sz="1200">
                <a:solidFill>
                  <a:srgbClr val="000000"/>
                </a:solidFill>
              </a:rPr>
              <a:pPr eaLnBrk="1" hangingPunct="1"/>
              <a:t>171</a:t>
            </a:fld>
            <a:endParaRPr lang="en-US" sz="1200">
              <a:solidFill>
                <a:srgbClr val="000000"/>
              </a:solidFill>
            </a:endParaRPr>
          </a:p>
        </p:txBody>
      </p:sp>
      <p:sp>
        <p:nvSpPr>
          <p:cNvPr id="446466" name="Rectangle 2"/>
          <p:cNvSpPr>
            <a:spLocks noGrp="1" noRot="1" noChangeAspect="1" noChangeArrowheads="1" noTextEdit="1"/>
          </p:cNvSpPr>
          <p:nvPr>
            <p:ph type="sldImg"/>
          </p:nvPr>
        </p:nvSpPr>
        <p:spPr>
          <a:ln/>
        </p:spPr>
      </p:sp>
      <p:sp>
        <p:nvSpPr>
          <p:cNvPr id="446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Times New Roman" charset="0"/>
                <a:ea typeface="ＭＳ Ｐゴシック" charset="0"/>
                <a:cs typeface="ＭＳ Ｐゴシック" charset="0"/>
              </a:rPr>
              <a:t>Why the Exile?</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2E752DB-D5B8-7C4A-964A-2551A5548F00}" type="slidenum">
              <a:rPr lang="en-US" sz="1200">
                <a:solidFill>
                  <a:srgbClr val="000000"/>
                </a:solidFill>
                <a:latin typeface="Times" charset="0"/>
              </a:rPr>
              <a:pPr eaLnBrk="1" hangingPunct="1"/>
              <a:t>173</a:t>
            </a:fld>
            <a:endParaRPr lang="en-US" sz="1200">
              <a:solidFill>
                <a:srgbClr val="000000"/>
              </a:solidFill>
              <a:latin typeface="Times"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Today we will see that Daniel placed his confidence not in himself but in God. </a:t>
            </a:r>
          </a:p>
          <a:p>
            <a:r>
              <a:rPr lang="en-US" sz="1200" kern="1200" dirty="0">
                <a:solidFill>
                  <a:schemeClr val="tx1"/>
                </a:solidFill>
                <a:effectLst/>
                <a:latin typeface="Arial"/>
                <a:ea typeface="+mn-ea"/>
                <a:cs typeface="Arial"/>
              </a:rPr>
              <a:t>• In his book we will see </a:t>
            </a:r>
            <a:r>
              <a:rPr lang="en-US" sz="1200" i="1" kern="1200" dirty="0">
                <a:solidFill>
                  <a:schemeClr val="tx1"/>
                </a:solidFill>
                <a:effectLst/>
                <a:latin typeface="Arial"/>
                <a:ea typeface="+mn-ea"/>
                <a:cs typeface="Arial"/>
              </a:rPr>
              <a:t>three truths</a:t>
            </a:r>
            <a:r>
              <a:rPr lang="en-US" sz="1200" kern="1200" dirty="0">
                <a:solidFill>
                  <a:schemeClr val="tx1"/>
                </a:solidFill>
                <a:effectLst/>
                <a:latin typeface="Arial"/>
                <a:ea typeface="+mn-ea"/>
                <a:cs typeface="Arial"/>
              </a:rPr>
              <a:t> that will help us, like Daniel, be confident that God is working</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36387848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Most of struggle with confidence.</a:t>
            </a:r>
            <a:r>
              <a:rPr lang="en-US" baseline="0" dirty="0">
                <a:latin typeface="Arial"/>
                <a:cs typeface="Arial"/>
              </a:rPr>
              <a:t> One writer notes,</a:t>
            </a:r>
          </a:p>
          <a:p>
            <a:r>
              <a:rPr lang="en-SG" i="1" dirty="0"/>
              <a:t>“Confidence </a:t>
            </a:r>
            <a:r>
              <a:rPr lang="en-SG" i="0" dirty="0"/>
              <a:t>means</a:t>
            </a:r>
            <a:r>
              <a:rPr lang="en-SG" dirty="0"/>
              <a:t> feeling sure of yourself and your abilities — not in an arrogant way, but in a realistic, secure way. </a:t>
            </a:r>
            <a:r>
              <a:rPr lang="en-SG" i="1" dirty="0"/>
              <a:t>Confidence</a:t>
            </a:r>
            <a:r>
              <a:rPr lang="en-SG" dirty="0"/>
              <a:t> isn't about feeling superior to others. It's a quiet inner knowledge that you're capable. </a:t>
            </a:r>
            <a:r>
              <a:rPr lang="en-SG" i="1" dirty="0"/>
              <a:t>Confident</a:t>
            </a:r>
            <a:r>
              <a:rPr lang="en-SG" dirty="0"/>
              <a:t> people feel secure rather than insecure.” https://</a:t>
            </a:r>
            <a:r>
              <a:rPr lang="en-SG" dirty="0" err="1"/>
              <a:t>kidshealth.org</a:t>
            </a:r>
            <a:r>
              <a:rPr lang="en-SG" dirty="0"/>
              <a:t>/</a:t>
            </a:r>
            <a:r>
              <a:rPr lang="en-SG" dirty="0" err="1"/>
              <a:t>en</a:t>
            </a:r>
            <a:r>
              <a:rPr lang="en-SG" dirty="0"/>
              <a:t>/teens/</a:t>
            </a:r>
            <a:r>
              <a:rPr lang="en-SG" dirty="0" err="1"/>
              <a:t>confidence.html</a:t>
            </a:r>
            <a:endParaRPr lang="en-SG" dirty="0"/>
          </a:p>
          <a:p>
            <a:r>
              <a:rPr lang="en-SG" baseline="0" dirty="0">
                <a:latin typeface="Arial"/>
                <a:cs typeface="Arial"/>
              </a:rPr>
              <a:t>• </a:t>
            </a:r>
            <a:r>
              <a:rPr lang="en-US" baseline="0" dirty="0">
                <a:latin typeface="Arial"/>
                <a:cs typeface="Arial"/>
              </a:rPr>
              <a:t>Based on this, we are often told, "Believe in yourself"! Do you see the irony of the red letters here? If you believe in yourself, then you can “be you.”</a:t>
            </a:r>
            <a:endParaRPr lang="en-US" dirty="0">
              <a:latin typeface="Arial"/>
              <a:cs typeface="Arial"/>
            </a:endParaRPr>
          </a:p>
        </p:txBody>
      </p:sp>
    </p:spTree>
    <p:extLst>
      <p:ext uri="{BB962C8B-B14F-4D97-AF65-F5344CB8AC3E}">
        <p14:creationId xmlns:p14="http://schemas.microsoft.com/office/powerpoint/2010/main" val="156934799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Hey kitty, just release that lion hiding inside you! </a:t>
            </a:r>
          </a:p>
          <a:p>
            <a:r>
              <a:rPr lang="en-US" dirty="0">
                <a:latin typeface="Arial"/>
                <a:cs typeface="Arial"/>
              </a:rPr>
              <a:t>Well, do</a:t>
            </a:r>
            <a:r>
              <a:rPr lang="en-US" baseline="0" dirty="0">
                <a:latin typeface="Arial"/>
                <a:cs typeface="Arial"/>
              </a:rPr>
              <a:t> you find that this strategy works?</a:t>
            </a:r>
            <a:endParaRPr lang="en-US" dirty="0">
              <a:latin typeface="Arial"/>
              <a:cs typeface="Arial"/>
            </a:endParaRPr>
          </a:p>
          <a:p>
            <a:r>
              <a:rPr lang="en-US" sz="1200" kern="1200" dirty="0">
                <a:solidFill>
                  <a:schemeClr val="tx1"/>
                </a:solidFill>
                <a:effectLst/>
                <a:latin typeface="Arial"/>
                <a:ea typeface="ＭＳ Ｐゴシック" pitchFamily="-112" charset="-128"/>
                <a:cs typeface="Arial"/>
              </a:rPr>
              <a:t>I think we all know that self-confidence can be </a:t>
            </a:r>
            <a:r>
              <a:rPr lang="en-US" sz="1200" i="1" kern="1200" dirty="0">
                <a:solidFill>
                  <a:schemeClr val="tx1"/>
                </a:solidFill>
                <a:effectLst/>
                <a:latin typeface="Arial"/>
                <a:ea typeface="ＭＳ Ｐゴシック" pitchFamily="-112" charset="-128"/>
                <a:cs typeface="Arial"/>
              </a:rPr>
              <a:t>self-defeating!</a:t>
            </a:r>
            <a:r>
              <a:rPr lang="en-US" sz="1200" kern="1200" dirty="0">
                <a:solidFill>
                  <a:schemeClr val="tx1"/>
                </a:solidFill>
                <a:effectLst/>
                <a:latin typeface="Arial"/>
                <a:ea typeface="ＭＳ Ｐゴシック" pitchFamily="-112" charset="-128"/>
                <a:cs typeface="Arial"/>
              </a:rPr>
              <a:t> It is only as good as your </a:t>
            </a:r>
            <a:r>
              <a:rPr lang="en-US" sz="1200" i="1" kern="1200" dirty="0">
                <a:solidFill>
                  <a:schemeClr val="tx1"/>
                </a:solidFill>
                <a:effectLst/>
                <a:latin typeface="Arial"/>
                <a:ea typeface="ＭＳ Ｐゴシック" pitchFamily="-112" charset="-128"/>
                <a:cs typeface="Arial"/>
              </a:rPr>
              <a:t>abilities</a:t>
            </a:r>
            <a:r>
              <a:rPr lang="en-US" sz="1200" kern="1200" dirty="0">
                <a:solidFill>
                  <a:schemeClr val="tx1"/>
                </a:solidFill>
                <a:effectLst/>
                <a:latin typeface="Arial"/>
                <a:ea typeface="ＭＳ Ｐゴシック" pitchFamily="-112" charset="-128"/>
                <a:cs typeface="Arial"/>
              </a:rPr>
              <a:t> are or you </a:t>
            </a:r>
            <a:r>
              <a:rPr lang="en-US" sz="1200" i="1" kern="1200" dirty="0">
                <a:solidFill>
                  <a:schemeClr val="tx1"/>
                </a:solidFill>
                <a:effectLst/>
                <a:latin typeface="Arial"/>
                <a:ea typeface="ＭＳ Ｐゴシック" pitchFamily="-112" charset="-128"/>
                <a:cs typeface="Arial"/>
              </a:rPr>
              <a:t>think</a:t>
            </a:r>
            <a:r>
              <a:rPr lang="en-US" sz="1200" kern="1200" dirty="0">
                <a:solidFill>
                  <a:schemeClr val="tx1"/>
                </a:solidFill>
                <a:effectLst/>
                <a:latin typeface="Arial"/>
                <a:ea typeface="ＭＳ Ｐゴシック" pitchFamily="-112" charset="-128"/>
                <a:cs typeface="Arial"/>
              </a:rPr>
              <a:t> your abilities are.</a:t>
            </a:r>
            <a:endParaRPr lang="en-US" dirty="0">
              <a:latin typeface="Arial"/>
              <a:cs typeface="Arial"/>
            </a:endParaRPr>
          </a:p>
          <a:p>
            <a:r>
              <a:rPr lang="en-US" dirty="0"/>
              <a:t>So what do you do instead?</a:t>
            </a:r>
          </a:p>
        </p:txBody>
      </p:sp>
    </p:spTree>
    <p:extLst>
      <p:ext uri="{BB962C8B-B14F-4D97-AF65-F5344CB8AC3E}">
        <p14:creationId xmlns:p14="http://schemas.microsoft.com/office/powerpoint/2010/main" val="295474964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mn-ea"/>
                <a:cs typeface="Arial"/>
              </a:rPr>
              <a:t>The answer, of course, is that Daniel placed his confidence not in himself but in God. In his book we will see </a:t>
            </a:r>
            <a:r>
              <a:rPr lang="en-US" sz="1200" i="1" kern="1200" dirty="0">
                <a:solidFill>
                  <a:schemeClr val="tx1"/>
                </a:solidFill>
                <a:effectLst/>
                <a:latin typeface="Arial"/>
                <a:ea typeface="+mn-ea"/>
                <a:cs typeface="Arial"/>
              </a:rPr>
              <a:t>three truths</a:t>
            </a:r>
            <a:r>
              <a:rPr lang="en-US" sz="1200" kern="1200" dirty="0">
                <a:solidFill>
                  <a:schemeClr val="tx1"/>
                </a:solidFill>
                <a:effectLst/>
                <a:latin typeface="Arial"/>
                <a:ea typeface="+mn-ea"/>
                <a:cs typeface="Arial"/>
              </a:rPr>
              <a:t> that will help us, like Daniel, be confident that God is working</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96979338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BDA6029-2B3E-F946-AC71-48371408D7A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5682" name="Rectangle 1026"/>
          <p:cNvSpPr>
            <a:spLocks noGrp="1" noRot="1" noChangeAspect="1" noChangeArrowheads="1" noTextEdit="1"/>
          </p:cNvSpPr>
          <p:nvPr>
            <p:ph type="sldImg"/>
          </p:nvPr>
        </p:nvSpPr>
        <p:spPr>
          <a:ln/>
        </p:spPr>
      </p:sp>
      <p:sp>
        <p:nvSpPr>
          <p:cNvPr id="45568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panose="020B0604020202020204" pitchFamily="34" charset="0"/>
                <a:ea typeface="+mn-ea"/>
                <a:cs typeface="Arial" panose="020B0604020202020204" pitchFamily="34" charset="0"/>
              </a:rPr>
              <a:t>Daniel served the very confident superpower, Babylon, that had conquered its way across the Ancient Near East.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01770714"/>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45AFE8-FFF3-4146-9C4E-C2D6C6210EC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7730" name="Rectangle 2"/>
          <p:cNvSpPr>
            <a:spLocks noGrp="1" noRot="1" noChangeAspect="1" noChangeArrowheads="1" noTextEdit="1"/>
          </p:cNvSpPr>
          <p:nvPr>
            <p:ph type="sldImg"/>
          </p:nvPr>
        </p:nvSpPr>
        <p:spPr>
          <a:ln/>
        </p:spPr>
      </p:sp>
      <p:sp>
        <p:nvSpPr>
          <p:cNvPr id="457731"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Why the Exile?</a:t>
            </a:r>
          </a:p>
        </p:txBody>
      </p:sp>
    </p:spTree>
    <p:extLst>
      <p:ext uri="{BB962C8B-B14F-4D97-AF65-F5344CB8AC3E}">
        <p14:creationId xmlns:p14="http://schemas.microsoft.com/office/powerpoint/2010/main" val="225126722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9AA8B4D-4179-AD49-8B18-E7173E8A631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71010" name="Rectangle 2"/>
          <p:cNvSpPr>
            <a:spLocks noGrp="1" noRot="1" noChangeAspect="1" noChangeArrowheads="1" noTextEdit="1"/>
          </p:cNvSpPr>
          <p:nvPr>
            <p:ph type="sldImg"/>
          </p:nvPr>
        </p:nvSpPr>
        <p:spPr>
          <a:ln/>
        </p:spPr>
      </p:sp>
      <p:sp>
        <p:nvSpPr>
          <p:cNvPr id="1710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latin typeface="Arial" panose="020B0604020202020204" pitchFamily="34" charset="0"/>
                <a:ea typeface="ＭＳ Ｐゴシック" charset="0"/>
                <a:cs typeface="Arial" panose="020B0604020202020204" pitchFamily="34" charset="0"/>
              </a:rPr>
              <a:t>God judged the idolatry of his people—but not without warning! Of the 17 prophetical writings, 13 were BEFORE the exile! He sent several prophets just before Jerusalem fell, including three whose ministries continued through the destruction of Judah and Jerusalem. Even in exile, God spoke to the exiles through Daniel and Ezekiel, as well as Jeremiah who sent them letters (see Jer 29). But the people stubbornly continued in idolatry, and, like a good parent who makes good on the warnings before disobedience, God sent his punishment. But he also promised a 70-year limit to this discipline, followed by a restoration to their land. God has the perfect balance of loving discipline. </a:t>
            </a:r>
          </a:p>
        </p:txBody>
      </p:sp>
    </p:spTree>
    <p:extLst>
      <p:ext uri="{BB962C8B-B14F-4D97-AF65-F5344CB8AC3E}">
        <p14:creationId xmlns:p14="http://schemas.microsoft.com/office/powerpoint/2010/main" val="252485330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755238E-15D8-5443-A0BB-90532BA8FE1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61826" name="Rectangle 1026"/>
          <p:cNvSpPr>
            <a:spLocks noGrp="1" noRot="1" noChangeAspect="1" noChangeArrowheads="1" noTextEdit="1"/>
          </p:cNvSpPr>
          <p:nvPr>
            <p:ph type="sldImg"/>
          </p:nvPr>
        </p:nvSpPr>
        <p:spPr>
          <a:ln/>
        </p:spPr>
      </p:sp>
      <p:sp>
        <p:nvSpPr>
          <p:cNvPr id="46182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 message of Daniel’s prophecy is actually in his name!</a:t>
            </a:r>
          </a:p>
        </p:txBody>
      </p:sp>
    </p:spTree>
    <p:extLst>
      <p:ext uri="{BB962C8B-B14F-4D97-AF65-F5344CB8AC3E}">
        <p14:creationId xmlns:p14="http://schemas.microsoft.com/office/powerpoint/2010/main" val="2217546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mn-ea"/>
                <a:cs typeface="Arial" panose="020B0604020202020204" pitchFamily="34" charset="0"/>
              </a:rPr>
              <a:t>What do you need to know to be </a:t>
            </a:r>
            <a:r>
              <a:rPr lang="en-US" sz="1200" i="1" kern="1200" dirty="0">
                <a:solidFill>
                  <a:schemeClr val="tx1"/>
                </a:solidFill>
                <a:effectLst/>
                <a:latin typeface="Arial" panose="020B0604020202020204" pitchFamily="34" charset="0"/>
                <a:ea typeface="+mn-ea"/>
                <a:cs typeface="Arial" panose="020B0604020202020204" pitchFamily="34" charset="0"/>
              </a:rPr>
              <a:t>truly</a:t>
            </a:r>
            <a:r>
              <a:rPr lang="en-US" sz="1200" kern="1200" dirty="0">
                <a:solidFill>
                  <a:schemeClr val="tx1"/>
                </a:solidFill>
                <a:effectLst/>
                <a:latin typeface="Arial" panose="020B0604020202020204" pitchFamily="34" charset="0"/>
                <a:ea typeface="+mn-ea"/>
                <a:cs typeface="Arial" panose="020B0604020202020204" pitchFamily="34" charset="0"/>
              </a:rPr>
              <a:t> </a:t>
            </a:r>
            <a:r>
              <a:rPr lang="en-US" sz="1200" u="sng" kern="1200" dirty="0">
                <a:solidFill>
                  <a:schemeClr val="tx1"/>
                </a:solidFill>
                <a:effectLst/>
                <a:latin typeface="Arial" panose="020B0604020202020204" pitchFamily="34" charset="0"/>
                <a:ea typeface="+mn-ea"/>
                <a:cs typeface="Arial" panose="020B0604020202020204" pitchFamily="34" charset="0"/>
              </a:rPr>
              <a:t>confident</a:t>
            </a:r>
            <a:r>
              <a:rPr lang="en-US" sz="1200" kern="1200" dirty="0">
                <a:solidFill>
                  <a:schemeClr val="tx1"/>
                </a:solidFill>
                <a:effectLst/>
                <a:latin typeface="Arial" panose="020B0604020202020204" pitchFamily="34" charset="0"/>
                <a:ea typeface="+mn-ea"/>
                <a:cs typeface="Arial" panose="020B0604020202020204" pitchFamily="34" charset="0"/>
              </a:rPr>
              <a:t>?</a:t>
            </a:r>
            <a:r>
              <a:rPr lang="en-SG" dirty="0">
                <a:effectLst/>
                <a:latin typeface="Arial" panose="020B0604020202020204" pitchFamily="34" charset="0"/>
                <a:cs typeface="Arial" panose="020B0604020202020204" pitchFamily="34" charset="0"/>
              </a:rPr>
              <a:t> </a:t>
            </a:r>
          </a:p>
          <a:p>
            <a:r>
              <a:rPr lang="en-US" sz="1200" kern="1200" dirty="0">
                <a:solidFill>
                  <a:schemeClr val="tx1"/>
                </a:solidFill>
                <a:effectLst/>
                <a:latin typeface="Arial" panose="020B0604020202020204" pitchFamily="34" charset="0"/>
                <a:ea typeface="+mn-ea"/>
                <a:cs typeface="Arial" panose="020B0604020202020204" pitchFamily="34" charset="0"/>
              </a:rPr>
              <a:t>Today we will see that Daniel placed his confidence not in himself but in God. </a:t>
            </a:r>
          </a:p>
          <a:p>
            <a:r>
              <a:rPr lang="en-US" sz="1200" kern="1200" dirty="0">
                <a:solidFill>
                  <a:schemeClr val="tx1"/>
                </a:solidFill>
                <a:effectLst/>
                <a:latin typeface="Arial" panose="020B0604020202020204" pitchFamily="34" charset="0"/>
                <a:ea typeface="+mn-ea"/>
                <a:cs typeface="Arial" panose="020B0604020202020204" pitchFamily="34" charset="0"/>
              </a:rPr>
              <a:t>• In his book we will see </a:t>
            </a:r>
            <a:r>
              <a:rPr lang="en-US" sz="1200" i="1" kern="1200" dirty="0">
                <a:solidFill>
                  <a:schemeClr val="tx1"/>
                </a:solidFill>
                <a:effectLst/>
                <a:latin typeface="Arial" panose="020B0604020202020204" pitchFamily="34" charset="0"/>
                <a:ea typeface="+mn-ea"/>
                <a:cs typeface="Arial" panose="020B0604020202020204" pitchFamily="34" charset="0"/>
              </a:rPr>
              <a:t>three truths</a:t>
            </a:r>
            <a:r>
              <a:rPr lang="en-US" sz="1200" kern="1200" dirty="0">
                <a:solidFill>
                  <a:schemeClr val="tx1"/>
                </a:solidFill>
                <a:effectLst/>
                <a:latin typeface="Arial" panose="020B0604020202020204" pitchFamily="34" charset="0"/>
                <a:ea typeface="+mn-ea"/>
                <a:cs typeface="Arial" panose="020B0604020202020204" pitchFamily="34" charset="0"/>
              </a:rPr>
              <a:t> that will help us, like Daniel, be confident that God is working</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59375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You</a:t>
            </a:r>
            <a:r>
              <a:rPr lang="en-US" baseline="0" dirty="0">
                <a:latin typeface="Arial"/>
                <a:cs typeface="Arial"/>
              </a:rPr>
              <a:t> can be confident when you know that</a:t>
            </a:r>
            <a:r>
              <a:rPr lang="mr-IN" baseline="0" dirty="0">
                <a:latin typeface="Arial"/>
                <a:cs typeface="Arial"/>
              </a:rPr>
              <a:t>…</a:t>
            </a:r>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The L</a:t>
            </a:r>
            <a:r>
              <a:rPr lang="en-US" sz="1100" dirty="0">
                <a:latin typeface="Arial"/>
                <a:cs typeface="Arial"/>
              </a:rPr>
              <a:t>ORD</a:t>
            </a:r>
            <a:r>
              <a:rPr lang="en-US" dirty="0">
                <a:latin typeface="Arial"/>
                <a:cs typeface="Arial"/>
              </a:rPr>
              <a:t> controls what happens to you as an individual.</a:t>
            </a:r>
          </a:p>
        </p:txBody>
      </p:sp>
    </p:spTree>
    <p:extLst>
      <p:ext uri="{BB962C8B-B14F-4D97-AF65-F5344CB8AC3E}">
        <p14:creationId xmlns:p14="http://schemas.microsoft.com/office/powerpoint/2010/main" val="2895881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You</a:t>
            </a:r>
            <a:r>
              <a:rPr lang="en-US" baseline="0" dirty="0">
                <a:latin typeface="Arial"/>
                <a:cs typeface="Arial"/>
              </a:rPr>
              <a:t> can be confident when you know that</a:t>
            </a:r>
            <a:r>
              <a:rPr lang="mr-IN" baseline="0" dirty="0">
                <a:latin typeface="Arial"/>
                <a:cs typeface="Arial"/>
              </a:rPr>
              <a:t>…</a:t>
            </a:r>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The L</a:t>
            </a:r>
            <a:r>
              <a:rPr lang="en-US" sz="1100" dirty="0">
                <a:latin typeface="Arial"/>
                <a:cs typeface="Arial"/>
              </a:rPr>
              <a:t>ORD</a:t>
            </a:r>
            <a:r>
              <a:rPr lang="en-US" dirty="0">
                <a:latin typeface="Arial"/>
                <a:cs typeface="Arial"/>
              </a:rPr>
              <a:t> controls what happens to you as an individual.</a:t>
            </a:r>
          </a:p>
        </p:txBody>
      </p:sp>
    </p:spTree>
    <p:extLst>
      <p:ext uri="{BB962C8B-B14F-4D97-AF65-F5344CB8AC3E}">
        <p14:creationId xmlns:p14="http://schemas.microsoft.com/office/powerpoint/2010/main" val="200088856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E7C951-6FD1-8741-8BA5-BB4E3F6DE9F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4226" name="Rectangle 1026"/>
          <p:cNvSpPr>
            <a:spLocks noGrp="1" noRot="1" noChangeAspect="1" noChangeArrowheads="1" noTextEdit="1"/>
          </p:cNvSpPr>
          <p:nvPr>
            <p:ph type="sldImg"/>
          </p:nvPr>
        </p:nvSpPr>
        <p:spPr>
          <a:ln/>
        </p:spPr>
      </p:sp>
      <p:sp>
        <p:nvSpPr>
          <p:cNvPr id="56422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 idea is, “So you think you cannot live a godly life in your situation? Hey, just look at Daniel!” </a:t>
            </a:r>
          </a:p>
        </p:txBody>
      </p:sp>
    </p:spTree>
    <p:extLst>
      <p:ext uri="{BB962C8B-B14F-4D97-AF65-F5344CB8AC3E}">
        <p14:creationId xmlns:p14="http://schemas.microsoft.com/office/powerpoint/2010/main" val="420010948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DC220F-D082-9344-A5E9-B2991E651ECB}"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8210" name="Rectangle 2"/>
          <p:cNvSpPr>
            <a:spLocks noGrp="1" noRot="1" noChangeAspect="1" noChangeArrowheads="1" noTextEdit="1"/>
          </p:cNvSpPr>
          <p:nvPr>
            <p:ph type="sldImg"/>
          </p:nvPr>
        </p:nvSpPr>
        <p:spPr>
          <a:ln/>
        </p:spPr>
      </p:sp>
      <p:sp>
        <p:nvSpPr>
          <p:cNvPr id="4782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4923850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8F17E07-C2FB-5845-B4DD-5DB6514B65C4}" type="slidenum">
              <a:rPr lang="en-US" sz="1200"/>
              <a:pPr eaLnBrk="1" hangingPunct="1"/>
              <a:t>187</a:t>
            </a:fld>
            <a:endParaRPr lang="en-US" sz="1200"/>
          </a:p>
        </p:txBody>
      </p:sp>
      <p:sp>
        <p:nvSpPr>
          <p:cNvPr id="480258" name="Rectangle 1026"/>
          <p:cNvSpPr>
            <a:spLocks noGrp="1" noRot="1" noChangeAspect="1" noChangeArrowheads="1" noTextEdit="1"/>
          </p:cNvSpPr>
          <p:nvPr>
            <p:ph type="sldImg"/>
          </p:nvPr>
        </p:nvSpPr>
        <p:spPr>
          <a:ln/>
        </p:spPr>
      </p:sp>
      <p:sp>
        <p:nvSpPr>
          <p:cNvPr id="480259"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BDA6029-2B3E-F946-AC71-48371408D7A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5682" name="Rectangle 1026"/>
          <p:cNvSpPr>
            <a:spLocks noGrp="1" noRot="1" noChangeAspect="1" noChangeArrowheads="1" noTextEdit="1"/>
          </p:cNvSpPr>
          <p:nvPr>
            <p:ph type="sldImg"/>
          </p:nvPr>
        </p:nvSpPr>
        <p:spPr>
          <a:ln/>
        </p:spPr>
      </p:sp>
      <p:sp>
        <p:nvSpPr>
          <p:cNvPr id="45568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panose="020B0604020202020204" pitchFamily="34" charset="0"/>
                <a:ea typeface="+mn-ea"/>
                <a:cs typeface="Arial" panose="020B0604020202020204" pitchFamily="34" charset="0"/>
              </a:rPr>
              <a:t>Daniel served the very confident superpower, Babylon, that had conquered its way across the Ancient Near East.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2178801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cs typeface="ＭＳ Ｐゴシック" charset="0"/>
              </a:rPr>
              <a:t>__________</a:t>
            </a:r>
          </a:p>
          <a:p>
            <a:r>
              <a:rPr lang="en-US" dirty="0">
                <a:cs typeface="ＭＳ Ｐゴシック" charset="0"/>
              </a:rPr>
              <a:t>ES-29-Antisemitism-18</a:t>
            </a:r>
          </a:p>
          <a:p>
            <a:r>
              <a:rPr lang="en-US" dirty="0">
                <a:cs typeface="ＭＳ Ｐゴシック" charset="0"/>
              </a:rPr>
              <a:t>OS-26-Ezek1-3-slide 144</a:t>
            </a:r>
          </a:p>
          <a:p>
            <a:r>
              <a:rPr lang="en-US" dirty="0">
                <a:cs typeface="ＭＳ Ｐゴシック" charset="0"/>
              </a:rPr>
              <a:t>OS-27-Daniel-188</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DF79AB-0943-2D45-8430-CFC8E3B660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r>
              <a:rPr lang="en-US" sz="1200" kern="1200" dirty="0">
                <a:solidFill>
                  <a:schemeClr val="tx1"/>
                </a:solidFill>
                <a:effectLst/>
                <a:latin typeface="Arial" panose="020B0604020202020204" pitchFamily="34" charset="0"/>
                <a:ea typeface="+mn-ea"/>
                <a:cs typeface="Arial" panose="020B0604020202020204" pitchFamily="34" charset="0"/>
              </a:rPr>
              <a:t>At the first deportation to Babylon (605 BC), Daniel and three friends were captured and groomed to minister in Babylon (1:1-7)</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62802051"/>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8DBC60E-B857-2643-B62B-927D9DB8B94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6402" name="Rectangle 1026"/>
          <p:cNvSpPr>
            <a:spLocks noGrp="1" noRot="1" noChangeAspect="1" noChangeArrowheads="1" noTextEdit="1"/>
          </p:cNvSpPr>
          <p:nvPr>
            <p:ph type="sldImg"/>
          </p:nvPr>
        </p:nvSpPr>
        <p:spPr>
          <a:ln/>
        </p:spPr>
      </p:sp>
      <p:sp>
        <p:nvSpPr>
          <p:cNvPr id="48640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1445795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C795F7B-919F-034C-9C2C-10E10B653F7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8450" name="Rectangle 1026"/>
          <p:cNvSpPr>
            <a:spLocks noGrp="1" noRot="1" noChangeAspect="1" noChangeArrowheads="1" noTextEdit="1"/>
          </p:cNvSpPr>
          <p:nvPr>
            <p:ph type="sldImg"/>
          </p:nvPr>
        </p:nvSpPr>
        <p:spPr>
          <a:ln/>
        </p:spPr>
      </p:sp>
      <p:sp>
        <p:nvSpPr>
          <p:cNvPr id="488451"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027556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E63E604-B32D-4B41-B342-90F8644E42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0498" name="Rectangle 1026"/>
          <p:cNvSpPr>
            <a:spLocks noGrp="1" noRot="1" noChangeAspect="1" noChangeArrowheads="1" noTextEdit="1"/>
          </p:cNvSpPr>
          <p:nvPr>
            <p:ph type="sldImg"/>
          </p:nvPr>
        </p:nvSpPr>
        <p:spPr>
          <a:ln/>
        </p:spPr>
      </p:sp>
      <p:sp>
        <p:nvSpPr>
          <p:cNvPr id="49049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panose="020B0604020202020204" pitchFamily="34" charset="0"/>
                <a:ea typeface="+mn-ea"/>
                <a:cs typeface="Arial" panose="020B0604020202020204" pitchFamily="34" charset="0"/>
              </a:rPr>
              <a:t>Daniel and his friends were faithful to God’s law even while in captivity as an encouragement to other exiles to remain true to God (1:8-16)</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739397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A16765E-CFDF-EC4B-A136-C709A07DB9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2546" name="Rectangle 1026"/>
          <p:cNvSpPr>
            <a:spLocks noGrp="1" noRot="1" noChangeAspect="1" noChangeArrowheads="1" noTextEdit="1"/>
          </p:cNvSpPr>
          <p:nvPr>
            <p:ph type="sldImg"/>
          </p:nvPr>
        </p:nvSpPr>
        <p:spPr>
          <a:ln/>
        </p:spPr>
      </p:sp>
      <p:sp>
        <p:nvSpPr>
          <p:cNvPr id="49254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We don’t know what food they were offered but it may have been prohibited in the Lev 11 food laws.</a:t>
            </a:r>
          </a:p>
        </p:txBody>
      </p:sp>
    </p:spTree>
    <p:extLst>
      <p:ext uri="{BB962C8B-B14F-4D97-AF65-F5344CB8AC3E}">
        <p14:creationId xmlns:p14="http://schemas.microsoft.com/office/powerpoint/2010/main" val="254964664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The L</a:t>
            </a:r>
            <a:r>
              <a:rPr lang="en-US" sz="1100" dirty="0">
                <a:latin typeface="Arial"/>
                <a:cs typeface="Arial"/>
              </a:rPr>
              <a:t>ORD</a:t>
            </a:r>
            <a:r>
              <a:rPr lang="en-US" dirty="0">
                <a:latin typeface="Arial"/>
                <a:cs typeface="Arial"/>
              </a:rPr>
              <a:t> controls what happens to the peoples of the world.</a:t>
            </a:r>
          </a:p>
          <a:p>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E458A9-4017-7141-AB75-0F432CB029B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4594" name="Rectangle 1026"/>
          <p:cNvSpPr>
            <a:spLocks noGrp="1" noRot="1" noChangeAspect="1" noChangeArrowheads="1" noTextEdit="1"/>
          </p:cNvSpPr>
          <p:nvPr>
            <p:ph type="sldImg"/>
          </p:nvPr>
        </p:nvSpPr>
        <p:spPr>
          <a:ln/>
        </p:spPr>
      </p:sp>
      <p:sp>
        <p:nvSpPr>
          <p:cNvPr id="49459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It certainly must have been delicious food that other Jewish captives ate.</a:t>
            </a:r>
          </a:p>
        </p:txBody>
      </p:sp>
    </p:spTree>
    <p:extLst>
      <p:ext uri="{BB962C8B-B14F-4D97-AF65-F5344CB8AC3E}">
        <p14:creationId xmlns:p14="http://schemas.microsoft.com/office/powerpoint/2010/main" val="116255742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C62E7F-0162-EE41-BA2A-48FB2316DA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6642" name="Rectangle 1026"/>
          <p:cNvSpPr>
            <a:spLocks noGrp="1" noRot="1" noChangeAspect="1" noChangeArrowheads="1" noTextEdit="1"/>
          </p:cNvSpPr>
          <p:nvPr>
            <p:ph type="sldImg"/>
          </p:nvPr>
        </p:nvSpPr>
        <p:spPr>
          <a:ln/>
        </p:spPr>
      </p:sp>
      <p:sp>
        <p:nvSpPr>
          <p:cNvPr id="49664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But Daniel and his friends respectfully asked for only vegetables and water for 10 days. God miraculously intervened and they looked better and did better in the school.</a:t>
            </a:r>
          </a:p>
        </p:txBody>
      </p:sp>
    </p:spTree>
    <p:extLst>
      <p:ext uri="{BB962C8B-B14F-4D97-AF65-F5344CB8AC3E}">
        <p14:creationId xmlns:p14="http://schemas.microsoft.com/office/powerpoint/2010/main" val="135052898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Some think the point here is to detox your body with Daniel’s diet.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45768319"/>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The point is to see if we influence others more than they influence us.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12252972"/>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E7C951-6FD1-8741-8BA5-BB4E3F6DE9F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4226" name="Rectangle 1026"/>
          <p:cNvSpPr>
            <a:spLocks noGrp="1" noRot="1" noChangeAspect="1" noChangeArrowheads="1" noTextEdit="1"/>
          </p:cNvSpPr>
          <p:nvPr>
            <p:ph type="sldImg"/>
          </p:nvPr>
        </p:nvSpPr>
        <p:spPr>
          <a:ln/>
        </p:spPr>
      </p:sp>
      <p:sp>
        <p:nvSpPr>
          <p:cNvPr id="56422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We lose confidence when we lose sight that God has our lives under his control.</a:t>
            </a:r>
          </a:p>
          <a:p>
            <a:pPr eaLnBrk="1" hangingPunct="1"/>
            <a:r>
              <a:rPr lang="en-US" dirty="0">
                <a:latin typeface="Arial" panose="020B0604020202020204" pitchFamily="34" charset="0"/>
                <a:ea typeface="ＭＳ Ｐゴシック" charset="0"/>
                <a:cs typeface="Arial" panose="020B0604020202020204" pitchFamily="34" charset="0"/>
              </a:rPr>
              <a:t>God can even take our own exile and use it for his purposes. I was pushed out of my first church as pastor and went across town to survive. That church Susan and I went to that first Sunday after my resignation has become our main supporting church since we became missionaries in 1990!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 The book of Daniel reminds us to be confident in God like Daniel and his three friends. You also can be a model exile.</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554757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B734B04-9492-EA42-A65C-AD3097F23D8E}" type="slidenum">
              <a:rPr lang="en-US" sz="1200">
                <a:solidFill>
                  <a:srgbClr val="000000"/>
                </a:solidFill>
              </a:rPr>
              <a:pPr eaLnBrk="1" hangingPunct="1"/>
              <a:t>201</a:t>
            </a:fld>
            <a:endParaRPr lang="en-US" sz="1200">
              <a:solidFill>
                <a:srgbClr val="000000"/>
              </a:solidFill>
            </a:endParaRPr>
          </a:p>
        </p:txBody>
      </p:sp>
      <p:sp>
        <p:nvSpPr>
          <p:cNvPr id="500738" name="Rectangle 2"/>
          <p:cNvSpPr>
            <a:spLocks noGrp="1" noRot="1" noChangeAspect="1" noChangeArrowheads="1" noTextEdit="1"/>
          </p:cNvSpPr>
          <p:nvPr>
            <p:ph type="sldImg"/>
          </p:nvPr>
        </p:nvSpPr>
        <p:spPr>
          <a:ln/>
        </p:spPr>
      </p:sp>
      <p:sp>
        <p:nvSpPr>
          <p:cNvPr id="4527107" name="Rectangle 3"/>
          <p:cNvSpPr>
            <a:spLocks noGrp="1" noChangeArrowheads="1"/>
          </p:cNvSpPr>
          <p:nvPr>
            <p:ph type="body" idx="1"/>
          </p:nvPr>
        </p:nvSpPr>
        <p:spPr/>
        <p:txBody>
          <a:bodyPr/>
          <a:lstStyle/>
          <a:p>
            <a:pPr eaLnBrk="1" hangingPunct="1">
              <a:lnSpc>
                <a:spcPct val="85000"/>
              </a:lnSpc>
              <a:spcBef>
                <a:spcPct val="50000"/>
              </a:spcBef>
              <a:defRPr/>
            </a:pPr>
            <a:r>
              <a:rPr lang="en-US" b="0" dirty="0" err="1">
                <a:solidFill>
                  <a:schemeClr val="bg1"/>
                </a:solidFill>
                <a:latin typeface="Arial" panose="020B0604020202020204" pitchFamily="34" charset="0"/>
                <a:cs typeface="Arial" panose="020B0604020202020204" pitchFamily="34" charset="0"/>
              </a:rPr>
              <a:t>www.barna.org</a:t>
            </a:r>
            <a:r>
              <a:rPr lang="en-US" b="0" dirty="0">
                <a:solidFill>
                  <a:schemeClr val="bg1"/>
                </a:solidFill>
                <a:latin typeface="Arial" panose="020B0604020202020204" pitchFamily="34" charset="0"/>
                <a:cs typeface="Arial" panose="020B0604020202020204" pitchFamily="34" charset="0"/>
              </a:rPr>
              <a:t>/</a:t>
            </a:r>
            <a:r>
              <a:rPr lang="en-US" b="0" dirty="0" err="1">
                <a:solidFill>
                  <a:schemeClr val="bg1"/>
                </a:solidFill>
                <a:latin typeface="Arial" panose="020B0604020202020204" pitchFamily="34" charset="0"/>
                <a:cs typeface="Arial" panose="020B0604020202020204" pitchFamily="34" charset="0"/>
              </a:rPr>
              <a:t>cgi</a:t>
            </a:r>
            <a:r>
              <a:rPr lang="en-US" b="0" dirty="0">
                <a:solidFill>
                  <a:schemeClr val="bg1"/>
                </a:solidFill>
                <a:latin typeface="Arial" panose="020B0604020202020204" pitchFamily="34" charset="0"/>
                <a:cs typeface="Arial" panose="020B0604020202020204" pitchFamily="34" charset="0"/>
              </a:rPr>
              <a:t>-bin/</a:t>
            </a:r>
            <a:r>
              <a:rPr lang="en-US" b="0" dirty="0" err="1">
                <a:solidFill>
                  <a:schemeClr val="bg1"/>
                </a:solidFill>
                <a:latin typeface="Arial" panose="020B0604020202020204" pitchFamily="34" charset="0"/>
                <a:cs typeface="Arial" panose="020B0604020202020204" pitchFamily="34" charset="0"/>
              </a:rPr>
              <a:t>PagePressRelease.asp?PressReleaseID</a:t>
            </a:r>
            <a:r>
              <a:rPr lang="en-US" b="0" dirty="0">
                <a:solidFill>
                  <a:schemeClr val="bg1"/>
                </a:solidFill>
                <a:latin typeface="Arial" panose="020B0604020202020204" pitchFamily="34" charset="0"/>
                <a:cs typeface="Arial" panose="020B0604020202020204" pitchFamily="34" charset="0"/>
              </a:rPr>
              <a:t>=77&amp;Reference=</a:t>
            </a:r>
            <a:r>
              <a:rPr lang="en-US" b="0" dirty="0" err="1">
                <a:solidFill>
                  <a:schemeClr val="bg1"/>
                </a:solidFill>
                <a:latin typeface="Arial" panose="020B0604020202020204" pitchFamily="34" charset="0"/>
                <a:cs typeface="Arial" panose="020B0604020202020204" pitchFamily="34" charset="0"/>
              </a:rPr>
              <a:t>E&amp;Key</a:t>
            </a:r>
            <a:r>
              <a:rPr lang="en-US" b="0" dirty="0">
                <a:solidFill>
                  <a:schemeClr val="bg1"/>
                </a:solidFill>
                <a:latin typeface="Arial" panose="020B0604020202020204" pitchFamily="34" charset="0"/>
                <a:cs typeface="Arial" panose="020B0604020202020204" pitchFamily="34" charset="0"/>
              </a:rPr>
              <a:t>=moral%20truth</a:t>
            </a:r>
          </a:p>
          <a:p>
            <a:pPr eaLnBrk="1" hangingPunct="1">
              <a:defRPr/>
            </a:pPr>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EC59F83-604E-0248-8369-A833F4EA609E}" type="slidenum">
              <a:rPr lang="en-US" sz="1200">
                <a:solidFill>
                  <a:srgbClr val="000000"/>
                </a:solidFill>
              </a:rPr>
              <a:pPr eaLnBrk="1" hangingPunct="1"/>
              <a:t>202</a:t>
            </a:fld>
            <a:endParaRPr lang="en-US" sz="1200">
              <a:solidFill>
                <a:srgbClr val="000000"/>
              </a:solidFill>
            </a:endParaRPr>
          </a:p>
        </p:txBody>
      </p:sp>
      <p:sp>
        <p:nvSpPr>
          <p:cNvPr id="502786" name="Rectangle 2"/>
          <p:cNvSpPr>
            <a:spLocks noGrp="1" noRot="1" noChangeAspect="1" noChangeArrowheads="1" noTextEdit="1"/>
          </p:cNvSpPr>
          <p:nvPr>
            <p:ph type="sldImg"/>
          </p:nvPr>
        </p:nvSpPr>
        <p:spPr>
          <a:ln/>
        </p:spPr>
      </p:sp>
      <p:sp>
        <p:nvSpPr>
          <p:cNvPr id="4914179" name="Rectangle 3"/>
          <p:cNvSpPr>
            <a:spLocks noGrp="1" noChangeArrowheads="1"/>
          </p:cNvSpPr>
          <p:nvPr>
            <p:ph type="body" idx="1"/>
          </p:nvPr>
        </p:nvSpPr>
        <p:spPr/>
        <p:txBody>
          <a:bodyPr/>
          <a:lstStyle/>
          <a:p>
            <a:pPr eaLnBrk="1" hangingPunct="1">
              <a:defRPr/>
            </a:pPr>
            <a:r>
              <a:rPr lang="en-US" dirty="0">
                <a:latin typeface="Arial" panose="020B0604020202020204" pitchFamily="34" charset="0"/>
                <a:cs typeface="Arial" panose="020B0604020202020204" pitchFamily="34" charset="0"/>
              </a:rPr>
              <a:t>From Carl </a:t>
            </a:r>
            <a:r>
              <a:rPr lang="en-US" dirty="0" err="1">
                <a:latin typeface="Arial" panose="020B0604020202020204" pitchFamily="34" charset="0"/>
                <a:cs typeface="Arial" panose="020B0604020202020204" pitchFamily="34" charset="0"/>
              </a:rPr>
              <a:t>Kerby</a:t>
            </a:r>
            <a:endParaRPr lang="en-US" dirty="0">
              <a:latin typeface="Arial" panose="020B0604020202020204" pitchFamily="34" charset="0"/>
              <a:cs typeface="Arial" panose="020B0604020202020204" pitchFamily="34" charset="0"/>
            </a:endParaRPr>
          </a:p>
          <a:p>
            <a:pPr eaLnBrk="1" hangingPunct="1">
              <a:defRPr/>
            </a:pPr>
            <a:r>
              <a:rPr lang="en-US" dirty="0">
                <a:latin typeface="Arial" panose="020B0604020202020204" pitchFamily="34" charset="0"/>
                <a:cs typeface="Arial" panose="020B0604020202020204" pitchFamily="34" charset="0"/>
              </a:rPr>
              <a:t>Following is the entire quote that was in my newsletter. My source was the 7/26/02 issue of Pastor</a:t>
            </a:r>
            <a:r>
              <a:rPr lang="fr-FR" altLang="ja-JP"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s Weekly Briefing published by the Pastoral Ministries department of Focus on the Family.</a:t>
            </a:r>
          </a:p>
          <a:p>
            <a:pPr eaLnBrk="1" hangingPunct="1">
              <a:defRPr/>
            </a:pPr>
            <a:r>
              <a:rPr lang="en-US"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American Family In Crises </a:t>
            </a:r>
            <a:r>
              <a:rPr lang="en-US" dirty="0">
                <a:latin typeface="Arial" panose="020B0604020202020204" pitchFamily="34" charset="0"/>
                <a:cs typeface="Arial" panose="020B0604020202020204" pitchFamily="34" charset="0"/>
              </a:rPr>
              <a:t>Research by the Southern Baptist Council on Family Life has uncovered some disturbing facts that are leading the group to emphasize the need to rebuild the American family.</a:t>
            </a:r>
          </a:p>
          <a:p>
            <a:pPr eaLnBrk="1" hangingPunct="1">
              <a:defRPr/>
            </a:pPr>
            <a:r>
              <a:rPr lang="en-US" dirty="0">
                <a:latin typeface="Arial" panose="020B0604020202020204" pitchFamily="34" charset="0"/>
                <a:cs typeface="Arial" panose="020B0604020202020204" pitchFamily="34" charset="0"/>
              </a:rPr>
              <a:t>§         88% of the children raised in evangelical homes leave church at the age of 18, never to return.</a:t>
            </a:r>
          </a:p>
          <a:p>
            <a:pPr eaLnBrk="1" hangingPunct="1">
              <a:defRPr/>
            </a:pPr>
            <a:r>
              <a:rPr lang="en-US" dirty="0">
                <a:latin typeface="Arial" panose="020B0604020202020204" pitchFamily="34" charset="0"/>
                <a:cs typeface="Arial" panose="020B0604020202020204" pitchFamily="34" charset="0"/>
              </a:rPr>
              <a:t>§         The divorce ratio among members of evangelical churches is virtually the same as non-church members.</a:t>
            </a:r>
          </a:p>
          <a:p>
            <a:pPr eaLnBrk="1" hangingPunct="1">
              <a:defRPr/>
            </a:pPr>
            <a:r>
              <a:rPr lang="en-US" dirty="0">
                <a:latin typeface="Arial" panose="020B0604020202020204" pitchFamily="34" charset="0"/>
                <a:cs typeface="Arial" panose="020B0604020202020204" pitchFamily="34" charset="0"/>
              </a:rPr>
              <a:t>§         One million children in the U.S. see their parents divorce.</a:t>
            </a:r>
          </a:p>
          <a:p>
            <a:pPr eaLnBrk="1" hangingPunct="1">
              <a:defRPr/>
            </a:pPr>
            <a:r>
              <a:rPr lang="en-US" dirty="0">
                <a:latin typeface="Arial" panose="020B0604020202020204" pitchFamily="34" charset="0"/>
                <a:cs typeface="Arial" panose="020B0604020202020204" pitchFamily="34" charset="0"/>
              </a:rPr>
              <a:t>§         Personal bankruptcies are at an all-time high in America.</a:t>
            </a:r>
          </a:p>
          <a:p>
            <a:pPr eaLnBrk="1" hangingPunct="1">
              <a:defRPr/>
            </a:pPr>
            <a:r>
              <a:rPr lang="en-US" dirty="0">
                <a:latin typeface="Arial" panose="020B0604020202020204" pitchFamily="34" charset="0"/>
                <a:cs typeface="Arial" panose="020B0604020202020204" pitchFamily="34" charset="0"/>
              </a:rPr>
              <a:t>The majority of children in America have less than 10 minutes of significant and meaningful conversation with their parents each week. If you remove the mother, you can measure this statistic in seconds. The council recommends that families set aside one evening a week as a family night, on which no local church activities would be scheduled to interfere. It also urged an increased emphasis on biblically based premarital counseling. (PWB 7/26)</a:t>
            </a:r>
          </a:p>
          <a:p>
            <a:pPr eaLnBrk="1" hangingPunct="1">
              <a:defRPr/>
            </a:pPr>
            <a:r>
              <a:rPr lang="en-US"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Gary D. Foster</a:t>
            </a:r>
          </a:p>
          <a:p>
            <a:pPr eaLnBrk="1" hangingPunct="1">
              <a:defRPr/>
            </a:pPr>
            <a:r>
              <a:rPr lang="en-US" b="1" dirty="0">
                <a:latin typeface="Arial" panose="020B0604020202020204" pitchFamily="34" charset="0"/>
                <a:cs typeface="Arial" panose="020B0604020202020204" pitchFamily="34" charset="0"/>
              </a:rPr>
              <a:t>Gary D. Foster Consulting</a:t>
            </a:r>
            <a:endParaRPr lang="en-US" dirty="0">
              <a:latin typeface="Arial" panose="020B0604020202020204" pitchFamily="34" charset="0"/>
              <a:cs typeface="Arial" panose="020B0604020202020204" pitchFamily="34" charset="0"/>
            </a:endParaRPr>
          </a:p>
          <a:p>
            <a:pPr eaLnBrk="1" hangingPunct="1">
              <a:defRPr/>
            </a:pPr>
            <a:r>
              <a:rPr lang="en-US" dirty="0">
                <a:latin typeface="Arial" panose="020B0604020202020204" pitchFamily="34" charset="0"/>
                <a:cs typeface="Arial" panose="020B0604020202020204" pitchFamily="34" charset="0"/>
              </a:rPr>
              <a:t>334 Sutherland Place</a:t>
            </a:r>
            <a:endParaRPr lang="en-US" u="sng" dirty="0">
              <a:latin typeface="Arial" panose="020B0604020202020204" pitchFamily="34" charset="0"/>
              <a:cs typeface="Arial" panose="020B0604020202020204" pitchFamily="34" charset="0"/>
            </a:endParaRPr>
          </a:p>
          <a:p>
            <a:pPr eaLnBrk="1" hangingPunct="1">
              <a:defRPr/>
            </a:pPr>
            <a:r>
              <a:rPr lang="en-US" u="sng" dirty="0">
                <a:latin typeface="Arial" panose="020B0604020202020204" pitchFamily="34" charset="0"/>
                <a:cs typeface="Arial" panose="020B0604020202020204" pitchFamily="34" charset="0"/>
              </a:rPr>
              <a:t>Manitou Springs, CO 80829</a:t>
            </a:r>
            <a:endParaRPr lang="en-US" dirty="0">
              <a:latin typeface="Arial" panose="020B0604020202020204" pitchFamily="34" charset="0"/>
              <a:cs typeface="Arial" panose="020B0604020202020204" pitchFamily="34" charset="0"/>
            </a:endParaRPr>
          </a:p>
          <a:p>
            <a:pPr eaLnBrk="1" hangingPunct="1">
              <a:defRPr/>
            </a:pPr>
            <a:r>
              <a:rPr lang="en-US" dirty="0">
                <a:latin typeface="Arial" panose="020B0604020202020204" pitchFamily="34" charset="0"/>
                <a:cs typeface="Arial" panose="020B0604020202020204" pitchFamily="34" charset="0"/>
              </a:rPr>
              <a:t>Phone: 719-685-1138    E-mail: </a:t>
            </a:r>
            <a:r>
              <a:rPr lang="en-US" dirty="0" err="1">
                <a:latin typeface="Arial" panose="020B0604020202020204" pitchFamily="34" charset="0"/>
                <a:cs typeface="Arial" panose="020B0604020202020204" pitchFamily="34" charset="0"/>
              </a:rPr>
              <a:t>GFosterCns@rmi.net</a:t>
            </a:r>
            <a:r>
              <a:rPr lang="en-US" dirty="0">
                <a:latin typeface="Arial" panose="020B0604020202020204" pitchFamily="34" charset="0"/>
                <a:cs typeface="Arial" panose="020B0604020202020204" pitchFamily="34" charset="0"/>
              </a:rPr>
              <a:t>   Website: </a:t>
            </a:r>
            <a:r>
              <a:rPr lang="en-US" dirty="0">
                <a:latin typeface="Arial" panose="020B0604020202020204" pitchFamily="34" charset="0"/>
                <a:cs typeface="Arial" panose="020B0604020202020204" pitchFamily="34" charset="0"/>
                <a:hlinkClick r:id="rId3"/>
              </a:rPr>
              <a:t>http://www.garydfoster.com/</a:t>
            </a:r>
            <a:endParaRPr lang="en-US" i="1" dirty="0">
              <a:latin typeface="Arial" panose="020B0604020202020204" pitchFamily="34" charset="0"/>
              <a:cs typeface="Arial" panose="020B0604020202020204" pitchFamily="34" charset="0"/>
            </a:endParaRPr>
          </a:p>
          <a:p>
            <a:pPr eaLnBrk="1" hangingPunct="1">
              <a:defRPr/>
            </a:pPr>
            <a:r>
              <a:rPr lang="en-US" i="1" dirty="0">
                <a:latin typeface="Arial" panose="020B0604020202020204" pitchFamily="34" charset="0"/>
                <a:cs typeface="Arial" panose="020B0604020202020204" pitchFamily="34" charset="0"/>
              </a:rPr>
              <a:t>"Helping Christian ministries &amp; product companies discover new revenue streams and to better leverage existing ones."</a:t>
            </a: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88D9C2-BB2C-D94D-8A2B-05209745EF75}" type="slidenum">
              <a:rPr lang="en-US" sz="1200">
                <a:solidFill>
                  <a:srgbClr val="000000"/>
                </a:solidFill>
              </a:rPr>
              <a:pPr eaLnBrk="1" hangingPunct="1"/>
              <a:t>203</a:t>
            </a:fld>
            <a:endParaRPr lang="en-US" sz="1200">
              <a:solidFill>
                <a:srgbClr val="000000"/>
              </a:solidFill>
            </a:endParaRPr>
          </a:p>
        </p:txBody>
      </p:sp>
      <p:sp>
        <p:nvSpPr>
          <p:cNvPr id="504834" name="Rectangle 2"/>
          <p:cNvSpPr>
            <a:spLocks noGrp="1" noRot="1" noChangeAspect="1" noChangeArrowheads="1" noTextEdit="1"/>
          </p:cNvSpPr>
          <p:nvPr>
            <p:ph type="sldImg"/>
          </p:nvPr>
        </p:nvSpPr>
        <p:spPr>
          <a:ln/>
        </p:spPr>
      </p:sp>
      <p:sp>
        <p:nvSpPr>
          <p:cNvPr id="517529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D9E96FF-2597-6D42-954F-CE4DD8B57ED3}" type="slidenum">
              <a:rPr lang="en-US" sz="1200">
                <a:solidFill>
                  <a:srgbClr val="000000"/>
                </a:solidFill>
              </a:rPr>
              <a:pPr eaLnBrk="1" hangingPunct="1"/>
              <a:t>204</a:t>
            </a:fld>
            <a:endParaRPr lang="en-US" sz="1200">
              <a:solidFill>
                <a:srgbClr val="000000"/>
              </a:solidFill>
            </a:endParaRPr>
          </a:p>
        </p:txBody>
      </p:sp>
      <p:sp>
        <p:nvSpPr>
          <p:cNvPr id="506882" name="Rectangle 2"/>
          <p:cNvSpPr>
            <a:spLocks noGrp="1" noRot="1" noChangeAspect="1" noChangeArrowheads="1" noTextEdit="1"/>
          </p:cNvSpPr>
          <p:nvPr>
            <p:ph type="sldImg"/>
          </p:nvPr>
        </p:nvSpPr>
        <p:spPr>
          <a:ln/>
        </p:spPr>
      </p:sp>
      <p:sp>
        <p:nvSpPr>
          <p:cNvPr id="5873667" name="Rectangle 3"/>
          <p:cNvSpPr>
            <a:spLocks noGrp="1" noChangeArrowheads="1"/>
          </p:cNvSpPr>
          <p:nvPr>
            <p:ph type="body" idx="1"/>
          </p:nvPr>
        </p:nvSpPr>
        <p:spPr>
          <a:xfrm>
            <a:off x="915988" y="4343400"/>
            <a:ext cx="5026025" cy="4114800"/>
          </a:xfrm>
        </p:spPr>
        <p:txBody>
          <a:bodyPr/>
          <a:lstStyle/>
          <a:p>
            <a:pPr eaLnBrk="1" hangingPunct="1">
              <a:defRPr/>
            </a:pPr>
            <a:r>
              <a:rPr lang="en-US" dirty="0">
                <a:latin typeface="Arial" panose="020B0604020202020204" pitchFamily="34" charset="0"/>
                <a:cs typeface="Arial" panose="020B0604020202020204" pitchFamily="34" charset="0"/>
              </a:rPr>
              <a:t>Survey done by American Research Group (similar to </a:t>
            </a:r>
            <a:r>
              <a:rPr lang="en-US" dirty="0" err="1">
                <a:latin typeface="Arial" panose="020B0604020202020204" pitchFamily="34" charset="0"/>
                <a:cs typeface="Arial" panose="020B0604020202020204" pitchFamily="34" charset="0"/>
              </a:rPr>
              <a:t>Barna</a:t>
            </a:r>
            <a:r>
              <a:rPr lang="en-US" dirty="0">
                <a:latin typeface="Arial" panose="020B0604020202020204" pitchFamily="34" charset="0"/>
                <a:cs typeface="Arial" panose="020B0604020202020204" pitchFamily="34" charset="0"/>
              </a:rPr>
              <a:t> and Gallup)—professional statistically valid study paid for by AiG supporters</a:t>
            </a:r>
          </a:p>
          <a:p>
            <a:pPr eaLnBrk="1" hangingPunct="1">
              <a:defRPr/>
            </a:pPr>
            <a:r>
              <a:rPr lang="en-US" dirty="0">
                <a:latin typeface="Arial" panose="020B0604020202020204" pitchFamily="34" charset="0"/>
                <a:cs typeface="Arial" panose="020B0604020202020204" pitchFamily="34" charset="0"/>
              </a:rPr>
              <a:t>Survey 20-29 year olds who grew up in church but don</a:t>
            </a:r>
            <a:r>
              <a:rPr lang="fr-FR" altLang="ja-JP"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t go to church any more, to find out why.</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5E427F-50A1-134C-BB98-EDCFB25D4674}" type="slidenum">
              <a:rPr lang="en-US" sz="1200">
                <a:solidFill>
                  <a:srgbClr val="000000"/>
                </a:solidFill>
              </a:rPr>
              <a:pPr eaLnBrk="1" hangingPunct="1"/>
              <a:t>205</a:t>
            </a:fld>
            <a:endParaRPr lang="en-US" sz="1200">
              <a:solidFill>
                <a:srgbClr val="000000"/>
              </a:solidFill>
            </a:endParaRPr>
          </a:p>
        </p:txBody>
      </p:sp>
      <p:sp>
        <p:nvSpPr>
          <p:cNvPr id="508930" name="Rectangle 2"/>
          <p:cNvSpPr>
            <a:spLocks noGrp="1" noRot="1" noChangeAspect="1" noChangeArrowheads="1" noTextEdit="1"/>
          </p:cNvSpPr>
          <p:nvPr>
            <p:ph type="sldImg"/>
          </p:nvPr>
        </p:nvSpPr>
        <p:spPr>
          <a:ln/>
        </p:spPr>
      </p:sp>
      <p:sp>
        <p:nvSpPr>
          <p:cNvPr id="5877763" name="Rectangle 3"/>
          <p:cNvSpPr>
            <a:spLocks noGrp="1" noChangeArrowheads="1"/>
          </p:cNvSpPr>
          <p:nvPr>
            <p:ph type="body" idx="1"/>
          </p:nvPr>
        </p:nvSpPr>
        <p:spPr>
          <a:xfrm>
            <a:off x="915988" y="4343400"/>
            <a:ext cx="5026025" cy="4114800"/>
          </a:xfrm>
        </p:spPr>
        <p:txBody>
          <a:bodyPr/>
          <a:lstStyle/>
          <a:p>
            <a:pPr eaLnBrk="1" hangingPunct="1">
              <a:defRPr/>
            </a:pPr>
            <a:endParaRPr lang="en-US">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The LORD controls the prophetic fulfillments for his people in the days ahead</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6CFD3EF-2B5D-EA47-9C58-F5583885186F}" type="slidenum">
              <a:rPr lang="en-US" sz="1200">
                <a:solidFill>
                  <a:srgbClr val="000000"/>
                </a:solidFill>
              </a:rPr>
              <a:pPr eaLnBrk="1" hangingPunct="1"/>
              <a:t>206</a:t>
            </a:fld>
            <a:endParaRPr lang="en-US" sz="1200">
              <a:solidFill>
                <a:srgbClr val="000000"/>
              </a:solidFill>
            </a:endParaRPr>
          </a:p>
        </p:txBody>
      </p:sp>
      <p:sp>
        <p:nvSpPr>
          <p:cNvPr id="510978" name="Rectangle 2"/>
          <p:cNvSpPr>
            <a:spLocks noGrp="1" noRot="1" noChangeAspect="1" noChangeArrowheads="1" noTextEdit="1"/>
          </p:cNvSpPr>
          <p:nvPr>
            <p:ph type="sldImg"/>
          </p:nvPr>
        </p:nvSpPr>
        <p:spPr>
          <a:ln/>
        </p:spPr>
      </p:sp>
      <p:sp>
        <p:nvSpPr>
          <p:cNvPr id="5892099" name="Rectangle 3"/>
          <p:cNvSpPr>
            <a:spLocks noGrp="1" noChangeArrowheads="1"/>
          </p:cNvSpPr>
          <p:nvPr>
            <p:ph type="body" idx="1"/>
          </p:nvPr>
        </p:nvSpPr>
        <p:spPr>
          <a:xfrm>
            <a:off x="915988" y="4343400"/>
            <a:ext cx="5026025" cy="4114800"/>
          </a:xfrm>
        </p:spPr>
        <p:txBody>
          <a:bodyPr/>
          <a:lstStyle/>
          <a:p>
            <a:pPr eaLnBrk="1" hangingPunct="1">
              <a:defRPr/>
            </a:pPr>
            <a:endParaRPr lang="en-US">
              <a:cs typeface="+mn-cs"/>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0F1EC4-4478-0B42-A8E7-003342DB1E26}" type="slidenum">
              <a:rPr lang="en-US" sz="1200">
                <a:solidFill>
                  <a:srgbClr val="000000"/>
                </a:solidFill>
              </a:rPr>
              <a:pPr eaLnBrk="1" hangingPunct="1"/>
              <a:t>207</a:t>
            </a:fld>
            <a:endParaRPr lang="en-US" sz="1200">
              <a:solidFill>
                <a:srgbClr val="000000"/>
              </a:solidFill>
            </a:endParaRPr>
          </a:p>
        </p:txBody>
      </p:sp>
      <p:sp>
        <p:nvSpPr>
          <p:cNvPr id="513026" name="Rectangle 2"/>
          <p:cNvSpPr>
            <a:spLocks noGrp="1" noRot="1" noChangeAspect="1" noChangeArrowheads="1" noTextEdit="1"/>
          </p:cNvSpPr>
          <p:nvPr>
            <p:ph type="sldImg"/>
          </p:nvPr>
        </p:nvSpPr>
        <p:spPr>
          <a:ln/>
        </p:spPr>
      </p:sp>
      <p:sp>
        <p:nvSpPr>
          <p:cNvPr id="5896195" name="Rectangle 3"/>
          <p:cNvSpPr>
            <a:spLocks noGrp="1" noChangeArrowheads="1"/>
          </p:cNvSpPr>
          <p:nvPr>
            <p:ph type="body" idx="1"/>
          </p:nvPr>
        </p:nvSpPr>
        <p:spPr>
          <a:xfrm>
            <a:off x="915988" y="4343400"/>
            <a:ext cx="5026025" cy="4114800"/>
          </a:xfrm>
        </p:spPr>
        <p:txBody>
          <a:bodyPr/>
          <a:lstStyle/>
          <a:p>
            <a:pPr eaLnBrk="1" hangingPunct="1">
              <a:defRPr/>
            </a:pPr>
            <a:r>
              <a:rPr lang="en-US" dirty="0">
                <a:latin typeface="Arial" panose="020B0604020202020204" pitchFamily="34" charset="0"/>
                <a:cs typeface="Arial" panose="020B0604020202020204" pitchFamily="34" charset="0"/>
              </a:rPr>
              <a:t>We are not saying that we should get rid of Sunday school.  But we are suggesting that we need to change the curriculum and the training.</a:t>
            </a:r>
          </a:p>
          <a:p>
            <a:pPr eaLnBrk="1" hangingPunct="1">
              <a:defRPr/>
            </a:pPr>
            <a:r>
              <a:rPr lang="en-US" dirty="0">
                <a:latin typeface="Arial" panose="020B0604020202020204" pitchFamily="34" charset="0"/>
                <a:cs typeface="Arial" panose="020B0604020202020204" pitchFamily="34" charset="0"/>
              </a:rPr>
              <a:t>Most Sunday school teachers, like most Christian adults don</a:t>
            </a:r>
            <a:r>
              <a:rPr lang="fr-FR" altLang="ja-JP"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t know how to defend the faith against the skeptical challenges that are coming through the schools, media, science programs on TV, etc.  We need apologetics training for the teachers and then they need to give it to the kids.</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4368A3-3A57-A647-978C-4168A58C4BEF}" type="slidenum">
              <a:rPr lang="en-US" sz="1200">
                <a:solidFill>
                  <a:srgbClr val="000000"/>
                </a:solidFill>
              </a:rPr>
              <a:pPr eaLnBrk="1" hangingPunct="1"/>
              <a:t>208</a:t>
            </a:fld>
            <a:endParaRPr lang="en-US" sz="1200">
              <a:solidFill>
                <a:srgbClr val="000000"/>
              </a:solidFill>
            </a:endParaRPr>
          </a:p>
        </p:txBody>
      </p:sp>
      <p:sp>
        <p:nvSpPr>
          <p:cNvPr id="515074" name="Rectangle 2"/>
          <p:cNvSpPr>
            <a:spLocks noGrp="1" noRot="1" noChangeAspect="1" noChangeArrowheads="1" noTextEdit="1"/>
          </p:cNvSpPr>
          <p:nvPr>
            <p:ph type="sldImg"/>
          </p:nvPr>
        </p:nvSpPr>
        <p:spPr>
          <a:ln/>
        </p:spPr>
      </p:sp>
      <p:sp>
        <p:nvSpPr>
          <p:cNvPr id="253849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B2ABD27-CC2D-B740-AB64-1A19217AF2E8}" type="slidenum">
              <a:rPr lang="en-US" sz="1200">
                <a:solidFill>
                  <a:srgbClr val="000000"/>
                </a:solidFill>
              </a:rPr>
              <a:pPr eaLnBrk="1" hangingPunct="1"/>
              <a:t>209</a:t>
            </a:fld>
            <a:endParaRPr lang="en-US" sz="1200">
              <a:solidFill>
                <a:srgbClr val="000000"/>
              </a:solidFill>
            </a:endParaRPr>
          </a:p>
        </p:txBody>
      </p:sp>
      <p:sp>
        <p:nvSpPr>
          <p:cNvPr id="517122" name="Rectangle 2"/>
          <p:cNvSpPr>
            <a:spLocks noGrp="1" noRot="1" noChangeAspect="1" noChangeArrowheads="1" noTextEdit="1"/>
          </p:cNvSpPr>
          <p:nvPr>
            <p:ph type="sldImg"/>
          </p:nvPr>
        </p:nvSpPr>
        <p:spPr>
          <a:ln/>
        </p:spPr>
      </p:sp>
      <p:sp>
        <p:nvSpPr>
          <p:cNvPr id="77107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E2665E2-8410-5D41-8E4F-88CB9DF85D91}" type="slidenum">
              <a:rPr lang="en-US" sz="1200">
                <a:solidFill>
                  <a:srgbClr val="000000"/>
                </a:solidFill>
              </a:rPr>
              <a:pPr eaLnBrk="1" hangingPunct="1"/>
              <a:t>210</a:t>
            </a:fld>
            <a:endParaRPr lang="en-US" sz="1200">
              <a:solidFill>
                <a:srgbClr val="000000"/>
              </a:solidFill>
            </a:endParaRPr>
          </a:p>
        </p:txBody>
      </p:sp>
      <p:sp>
        <p:nvSpPr>
          <p:cNvPr id="519170" name="Rectangle 2"/>
          <p:cNvSpPr>
            <a:spLocks noGrp="1" noRot="1" noChangeAspect="1" noChangeArrowheads="1" noTextEdit="1"/>
          </p:cNvSpPr>
          <p:nvPr>
            <p:ph type="sldImg"/>
          </p:nvPr>
        </p:nvSpPr>
        <p:spPr>
          <a:solidFill>
            <a:srgbClr val="FFFFFF"/>
          </a:solidFill>
          <a:ln/>
        </p:spPr>
      </p:sp>
      <p:sp>
        <p:nvSpPr>
          <p:cNvPr id="519171" name="Rectangle 3"/>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ea typeface="ＭＳ Ｐゴシック" charset="0"/>
                <a:cs typeface="Arial" panose="020B0604020202020204" pitchFamily="34" charset="0"/>
              </a:rPr>
              <a:t>Suppose many huge trucks rumbled around the house without ever touching it.  </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EE53678-B3A8-894D-9982-84670C4A7A31}" type="slidenum">
              <a:rPr lang="en-US" sz="1200">
                <a:solidFill>
                  <a:srgbClr val="000000"/>
                </a:solidFill>
              </a:rPr>
              <a:pPr eaLnBrk="1" hangingPunct="1"/>
              <a:t>211</a:t>
            </a:fld>
            <a:endParaRPr lang="en-US" sz="1200">
              <a:solidFill>
                <a:srgbClr val="000000"/>
              </a:solidFill>
            </a:endParaRPr>
          </a:p>
        </p:txBody>
      </p:sp>
      <p:sp>
        <p:nvSpPr>
          <p:cNvPr id="521218" name="Rectangle 2"/>
          <p:cNvSpPr>
            <a:spLocks noGrp="1" noRot="1" noChangeAspect="1" noChangeArrowheads="1" noTextEdit="1"/>
          </p:cNvSpPr>
          <p:nvPr>
            <p:ph type="sldImg"/>
          </p:nvPr>
        </p:nvSpPr>
        <p:spPr>
          <a:ln/>
        </p:spPr>
      </p:sp>
      <p:sp>
        <p:nvSpPr>
          <p:cNvPr id="773123"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33B13D-47ED-464B-BFE9-8FE1424F6084}" type="slidenum">
              <a:rPr lang="en-US" sz="1200">
                <a:solidFill>
                  <a:srgbClr val="000000"/>
                </a:solidFill>
              </a:rPr>
              <a:pPr eaLnBrk="1" hangingPunct="1"/>
              <a:t>212</a:t>
            </a:fld>
            <a:endParaRPr lang="en-US" sz="1200">
              <a:solidFill>
                <a:srgbClr val="000000"/>
              </a:solidFill>
            </a:endParaRPr>
          </a:p>
        </p:txBody>
      </p:sp>
      <p:sp>
        <p:nvSpPr>
          <p:cNvPr id="523266" name="Rectangle 2"/>
          <p:cNvSpPr>
            <a:spLocks noGrp="1" noRot="1" noChangeAspect="1" noChangeArrowheads="1" noTextEdit="1"/>
          </p:cNvSpPr>
          <p:nvPr>
            <p:ph type="sldImg"/>
          </p:nvPr>
        </p:nvSpPr>
        <p:spPr>
          <a:ln/>
        </p:spPr>
      </p:sp>
      <p:sp>
        <p:nvSpPr>
          <p:cNvPr id="569753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CA4AB97-3FAA-4A40-86D1-01B432B37510}" type="slidenum">
              <a:rPr lang="en-US" sz="1200">
                <a:solidFill>
                  <a:srgbClr val="000000"/>
                </a:solidFill>
              </a:rPr>
              <a:pPr eaLnBrk="1" hangingPunct="1"/>
              <a:t>213</a:t>
            </a:fld>
            <a:endParaRPr lang="en-US" sz="1200">
              <a:solidFill>
                <a:srgbClr val="000000"/>
              </a:solidFill>
            </a:endParaRPr>
          </a:p>
        </p:txBody>
      </p:sp>
      <p:sp>
        <p:nvSpPr>
          <p:cNvPr id="525314" name="Rectangle 2"/>
          <p:cNvSpPr>
            <a:spLocks noGrp="1" noRot="1" noChangeAspect="1" noChangeArrowheads="1" noTextEdit="1"/>
          </p:cNvSpPr>
          <p:nvPr>
            <p:ph type="sldImg"/>
          </p:nvPr>
        </p:nvSpPr>
        <p:spPr>
          <a:ln/>
        </p:spPr>
      </p:sp>
      <p:sp>
        <p:nvSpPr>
          <p:cNvPr id="569958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DA78B4C-7C27-E842-B15B-3E10340080D9}" type="slidenum">
              <a:rPr lang="en-US" sz="1200">
                <a:solidFill>
                  <a:srgbClr val="000000"/>
                </a:solidFill>
              </a:rPr>
              <a:pPr eaLnBrk="1" hangingPunct="1"/>
              <a:t>214</a:t>
            </a:fld>
            <a:endParaRPr lang="en-US" sz="1200">
              <a:solidFill>
                <a:srgbClr val="000000"/>
              </a:solidFill>
            </a:endParaRPr>
          </a:p>
        </p:txBody>
      </p:sp>
      <p:sp>
        <p:nvSpPr>
          <p:cNvPr id="527362" name="Rectangle 2"/>
          <p:cNvSpPr>
            <a:spLocks noGrp="1" noRot="1" noChangeAspect="1" noChangeArrowheads="1" noTextEdit="1"/>
          </p:cNvSpPr>
          <p:nvPr>
            <p:ph type="sldImg"/>
          </p:nvPr>
        </p:nvSpPr>
        <p:spPr>
          <a:ln/>
        </p:spPr>
      </p:sp>
      <p:sp>
        <p:nvSpPr>
          <p:cNvPr id="6050819" name="Rectangle 3"/>
          <p:cNvSpPr>
            <a:spLocks noGrp="1" noChangeArrowheads="1"/>
          </p:cNvSpPr>
          <p:nvPr>
            <p:ph type="body" idx="1"/>
          </p:nvPr>
        </p:nvSpPr>
        <p:spPr/>
        <p:txBody>
          <a:bodyPr/>
          <a:lstStyle/>
          <a:p>
            <a:pPr eaLnBrk="1" hangingPunct="1">
              <a:defRPr/>
            </a:pPr>
            <a:r>
              <a:rPr lang="en-US" dirty="0">
                <a:latin typeface="Arial" panose="020B0604020202020204" pitchFamily="34" charset="0"/>
                <a:cs typeface="Arial" panose="020B0604020202020204" pitchFamily="34" charset="0"/>
              </a:rPr>
              <a:t>We need to seriously consider modesty—such as wedding pictures we get from committed Christians with very immodest wedding dresses. In most churches, teens and older women are immodestly dressed—just reflective of the influence of nudity in our culture and our ignorance of the Genesis foundation of the Bible</a:t>
            </a:r>
            <a:r>
              <a:rPr lang="fr-FR" altLang="ja-JP"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s teaching on clothes.  Men, teach your wives and daughters.  Wives and daughters, ask your husbands and dads about specific clothing.</a:t>
            </a:r>
          </a:p>
          <a:p>
            <a:pPr eaLnBrk="1" hangingPunct="1">
              <a:defRPr/>
            </a:pPr>
            <a:endParaRPr lang="en-US" dirty="0">
              <a:latin typeface="Arial" panose="020B0604020202020204" pitchFamily="34" charset="0"/>
              <a:cs typeface="Arial" panose="020B0604020202020204" pitchFamily="34"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2074508-F080-9349-8C39-59FB034965BF}" type="slidenum">
              <a:rPr lang="en-US" sz="1200">
                <a:solidFill>
                  <a:srgbClr val="000000"/>
                </a:solidFill>
              </a:rPr>
              <a:pPr eaLnBrk="1" hangingPunct="1"/>
              <a:t>215</a:t>
            </a:fld>
            <a:endParaRPr lang="en-US" sz="1200">
              <a:solidFill>
                <a:srgbClr val="000000"/>
              </a:solidFill>
            </a:endParaRPr>
          </a:p>
        </p:txBody>
      </p:sp>
      <p:sp>
        <p:nvSpPr>
          <p:cNvPr id="529410" name="Rectangle 2"/>
          <p:cNvSpPr>
            <a:spLocks noGrp="1" noRot="1" noChangeAspect="1" noChangeArrowheads="1" noTextEdit="1"/>
          </p:cNvSpPr>
          <p:nvPr>
            <p:ph type="sldImg"/>
          </p:nvPr>
        </p:nvSpPr>
        <p:spPr>
          <a:ln/>
        </p:spPr>
      </p:sp>
      <p:sp>
        <p:nvSpPr>
          <p:cNvPr id="5836803"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l"/>
            <a:r>
              <a:rPr lang="en-US" sz="1200" b="0" dirty="0">
                <a:effectLst>
                  <a:glow rad="127000">
                    <a:schemeClr val="tx1"/>
                  </a:glow>
                </a:effectLst>
                <a:latin typeface="Arial" charset="0"/>
                <a:ea typeface="ＭＳ Ｐゴシック" charset="0"/>
                <a:cs typeface="ＭＳ Ｐゴシック" charset="0"/>
              </a:rPr>
              <a:t>What do you need to know to be </a:t>
            </a:r>
            <a:r>
              <a:rPr lang="en-US" sz="1200" b="0" i="1" dirty="0">
                <a:effectLst>
                  <a:glow rad="127000">
                    <a:schemeClr val="tx1"/>
                  </a:glow>
                </a:effectLst>
                <a:latin typeface="Arial" charset="0"/>
                <a:ea typeface="ＭＳ Ｐゴシック" charset="0"/>
                <a:cs typeface="ＭＳ Ｐゴシック" charset="0"/>
              </a:rPr>
              <a:t>truly</a:t>
            </a:r>
            <a:r>
              <a:rPr lang="en-US" sz="1200" b="0" dirty="0">
                <a:effectLst>
                  <a:glow rad="127000">
                    <a:schemeClr val="tx1"/>
                  </a:glow>
                </a:effectLst>
                <a:latin typeface="Arial" charset="0"/>
                <a:ea typeface="ＭＳ Ｐゴシック" charset="0"/>
                <a:cs typeface="ＭＳ Ｐゴシック" charset="0"/>
              </a:rPr>
              <a:t> </a:t>
            </a:r>
            <a:r>
              <a:rPr lang="en-US" sz="1200" b="0" dirty="0">
                <a:solidFill>
                  <a:srgbClr val="FFFF00"/>
                </a:solidFill>
                <a:effectLst>
                  <a:glow rad="127000">
                    <a:schemeClr val="tx1"/>
                  </a:glow>
                </a:effectLst>
                <a:latin typeface="Arial" charset="0"/>
                <a:ea typeface="ＭＳ Ｐゴシック" charset="0"/>
                <a:cs typeface="ＭＳ Ｐゴシック" charset="0"/>
              </a:rPr>
              <a:t>confident</a:t>
            </a:r>
            <a:r>
              <a:rPr lang="en-US" sz="1200" b="0" dirty="0">
                <a:effectLst>
                  <a:glow rad="127000">
                    <a:schemeClr val="tx1"/>
                  </a:glow>
                </a:effectLst>
                <a:latin typeface="Arial" charset="0"/>
                <a:ea typeface="ＭＳ Ｐゴシック" charset="0"/>
                <a:cs typeface="ＭＳ Ｐゴシック" charset="0"/>
              </a:rPr>
              <a:t>?</a:t>
            </a:r>
          </a:p>
          <a:p>
            <a:pPr algn="l"/>
            <a:r>
              <a:rPr lang="en-US" b="0" dirty="0">
                <a:latin typeface="Arial"/>
                <a:cs typeface="Arial"/>
              </a:rPr>
              <a:t>Do you rest in this reality that the L</a:t>
            </a:r>
            <a:r>
              <a:rPr lang="en-US" sz="1100" b="0" dirty="0">
                <a:latin typeface="Arial"/>
                <a:cs typeface="Arial"/>
              </a:rPr>
              <a:t>ORD</a:t>
            </a:r>
            <a:r>
              <a:rPr lang="en-US" b="0" dirty="0">
                <a:latin typeface="Arial"/>
                <a:cs typeface="Arial"/>
              </a:rPr>
              <a:t> doesn't need your help in running the universe? He sets up kings and takes them down—and</a:t>
            </a:r>
            <a:r>
              <a:rPr lang="en-US" b="0" baseline="0" dirty="0">
                <a:latin typeface="Arial"/>
                <a:cs typeface="Arial"/>
              </a:rPr>
              <a:t> he does the same in our lives.</a:t>
            </a:r>
            <a:endParaRPr lang="en-US" b="0" dirty="0">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9E266E7-6575-854A-9955-F24C044A5732}" type="slidenum">
              <a:rPr lang="en-US" sz="1200">
                <a:solidFill>
                  <a:srgbClr val="000000"/>
                </a:solidFill>
              </a:rPr>
              <a:pPr eaLnBrk="1" hangingPunct="1"/>
              <a:t>216</a:t>
            </a:fld>
            <a:endParaRPr lang="en-US" sz="1200">
              <a:solidFill>
                <a:srgbClr val="000000"/>
              </a:solidFill>
            </a:endParaRPr>
          </a:p>
        </p:txBody>
      </p:sp>
      <p:sp>
        <p:nvSpPr>
          <p:cNvPr id="531458" name="Rectangle 2"/>
          <p:cNvSpPr>
            <a:spLocks noGrp="1" noRot="1" noChangeAspect="1" noChangeArrowheads="1" noTextEdit="1"/>
          </p:cNvSpPr>
          <p:nvPr>
            <p:ph type="sldImg"/>
          </p:nvPr>
        </p:nvSpPr>
        <p:spPr>
          <a:ln/>
        </p:spPr>
      </p:sp>
      <p:sp>
        <p:nvSpPr>
          <p:cNvPr id="6052867" name="Rectangle 3"/>
          <p:cNvSpPr>
            <a:spLocks noGrp="1" noChangeArrowheads="1"/>
          </p:cNvSpPr>
          <p:nvPr>
            <p:ph type="body" idx="1"/>
          </p:nvPr>
        </p:nvSpPr>
        <p:spPr/>
        <p:txBody>
          <a:bodyPr/>
          <a:lstStyle/>
          <a:p>
            <a:pPr eaLnBrk="1" hangingPunct="1">
              <a:defRPr/>
            </a:pPr>
            <a:r>
              <a:rPr lang="en-US" dirty="0">
                <a:latin typeface="Arial" panose="020B0604020202020204" pitchFamily="34" charset="0"/>
                <a:cs typeface="Arial" panose="020B0604020202020204" pitchFamily="34" charset="0"/>
              </a:rPr>
              <a:t>Mal. 2:16—God hates divorce</a:t>
            </a: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15EA3EB-87D8-2742-BCAC-B57780C5C43A}" type="slidenum">
              <a:rPr lang="en-US" sz="1200">
                <a:solidFill>
                  <a:srgbClr val="000000"/>
                </a:solidFill>
              </a:rPr>
              <a:pPr eaLnBrk="1" hangingPunct="1"/>
              <a:t>217</a:t>
            </a:fld>
            <a:endParaRPr lang="en-US" sz="1200">
              <a:solidFill>
                <a:srgbClr val="000000"/>
              </a:solidFill>
            </a:endParaRPr>
          </a:p>
        </p:txBody>
      </p:sp>
      <p:sp>
        <p:nvSpPr>
          <p:cNvPr id="533506" name="Rectangle 2"/>
          <p:cNvSpPr>
            <a:spLocks noGrp="1" noRot="1" noChangeAspect="1" noChangeArrowheads="1" noTextEdit="1"/>
          </p:cNvSpPr>
          <p:nvPr>
            <p:ph type="sldImg"/>
          </p:nvPr>
        </p:nvSpPr>
        <p:spPr>
          <a:ln/>
        </p:spPr>
      </p:sp>
      <p:sp>
        <p:nvSpPr>
          <p:cNvPr id="4617219" name="Rectangle 3"/>
          <p:cNvSpPr>
            <a:spLocks noGrp="1" noChangeArrowheads="1"/>
          </p:cNvSpPr>
          <p:nvPr>
            <p:ph type="body" idx="1"/>
          </p:nvPr>
        </p:nvSpPr>
        <p:spPr/>
        <p:txBody>
          <a:bodyPr/>
          <a:lstStyle/>
          <a:p>
            <a:pPr eaLnBrk="1" hangingPunct="1">
              <a:defRPr/>
            </a:pPr>
            <a:r>
              <a:rPr lang="en-US" dirty="0">
                <a:latin typeface="Arial" panose="020B0604020202020204" pitchFamily="34" charset="0"/>
                <a:cs typeface="Arial" panose="020B0604020202020204" pitchFamily="34" charset="0"/>
              </a:rPr>
              <a:t>So as Christians, when we are confronted with this issue of homosexual marriage, which picture is consistent with the Christian foundation found in the book of Genesis?  God ordained marriage as one man for one woman for life in the book of Genesis.</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BE4182D-063D-F543-A3DA-E2CF11EB5CCC}" type="slidenum">
              <a:rPr lang="en-US" sz="1200">
                <a:solidFill>
                  <a:srgbClr val="000000"/>
                </a:solidFill>
              </a:rPr>
              <a:pPr eaLnBrk="1" hangingPunct="1"/>
              <a:t>218</a:t>
            </a:fld>
            <a:endParaRPr lang="en-US" sz="1200">
              <a:solidFill>
                <a:srgbClr val="000000"/>
              </a:solidFill>
            </a:endParaRPr>
          </a:p>
        </p:txBody>
      </p:sp>
      <p:sp>
        <p:nvSpPr>
          <p:cNvPr id="535554" name="Rectangle 2"/>
          <p:cNvSpPr>
            <a:spLocks noGrp="1" noRot="1" noChangeAspect="1" noChangeArrowheads="1" noTextEdit="1"/>
          </p:cNvSpPr>
          <p:nvPr>
            <p:ph type="sldImg"/>
          </p:nvPr>
        </p:nvSpPr>
        <p:spPr>
          <a:ln/>
        </p:spPr>
      </p:sp>
      <p:sp>
        <p:nvSpPr>
          <p:cNvPr id="605491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736E62F-828E-6A41-A213-94AE5A325890}" type="slidenum">
              <a:rPr lang="en-US" sz="1200">
                <a:solidFill>
                  <a:srgbClr val="000000"/>
                </a:solidFill>
              </a:rPr>
              <a:pPr eaLnBrk="1" hangingPunct="1"/>
              <a:t>219</a:t>
            </a:fld>
            <a:endParaRPr lang="en-US" sz="1200">
              <a:solidFill>
                <a:srgbClr val="000000"/>
              </a:solidFill>
            </a:endParaRPr>
          </a:p>
        </p:txBody>
      </p:sp>
      <p:sp>
        <p:nvSpPr>
          <p:cNvPr id="593613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a:defRPr/>
            </a:pPr>
            <a:fld id="{422E7B50-D6E5-AB46-83E8-BD6DF3C9ABC7}" type="slidenum">
              <a:rPr lang="en-US" sz="1200" smtClean="0">
                <a:solidFill>
                  <a:prstClr val="black"/>
                </a:solidFill>
                <a:cs typeface="Arial" charset="0"/>
              </a:rPr>
              <a:pPr algn="r">
                <a:defRPr/>
              </a:pPr>
              <a:t>219</a:t>
            </a:fld>
            <a:endParaRPr lang="en-US" sz="1200">
              <a:solidFill>
                <a:prstClr val="black"/>
              </a:solidFill>
              <a:cs typeface="Arial" charset="0"/>
            </a:endParaRPr>
          </a:p>
        </p:txBody>
      </p:sp>
      <p:sp>
        <p:nvSpPr>
          <p:cNvPr id="537603" name="Rectangle 7"/>
          <p:cNvSpPr txBox="1">
            <a:spLocks noGrp="1" noChangeArrowheads="1"/>
          </p:cNvSpPr>
          <p:nvPr/>
        </p:nvSpPr>
        <p:spPr bwMode="auto">
          <a:xfrm>
            <a:off x="3884613" y="8686800"/>
            <a:ext cx="297338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658" tIns="46330" rIns="92658" bIns="46330" anchor="b"/>
          <a:lstStyle>
            <a:lvl1pPr defTabSz="927100" eaLnBrk="0" hangingPunct="0">
              <a:defRPr sz="2400">
                <a:solidFill>
                  <a:schemeClr val="tx1"/>
                </a:solidFill>
                <a:latin typeface="Times New Roman" charset="0"/>
                <a:ea typeface="ＭＳ Ｐゴシック" charset="0"/>
                <a:cs typeface="ＭＳ Ｐゴシック" charset="0"/>
              </a:defRPr>
            </a:lvl1pPr>
            <a:lvl2pPr marL="742950" indent="-285750" defTabSz="927100" eaLnBrk="0" hangingPunct="0">
              <a:defRPr sz="2400">
                <a:solidFill>
                  <a:schemeClr val="tx1"/>
                </a:solidFill>
                <a:latin typeface="Times New Roman" charset="0"/>
                <a:ea typeface="ＭＳ Ｐゴシック" charset="0"/>
              </a:defRPr>
            </a:lvl2pPr>
            <a:lvl3pPr marL="1143000" indent="-228600" defTabSz="927100" eaLnBrk="0" hangingPunct="0">
              <a:defRPr sz="2400">
                <a:solidFill>
                  <a:schemeClr val="tx1"/>
                </a:solidFill>
                <a:latin typeface="Times New Roman" charset="0"/>
                <a:ea typeface="ＭＳ Ｐゴシック" charset="0"/>
              </a:defRPr>
            </a:lvl3pPr>
            <a:lvl4pPr marL="1600200" indent="-228600" defTabSz="927100" eaLnBrk="0" hangingPunct="0">
              <a:defRPr sz="2400">
                <a:solidFill>
                  <a:schemeClr val="tx1"/>
                </a:solidFill>
                <a:latin typeface="Times New Roman" charset="0"/>
                <a:ea typeface="ＭＳ Ｐゴシック" charset="0"/>
              </a:defRPr>
            </a:lvl4pPr>
            <a:lvl5pPr marL="2057400" indent="-228600" defTabSz="927100" eaLnBrk="0" hangingPunct="0">
              <a:defRPr sz="2400">
                <a:solidFill>
                  <a:schemeClr val="tx1"/>
                </a:solidFill>
                <a:latin typeface="Times New Roman" charset="0"/>
                <a:ea typeface="ＭＳ Ｐゴシック" charset="0"/>
              </a:defRPr>
            </a:lvl5pPr>
            <a:lvl6pPr marL="2514600" indent="-228600" defTabSz="9271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271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271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271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fld id="{E4BB7773-9912-E942-B6EE-D63ECD2819F9}" type="slidenum">
              <a:rPr lang="en-US" sz="1200">
                <a:solidFill>
                  <a:srgbClr val="000000"/>
                </a:solidFill>
                <a:ea typeface="MS PGothic" charset="0"/>
                <a:cs typeface="MS PGothic" charset="0"/>
              </a:rPr>
              <a:pPr algn="r" eaLnBrk="1" hangingPunct="1"/>
              <a:t>219</a:t>
            </a:fld>
            <a:endParaRPr lang="en-US" sz="1200">
              <a:solidFill>
                <a:srgbClr val="000000"/>
              </a:solidFill>
              <a:ea typeface="MS PGothic" charset="0"/>
              <a:cs typeface="MS PGothic" charset="0"/>
            </a:endParaRPr>
          </a:p>
        </p:txBody>
      </p:sp>
      <p:sp>
        <p:nvSpPr>
          <p:cNvPr id="537604" name="Rectangle 2"/>
          <p:cNvSpPr>
            <a:spLocks noGrp="1" noRot="1" noChangeAspect="1" noChangeArrowheads="1" noTextEdit="1"/>
          </p:cNvSpPr>
          <p:nvPr>
            <p:ph type="sldImg"/>
          </p:nvPr>
        </p:nvSpPr>
        <p:spPr>
          <a:xfrm>
            <a:off x="1143000" y="684213"/>
            <a:ext cx="4572000" cy="3429000"/>
          </a:xfrm>
          <a:ln/>
        </p:spPr>
      </p:sp>
      <p:sp>
        <p:nvSpPr>
          <p:cNvPr id="5936133" name="Rectangle 3"/>
          <p:cNvSpPr>
            <a:spLocks noGrp="1" noChangeArrowheads="1"/>
          </p:cNvSpPr>
          <p:nvPr>
            <p:ph type="body" idx="1"/>
          </p:nvPr>
        </p:nvSpPr>
        <p:spPr>
          <a:xfrm>
            <a:off x="914400" y="4343400"/>
            <a:ext cx="5029200" cy="4116388"/>
          </a:xfrm>
        </p:spPr>
        <p:txBody>
          <a:bodyPr lIns="92658" tIns="46330" rIns="92658" bIns="46330"/>
          <a:lstStyle/>
          <a:p>
            <a:pPr eaLnBrk="1" hangingPunct="1">
              <a:defRPr/>
            </a:pPr>
            <a:r>
              <a:rPr lang="en-US">
                <a:cs typeface="+mn-cs"/>
              </a:rPr>
              <a:t>See 124</a:t>
            </a: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49"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DE338E0-EF10-D04C-9B87-27AD03420AA5}" type="slidenum">
              <a:rPr lang="en-US" sz="1200">
                <a:solidFill>
                  <a:srgbClr val="000000"/>
                </a:solidFill>
              </a:rPr>
              <a:pPr eaLnBrk="1" hangingPunct="1"/>
              <a:t>220</a:t>
            </a:fld>
            <a:endParaRPr lang="en-US" sz="1200">
              <a:solidFill>
                <a:srgbClr val="000000"/>
              </a:solidFill>
            </a:endParaRPr>
          </a:p>
        </p:txBody>
      </p:sp>
      <p:sp>
        <p:nvSpPr>
          <p:cNvPr id="53965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fld id="{B010DE55-2B2C-1A41-B0D5-BF96EF2E1F0C}" type="slidenum">
              <a:rPr lang="en-US" sz="1200">
                <a:solidFill>
                  <a:srgbClr val="000000"/>
                </a:solidFill>
                <a:latin typeface="Arial" charset="0"/>
              </a:rPr>
              <a:pPr algn="r" eaLnBrk="1" hangingPunct="1"/>
              <a:t>220</a:t>
            </a:fld>
            <a:endParaRPr lang="en-US" sz="1200">
              <a:solidFill>
                <a:srgbClr val="000000"/>
              </a:solidFill>
              <a:latin typeface="Arial" charset="0"/>
            </a:endParaRPr>
          </a:p>
        </p:txBody>
      </p:sp>
      <p:sp>
        <p:nvSpPr>
          <p:cNvPr id="539651" name="Rectangle 2"/>
          <p:cNvSpPr>
            <a:spLocks noGrp="1" noRot="1" noChangeAspect="1" noChangeArrowheads="1" noTextEdit="1"/>
          </p:cNvSpPr>
          <p:nvPr>
            <p:ph type="sldImg"/>
          </p:nvPr>
        </p:nvSpPr>
        <p:spPr>
          <a:ln/>
        </p:spPr>
      </p:sp>
      <p:sp>
        <p:nvSpPr>
          <p:cNvPr id="5898244"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72E4AF8-F2C4-4947-876B-E2351A712977}" type="slidenum">
              <a:rPr lang="en-US" sz="1200">
                <a:solidFill>
                  <a:srgbClr val="000000"/>
                </a:solidFill>
              </a:rPr>
              <a:pPr eaLnBrk="1" hangingPunct="1"/>
              <a:t>221</a:t>
            </a:fld>
            <a:endParaRPr lang="en-US" sz="1200">
              <a:solidFill>
                <a:srgbClr val="000000"/>
              </a:solidFill>
            </a:endParaRPr>
          </a:p>
        </p:txBody>
      </p:sp>
      <p:sp>
        <p:nvSpPr>
          <p:cNvPr id="541698" name="Rectangle 2"/>
          <p:cNvSpPr>
            <a:spLocks noGrp="1" noRot="1" noChangeAspect="1" noChangeArrowheads="1" noTextEdit="1"/>
          </p:cNvSpPr>
          <p:nvPr>
            <p:ph type="sldImg"/>
          </p:nvPr>
        </p:nvSpPr>
        <p:spPr>
          <a:ln/>
        </p:spPr>
      </p:sp>
      <p:sp>
        <p:nvSpPr>
          <p:cNvPr id="1152003" name="Rectangle 3"/>
          <p:cNvSpPr>
            <a:spLocks noGrp="1" noChangeArrowheads="1"/>
          </p:cNvSpPr>
          <p:nvPr>
            <p:ph type="body" idx="1"/>
          </p:nvPr>
        </p:nvSpPr>
        <p:spPr/>
        <p:txBody>
          <a:bodyPr/>
          <a:lstStyle/>
          <a:p>
            <a:pPr eaLnBrk="1" hangingPunct="1">
              <a:defRPr/>
            </a:pPr>
            <a:r>
              <a:rPr lang="en-US" dirty="0">
                <a:latin typeface="Arial" panose="020B0604020202020204" pitchFamily="34" charset="0"/>
                <a:cs typeface="Arial" panose="020B0604020202020204" pitchFamily="34" charset="0"/>
              </a:rPr>
              <a:t>Picture from Dinosaur National Monument (national park) in Utah &amp; Colorado</a:t>
            </a:r>
          </a:p>
          <a:p>
            <a:pPr eaLnBrk="1" hangingPunct="1">
              <a:defRPr/>
            </a:pPr>
            <a:r>
              <a:rPr lang="en-US" dirty="0">
                <a:latin typeface="Arial" panose="020B0604020202020204" pitchFamily="34" charset="0"/>
                <a:cs typeface="Arial" panose="020B0604020202020204" pitchFamily="34" charset="0"/>
              </a:rPr>
              <a:t>Show my fossil shells</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FB9222-38E9-A944-A3C4-F4A10470BD23}" type="slidenum">
              <a:rPr lang="en-US" sz="1200">
                <a:solidFill>
                  <a:srgbClr val="000000"/>
                </a:solidFill>
              </a:rPr>
              <a:pPr eaLnBrk="1" hangingPunct="1"/>
              <a:t>222</a:t>
            </a:fld>
            <a:endParaRPr lang="en-US" sz="1200">
              <a:solidFill>
                <a:srgbClr val="000000"/>
              </a:solidFill>
            </a:endParaRPr>
          </a:p>
        </p:txBody>
      </p:sp>
      <p:sp>
        <p:nvSpPr>
          <p:cNvPr id="543746" name="Rectangle 2"/>
          <p:cNvSpPr>
            <a:spLocks noGrp="1" noRot="1" noChangeAspect="1" noChangeArrowheads="1" noTextEdit="1"/>
          </p:cNvSpPr>
          <p:nvPr>
            <p:ph type="sldImg"/>
          </p:nvPr>
        </p:nvSpPr>
        <p:spPr>
          <a:ln/>
        </p:spPr>
      </p:sp>
      <p:sp>
        <p:nvSpPr>
          <p:cNvPr id="593101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F55F3A9-53DF-5249-99EC-45FD03DFAA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5912578"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7FD2C1-1493-C249-8C5C-F97D9DBF1CFB}"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5912579"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912580" name="Rectangle 3"/>
          <p:cNvSpPr>
            <a:spLocks noGrp="1" noChangeArrowheads="1"/>
          </p:cNvSpPr>
          <p:nvPr>
            <p:ph type="body" idx="1"/>
          </p:nvPr>
        </p:nvSpPr>
        <p:spPr/>
        <p:txBody>
          <a:bodyPr/>
          <a:lstStyle/>
          <a:p>
            <a:pPr eaLnBrk="1" hangingPunct="1">
              <a:defRPr/>
            </a:pPr>
            <a:r>
              <a:rPr lang="en-US">
                <a:cs typeface="+mn-cs"/>
              </a:rPr>
              <a:t>Do these two views agree?  </a:t>
            </a:r>
          </a:p>
          <a:p>
            <a:pPr eaLnBrk="1" hangingPunct="1">
              <a:defRPr/>
            </a:pPr>
            <a:r>
              <a:rPr lang="en-US">
                <a:cs typeface="+mn-cs"/>
              </a:rPr>
              <a:t>No, of course not.  They are diametrically opposed to each other.</a:t>
            </a:r>
          </a:p>
        </p:txBody>
      </p:sp>
    </p:spTree>
    <p:extLst>
      <p:ext uri="{BB962C8B-B14F-4D97-AF65-F5344CB8AC3E}">
        <p14:creationId xmlns:p14="http://schemas.microsoft.com/office/powerpoint/2010/main" val="361702679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50E53F3-B3C6-AA43-BD50-0DAF0E96A35F}" type="slidenum">
              <a:rPr lang="en-US" sz="1200">
                <a:solidFill>
                  <a:srgbClr val="000000"/>
                </a:solidFill>
              </a:rPr>
              <a:pPr eaLnBrk="1" hangingPunct="1"/>
              <a:t>224</a:t>
            </a:fld>
            <a:endParaRPr lang="en-US" sz="1200">
              <a:solidFill>
                <a:srgbClr val="000000"/>
              </a:solidFill>
            </a:endParaRPr>
          </a:p>
        </p:txBody>
      </p:sp>
      <p:sp>
        <p:nvSpPr>
          <p:cNvPr id="547842" name="Rectangle 2"/>
          <p:cNvSpPr>
            <a:spLocks noGrp="1" noRot="1" noChangeAspect="1" noChangeArrowheads="1" noTextEdit="1"/>
          </p:cNvSpPr>
          <p:nvPr>
            <p:ph type="sldImg"/>
          </p:nvPr>
        </p:nvSpPr>
        <p:spPr>
          <a:ln/>
        </p:spPr>
      </p:sp>
      <p:sp>
        <p:nvSpPr>
          <p:cNvPr id="290713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266C83-1A35-5B49-8D49-858D0F259989}" type="slidenum">
              <a:rPr lang="en-US" sz="1200">
                <a:solidFill>
                  <a:srgbClr val="000000"/>
                </a:solidFill>
              </a:rPr>
              <a:pPr eaLnBrk="1" hangingPunct="1"/>
              <a:t>225</a:t>
            </a:fld>
            <a:endParaRPr lang="en-US" sz="1200">
              <a:solidFill>
                <a:srgbClr val="000000"/>
              </a:solidFill>
            </a:endParaRPr>
          </a:p>
        </p:txBody>
      </p:sp>
      <p:sp>
        <p:nvSpPr>
          <p:cNvPr id="549890" name="Rectangle 2"/>
          <p:cNvSpPr>
            <a:spLocks noGrp="1" noRot="1" noChangeAspect="1" noChangeArrowheads="1" noTextEdit="1"/>
          </p:cNvSpPr>
          <p:nvPr>
            <p:ph type="sldImg"/>
          </p:nvPr>
        </p:nvSpPr>
        <p:spPr>
          <a:ln/>
        </p:spPr>
      </p:sp>
      <p:sp>
        <p:nvSpPr>
          <p:cNvPr id="572006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Why is it important to correctly understand these four verses as referring to Jesus in 9:25-26 but Antichrist in 9:27?</a:t>
            </a:r>
          </a:p>
          <a:p>
            <a:pPr marL="228600" indent="-228600">
              <a:buAutoNum type="arabicPeriod"/>
            </a:pPr>
            <a:r>
              <a:rPr lang="en-US" dirty="0">
                <a:latin typeface="Arial"/>
                <a:cs typeface="Arial"/>
              </a:rPr>
              <a:t>Gabriel told Daniel that the people would go back to Jerusalem shortly—but he also told them that 9:24 would not be fulfilled for 490 years. So there would NOT be a descendant of David ruling the Jews once they returned, although Jehoiachin had seven sons and his line continued for ten generations (1 Chronicles 3:17-24).</a:t>
            </a:r>
          </a:p>
          <a:p>
            <a:pPr marL="228600" indent="-228600">
              <a:buAutoNum type="arabicPeriod"/>
            </a:pPr>
            <a:r>
              <a:rPr lang="en-US" dirty="0">
                <a:latin typeface="Arial"/>
                <a:cs typeface="Arial"/>
              </a:rPr>
              <a:t>Daniel 9:27 is the only verse in the Bible stating the Tribulation period as seven years. All other texts relate to 3.5 years, 1260 or 12290 days, of equivalents.</a:t>
            </a:r>
          </a:p>
          <a:p>
            <a:pPr marL="228600" indent="-228600">
              <a:buAutoNum type="arabicPeriod"/>
            </a:pPr>
            <a:r>
              <a:rPr lang="en-US" dirty="0">
                <a:latin typeface="Arial"/>
                <a:cs typeface="Arial"/>
              </a:rPr>
              <a:t>The "Anointed One" would be cut off (or die) after the 69</a:t>
            </a:r>
            <a:r>
              <a:rPr lang="en-US" baseline="30000" dirty="0">
                <a:latin typeface="Arial"/>
                <a:cs typeface="Arial"/>
              </a:rPr>
              <a:t>th</a:t>
            </a:r>
            <a:r>
              <a:rPr lang="en-US" dirty="0">
                <a:latin typeface="Arial"/>
                <a:cs typeface="Arial"/>
              </a:rPr>
              <a:t> week, but the ruler would destroy Jerusalem in the gap between the 69</a:t>
            </a:r>
            <a:r>
              <a:rPr lang="en-US" baseline="30000" dirty="0">
                <a:latin typeface="Arial"/>
                <a:cs typeface="Arial"/>
              </a:rPr>
              <a:t>th</a:t>
            </a:r>
            <a:r>
              <a:rPr lang="en-US" dirty="0">
                <a:latin typeface="Arial"/>
                <a:cs typeface="Arial"/>
              </a:rPr>
              <a:t> and 70</a:t>
            </a:r>
            <a:r>
              <a:rPr lang="en-US" baseline="30000" dirty="0">
                <a:latin typeface="Arial"/>
                <a:cs typeface="Arial"/>
              </a:rPr>
              <a:t>th</a:t>
            </a:r>
            <a:r>
              <a:rPr lang="en-US" dirty="0">
                <a:latin typeface="Arial"/>
                <a:cs typeface="Arial"/>
              </a:rPr>
              <a:t> weeks. This means that the Messiah had to come in the first century, despite many Jews missing him. Titus destroyed the city in AD 70, so Messiah had to precede this event.</a:t>
            </a:r>
          </a:p>
          <a:p>
            <a:pPr marL="228600" indent="-228600">
              <a:buAutoNum type="arabicPeriod"/>
            </a:pPr>
            <a:r>
              <a:rPr lang="en-US" dirty="0">
                <a:latin typeface="Arial"/>
                <a:cs typeface="Arial"/>
              </a:rPr>
              <a:t>Since the 70</a:t>
            </a:r>
            <a:r>
              <a:rPr lang="en-US" baseline="30000" dirty="0">
                <a:latin typeface="Arial"/>
                <a:cs typeface="Arial"/>
              </a:rPr>
              <a:t>th</a:t>
            </a:r>
            <a:r>
              <a:rPr lang="en-US" dirty="0">
                <a:latin typeface="Arial"/>
                <a:cs typeface="Arial"/>
              </a:rPr>
              <a:t> week is future—verified as still future by Jesus in Matthew 24:15—the Antichrist ("he" of 9:27) would be like the "ruler who will come" (9:26) and thus cannot be Antiochus (167-164 BC) nor Jesus.</a:t>
            </a:r>
          </a:p>
        </p:txBody>
      </p:sp>
    </p:spTree>
    <p:extLst>
      <p:ext uri="{BB962C8B-B14F-4D97-AF65-F5344CB8AC3E}">
        <p14:creationId xmlns:p14="http://schemas.microsoft.com/office/powerpoint/2010/main" val="1325974864"/>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4FE2A2B-0F17-554C-AE0F-2F43BAAE9B93}" type="slidenum">
              <a:rPr lang="en-US" sz="1200">
                <a:solidFill>
                  <a:srgbClr val="000000"/>
                </a:solidFill>
              </a:rPr>
              <a:pPr eaLnBrk="1" hangingPunct="1"/>
              <a:t>226</a:t>
            </a:fld>
            <a:endParaRPr lang="en-US" sz="1200">
              <a:solidFill>
                <a:srgbClr val="000000"/>
              </a:solidFill>
            </a:endParaRPr>
          </a:p>
        </p:txBody>
      </p:sp>
      <p:sp>
        <p:nvSpPr>
          <p:cNvPr id="551938" name="Rectangle 2"/>
          <p:cNvSpPr>
            <a:spLocks noGrp="1" noRot="1" noChangeAspect="1" noChangeArrowheads="1" noTextEdit="1"/>
          </p:cNvSpPr>
          <p:nvPr>
            <p:ph type="sldImg"/>
          </p:nvPr>
        </p:nvSpPr>
        <p:spPr>
          <a:ln/>
        </p:spPr>
      </p:sp>
      <p:sp>
        <p:nvSpPr>
          <p:cNvPr id="3837955" name="Rectangle 3"/>
          <p:cNvSpPr>
            <a:spLocks noGrp="1" noChangeArrowheads="1"/>
          </p:cNvSpPr>
          <p:nvPr>
            <p:ph type="body" idx="1"/>
          </p:nvPr>
        </p:nvSpPr>
        <p:spPr/>
        <p:txBody>
          <a:bodyPr/>
          <a:lstStyle/>
          <a:p>
            <a:pPr eaLnBrk="1" hangingPunct="1">
              <a:defRPr/>
            </a:pPr>
            <a:r>
              <a:rPr lang="en-US">
                <a:cs typeface="+mn-cs"/>
              </a:rPr>
              <a:t>Picture and quote from http://www.nature.com/nsu/031020/031020-2.html</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766EA3-86A8-6441-9743-0BDB2D569E8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
        <p:nvSpPr>
          <p:cNvPr id="57221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722115"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2638619004"/>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766EA3-86A8-6441-9743-0BDB2D569E8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
        <p:nvSpPr>
          <p:cNvPr id="57221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722115"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4040758973"/>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1FBFBB1-74B5-B84F-BB93-007B7C6074A4}" type="slidenum">
              <a:rPr lang="en-US" sz="1200">
                <a:solidFill>
                  <a:srgbClr val="000000"/>
                </a:solidFill>
              </a:rPr>
              <a:pPr eaLnBrk="1" hangingPunct="1"/>
              <a:t>229</a:t>
            </a:fld>
            <a:endParaRPr lang="en-US" sz="1200">
              <a:solidFill>
                <a:srgbClr val="000000"/>
              </a:solidFill>
            </a:endParaRPr>
          </a:p>
        </p:txBody>
      </p:sp>
      <p:sp>
        <p:nvSpPr>
          <p:cNvPr id="558082" name="Rectangle 2"/>
          <p:cNvSpPr>
            <a:spLocks noGrp="1" noRot="1" noChangeAspect="1" noChangeArrowheads="1" noTextEdit="1"/>
          </p:cNvSpPr>
          <p:nvPr>
            <p:ph type="sldImg"/>
          </p:nvPr>
        </p:nvSpPr>
        <p:spPr>
          <a:ln/>
        </p:spPr>
      </p:sp>
      <p:sp>
        <p:nvSpPr>
          <p:cNvPr id="572825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6DDB93F-621F-5E49-A8C2-4FCB48C0FA3D}" type="slidenum">
              <a:rPr lang="en-US" sz="1200"/>
              <a:pPr eaLnBrk="1" hangingPunct="1"/>
              <a:t>230</a:t>
            </a:fld>
            <a:endParaRPr lang="en-US" sz="1200"/>
          </a:p>
        </p:txBody>
      </p:sp>
      <p:sp>
        <p:nvSpPr>
          <p:cNvPr id="560130" name="Rectangle 1026"/>
          <p:cNvSpPr>
            <a:spLocks noGrp="1" noRot="1" noChangeAspect="1" noChangeArrowheads="1" noTextEdit="1"/>
          </p:cNvSpPr>
          <p:nvPr>
            <p:ph type="sldImg"/>
          </p:nvPr>
        </p:nvSpPr>
        <p:spPr>
          <a:ln/>
        </p:spPr>
      </p:sp>
      <p:sp>
        <p:nvSpPr>
          <p:cNvPr id="560131"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2D29770-8330-E147-BEBB-D77D12227E31}" type="slidenum">
              <a:rPr lang="en-US" sz="1200"/>
              <a:pPr eaLnBrk="1" hangingPunct="1"/>
              <a:t>231</a:t>
            </a:fld>
            <a:endParaRPr lang="en-US" sz="1200"/>
          </a:p>
        </p:txBody>
      </p:sp>
      <p:sp>
        <p:nvSpPr>
          <p:cNvPr id="562178" name="Rectangle 1026"/>
          <p:cNvSpPr>
            <a:spLocks noGrp="1" noRot="1" noChangeAspect="1" noChangeArrowheads="1" noTextEdit="1"/>
          </p:cNvSpPr>
          <p:nvPr>
            <p:ph type="sldImg"/>
          </p:nvPr>
        </p:nvSpPr>
        <p:spPr>
          <a:ln/>
        </p:spPr>
      </p:sp>
      <p:sp>
        <p:nvSpPr>
          <p:cNvPr id="562179"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mn-ea"/>
                <a:cs typeface="Arial"/>
              </a:rPr>
              <a:t>The answer, of course, is that Daniel placed his confidence not in himself but in God. In his book we will see </a:t>
            </a:r>
            <a:r>
              <a:rPr lang="en-US" sz="1200" i="1" kern="1200" dirty="0">
                <a:solidFill>
                  <a:schemeClr val="tx1"/>
                </a:solidFill>
                <a:effectLst/>
                <a:latin typeface="Arial"/>
                <a:ea typeface="+mn-ea"/>
                <a:cs typeface="Arial"/>
              </a:rPr>
              <a:t>three truths</a:t>
            </a:r>
            <a:r>
              <a:rPr lang="en-US" sz="1200" kern="1200" dirty="0">
                <a:solidFill>
                  <a:schemeClr val="tx1"/>
                </a:solidFill>
                <a:effectLst/>
                <a:latin typeface="Arial"/>
                <a:ea typeface="+mn-ea"/>
                <a:cs typeface="Arial"/>
              </a:rPr>
              <a:t> that will help us, like Daniel, be confident that God is working</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1876154942"/>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You</a:t>
            </a:r>
            <a:r>
              <a:rPr lang="en-US" baseline="0" dirty="0">
                <a:latin typeface="Arial"/>
                <a:cs typeface="Arial"/>
              </a:rPr>
              <a:t> can be confident when you know that</a:t>
            </a:r>
            <a:r>
              <a:rPr lang="mr-IN" baseline="0" dirty="0">
                <a:latin typeface="Arial"/>
                <a:cs typeface="Arial"/>
              </a:rPr>
              <a:t>…</a:t>
            </a:r>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The L</a:t>
            </a:r>
            <a:r>
              <a:rPr lang="en-US" sz="1100" dirty="0">
                <a:latin typeface="Arial"/>
                <a:cs typeface="Arial"/>
              </a:rPr>
              <a:t>ORD</a:t>
            </a:r>
            <a:r>
              <a:rPr lang="en-US" dirty="0">
                <a:latin typeface="Arial"/>
                <a:cs typeface="Arial"/>
              </a:rPr>
              <a:t> controls what happens to you as an individual.</a:t>
            </a:r>
          </a:p>
        </p:txBody>
      </p:sp>
    </p:spTree>
    <p:extLst>
      <p:ext uri="{BB962C8B-B14F-4D97-AF65-F5344CB8AC3E}">
        <p14:creationId xmlns:p14="http://schemas.microsoft.com/office/powerpoint/2010/main" val="321927177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The L</a:t>
            </a:r>
            <a:r>
              <a:rPr lang="en-US" sz="1100" dirty="0">
                <a:latin typeface="Arial"/>
                <a:cs typeface="Arial"/>
              </a:rPr>
              <a:t>ORD</a:t>
            </a:r>
            <a:r>
              <a:rPr lang="en-US" dirty="0">
                <a:latin typeface="Arial"/>
                <a:cs typeface="Arial"/>
              </a:rPr>
              <a:t> controls what happens to the peoples of the world.</a:t>
            </a:r>
          </a:p>
          <a:p>
            <a:endParaRPr lang="en-US" dirty="0">
              <a:latin typeface="Arial"/>
              <a:cs typeface="Arial"/>
            </a:endParaRPr>
          </a:p>
        </p:txBody>
      </p:sp>
    </p:spTree>
    <p:extLst>
      <p:ext uri="{BB962C8B-B14F-4D97-AF65-F5344CB8AC3E}">
        <p14:creationId xmlns:p14="http://schemas.microsoft.com/office/powerpoint/2010/main" val="235142300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The answer, of course, is that Daniel placed his confidence not in himself but in God. In his book are </a:t>
            </a:r>
            <a:r>
              <a:rPr lang="en-US" sz="1200" i="1" kern="1200" dirty="0">
                <a:solidFill>
                  <a:schemeClr val="tx1"/>
                </a:solidFill>
                <a:effectLst/>
                <a:latin typeface="Arial"/>
                <a:ea typeface="+mn-ea"/>
                <a:cs typeface="Arial"/>
              </a:rPr>
              <a:t>three areas</a:t>
            </a:r>
            <a:r>
              <a:rPr lang="en-US" sz="1200" kern="1200" dirty="0">
                <a:solidFill>
                  <a:schemeClr val="tx1"/>
                </a:solidFill>
                <a:effectLst/>
                <a:latin typeface="Arial"/>
                <a:ea typeface="+mn-ea"/>
                <a:cs typeface="Arial"/>
              </a:rPr>
              <a:t> where God has control, so, like Daniel, we can be confident that God is working</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40635432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1F9215E-BA51-7D4E-820A-35DBAB5F2F6E}" type="slidenum">
              <a:rPr lang="en-US" sz="1200">
                <a:solidFill>
                  <a:prstClr val="black"/>
                </a:solidFill>
              </a:rPr>
              <a:pPr eaLnBrk="1" hangingPunct="1"/>
              <a:t>2</a:t>
            </a:fld>
            <a:endParaRPr lang="en-US" sz="1200">
              <a:solidFill>
                <a:prstClr val="black"/>
              </a:solidFill>
            </a:endParaRPr>
          </a:p>
        </p:txBody>
      </p:sp>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F86789-2DD3-FC49-937E-523257BB88F8}" type="slidenum">
              <a:rPr lang="en-US" sz="1200">
                <a:solidFill>
                  <a:prstClr val="black"/>
                </a:solidFill>
              </a:rPr>
              <a:pPr eaLnBrk="1" hangingPunct="1"/>
              <a:t>20</a:t>
            </a:fld>
            <a:endParaRPr lang="en-US" sz="1200">
              <a:solidFill>
                <a:prstClr val="black"/>
              </a:solidFill>
            </a:endParaRPr>
          </a:p>
        </p:txBody>
      </p:sp>
      <p:sp>
        <p:nvSpPr>
          <p:cNvPr id="821250" name="Rectangle 2"/>
          <p:cNvSpPr>
            <a:spLocks noGrp="1" noRot="1" noChangeAspect="1" noChangeArrowheads="1" noTextEdit="1"/>
          </p:cNvSpPr>
          <p:nvPr>
            <p:ph type="sldImg"/>
          </p:nvPr>
        </p:nvSpPr>
        <p:spPr>
          <a:ln/>
        </p:spPr>
      </p:sp>
      <p:sp>
        <p:nvSpPr>
          <p:cNvPr id="821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Our world today is not unlike that of Daniel. We also need to see that God is not up for election. He rules over all nations and he rules over you—so recognize his powerful care, trust him to forgive your sins by trusting in Christ’s death for you, and reorient your life around him. </a:t>
            </a: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l"/>
            <a:r>
              <a:rPr lang="en-US" sz="1200" b="0" dirty="0">
                <a:effectLst>
                  <a:glow rad="127000">
                    <a:schemeClr val="tx1"/>
                  </a:glow>
                </a:effectLst>
                <a:latin typeface="Arial" charset="0"/>
                <a:ea typeface="ＭＳ Ｐゴシック" charset="0"/>
                <a:cs typeface="ＭＳ Ｐゴシック" charset="0"/>
              </a:rPr>
              <a:t>What do you need to know to be </a:t>
            </a:r>
            <a:r>
              <a:rPr lang="en-US" sz="1200" b="0" i="1" dirty="0">
                <a:effectLst>
                  <a:glow rad="127000">
                    <a:schemeClr val="tx1"/>
                  </a:glow>
                </a:effectLst>
                <a:latin typeface="Arial" charset="0"/>
                <a:ea typeface="ＭＳ Ｐゴシック" charset="0"/>
                <a:cs typeface="ＭＳ Ｐゴシック" charset="0"/>
              </a:rPr>
              <a:t>truly</a:t>
            </a:r>
            <a:r>
              <a:rPr lang="en-US" sz="1200" b="0" dirty="0">
                <a:effectLst>
                  <a:glow rad="127000">
                    <a:schemeClr val="tx1"/>
                  </a:glow>
                </a:effectLst>
                <a:latin typeface="Arial" charset="0"/>
                <a:ea typeface="ＭＳ Ｐゴシック" charset="0"/>
                <a:cs typeface="ＭＳ Ｐゴシック" charset="0"/>
              </a:rPr>
              <a:t> </a:t>
            </a:r>
            <a:r>
              <a:rPr lang="en-US" sz="1200" b="0" dirty="0">
                <a:solidFill>
                  <a:srgbClr val="FFFF00"/>
                </a:solidFill>
                <a:effectLst>
                  <a:glow rad="127000">
                    <a:schemeClr val="tx1"/>
                  </a:glow>
                </a:effectLst>
                <a:latin typeface="Arial" charset="0"/>
                <a:ea typeface="ＭＳ Ｐゴシック" charset="0"/>
                <a:cs typeface="ＭＳ Ｐゴシック" charset="0"/>
              </a:rPr>
              <a:t>confident</a:t>
            </a:r>
            <a:r>
              <a:rPr lang="en-US" sz="1200" b="0" dirty="0">
                <a:effectLst>
                  <a:glow rad="127000">
                    <a:schemeClr val="tx1"/>
                  </a:glow>
                </a:effectLst>
                <a:latin typeface="Arial" charset="0"/>
                <a:ea typeface="ＭＳ Ｐゴシック" charset="0"/>
                <a:cs typeface="ＭＳ Ｐゴシック" charset="0"/>
              </a:rPr>
              <a:t>?</a:t>
            </a:r>
          </a:p>
          <a:p>
            <a:pPr algn="l"/>
            <a:r>
              <a:rPr lang="en-US" b="0" dirty="0">
                <a:latin typeface="Arial"/>
                <a:cs typeface="Arial"/>
              </a:rPr>
              <a:t>Do you rest in this reality that the L</a:t>
            </a:r>
            <a:r>
              <a:rPr lang="en-US" sz="1100" b="0" dirty="0">
                <a:latin typeface="Arial"/>
                <a:cs typeface="Arial"/>
              </a:rPr>
              <a:t>ORD</a:t>
            </a:r>
            <a:r>
              <a:rPr lang="en-US" b="0" dirty="0">
                <a:latin typeface="Arial"/>
                <a:cs typeface="Arial"/>
              </a:rPr>
              <a:t> doesn't need your help in running the universe? He sets up kings and takes them down—and</a:t>
            </a:r>
            <a:r>
              <a:rPr lang="en-US" b="0" baseline="0" dirty="0">
                <a:latin typeface="Arial"/>
                <a:cs typeface="Arial"/>
              </a:rPr>
              <a:t> he does the same in our lives.</a:t>
            </a:r>
            <a:endParaRPr lang="en-US" b="0" dirty="0">
              <a:latin typeface="Arial"/>
              <a:cs typeface="Arial"/>
            </a:endParaRPr>
          </a:p>
        </p:txBody>
      </p:sp>
    </p:spTree>
    <p:extLst>
      <p:ext uri="{BB962C8B-B14F-4D97-AF65-F5344CB8AC3E}">
        <p14:creationId xmlns:p14="http://schemas.microsoft.com/office/powerpoint/2010/main" val="2846276577"/>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You</a:t>
            </a:r>
            <a:r>
              <a:rPr lang="en-US" baseline="0" dirty="0">
                <a:latin typeface="Arial"/>
                <a:cs typeface="Arial"/>
              </a:rPr>
              <a:t> can be confident when you know that</a:t>
            </a:r>
            <a:r>
              <a:rPr lang="mr-IN" baseline="0" dirty="0">
                <a:latin typeface="Arial"/>
                <a:cs typeface="Arial"/>
              </a:rPr>
              <a:t>…</a:t>
            </a:r>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The L</a:t>
            </a:r>
            <a:r>
              <a:rPr lang="en-US" sz="1100" dirty="0">
                <a:latin typeface="Arial"/>
                <a:cs typeface="Arial"/>
              </a:rPr>
              <a:t>ORD</a:t>
            </a:r>
            <a:r>
              <a:rPr lang="en-US" dirty="0">
                <a:latin typeface="Arial"/>
                <a:cs typeface="Arial"/>
              </a:rPr>
              <a:t> controls what happens to you as an individual.</a:t>
            </a:r>
          </a:p>
        </p:txBody>
      </p:sp>
    </p:spTree>
    <p:extLst>
      <p:ext uri="{BB962C8B-B14F-4D97-AF65-F5344CB8AC3E}">
        <p14:creationId xmlns:p14="http://schemas.microsoft.com/office/powerpoint/2010/main" val="2921418462"/>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The L</a:t>
            </a:r>
            <a:r>
              <a:rPr lang="en-US" sz="1100" dirty="0">
                <a:latin typeface="Arial"/>
                <a:cs typeface="Arial"/>
              </a:rPr>
              <a:t>ORD</a:t>
            </a:r>
            <a:r>
              <a:rPr lang="en-US" dirty="0">
                <a:latin typeface="Arial"/>
                <a:cs typeface="Arial"/>
              </a:rPr>
              <a:t> controls what happens to the peoples of the world.</a:t>
            </a:r>
          </a:p>
          <a:p>
            <a:endParaRPr lang="en-US" dirty="0">
              <a:latin typeface="Arial"/>
              <a:cs typeface="Arial"/>
            </a:endParaRPr>
          </a:p>
        </p:txBody>
      </p:sp>
    </p:spTree>
    <p:extLst>
      <p:ext uri="{BB962C8B-B14F-4D97-AF65-F5344CB8AC3E}">
        <p14:creationId xmlns:p14="http://schemas.microsoft.com/office/powerpoint/2010/main" val="1280461951"/>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The LORD controls the prophetic fulfillments for his people in the days ahead</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1127984173"/>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5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67A36DF-BF20-9D4C-9F80-7B989972F18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25346" name="Rectangle 2"/>
          <p:cNvSpPr>
            <a:spLocks noGrp="1" noRot="1" noChangeAspect="1" noChangeArrowheads="1" noTextEdit="1"/>
          </p:cNvSpPr>
          <p:nvPr>
            <p:ph type="sldImg"/>
          </p:nvPr>
        </p:nvSpPr>
        <p:spPr>
          <a:ln/>
        </p:spPr>
      </p:sp>
      <p:sp>
        <p:nvSpPr>
          <p:cNvPr id="8253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Where do you need to be confident of God’s rule in your life today?</a:t>
            </a:r>
          </a:p>
          <a:p>
            <a:pPr eaLnBrk="1" hangingPunct="1"/>
            <a:r>
              <a:rPr lang="en-US" dirty="0">
                <a:latin typeface="Arial" panose="020B0604020202020204" pitchFamily="34" charset="0"/>
                <a:ea typeface="ＭＳ Ｐゴシック" charset="0"/>
                <a:cs typeface="Arial" panose="020B0604020202020204" pitchFamily="34" charset="0"/>
              </a:rPr>
              <a:t>Do you feel that you are under someone else’s thumb at home, school, work or somewhere else? </a:t>
            </a:r>
          </a:p>
          <a:p>
            <a:pPr eaLnBrk="1" hangingPunct="1"/>
            <a:r>
              <a:rPr lang="en-US" dirty="0">
                <a:latin typeface="Arial" panose="020B0604020202020204" pitchFamily="34" charset="0"/>
                <a:ea typeface="ＭＳ Ｐゴシック" charset="0"/>
                <a:cs typeface="Arial" panose="020B0604020202020204" pitchFamily="34" charset="0"/>
              </a:rPr>
              <a:t>Can you now see that since God is over these authorities, he also can help you live with confidence even though you cannot control the circumstances?</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59186948"/>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F86789-2DD3-FC49-937E-523257BB88F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21250" name="Rectangle 2"/>
          <p:cNvSpPr>
            <a:spLocks noGrp="1" noRot="1" noChangeAspect="1" noChangeArrowheads="1" noTextEdit="1"/>
          </p:cNvSpPr>
          <p:nvPr>
            <p:ph type="sldImg"/>
          </p:nvPr>
        </p:nvSpPr>
        <p:spPr>
          <a:ln/>
        </p:spPr>
      </p:sp>
      <p:sp>
        <p:nvSpPr>
          <p:cNvPr id="821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panose="020B0604020202020204" pitchFamily="34" charset="0"/>
                <a:ea typeface="+mn-ea"/>
                <a:cs typeface="Arial" panose="020B0604020202020204" pitchFamily="34" charset="0"/>
              </a:rPr>
              <a:t>Do you feel that you are under someone else’s thumb at home, school, work or somewhere else? </a:t>
            </a:r>
          </a:p>
          <a:p>
            <a:pPr eaLnBrk="1" hangingPunct="1"/>
            <a:r>
              <a:rPr lang="en-US" sz="1200" kern="1200" dirty="0">
                <a:solidFill>
                  <a:schemeClr val="tx1"/>
                </a:solidFill>
                <a:effectLst/>
                <a:latin typeface="Arial" panose="020B0604020202020204" pitchFamily="34" charset="0"/>
                <a:ea typeface="+mn-ea"/>
                <a:cs typeface="Arial" panose="020B0604020202020204" pitchFamily="34" charset="0"/>
              </a:rPr>
              <a:t>Can you now see that since God is over these authorities, he also can help you live with confidence even though you cannot control the circumstances?</a:t>
            </a:r>
          </a:p>
          <a:p>
            <a:pPr eaLnBrk="1" hangingPunct="1"/>
            <a:r>
              <a:rPr lang="en-US" sz="1200" kern="1200" dirty="0">
                <a:solidFill>
                  <a:schemeClr val="tx1"/>
                </a:solidFill>
                <a:effectLst/>
                <a:latin typeface="Arial" panose="020B0604020202020204" pitchFamily="34" charset="0"/>
                <a:ea typeface="+mn-ea"/>
                <a:cs typeface="Arial" panose="020B0604020202020204" pitchFamily="34" charset="0"/>
              </a:rPr>
              <a:t>Be confident of God’s rule over everything today</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339678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243</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Idolatry does not make sense either in Babylon's time or ours today.</a:t>
            </a:r>
          </a:p>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(Translators—Move the various panels to the side to translate them, and then return them to the center.)</a:t>
            </a:r>
          </a:p>
          <a:p>
            <a:r>
              <a:rPr lang="en-US" dirty="0"/>
              <a:t>_______________________</a:t>
            </a:r>
          </a:p>
          <a:p>
            <a:r>
              <a:rPr lang="en-US" dirty="0"/>
              <a:t>Common-408</a:t>
            </a:r>
          </a:p>
          <a:p>
            <a:r>
              <a:rPr lang="en-US" dirty="0"/>
              <a:t>OB-Babylonians</a:t>
            </a:r>
          </a:p>
          <a:p>
            <a:r>
              <a:rPr lang="en-US" dirty="0"/>
              <a:t>OS-01-Gen4-12-slide 185</a:t>
            </a:r>
          </a:p>
          <a:p>
            <a:r>
              <a:rPr lang="en-US" dirty="0"/>
              <a:t>OS-23-Isa43-48-slide 34</a:t>
            </a:r>
          </a:p>
          <a:p>
            <a:r>
              <a:rPr lang="en-US" dirty="0"/>
              <a:t>OS-26-Ezek40-48-slide 190</a:t>
            </a:r>
          </a:p>
          <a:p>
            <a:r>
              <a:rPr lang="en-US" dirty="0"/>
              <a:t>OS-27-Daniel-512</a:t>
            </a:r>
          </a:p>
          <a:p>
            <a:endParaRPr lang="en-US" dirty="0"/>
          </a:p>
        </p:txBody>
      </p:sp>
      <p:sp>
        <p:nvSpPr>
          <p:cNvPr id="4" name="Slide Number Placeholder 3"/>
          <p:cNvSpPr>
            <a:spLocks noGrp="1"/>
          </p:cNvSpPr>
          <p:nvPr>
            <p:ph type="sldNum" sz="quarter" idx="5"/>
          </p:nvPr>
        </p:nvSpPr>
        <p:spPr/>
        <p:txBody>
          <a:bodyPr/>
          <a:lstStyle/>
          <a:p>
            <a:pPr>
              <a:defRPr/>
            </a:pPr>
            <a:fld id="{A63ABCA3-C2D5-FC4E-940F-0D7933C38334}" type="slidenum">
              <a:rPr lang="en-US" smtClean="0"/>
              <a:pPr>
                <a:defRPr/>
              </a:pPr>
              <a:t>244</a:t>
            </a:fld>
            <a:endParaRPr lang="en-US"/>
          </a:p>
        </p:txBody>
      </p:sp>
    </p:spTree>
    <p:extLst>
      <p:ext uri="{BB962C8B-B14F-4D97-AF65-F5344CB8AC3E}">
        <p14:creationId xmlns:p14="http://schemas.microsoft.com/office/powerpoint/2010/main" val="29291842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7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DE9242F-5E34-C54F-9EEB-49EEE6C853C4}" type="slidenum">
              <a:rPr lang="en-US" sz="1200"/>
              <a:pPr eaLnBrk="1" hangingPunct="1"/>
              <a:t>245</a:t>
            </a:fld>
            <a:endParaRPr lang="en-US" sz="1200"/>
          </a:p>
        </p:txBody>
      </p:sp>
      <p:sp>
        <p:nvSpPr>
          <p:cNvPr id="827394" name="Rectangle 2"/>
          <p:cNvSpPr>
            <a:spLocks noGrp="1" noRot="1" noChangeAspect="1" noChangeArrowheads="1" noTextEdit="1"/>
          </p:cNvSpPr>
          <p:nvPr>
            <p:ph type="sldImg"/>
          </p:nvPr>
        </p:nvSpPr>
        <p:spPr>
          <a:ln/>
        </p:spPr>
      </p:sp>
      <p:sp>
        <p:nvSpPr>
          <p:cNvPr id="827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247</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FDC22C-1763-4743-9455-51E60A073A1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0082" name="Rectangle 2"/>
          <p:cNvSpPr>
            <a:spLocks noGrp="1" noRot="1" noChangeAspect="1" noChangeArrowheads="1"/>
          </p:cNvSpPr>
          <p:nvPr>
            <p:ph type="sldImg"/>
          </p:nvPr>
        </p:nvSpPr>
        <p:spPr>
          <a:solidFill>
            <a:srgbClr val="FFFFFF"/>
          </a:solidFill>
          <a:ln/>
        </p:spPr>
      </p:sp>
      <p:sp>
        <p:nvSpPr>
          <p:cNvPr id="430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 phrase “times of the Gentiles” is not in Daniel. But the concept is throughout his prophecy. It refers to the period when Israel would have no king over its land—beginning around the time of Jerusalem’s destruction and lasting until Jesus rules over the nation after his return.</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ea typeface="ＭＳ Ｐゴシック" charset="0"/>
                <a:cs typeface="ＭＳ Ｐゴシック" charset="0"/>
              </a:rPr>
              <a:t>Jesus alone referred to "the times of the Gentiles" in Luke 21:24. But the entire book of Daniel refers to this period of Gentile rule over Israel that interrupts the nation's rule by a son of David, though not by this phrase.  </a:t>
            </a:r>
          </a:p>
          <a:p>
            <a:pPr eaLnBrk="1" hangingPunct="1"/>
            <a:r>
              <a:rPr lang="en-US" dirty="0">
                <a:ea typeface="ＭＳ Ｐゴシック" charset="0"/>
                <a:cs typeface="ＭＳ Ｐゴシック" charset="0"/>
              </a:rPr>
              <a:t>______</a:t>
            </a:r>
          </a:p>
          <a:p>
            <a:pPr eaLnBrk="1" hangingPunct="1"/>
            <a:r>
              <a:rPr lang="en-US" dirty="0">
                <a:ea typeface="ＭＳ Ｐゴシック" charset="0"/>
                <a:cs typeface="ＭＳ Ｐゴシック" charset="0"/>
              </a:rPr>
              <a:t>OS-27-Daniel-21, 383</a:t>
            </a:r>
          </a:p>
          <a:p>
            <a:pPr eaLnBrk="1" hangingPunct="1"/>
            <a:r>
              <a:rPr lang="en-US" dirty="0">
                <a:ea typeface="ＭＳ Ｐゴシック" charset="0"/>
                <a:cs typeface="ＭＳ Ｐゴシック" charset="0"/>
              </a:rPr>
              <a:t>NS-03-Luke 13-24-slide 137</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1345313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A3FBF7B-F2C1-C44B-8232-747C0ED3C234}" type="slidenum">
              <a:rPr lang="en-US" sz="1200">
                <a:solidFill>
                  <a:srgbClr val="000000"/>
                </a:solidFill>
                <a:latin typeface="Arial" charset="0"/>
              </a:rPr>
              <a:pPr/>
              <a:t>25</a:t>
            </a:fld>
            <a:endParaRPr lang="en-US" sz="1200">
              <a:solidFill>
                <a:srgbClr val="000000"/>
              </a:solidFill>
              <a:latin typeface="Arial"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eaLnBrk="1" hangingPunct="1">
              <a:spcBef>
                <a:spcPts val="1200"/>
              </a:spcBef>
              <a:spcAft>
                <a:spcPts val="300"/>
              </a:spcAft>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eaLnBrk="1" hangingPunct="1"/>
            <a:fld id="{C1500E1F-A8DB-E84B-A394-1842FFE3BE78}" type="slidenum">
              <a:rPr lang="en-US" sz="1200">
                <a:solidFill>
                  <a:srgbClr val="000000"/>
                </a:solidFill>
                <a:latin typeface="Times New Roman" charset="0"/>
              </a:rPr>
              <a:pPr eaLnBrk="1" hangingPunct="1"/>
              <a:t>30</a:t>
            </a:fld>
            <a:endParaRPr lang="en-US" sz="1200">
              <a:solidFill>
                <a:srgbClr val="000000"/>
              </a:solidFill>
              <a:latin typeface="Times New Roman" charset="0"/>
            </a:endParaRPr>
          </a:p>
        </p:txBody>
      </p:sp>
      <p:sp>
        <p:nvSpPr>
          <p:cNvPr id="371714" name="Rectangle 2"/>
          <p:cNvSpPr>
            <a:spLocks noGrp="1" noRot="1" noChangeAspect="1" noChangeArrowheads="1"/>
          </p:cNvSpPr>
          <p:nvPr>
            <p:ph type="sldImg"/>
          </p:nvPr>
        </p:nvSpPr>
        <p:spPr>
          <a:xfrm>
            <a:off x="1150938" y="692150"/>
            <a:ext cx="4556125" cy="3416300"/>
          </a:xfrm>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A555D7D-CECB-EC4D-987A-64E5511A6D77}" type="slidenum">
              <a:rPr lang="en-US" sz="1200">
                <a:solidFill>
                  <a:srgbClr val="000000"/>
                </a:solidFill>
                <a:latin typeface="Arial" charset="0"/>
              </a:rPr>
              <a:pPr eaLnBrk="1" hangingPunct="1"/>
              <a:t>31</a:t>
            </a:fld>
            <a:endParaRPr lang="en-US" sz="1200">
              <a:solidFill>
                <a:srgbClr val="000000"/>
              </a:solidFill>
              <a:latin typeface="Arial" charset="0"/>
            </a:endParaRPr>
          </a:p>
        </p:txBody>
      </p:sp>
      <p:sp>
        <p:nvSpPr>
          <p:cNvPr id="392194" name="Rectangle 2"/>
          <p:cNvSpPr>
            <a:spLocks noGrp="1" noRot="1" noChangeAspect="1" noChangeArrowheads="1"/>
          </p:cNvSpPr>
          <p:nvPr>
            <p:ph type="sldImg"/>
          </p:nvPr>
        </p:nvSpPr>
        <p:spPr>
          <a:solidFill>
            <a:srgbClr val="FFFFFF"/>
          </a:solidFill>
          <a:ln/>
        </p:spPr>
      </p:sp>
      <p:sp>
        <p:nvSpPr>
          <p:cNvPr id="3921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I</a:t>
            </a:r>
            <a:r>
              <a:rPr lang="uk-UA"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m also the director of the doctoral program at SBC that trains about 80 seminary professors and pastors throughout Asia in English and Chinese.  </a:t>
            </a:r>
            <a:r>
              <a:rPr lang="en-US" dirty="0" err="1">
                <a:latin typeface="Arial" charset="0"/>
                <a:ea typeface="ＭＳ Ｐゴシック" charset="0"/>
                <a:cs typeface="ＭＳ Ｐゴシック" charset="0"/>
              </a:rPr>
              <a:t>Generallly</a:t>
            </a:r>
            <a:r>
              <a:rPr lang="en-US" dirty="0">
                <a:latin typeface="Arial" charset="0"/>
                <a:ea typeface="ＭＳ Ｐゴシック" charset="0"/>
                <a:cs typeface="ＭＳ Ｐゴシック" charset="0"/>
              </a:rPr>
              <a:t> each year about 5 of them received their Doctor of Ministry degree.</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D6D7AD-8293-F342-AFE0-99D0E8A70A39}" type="slidenum">
              <a:rPr lang="en-US" sz="1200">
                <a:solidFill>
                  <a:prstClr val="black"/>
                </a:solidFill>
              </a:rPr>
              <a:pPr eaLnBrk="1" hangingPunct="1"/>
              <a:t>32</a:t>
            </a:fld>
            <a:endParaRPr lang="en-US" sz="1200">
              <a:solidFill>
                <a:prstClr val="black"/>
              </a:solidFill>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a:t>
            </a:r>
            <a:r>
              <a:rPr lang="uk-UA"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served as a seminary professor with 30 other faculty at Singapore</a:t>
            </a:r>
            <a:r>
              <a:rPr lang="uk-UA"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largest training school: Singapore Bible College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DEE2AD9-E53D-3B4C-9813-B7D9EC4601F8}" type="slidenum">
              <a:rPr lang="en-US" sz="1200">
                <a:solidFill>
                  <a:srgbClr val="000000"/>
                </a:solidFill>
              </a:rPr>
              <a:pPr/>
              <a:t>33</a:t>
            </a:fld>
            <a:endParaRPr lang="en-US" sz="1200">
              <a:solidFill>
                <a:srgbClr val="000000"/>
              </a:solidFill>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Most</a:t>
            </a:r>
            <a:r>
              <a:rPr lang="en-US" baseline="0" dirty="0">
                <a:latin typeface="Arial" charset="0"/>
                <a:ea typeface="ＭＳ Ｐゴシック" charset="0"/>
                <a:cs typeface="ＭＳ Ｐゴシック" charset="0"/>
              </a:rPr>
              <a:t> of these students are first-generation Christians eager to share the gospel with their own people!</a:t>
            </a:r>
            <a:endParaRPr lang="en-US" dirty="0">
              <a:latin typeface="Arial"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0380CAD-754C-6A43-B9DA-D38F92BD1145}" type="slidenum">
              <a:rPr lang="en-US" sz="1200">
                <a:solidFill>
                  <a:srgbClr val="000000"/>
                </a:solidFill>
              </a:rPr>
              <a:pPr eaLnBrk="1" hangingPunct="1"/>
              <a:t>34</a:t>
            </a:fld>
            <a:endParaRPr lang="en-US" sz="1200">
              <a:solidFill>
                <a:srgbClr val="000000"/>
              </a:solidFill>
            </a:endParaRPr>
          </a:p>
        </p:txBody>
      </p:sp>
      <p:sp>
        <p:nvSpPr>
          <p:cNvPr id="506882" name="Rectangle 2"/>
          <p:cNvSpPr>
            <a:spLocks noGrp="1" noRot="1" noChangeAspect="1" noChangeArrowheads="1" noTextEdit="1"/>
          </p:cNvSpPr>
          <p:nvPr>
            <p:ph type="sldImg"/>
          </p:nvPr>
        </p:nvSpPr>
        <p:spPr>
          <a:xfrm>
            <a:off x="1150938" y="692150"/>
            <a:ext cx="4556125" cy="3416300"/>
          </a:xfrm>
          <a:ln/>
        </p:spPr>
      </p:sp>
      <p:sp>
        <p:nvSpPr>
          <p:cNvPr id="5068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E8D6314-62CF-694B-A0E8-330E8719FDC0}" type="slidenum">
              <a:rPr lang="en-US" sz="1200">
                <a:solidFill>
                  <a:srgbClr val="000000"/>
                </a:solidFill>
                <a:latin typeface="Arial" charset="0"/>
              </a:rPr>
              <a:pPr eaLnBrk="1" hangingPunct="1"/>
              <a:t>36</a:t>
            </a:fld>
            <a:endParaRPr lang="en-US" sz="1200">
              <a:solidFill>
                <a:srgbClr val="000000"/>
              </a:solidFill>
              <a:latin typeface="Arial" charset="0"/>
            </a:endParaRPr>
          </a:p>
        </p:txBody>
      </p:sp>
      <p:sp>
        <p:nvSpPr>
          <p:cNvPr id="358402" name="Rectangle 2"/>
          <p:cNvSpPr>
            <a:spLocks noGrp="1" noRot="1" noChangeAspect="1" noChangeArrowheads="1"/>
          </p:cNvSpPr>
          <p:nvPr>
            <p:ph type="sldImg"/>
          </p:nvPr>
        </p:nvSpPr>
        <p:spPr>
          <a:solidFill>
            <a:srgbClr val="FFFFFF"/>
          </a:solidFill>
          <a:ln/>
        </p:spPr>
      </p:sp>
      <p:sp>
        <p:nvSpPr>
          <p:cNvPr id="3584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Our March 2016 church people stem from 17 different countries around the world.</a:t>
            </a:r>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ea typeface="ＭＳ Ｐゴシック" charset="0"/>
                <a:cs typeface="ＭＳ Ｐゴシック" charset="0"/>
              </a:rPr>
              <a:t>Canada</a:t>
            </a:r>
            <a:r>
              <a:rPr lang="en-US" baseline="0" dirty="0">
                <a:latin typeface="Arial" charset="0"/>
                <a:ea typeface="ＭＳ Ｐゴシック" charset="0"/>
                <a:cs typeface="ＭＳ Ｐゴシック" charset="0"/>
              </a:rPr>
              <a:t> (Gloria Lee), </a:t>
            </a:r>
            <a:r>
              <a:rPr lang="en-US" dirty="0">
                <a:latin typeface="Arial" charset="0"/>
                <a:ea typeface="ＭＳ Ｐゴシック" charset="0"/>
                <a:cs typeface="ＭＳ Ｐゴシック" charset="0"/>
              </a:rPr>
              <a:t>Netherlands (Desiree), </a:t>
            </a:r>
            <a:r>
              <a:rPr lang="en-US" dirty="0" err="1">
                <a:latin typeface="Arial" charset="0"/>
                <a:ea typeface="ＭＳ Ｐゴシック" charset="0"/>
                <a:cs typeface="ＭＳ Ｐゴシック" charset="0"/>
              </a:rPr>
              <a:t>Valentin</a:t>
            </a:r>
            <a:r>
              <a:rPr lang="en-US" dirty="0">
                <a:latin typeface="Arial" charset="0"/>
                <a:ea typeface="ＭＳ Ｐゴシック" charset="0"/>
                <a:cs typeface="ＭＳ Ｐゴシック" charset="0"/>
              </a:rPr>
              <a:t> (France), Mark</a:t>
            </a:r>
            <a:r>
              <a:rPr lang="en-US" baseline="0" dirty="0">
                <a:latin typeface="Arial" charset="0"/>
                <a:ea typeface="ＭＳ Ｐゴシック" charset="0"/>
                <a:cs typeface="ＭＳ Ｐゴシック" charset="0"/>
              </a:rPr>
              <a:t> Lass </a:t>
            </a:r>
            <a:r>
              <a:rPr lang="en-US" dirty="0">
                <a:latin typeface="Arial" charset="0"/>
                <a:ea typeface="ＭＳ Ｐゴシック" charset="0"/>
                <a:cs typeface="ＭＳ Ｐゴシック" charset="0"/>
              </a:rPr>
              <a:t>(Germany), </a:t>
            </a:r>
            <a:r>
              <a:rPr lang="en-US" baseline="0" dirty="0">
                <a:latin typeface="Arial" charset="0"/>
                <a:ea typeface="ＭＳ Ｐゴシック" charset="0"/>
                <a:cs typeface="ＭＳ Ｐゴシック" charset="0"/>
              </a:rPr>
              <a:t>Hong Kong (Larry Pun), </a:t>
            </a:r>
            <a:r>
              <a:rPr lang="en-US" dirty="0">
                <a:latin typeface="Arial" charset="0"/>
                <a:ea typeface="ＭＳ Ｐゴシック" charset="0"/>
                <a:cs typeface="ＭＳ Ｐゴシック" charset="0"/>
              </a:rPr>
              <a:t>Cynthia, </a:t>
            </a:r>
            <a:r>
              <a:rPr lang="en-US" dirty="0" err="1">
                <a:latin typeface="Arial" charset="0"/>
                <a:ea typeface="ＭＳ Ｐゴシック" charset="0"/>
                <a:cs typeface="ＭＳ Ｐゴシック" charset="0"/>
              </a:rPr>
              <a:t>Pashauli</a:t>
            </a:r>
            <a:r>
              <a:rPr lang="en-US" dirty="0">
                <a:latin typeface="Arial" charset="0"/>
                <a:ea typeface="ＭＳ Ｐゴシック" charset="0"/>
                <a:cs typeface="ＭＳ Ｐゴシック" charset="0"/>
              </a:rPr>
              <a:t> (India), Kaori (Japan), </a:t>
            </a:r>
            <a:r>
              <a:rPr lang="en-US" dirty="0" err="1">
                <a:latin typeface="Arial" charset="0"/>
                <a:ea typeface="ＭＳ Ｐゴシック" charset="0"/>
                <a:cs typeface="ＭＳ Ｐゴシック" charset="0"/>
              </a:rPr>
              <a:t>Jieun</a:t>
            </a:r>
            <a:r>
              <a:rPr lang="en-US" dirty="0">
                <a:latin typeface="Arial" charset="0"/>
                <a:ea typeface="ＭＳ Ｐゴシック" charset="0"/>
                <a:cs typeface="ＭＳ Ｐゴシック" charset="0"/>
              </a:rPr>
              <a:t> (Korea), Mher &amp; Liana (Lebanon), Ping</a:t>
            </a:r>
            <a:r>
              <a:rPr lang="en-US" baseline="0" dirty="0">
                <a:latin typeface="Arial" charset="0"/>
                <a:ea typeface="ＭＳ Ｐゴシック" charset="0"/>
                <a:cs typeface="ＭＳ Ｐゴシック" charset="0"/>
              </a:rPr>
              <a:t> (Malaysia), </a:t>
            </a:r>
            <a:r>
              <a:rPr lang="en-US" dirty="0">
                <a:latin typeface="Arial" charset="0"/>
                <a:ea typeface="ＭＳ Ｐゴシック" charset="0"/>
                <a:cs typeface="ＭＳ Ｐゴシック" charset="0"/>
              </a:rPr>
              <a:t>Raymond (Myanmar), Miriam (USA), Le Kim, Micah, Jasper (Philippines), Singapore (</a:t>
            </a:r>
            <a:r>
              <a:rPr lang="en-US" dirty="0" err="1">
                <a:latin typeface="Arial" charset="0"/>
                <a:ea typeface="ＭＳ Ｐゴシック" charset="0"/>
                <a:cs typeface="ＭＳ Ｐゴシック" charset="0"/>
              </a:rPr>
              <a:t>Albina</a:t>
            </a:r>
            <a:r>
              <a:rPr lang="en-US" dirty="0">
                <a:latin typeface="Arial" charset="0"/>
                <a:ea typeface="ＭＳ Ｐゴシック" charset="0"/>
                <a:cs typeface="ＭＳ Ｐゴシック" charset="0"/>
              </a:rPr>
              <a:t>), New Zealand (Matt &amp; Julie),</a:t>
            </a:r>
            <a:r>
              <a:rPr lang="en-US" baseline="0" dirty="0">
                <a:latin typeface="Arial" charset="0"/>
                <a:ea typeface="ＭＳ Ｐゴシック" charset="0"/>
                <a:cs typeface="ＭＳ Ｐゴシック" charset="0"/>
              </a:rPr>
              <a:t> Sarah (UK)</a:t>
            </a:r>
          </a:p>
          <a:p>
            <a:pPr marL="0" marR="0" indent="0" algn="l" defTabSz="914400" rtl="0" eaLnBrk="1" fontAlgn="base" latinLnBrk="0" hangingPunct="1">
              <a:lnSpc>
                <a:spcPct val="100000"/>
              </a:lnSpc>
              <a:spcBef>
                <a:spcPct val="30000"/>
              </a:spcBef>
              <a:spcAft>
                <a:spcPct val="0"/>
              </a:spcAft>
              <a:buClrTx/>
              <a:buSzTx/>
              <a:buFontTx/>
              <a:buNone/>
              <a:tabLst/>
              <a:defRPr/>
            </a:pPr>
            <a:endParaRPr lang="en-US" baseline="0" dirty="0">
              <a:latin typeface="Arial"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latin typeface="Arial" charset="0"/>
                <a:ea typeface="ＭＳ Ｐゴシック" charset="0"/>
                <a:cs typeface="ＭＳ Ｐゴシック" charset="0"/>
              </a:rPr>
              <a:t>This does not include people who have attended only once: John </a:t>
            </a:r>
            <a:r>
              <a:rPr lang="en-US" baseline="0" dirty="0" err="1">
                <a:latin typeface="Arial" charset="0"/>
                <a:ea typeface="ＭＳ Ｐゴシック" charset="0"/>
                <a:cs typeface="ＭＳ Ｐゴシック" charset="0"/>
              </a:rPr>
              <a:t>Farid</a:t>
            </a:r>
            <a:r>
              <a:rPr lang="en-US" baseline="0" dirty="0">
                <a:latin typeface="Arial" charset="0"/>
                <a:ea typeface="ＭＳ Ｐゴシック" charset="0"/>
                <a:cs typeface="ＭＳ Ｐゴシック" charset="0"/>
              </a:rPr>
              <a:t> (Egypt), </a:t>
            </a:r>
            <a:r>
              <a:rPr lang="en-US" baseline="0" dirty="0" err="1">
                <a:latin typeface="Arial" charset="0"/>
                <a:ea typeface="ＭＳ Ｐゴシック" charset="0"/>
                <a:cs typeface="ＭＳ Ｐゴシック" charset="0"/>
              </a:rPr>
              <a:t>Xie</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Jia</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Jia</a:t>
            </a:r>
            <a:r>
              <a:rPr lang="en-US" baseline="0" dirty="0">
                <a:latin typeface="Arial" charset="0"/>
                <a:ea typeface="ＭＳ Ｐゴシック" charset="0"/>
                <a:cs typeface="ＭＳ Ｐゴシック" charset="0"/>
              </a:rPr>
              <a:t> (China)</a:t>
            </a:r>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latin typeface="Arial" charset="0"/>
                <a:ea typeface="ＭＳ Ｐゴシック" charset="0"/>
                <a:cs typeface="ＭＳ Ｐゴシック" charset="0"/>
              </a:rPr>
              <a:t>Nor doe it include those living back in their countries but still are members of CIC: Maple (Taiwan), </a:t>
            </a:r>
            <a:r>
              <a:rPr lang="en-US" baseline="0" dirty="0" err="1">
                <a:latin typeface="Arial" charset="0"/>
                <a:ea typeface="ＭＳ Ｐゴシック" charset="0"/>
                <a:cs typeface="ＭＳ Ｐゴシック" charset="0"/>
              </a:rPr>
              <a:t>Budmaa</a:t>
            </a:r>
            <a:r>
              <a:rPr lang="en-US" baseline="0" dirty="0">
                <a:latin typeface="Arial" charset="0"/>
                <a:ea typeface="ＭＳ Ｐゴシック" charset="0"/>
                <a:cs typeface="ＭＳ Ｐゴシック" charset="0"/>
              </a:rPr>
              <a:t> (Mongolia)</a:t>
            </a:r>
            <a:endParaRPr lang="en-US" dirty="0">
              <a:latin typeface="Arial"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Slide Image Placeholder 1"/>
          <p:cNvSpPr>
            <a:spLocks noGrp="1" noRot="1" noChangeAspect="1"/>
          </p:cNvSpPr>
          <p:nvPr>
            <p:ph type="sldImg"/>
          </p:nvPr>
        </p:nvSpPr>
        <p:spPr>
          <a:ln/>
        </p:spPr>
      </p:sp>
      <p:sp>
        <p:nvSpPr>
          <p:cNvPr id="36045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We also helped start Crossroads International Church in 2006 where I serve as the pastor-teacher.</a:t>
            </a:r>
          </a:p>
        </p:txBody>
      </p:sp>
      <p:sp>
        <p:nvSpPr>
          <p:cNvPr id="360451" name="Slide Number Placeholder 3"/>
          <p:cNvSpPr>
            <a:spLocks noGrp="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6169DE-BACA-644B-924B-19E7EDED997E}" type="slidenum">
              <a:rPr lang="en-US" sz="1200">
                <a:solidFill>
                  <a:srgbClr val="000000"/>
                </a:solidFill>
                <a:latin typeface="Calibri" charset="0"/>
              </a:rPr>
              <a:pPr eaLnBrk="1" hangingPunct="1"/>
              <a:t>37</a:t>
            </a:fld>
            <a:endParaRPr lang="en-US" sz="1200">
              <a:solidFill>
                <a:srgbClr val="000000"/>
              </a:solidFill>
              <a:latin typeface="Calibri"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Daniel repeatedly shows God as the highest ruler—in contrast to Babylonian kings who continually exalt themselves in pride but are humbled in various ways.</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Slide Image Placeholder 1"/>
          <p:cNvSpPr>
            <a:spLocks noGrp="1" noRot="1" noChangeAspect="1"/>
          </p:cNvSpPr>
          <p:nvPr>
            <p:ph type="sldImg"/>
          </p:nvPr>
        </p:nvSpPr>
        <p:spPr>
          <a:ln/>
        </p:spPr>
      </p:sp>
      <p:sp>
        <p:nvSpPr>
          <p:cNvPr id="36249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RICK: Yes, we helped start Crossroads International Church in 2006 and I serve as the pastor-teacher.</a:t>
            </a:r>
          </a:p>
        </p:txBody>
      </p:sp>
      <p:sp>
        <p:nvSpPr>
          <p:cNvPr id="362499" name="Slide Number Placeholder 3"/>
          <p:cNvSpPr>
            <a:spLocks noGrp="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1AF77CB-318B-904B-AE12-5A664B02F7F9}" type="slidenum">
              <a:rPr lang="en-US" sz="1200">
                <a:solidFill>
                  <a:srgbClr val="000000"/>
                </a:solidFill>
                <a:latin typeface="Calibri" charset="0"/>
              </a:rPr>
              <a:pPr eaLnBrk="1" hangingPunct="1"/>
              <a:t>38</a:t>
            </a:fld>
            <a:endParaRPr lang="en-US" sz="1200">
              <a:solidFill>
                <a:srgbClr val="000000"/>
              </a:solidFill>
              <a:latin typeface="Calibri"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Slide Image Placeholder 1"/>
          <p:cNvSpPr>
            <a:spLocks noGrp="1" noRot="1" noChangeAspect="1"/>
          </p:cNvSpPr>
          <p:nvPr>
            <p:ph type="sldImg"/>
          </p:nvPr>
        </p:nvSpPr>
        <p:spPr>
          <a:ln/>
        </p:spPr>
      </p:sp>
      <p:sp>
        <p:nvSpPr>
          <p:cNvPr id="36454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One special joy is mentoring my students who serve with us at church and led ministries to youth, children, home groups, and the worship team.</a:t>
            </a:r>
          </a:p>
        </p:txBody>
      </p:sp>
      <p:sp>
        <p:nvSpPr>
          <p:cNvPr id="364547" name="Slide Number Placeholder 3"/>
          <p:cNvSpPr>
            <a:spLocks noGrp="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F2A942-BCFB-264E-A33A-3A84406082A2}" type="slidenum">
              <a:rPr lang="en-US" sz="1200">
                <a:solidFill>
                  <a:srgbClr val="000000"/>
                </a:solidFill>
                <a:latin typeface="Calibri" charset="0"/>
              </a:rPr>
              <a:pPr eaLnBrk="1" hangingPunct="1"/>
              <a:t>39</a:t>
            </a:fld>
            <a:endParaRPr lang="en-US" sz="1200">
              <a:solidFill>
                <a:srgbClr val="000000"/>
              </a:solidFill>
              <a:latin typeface="Calibri"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2"/>
          <p:cNvSpPr>
            <a:spLocks noGrp="1" noRot="1" noChangeAspect="1" noChangeArrowheads="1" noTextEdit="1"/>
          </p:cNvSpPr>
          <p:nvPr>
            <p:ph type="sldImg"/>
          </p:nvPr>
        </p:nvSpPr>
        <p:spPr>
          <a:xfrm>
            <a:off x="1150938" y="692150"/>
            <a:ext cx="4556125" cy="3416300"/>
          </a:xfrm>
          <a:ln/>
        </p:spPr>
      </p:sp>
      <p:sp>
        <p:nvSpPr>
          <p:cNvPr id="41267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Slide Image Placeholder 1"/>
          <p:cNvSpPr>
            <a:spLocks noGrp="1" noRot="1" noChangeAspect="1"/>
          </p:cNvSpPr>
          <p:nvPr>
            <p:ph type="sldImg"/>
          </p:nvPr>
        </p:nvSpPr>
        <p:spPr>
          <a:ln/>
        </p:spPr>
      </p:sp>
      <p:sp>
        <p:nvSpPr>
          <p:cNvPr id="368642"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r>
              <a:rPr lang="en-US" dirty="0">
                <a:latin typeface="Arial" charset="0"/>
                <a:ea typeface="ＭＳ Ｐゴシック" charset="0"/>
                <a:cs typeface="ＭＳ Ｐゴシック" charset="0"/>
              </a:rPr>
              <a:t>I also lead the woman</a:t>
            </a:r>
            <a:r>
              <a:rPr lang="uk-UA"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s Precept Bible study at our church</a:t>
            </a:r>
          </a:p>
        </p:txBody>
      </p:sp>
      <p:sp>
        <p:nvSpPr>
          <p:cNvPr id="368643" name="Slide Number Placeholder 3"/>
          <p:cNvSpPr>
            <a:spLocks noGrp="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982CA59-476C-C447-A28E-853EE0FA4BC7}" type="slidenum">
              <a:rPr lang="en-US" sz="1200">
                <a:solidFill>
                  <a:srgbClr val="000000"/>
                </a:solidFill>
                <a:latin typeface="Calibri" charset="0"/>
              </a:rPr>
              <a:pPr eaLnBrk="1" hangingPunct="1"/>
              <a:t>41</a:t>
            </a:fld>
            <a:endParaRPr lang="en-US" sz="1200">
              <a:solidFill>
                <a:srgbClr val="000000"/>
              </a:solidFill>
              <a:latin typeface="Calibri"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0527EA-A497-0349-9597-0C6F3B188202}" type="slidenum">
              <a:rPr lang="en-US" sz="1200">
                <a:solidFill>
                  <a:prstClr val="black"/>
                </a:solidFill>
              </a:rPr>
              <a:pPr eaLnBrk="1" hangingPunct="1"/>
              <a:t>43</a:t>
            </a:fld>
            <a:endParaRPr lang="en-US" sz="1200">
              <a:solidFill>
                <a:prstClr val="black"/>
              </a:solidFill>
            </a:endParaRPr>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CF757E9-D89A-5843-918A-D7E0BFEA6F1A}" type="slidenum">
              <a:rPr lang="en-US" sz="1200">
                <a:solidFill>
                  <a:srgbClr val="000000"/>
                </a:solidFill>
                <a:latin typeface="Arial" charset="0"/>
              </a:rPr>
              <a:pPr eaLnBrk="1" hangingPunct="1"/>
              <a:t>44</a:t>
            </a:fld>
            <a:endParaRPr lang="en-US" sz="1200">
              <a:solidFill>
                <a:srgbClr val="000000"/>
              </a:solidFill>
              <a:latin typeface="Arial"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F2D056C-C6A8-6C42-817D-3F9040CBC9B7}" type="slidenum">
              <a:rPr lang="en-US" sz="1200">
                <a:solidFill>
                  <a:prstClr val="black"/>
                </a:solidFill>
              </a:rPr>
              <a:pPr eaLnBrk="1" hangingPunct="1"/>
              <a:t>45</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CC8A1D6-88DB-8549-A35B-E5F25B705D68}" type="slidenum">
              <a:rPr lang="en-US" sz="1200">
                <a:solidFill>
                  <a:srgbClr val="000000"/>
                </a:solidFill>
              </a:rPr>
              <a:pPr eaLnBrk="1" hangingPunct="1"/>
              <a:t>47</a:t>
            </a:fld>
            <a:endParaRPr lang="en-US" sz="1200">
              <a:solidFill>
                <a:srgbClr val="000000"/>
              </a:solidFill>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1" name="Rectangle 2"/>
          <p:cNvSpPr>
            <a:spLocks noGrp="1" noRot="1" noChangeAspect="1" noChangeArrowheads="1" noTextEdit="1"/>
          </p:cNvSpPr>
          <p:nvPr>
            <p:ph type="sldImg"/>
          </p:nvPr>
        </p:nvSpPr>
        <p:spPr>
          <a:xfrm>
            <a:off x="1150938" y="692150"/>
            <a:ext cx="4556125" cy="3416300"/>
          </a:xfrm>
          <a:ln/>
        </p:spPr>
      </p:sp>
      <p:sp>
        <p:nvSpPr>
          <p:cNvPr id="38400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phrase “the times of the Gentiles” does not appear in Daniel but Jesus used this phrase in Luke 21:24 (see slide 21) to refer to the period designated by Daniel when Gentile nations will rule over Jerusalem until Christ reigns from this city. It began when Nebuchadnezzar destroyed Jerusalem in 586 BC and will continue until Messiah rules over the city.</a:t>
            </a:r>
          </a:p>
        </p:txBody>
      </p:sp>
      <p:sp>
        <p:nvSpPr>
          <p:cNvPr id="4" name="Slide Number Placeholder 3"/>
          <p:cNvSpPr>
            <a:spLocks noGrp="1"/>
          </p:cNvSpPr>
          <p:nvPr>
            <p:ph type="sldNum" sz="quarter" idx="5"/>
          </p:nvPr>
        </p:nvSpPr>
        <p:spPr/>
        <p:txBody>
          <a:bodyPr/>
          <a:lstStyle/>
          <a:p>
            <a:pPr>
              <a:defRPr/>
            </a:pPr>
            <a:fld id="{A63ABCA3-C2D5-FC4E-940F-0D7933C38334}" type="slidenum">
              <a:rPr lang="en-US" smtClean="0"/>
              <a:pPr>
                <a:defRPr/>
              </a:pPr>
              <a:t>4</a:t>
            </a:fld>
            <a:endParaRPr lang="en-US"/>
          </a:p>
        </p:txBody>
      </p:sp>
    </p:spTree>
    <p:extLst>
      <p:ext uri="{BB962C8B-B14F-4D97-AF65-F5344CB8AC3E}">
        <p14:creationId xmlns:p14="http://schemas.microsoft.com/office/powerpoint/2010/main" val="17674159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49" name="Rectangle 7"/>
          <p:cNvSpPr>
            <a:spLocks noGrp="1" noChangeArrowheads="1"/>
          </p:cNvSpPr>
          <p:nvPr>
            <p:ph type="sldNum" sz="quarter" idx="5"/>
          </p:nvPr>
        </p:nvSpPr>
        <p:spPr>
          <a:xfrm>
            <a:off x="3884613" y="8685213"/>
            <a:ext cx="29718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E5DA110-2AC5-E040-A2A1-AC65B0C7989C}" type="slidenum">
              <a:rPr lang="en-US" sz="1200">
                <a:solidFill>
                  <a:srgbClr val="000000"/>
                </a:solidFill>
                <a:latin typeface="Comic Sans MS" charset="0"/>
              </a:rPr>
              <a:pPr eaLnBrk="1" hangingPunct="1"/>
              <a:t>49</a:t>
            </a:fld>
            <a:endParaRPr lang="en-US" sz="1200">
              <a:solidFill>
                <a:srgbClr val="000000"/>
              </a:solidFill>
              <a:latin typeface="Comic Sans MS" charset="0"/>
            </a:endParaRPr>
          </a:p>
        </p:txBody>
      </p:sp>
      <p:sp>
        <p:nvSpPr>
          <p:cNvPr id="386050" name="Rectangle 2"/>
          <p:cNvSpPr>
            <a:spLocks noGrp="1" noRot="1" noChangeAspect="1" noChangeArrowheads="1"/>
          </p:cNvSpPr>
          <p:nvPr>
            <p:ph type="sldImg"/>
          </p:nvPr>
        </p:nvSpPr>
        <p:spPr>
          <a:xfrm>
            <a:off x="1150938" y="692150"/>
            <a:ext cx="4556125" cy="3416300"/>
          </a:xfrm>
          <a:solidFill>
            <a:srgbClr val="FFFFFF"/>
          </a:solidFill>
          <a:ln/>
        </p:spPr>
      </p:sp>
      <p:sp>
        <p:nvSpPr>
          <p:cNvPr id="386051" name="Rectangle 3"/>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Slides 13 and 127 repeated</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910723-F839-D74F-9C59-4749EF5D855E}" type="slidenum">
              <a:rPr lang="en-US" sz="1200">
                <a:solidFill>
                  <a:srgbClr val="000000"/>
                </a:solidFill>
                <a:latin typeface="Comic Sans MS" charset="0"/>
              </a:rPr>
              <a:pPr eaLnBrk="1" hangingPunct="1"/>
              <a:t>50</a:t>
            </a:fld>
            <a:endParaRPr lang="en-US" sz="1200">
              <a:solidFill>
                <a:srgbClr val="000000"/>
              </a:solidFill>
              <a:latin typeface="Comic Sans MS" charset="0"/>
            </a:endParaRPr>
          </a:p>
        </p:txBody>
      </p:sp>
      <p:sp>
        <p:nvSpPr>
          <p:cNvPr id="388098" name="Rectangle 2"/>
          <p:cNvSpPr>
            <a:spLocks noGrp="1" noRot="1" noChangeAspect="1" noChangeArrowheads="1"/>
          </p:cNvSpPr>
          <p:nvPr>
            <p:ph type="sldImg"/>
          </p:nvPr>
        </p:nvSpPr>
        <p:spPr>
          <a:solidFill>
            <a:srgbClr val="FFFFFF"/>
          </a:solidFill>
          <a:ln/>
        </p:spPr>
      </p:sp>
      <p:sp>
        <p:nvSpPr>
          <p:cNvPr id="3880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6CF54FA-F0C9-FA49-9D00-DF8728F02786}" type="slidenum">
              <a:rPr lang="en-US" sz="1200">
                <a:solidFill>
                  <a:srgbClr val="000000"/>
                </a:solidFill>
                <a:latin typeface="Comic Sans MS" charset="0"/>
              </a:rPr>
              <a:pPr eaLnBrk="1" hangingPunct="1"/>
              <a:t>51</a:t>
            </a:fld>
            <a:endParaRPr lang="en-US" sz="1200">
              <a:solidFill>
                <a:srgbClr val="000000"/>
              </a:solidFill>
              <a:latin typeface="Comic Sans MS" charset="0"/>
            </a:endParaRPr>
          </a:p>
        </p:txBody>
      </p:sp>
      <p:sp>
        <p:nvSpPr>
          <p:cNvPr id="390146" name="Rectangle 2"/>
          <p:cNvSpPr>
            <a:spLocks noGrp="1" noRot="1" noChangeAspect="1" noChangeArrowheads="1"/>
          </p:cNvSpPr>
          <p:nvPr>
            <p:ph type="sldImg"/>
          </p:nvPr>
        </p:nvSpPr>
        <p:spPr>
          <a:xfrm>
            <a:off x="1150938" y="692150"/>
            <a:ext cx="4556125" cy="3416300"/>
          </a:xfrm>
          <a:solidFill>
            <a:srgbClr val="FFFFFF"/>
          </a:solidFill>
          <a:ln/>
        </p:spPr>
      </p:sp>
      <p:sp>
        <p:nvSpPr>
          <p:cNvPr id="3901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637E81B-56B0-E047-8063-4B202317667E}" type="slidenum">
              <a:rPr lang="en-US" sz="1200">
                <a:solidFill>
                  <a:srgbClr val="000000"/>
                </a:solidFill>
                <a:latin typeface="Comic Sans MS" charset="0"/>
              </a:rPr>
              <a:pPr eaLnBrk="1" hangingPunct="1"/>
              <a:t>52</a:t>
            </a:fld>
            <a:endParaRPr lang="en-US" sz="1200">
              <a:solidFill>
                <a:srgbClr val="000000"/>
              </a:solidFill>
              <a:latin typeface="Comic Sans MS" charset="0"/>
            </a:endParaRPr>
          </a:p>
        </p:txBody>
      </p:sp>
      <p:sp>
        <p:nvSpPr>
          <p:cNvPr id="392194" name="Rectangle 2"/>
          <p:cNvSpPr>
            <a:spLocks noGrp="1" noRot="1" noChangeAspect="1" noChangeArrowheads="1"/>
          </p:cNvSpPr>
          <p:nvPr>
            <p:ph type="sldImg"/>
          </p:nvPr>
        </p:nvSpPr>
        <p:spPr>
          <a:xfrm>
            <a:off x="1150938" y="692150"/>
            <a:ext cx="4556125" cy="3416300"/>
          </a:xfrm>
          <a:solidFill>
            <a:srgbClr val="FFFFFF"/>
          </a:solidFill>
          <a:ln/>
        </p:spPr>
      </p:sp>
      <p:sp>
        <p:nvSpPr>
          <p:cNvPr id="392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6A5E981-F733-644A-9A45-46600FEC11FA}" type="slidenum">
              <a:rPr lang="en-GB" sz="1200">
                <a:solidFill>
                  <a:srgbClr val="FFFFFF"/>
                </a:solidFill>
                <a:latin typeface="Comic Sans MS" charset="0"/>
              </a:rPr>
              <a:pPr eaLnBrk="1" hangingPunct="1"/>
              <a:t>53</a:t>
            </a:fld>
            <a:endParaRPr lang="en-GB" sz="1200">
              <a:solidFill>
                <a:srgbClr val="FFFFFF"/>
              </a:solidFill>
              <a:latin typeface="Comic Sans MS" charset="0"/>
            </a:endParaRPr>
          </a:p>
        </p:txBody>
      </p:sp>
      <p:sp>
        <p:nvSpPr>
          <p:cNvPr id="394242" name="Rectangle 2"/>
          <p:cNvSpPr>
            <a:spLocks noGrp="1" noRot="1" noChangeAspect="1" noChangeArrowheads="1"/>
          </p:cNvSpPr>
          <p:nvPr>
            <p:ph type="sldImg"/>
          </p:nvPr>
        </p:nvSpPr>
        <p:spPr>
          <a:solidFill>
            <a:srgbClr val="FFFFFF"/>
          </a:solidFill>
          <a:ln/>
        </p:spPr>
      </p:sp>
      <p:sp>
        <p:nvSpPr>
          <p:cNvPr id="394243"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Creation in Genesis 1–2 is repeated In the Restored, New Creation in Rev 21–22</a:t>
            </a:r>
          </a:p>
          <a:p>
            <a:r>
              <a:rPr lang="en-US">
                <a:latin typeface="Times New Roman" charset="0"/>
                <a:ea typeface="ＭＳ Ｐゴシック" charset="0"/>
                <a:cs typeface="ＭＳ Ｐゴシック" charset="0"/>
              </a:rPr>
              <a:t>Man was created to rule over the fish, birds, and land animals (Gen. 1:28) but he gave over his rule over to the god of this world, Satan (2 Cor. 4:4)</a:t>
            </a:r>
          </a:p>
          <a:p>
            <a:r>
              <a:rPr lang="en-US">
                <a:latin typeface="Times New Roman" charset="0"/>
                <a:ea typeface="ＭＳ Ｐゴシック" charset="0"/>
                <a:cs typeface="ＭＳ Ｐゴシック" charset="0"/>
              </a:rPr>
              <a:t>However, this rule is restored during the 1000-year reign of the saints (Rev. 20:4-6)</a:t>
            </a:r>
          </a:p>
          <a:p>
            <a:r>
              <a:rPr lang="en-US">
                <a:latin typeface="Times New Roman" charset="0"/>
                <a:ea typeface="ＭＳ Ｐゴシック" charset="0"/>
                <a:cs typeface="ＭＳ Ｐゴシック" charset="0"/>
              </a:rPr>
              <a:t>But Christ is the central Person of history: both as Lamb (Redeemer) and as Lion (Ruler of all creation in the line of David)</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0A7B2C1-085E-0A4C-9ECE-4130CC861EE0}" type="slidenum">
              <a:rPr lang="en-GB" sz="1200">
                <a:solidFill>
                  <a:srgbClr val="FFFFFF"/>
                </a:solidFill>
                <a:latin typeface="Comic Sans MS" charset="0"/>
              </a:rPr>
              <a:pPr eaLnBrk="1" hangingPunct="1"/>
              <a:t>54</a:t>
            </a:fld>
            <a:endParaRPr lang="en-GB" sz="1200">
              <a:solidFill>
                <a:srgbClr val="FFFFFF"/>
              </a:solidFill>
              <a:latin typeface="Comic Sans MS" charset="0"/>
            </a:endParaRPr>
          </a:p>
        </p:txBody>
      </p:sp>
      <p:sp>
        <p:nvSpPr>
          <p:cNvPr id="396290" name="Rectangle 2"/>
          <p:cNvSpPr>
            <a:spLocks noGrp="1" noRot="1" noChangeAspect="1" noChangeArrowheads="1"/>
          </p:cNvSpPr>
          <p:nvPr>
            <p:ph type="sldImg"/>
          </p:nvPr>
        </p:nvSpPr>
        <p:spPr>
          <a:solidFill>
            <a:srgbClr val="FFFFFF"/>
          </a:solidFill>
          <a:ln/>
        </p:spPr>
      </p:sp>
      <p:sp>
        <p:nvSpPr>
          <p:cNvPr id="3962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___________</a:t>
            </a:r>
          </a:p>
          <a:p>
            <a:r>
              <a:rPr lang="en-US" dirty="0"/>
              <a:t>Common-401</a:t>
            </a:r>
          </a:p>
          <a:p>
            <a:r>
              <a:rPr lang="en-US" dirty="0"/>
              <a:t>OB-Babylonians</a:t>
            </a:r>
          </a:p>
          <a:p>
            <a:r>
              <a:rPr lang="en-US" dirty="0"/>
              <a:t>OS-27-Daniel-54</a:t>
            </a:r>
          </a:p>
        </p:txBody>
      </p:sp>
      <p:sp>
        <p:nvSpPr>
          <p:cNvPr id="4" name="Slide Number Placeholder 3"/>
          <p:cNvSpPr>
            <a:spLocks noGrp="1"/>
          </p:cNvSpPr>
          <p:nvPr>
            <p:ph type="sldNum" sz="quarter" idx="5"/>
          </p:nvPr>
        </p:nvSpPr>
        <p:spPr/>
        <p:txBody>
          <a:bodyPr/>
          <a:lstStyle/>
          <a:p>
            <a:pPr>
              <a:defRPr/>
            </a:pPr>
            <a:fld id="{A63ABCA3-C2D5-FC4E-940F-0D7933C38334}" type="slidenum">
              <a:rPr lang="en-US" smtClean="0"/>
              <a:pPr>
                <a:defRPr/>
              </a:pPr>
              <a:t>55</a:t>
            </a:fld>
            <a:endParaRPr lang="en-US"/>
          </a:p>
        </p:txBody>
      </p:sp>
    </p:spTree>
    <p:extLst>
      <p:ext uri="{BB962C8B-B14F-4D97-AF65-F5344CB8AC3E}">
        <p14:creationId xmlns:p14="http://schemas.microsoft.com/office/powerpoint/2010/main" val="34932038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___________</a:t>
            </a:r>
          </a:p>
          <a:p>
            <a:r>
              <a:rPr lang="en-US" dirty="0"/>
              <a:t>Common-401</a:t>
            </a:r>
          </a:p>
          <a:p>
            <a:r>
              <a:rPr lang="en-US" dirty="0"/>
              <a:t>OB-Babylonians</a:t>
            </a:r>
          </a:p>
          <a:p>
            <a:r>
              <a:rPr lang="en-US" dirty="0"/>
              <a:t>OS-27-Daniel-54</a:t>
            </a:r>
          </a:p>
          <a:p>
            <a:endParaRPr lang="en-US" dirty="0"/>
          </a:p>
        </p:txBody>
      </p:sp>
      <p:sp>
        <p:nvSpPr>
          <p:cNvPr id="4" name="Slide Number Placeholder 3"/>
          <p:cNvSpPr>
            <a:spLocks noGrp="1"/>
          </p:cNvSpPr>
          <p:nvPr>
            <p:ph type="sldNum" sz="quarter" idx="5"/>
          </p:nvPr>
        </p:nvSpPr>
        <p:spPr/>
        <p:txBody>
          <a:bodyPr/>
          <a:lstStyle/>
          <a:p>
            <a:pPr>
              <a:defRPr/>
            </a:pPr>
            <a:fld id="{A63ABCA3-C2D5-FC4E-940F-0D7933C38334}" type="slidenum">
              <a:rPr lang="en-US" smtClean="0"/>
              <a:pPr>
                <a:defRPr/>
              </a:pPr>
              <a:t>58</a:t>
            </a:fld>
            <a:endParaRPr lang="en-US"/>
          </a:p>
        </p:txBody>
      </p:sp>
    </p:spTree>
    <p:extLst>
      <p:ext uri="{BB962C8B-B14F-4D97-AF65-F5344CB8AC3E}">
        <p14:creationId xmlns:p14="http://schemas.microsoft.com/office/powerpoint/2010/main" val="239168551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8315CBF-2CCF-784E-979D-89E0CC64738E}"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In the 1980s, Saddam Hussein in Iraq sought to portray himself as the successor to Nebuchadnezzar.</a:t>
            </a: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BG-03-Table of Nations-43</a:t>
            </a:r>
          </a:p>
          <a:p>
            <a:r>
              <a:rPr lang="en-US" dirty="0">
                <a:latin typeface="Times New Roman" charset="0"/>
                <a:ea typeface="ＭＳ Ｐゴシック" charset="0"/>
                <a:cs typeface="ＭＳ Ｐゴシック" charset="0"/>
              </a:rPr>
              <a:t>OS-27-Daniel-59</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3405515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41926B5-3B28-744A-836B-1F683A213019}" type="slidenum">
              <a:rPr lang="en-US" sz="1200">
                <a:solidFill>
                  <a:srgbClr val="000000"/>
                </a:solidFill>
              </a:rPr>
              <a:pPr eaLnBrk="1" hangingPunct="1"/>
              <a:t>63</a:t>
            </a:fld>
            <a:endParaRPr lang="en-US" sz="1200">
              <a:solidFill>
                <a:srgbClr val="000000"/>
              </a:solidFill>
            </a:endParaRPr>
          </a:p>
        </p:txBody>
      </p:sp>
      <p:sp>
        <p:nvSpPr>
          <p:cNvPr id="406530" name="Rectangle 2"/>
          <p:cNvSpPr>
            <a:spLocks noGrp="1" noRot="1" noChangeAspect="1" noChangeArrowheads="1" noTextEdit="1"/>
          </p:cNvSpPr>
          <p:nvPr>
            <p:ph type="sldImg"/>
          </p:nvPr>
        </p:nvSpPr>
        <p:spPr>
          <a:ln/>
        </p:spPr>
      </p:sp>
      <p:sp>
        <p:nvSpPr>
          <p:cNvPr id="4065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Many kings utter similar declarations with Daniel’s prophecy as well.</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7C409B8-013C-FE40-A555-8A56367A00CA}" type="slidenum">
              <a:rPr lang="en-US" sz="1200">
                <a:solidFill>
                  <a:srgbClr val="000000"/>
                </a:solidFill>
              </a:rPr>
              <a:pPr eaLnBrk="1" hangingPunct="1"/>
              <a:t>64</a:t>
            </a:fld>
            <a:endParaRPr lang="en-US" sz="1200">
              <a:solidFill>
                <a:srgbClr val="000000"/>
              </a:solidFill>
            </a:endParaRPr>
          </a:p>
        </p:txBody>
      </p:sp>
      <p:sp>
        <p:nvSpPr>
          <p:cNvPr id="408578" name="Rectangle 2"/>
          <p:cNvSpPr>
            <a:spLocks noGrp="1" noRot="1" noChangeAspect="1" noChangeArrowheads="1" noTextEdit="1"/>
          </p:cNvSpPr>
          <p:nvPr>
            <p:ph type="sldImg"/>
          </p:nvPr>
        </p:nvSpPr>
        <p:spPr>
          <a:ln/>
        </p:spPr>
      </p:sp>
      <p:sp>
        <p:nvSpPr>
          <p:cNvPr id="4085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A1CE742-1110-514D-B9A5-F4317EED2DD7}" type="slidenum">
              <a:rPr lang="en-US" sz="1200">
                <a:solidFill>
                  <a:srgbClr val="000000"/>
                </a:solidFill>
              </a:rPr>
              <a:pPr eaLnBrk="1" hangingPunct="1"/>
              <a:t>65</a:t>
            </a:fld>
            <a:endParaRPr lang="en-US" sz="1200">
              <a:solidFill>
                <a:srgbClr val="000000"/>
              </a:solidFill>
            </a:endParaRPr>
          </a:p>
        </p:txBody>
      </p:sp>
      <p:sp>
        <p:nvSpPr>
          <p:cNvPr id="410626" name="Rectangle 2"/>
          <p:cNvSpPr>
            <a:spLocks noGrp="1" noRot="1" noChangeAspect="1" noChangeArrowheads="1" noTextEdit="1"/>
          </p:cNvSpPr>
          <p:nvPr>
            <p:ph type="sldImg"/>
          </p:nvPr>
        </p:nvSpPr>
        <p:spPr>
          <a:ln/>
        </p:spPr>
      </p:sp>
      <p:sp>
        <p:nvSpPr>
          <p:cNvPr id="4106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CE2187E-E71B-8744-8324-BBE5FCB182D8}" type="slidenum">
              <a:rPr lang="en-US" sz="1200">
                <a:solidFill>
                  <a:srgbClr val="000000"/>
                </a:solidFill>
              </a:rPr>
              <a:pPr eaLnBrk="1" hangingPunct="1"/>
              <a:t>66</a:t>
            </a:fld>
            <a:endParaRPr lang="en-US" sz="1200">
              <a:solidFill>
                <a:srgbClr val="000000"/>
              </a:solidFill>
            </a:endParaRPr>
          </a:p>
        </p:txBody>
      </p:sp>
      <p:sp>
        <p:nvSpPr>
          <p:cNvPr id="412674" name="Rectangle 2"/>
          <p:cNvSpPr>
            <a:spLocks noGrp="1" noRot="1" noChangeAspect="1" noChangeArrowheads="1" noTextEdit="1"/>
          </p:cNvSpPr>
          <p:nvPr>
            <p:ph type="sldImg"/>
          </p:nvPr>
        </p:nvSpPr>
        <p:spPr>
          <a:ln/>
        </p:spPr>
      </p:sp>
      <p:sp>
        <p:nvSpPr>
          <p:cNvPr id="4126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7A39442-D65D-C94E-A8E7-0B445E92912D}" type="slidenum">
              <a:rPr lang="en-US" sz="1200">
                <a:solidFill>
                  <a:srgbClr val="000000"/>
                </a:solidFill>
              </a:rPr>
              <a:pPr eaLnBrk="1" hangingPunct="1"/>
              <a:t>67</a:t>
            </a:fld>
            <a:endParaRPr lang="en-US" sz="1200">
              <a:solidFill>
                <a:srgbClr val="000000"/>
              </a:solidFill>
            </a:endParaRPr>
          </a:p>
        </p:txBody>
      </p:sp>
      <p:sp>
        <p:nvSpPr>
          <p:cNvPr id="414722" name="Rectangle 2"/>
          <p:cNvSpPr>
            <a:spLocks noGrp="1" noRot="1" noChangeAspect="1" noChangeArrowheads="1" noTextEdit="1"/>
          </p:cNvSpPr>
          <p:nvPr>
            <p:ph type="sldImg"/>
          </p:nvPr>
        </p:nvSpPr>
        <p:spPr>
          <a:ln/>
        </p:spPr>
      </p:sp>
      <p:sp>
        <p:nvSpPr>
          <p:cNvPr id="414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818C714-CADD-F245-B8B0-AACCDEE4DE95}" type="slidenum">
              <a:rPr lang="en-US" sz="1200">
                <a:solidFill>
                  <a:srgbClr val="000000"/>
                </a:solidFill>
              </a:rPr>
              <a:pPr eaLnBrk="1" hangingPunct="1"/>
              <a:t>68</a:t>
            </a:fld>
            <a:endParaRPr lang="en-US" sz="1200">
              <a:solidFill>
                <a:srgbClr val="000000"/>
              </a:solidFill>
            </a:endParaRPr>
          </a:p>
        </p:txBody>
      </p:sp>
      <p:sp>
        <p:nvSpPr>
          <p:cNvPr id="416770" name="Rectangle 2"/>
          <p:cNvSpPr>
            <a:spLocks noGrp="1" noRot="1" noChangeAspect="1" noChangeArrowheads="1" noTextEdit="1"/>
          </p:cNvSpPr>
          <p:nvPr>
            <p:ph type="sldImg"/>
          </p:nvPr>
        </p:nvSpPr>
        <p:spPr>
          <a:ln/>
        </p:spPr>
      </p:sp>
      <p:sp>
        <p:nvSpPr>
          <p:cNvPr id="416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77CFB63-9D1E-B84D-8BC6-2C0FFE599B22}" type="slidenum">
              <a:rPr lang="en-US" sz="1200">
                <a:solidFill>
                  <a:srgbClr val="000000"/>
                </a:solidFill>
              </a:rPr>
              <a:pPr eaLnBrk="1" hangingPunct="1"/>
              <a:t>69</a:t>
            </a:fld>
            <a:endParaRPr lang="en-US" sz="1200">
              <a:solidFill>
                <a:srgbClr val="000000"/>
              </a:solidFill>
            </a:endParaRPr>
          </a:p>
        </p:txBody>
      </p:sp>
      <p:sp>
        <p:nvSpPr>
          <p:cNvPr id="418818" name="Rectangle 2"/>
          <p:cNvSpPr>
            <a:spLocks noGrp="1" noRot="1" noChangeAspect="1" noChangeArrowheads="1" noTextEdit="1"/>
          </p:cNvSpPr>
          <p:nvPr>
            <p:ph type="sldImg"/>
          </p:nvPr>
        </p:nvSpPr>
        <p:spPr>
          <a:ln/>
        </p:spPr>
      </p:sp>
      <p:sp>
        <p:nvSpPr>
          <p:cNvPr id="4188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915F47-E3D1-1347-AD5B-EEFE18579923}" type="slidenum">
              <a:rPr lang="en-US" sz="1200">
                <a:solidFill>
                  <a:srgbClr val="000000"/>
                </a:solidFill>
              </a:rPr>
              <a:pPr eaLnBrk="1" hangingPunct="1"/>
              <a:t>70</a:t>
            </a:fld>
            <a:endParaRPr lang="en-US" sz="1200">
              <a:solidFill>
                <a:srgbClr val="000000"/>
              </a:solidFill>
            </a:endParaRPr>
          </a:p>
        </p:txBody>
      </p:sp>
      <p:sp>
        <p:nvSpPr>
          <p:cNvPr id="420866" name="Rectangle 2"/>
          <p:cNvSpPr>
            <a:spLocks noGrp="1" noRot="1" noChangeAspect="1" noChangeArrowheads="1" noTextEdit="1"/>
          </p:cNvSpPr>
          <p:nvPr>
            <p:ph type="sldImg"/>
          </p:nvPr>
        </p:nvSpPr>
        <p:spPr>
          <a:ln/>
        </p:spPr>
      </p:sp>
      <p:sp>
        <p:nvSpPr>
          <p:cNvPr id="4208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E1B19D4-DCD4-4340-A1E0-956B3931015A}" type="slidenum">
              <a:rPr lang="en-US" sz="1200">
                <a:solidFill>
                  <a:srgbClr val="000000"/>
                </a:solidFill>
              </a:rPr>
              <a:pPr eaLnBrk="1" hangingPunct="1"/>
              <a:t>71</a:t>
            </a:fld>
            <a:endParaRPr lang="en-US" sz="1200">
              <a:solidFill>
                <a:srgbClr val="000000"/>
              </a:solidFill>
            </a:endParaRPr>
          </a:p>
        </p:txBody>
      </p:sp>
      <p:sp>
        <p:nvSpPr>
          <p:cNvPr id="422914" name="Rectangle 2"/>
          <p:cNvSpPr>
            <a:spLocks noGrp="1" noRot="1" noChangeAspect="1" noChangeArrowheads="1" noTextEdit="1"/>
          </p:cNvSpPr>
          <p:nvPr>
            <p:ph type="sldImg"/>
          </p:nvPr>
        </p:nvSpPr>
        <p:spPr>
          <a:solidFill>
            <a:srgbClr val="FFFFFF"/>
          </a:solidFill>
          <a:ln/>
        </p:spPr>
      </p:sp>
      <p:sp>
        <p:nvSpPr>
          <p:cNvPr id="4229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E0704E2-1AA5-B64F-ACF9-3A662D10F94A}" type="slidenum">
              <a:rPr lang="en-US" sz="1200">
                <a:solidFill>
                  <a:srgbClr val="000000"/>
                </a:solidFill>
              </a:rPr>
              <a:pPr eaLnBrk="1" hangingPunct="1"/>
              <a:t>72</a:t>
            </a:fld>
            <a:endParaRPr lang="en-US" sz="1200">
              <a:solidFill>
                <a:srgbClr val="000000"/>
              </a:solidFill>
            </a:endParaRPr>
          </a:p>
        </p:txBody>
      </p:sp>
      <p:sp>
        <p:nvSpPr>
          <p:cNvPr id="424962" name="Rectangle 2"/>
          <p:cNvSpPr>
            <a:spLocks noGrp="1" noRot="1" noChangeAspect="1" noChangeArrowheads="1" noTextEdit="1"/>
          </p:cNvSpPr>
          <p:nvPr>
            <p:ph type="sldImg"/>
          </p:nvPr>
        </p:nvSpPr>
        <p:spPr>
          <a:ln/>
        </p:spPr>
      </p:sp>
      <p:sp>
        <p:nvSpPr>
          <p:cNvPr id="4249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C926795-8C5D-9841-93A2-CBCE46A3374F}" type="slidenum">
              <a:rPr lang="en-US" sz="1200">
                <a:solidFill>
                  <a:srgbClr val="000000"/>
                </a:solidFill>
              </a:rPr>
              <a:pPr eaLnBrk="1" hangingPunct="1"/>
              <a:t>73</a:t>
            </a:fld>
            <a:endParaRPr lang="en-US" sz="1200">
              <a:solidFill>
                <a:srgbClr val="000000"/>
              </a:solidFill>
            </a:endParaRPr>
          </a:p>
        </p:txBody>
      </p:sp>
      <p:sp>
        <p:nvSpPr>
          <p:cNvPr id="427010" name="Rectangle 2"/>
          <p:cNvSpPr>
            <a:spLocks noGrp="1" noRot="1" noChangeAspect="1" noChangeArrowheads="1" noTextEdit="1"/>
          </p:cNvSpPr>
          <p:nvPr>
            <p:ph type="sldImg"/>
          </p:nvPr>
        </p:nvSpPr>
        <p:spPr>
          <a:ln/>
        </p:spPr>
      </p:sp>
      <p:sp>
        <p:nvSpPr>
          <p:cNvPr id="4270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2" charset="0"/>
                <a:ea typeface="ＭＳ Ｐゴシック" pitchFamily="-112" charset="-128"/>
                <a:cs typeface="ＭＳ Ｐゴシック" pitchFamily="-112" charset="-128"/>
              </a:rPr>
              <a:t>Daniel 9:24-27 (NLT): “A period of seventy sets of seven has been decreed for your people and your holy city to finish their rebellion, to put an end to their sin, to atone for their guilt, to bring in everlasting righteousness, to confirm the prophetic vision, and to anoint the Most Holy Place. </a:t>
            </a:r>
            <a:r>
              <a:rPr lang="en-US" sz="1200" b="1" kern="1200" baseline="30000" dirty="0">
                <a:solidFill>
                  <a:schemeClr val="tx1"/>
                </a:solidFill>
                <a:effectLst/>
                <a:latin typeface="Times New Roman" pitchFamily="-112" charset="0"/>
                <a:ea typeface="ＭＳ Ｐゴシック" pitchFamily="-112" charset="-128"/>
                <a:cs typeface="ＭＳ Ｐゴシック" pitchFamily="-112" charset="-128"/>
              </a:rPr>
              <a:t>25</a:t>
            </a:r>
            <a:r>
              <a:rPr lang="en-US" sz="1200" kern="1200" dirty="0">
                <a:solidFill>
                  <a:schemeClr val="tx1"/>
                </a:solidFill>
                <a:effectLst/>
                <a:latin typeface="Times New Roman" pitchFamily="-112" charset="0"/>
                <a:ea typeface="ＭＳ Ｐゴシック" pitchFamily="-112" charset="-128"/>
                <a:cs typeface="ＭＳ Ｐゴシック" pitchFamily="-112" charset="-128"/>
              </a:rPr>
              <a:t> Now listen and understand! Seven sets of seven plus sixty-two sets of seven will pass from the time the command is given to rebuild Jerusalem until a ruler—the Anointed One—comes. Jerusalem will be rebuilt with streets and strong defenses, despite the perilous times.</a:t>
            </a:r>
          </a:p>
          <a:p>
            <a:r>
              <a:rPr lang="en-US" sz="1200" b="1" kern="1200" baseline="30000" dirty="0">
                <a:solidFill>
                  <a:schemeClr val="tx1"/>
                </a:solidFill>
                <a:effectLst/>
                <a:latin typeface="Times New Roman" pitchFamily="-112" charset="0"/>
                <a:ea typeface="ＭＳ Ｐゴシック" pitchFamily="-112" charset="-128"/>
                <a:cs typeface="ＭＳ Ｐゴシック" pitchFamily="-112" charset="-128"/>
              </a:rPr>
              <a:t>26</a:t>
            </a:r>
            <a:r>
              <a:rPr lang="en-US" sz="1200" kern="1200" dirty="0">
                <a:solidFill>
                  <a:schemeClr val="tx1"/>
                </a:solidFill>
                <a:effectLst/>
                <a:latin typeface="Times New Roman" pitchFamily="-112" charset="0"/>
                <a:ea typeface="ＭＳ Ｐゴシック" pitchFamily="-112" charset="-128"/>
                <a:cs typeface="ＭＳ Ｐゴシック" pitchFamily="-112" charset="-128"/>
              </a:rPr>
              <a:t>  After this period of sixty-two sets of seven, the Anointed One will be killed, appearing to have accomplished nothing, and a ruler will arise whose armies will destroy the city and the Temple. The end will come with a flood, and war and its miseries are decreed from that time to the very end. </a:t>
            </a:r>
            <a:r>
              <a:rPr lang="en-US" sz="1200" b="1" kern="1200" baseline="30000" dirty="0">
                <a:solidFill>
                  <a:schemeClr val="tx1"/>
                </a:solidFill>
                <a:effectLst/>
                <a:latin typeface="Times New Roman" pitchFamily="-112" charset="0"/>
                <a:ea typeface="ＭＳ Ｐゴシック" pitchFamily="-112" charset="-128"/>
                <a:cs typeface="ＭＳ Ｐゴシック" pitchFamily="-112" charset="-128"/>
              </a:rPr>
              <a:t>27</a:t>
            </a:r>
            <a:r>
              <a:rPr lang="en-US" sz="1200" kern="1200" dirty="0">
                <a:solidFill>
                  <a:schemeClr val="tx1"/>
                </a:solidFill>
                <a:effectLst/>
                <a:latin typeface="Times New Roman" pitchFamily="-112" charset="0"/>
                <a:ea typeface="ＭＳ Ｐゴシック" pitchFamily="-112" charset="-128"/>
                <a:cs typeface="ＭＳ Ｐゴシック" pitchFamily="-112" charset="-128"/>
              </a:rPr>
              <a:t> The ruler will make a treaty with the people for a period of one set of seven, but after half this time, he will put an end to the sacrifices and offerings. And as a climax to all his terrible deeds, he will set up a sacrilegious object that causes desecration, until the fate decreed for this defiler is finally poured out on him.”</a:t>
            </a: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________________</a:t>
            </a:r>
          </a:p>
          <a:p>
            <a:endParaRPr lang="en-US" sz="1200" kern="1200" dirty="0">
              <a:solidFill>
                <a:schemeClr val="tx1"/>
              </a:solidFill>
              <a:effectLst/>
              <a:latin typeface="Times New Roman" pitchFamily="-112" charset="0"/>
              <a:ea typeface="ＭＳ Ｐゴシック" pitchFamily="-112" charset="-128"/>
              <a:cs typeface="ＭＳ Ｐゴシック" pitchFamily="-112" charset="-128"/>
            </a:endParaRPr>
          </a:p>
          <a:p>
            <a:endParaRPr lang="en-US" sz="1200" kern="1200" dirty="0">
              <a:solidFill>
                <a:schemeClr val="tx1"/>
              </a:solidFill>
              <a:effectLst/>
              <a:latin typeface="Times New Roman" pitchFamily="-112" charset="0"/>
              <a:ea typeface="ＭＳ Ｐゴシック" pitchFamily="-112" charset="-128"/>
              <a:cs typeface="ＭＳ Ｐゴシック" pitchFamily="-112" charset="-128"/>
            </a:endParaRPr>
          </a:p>
          <a:p>
            <a:endParaRPr lang="en-US" dirty="0"/>
          </a:p>
        </p:txBody>
      </p:sp>
      <p:sp>
        <p:nvSpPr>
          <p:cNvPr id="4" name="Slide Number Placeholder 3"/>
          <p:cNvSpPr>
            <a:spLocks noGrp="1"/>
          </p:cNvSpPr>
          <p:nvPr>
            <p:ph type="sldNum" sz="quarter" idx="5"/>
          </p:nvPr>
        </p:nvSpPr>
        <p:spPr/>
        <p:txBody>
          <a:bodyPr/>
          <a:lstStyle/>
          <a:p>
            <a:pPr>
              <a:defRPr/>
            </a:pPr>
            <a:fld id="{A63ABCA3-C2D5-FC4E-940F-0D7933C38334}" type="slidenum">
              <a:rPr lang="en-US" smtClean="0"/>
              <a:pPr>
                <a:defRPr/>
              </a:pPr>
              <a:t>6</a:t>
            </a:fld>
            <a:endParaRPr lang="en-US"/>
          </a:p>
        </p:txBody>
      </p:sp>
    </p:spTree>
    <p:extLst>
      <p:ext uri="{BB962C8B-B14F-4D97-AF65-F5344CB8AC3E}">
        <p14:creationId xmlns:p14="http://schemas.microsoft.com/office/powerpoint/2010/main" val="247348918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D83F845-DA09-3045-93A1-75B72D0C1D64}" type="slidenum">
              <a:rPr lang="en-US" sz="1200">
                <a:solidFill>
                  <a:srgbClr val="000000"/>
                </a:solidFill>
              </a:rPr>
              <a:pPr eaLnBrk="1" hangingPunct="1"/>
              <a:t>74</a:t>
            </a:fld>
            <a:endParaRPr lang="en-US" sz="1200">
              <a:solidFill>
                <a:srgbClr val="000000"/>
              </a:solidFill>
            </a:endParaRPr>
          </a:p>
        </p:txBody>
      </p:sp>
      <p:sp>
        <p:nvSpPr>
          <p:cNvPr id="429058" name="Rectangle 2"/>
          <p:cNvSpPr>
            <a:spLocks noGrp="1" noRot="1" noChangeAspect="1" noChangeArrowheads="1" noTextEdit="1"/>
          </p:cNvSpPr>
          <p:nvPr>
            <p:ph type="sldImg"/>
          </p:nvPr>
        </p:nvSpPr>
        <p:spPr>
          <a:ln/>
        </p:spPr>
      </p:sp>
      <p:sp>
        <p:nvSpPr>
          <p:cNvPr id="429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A2D6CFF-354B-824C-91DE-BFF4E470B98D}" type="slidenum">
              <a:rPr lang="en-US" sz="1200">
                <a:solidFill>
                  <a:srgbClr val="000000"/>
                </a:solidFill>
              </a:rPr>
              <a:pPr eaLnBrk="1" hangingPunct="1"/>
              <a:t>75</a:t>
            </a:fld>
            <a:endParaRPr lang="en-US" sz="1200">
              <a:solidFill>
                <a:srgbClr val="000000"/>
              </a:solidFill>
            </a:endParaRPr>
          </a:p>
        </p:txBody>
      </p:sp>
      <p:sp>
        <p:nvSpPr>
          <p:cNvPr id="431106" name="Rectangle 2"/>
          <p:cNvSpPr>
            <a:spLocks noGrp="1" noRot="1" noChangeAspect="1" noChangeArrowheads="1" noTextEdit="1"/>
          </p:cNvSpPr>
          <p:nvPr>
            <p:ph type="sldImg"/>
          </p:nvPr>
        </p:nvSpPr>
        <p:spPr>
          <a:ln/>
        </p:spPr>
      </p:sp>
      <p:sp>
        <p:nvSpPr>
          <p:cNvPr id="431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65A2177-231F-FC47-8FD1-C9C404FDDE37}" type="slidenum">
              <a:rPr lang="en-US" sz="1200">
                <a:solidFill>
                  <a:srgbClr val="000000"/>
                </a:solidFill>
              </a:rPr>
              <a:pPr eaLnBrk="1" hangingPunct="1"/>
              <a:t>76</a:t>
            </a:fld>
            <a:endParaRPr lang="en-US" sz="1200">
              <a:solidFill>
                <a:srgbClr val="000000"/>
              </a:solidFill>
            </a:endParaRPr>
          </a:p>
        </p:txBody>
      </p:sp>
      <p:sp>
        <p:nvSpPr>
          <p:cNvPr id="433154" name="Rectangle 2"/>
          <p:cNvSpPr>
            <a:spLocks noGrp="1" noRot="1" noChangeAspect="1" noChangeArrowheads="1" noTextEdit="1"/>
          </p:cNvSpPr>
          <p:nvPr>
            <p:ph type="sldImg"/>
          </p:nvPr>
        </p:nvSpPr>
        <p:spPr>
          <a:ln/>
        </p:spPr>
      </p:sp>
      <p:sp>
        <p:nvSpPr>
          <p:cNvPr id="433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EB1A0C6-6F63-1143-8023-68B6D5CBDB12}" type="slidenum">
              <a:rPr lang="en-US" sz="1200">
                <a:solidFill>
                  <a:srgbClr val="000000"/>
                </a:solidFill>
              </a:rPr>
              <a:pPr eaLnBrk="1" hangingPunct="1"/>
              <a:t>77</a:t>
            </a:fld>
            <a:endParaRPr lang="en-US" sz="1200">
              <a:solidFill>
                <a:srgbClr val="000000"/>
              </a:solidFill>
            </a:endParaRPr>
          </a:p>
        </p:txBody>
      </p:sp>
      <p:sp>
        <p:nvSpPr>
          <p:cNvPr id="435202" name="Rectangle 2"/>
          <p:cNvSpPr>
            <a:spLocks noGrp="1" noRot="1" noChangeAspect="1" noChangeArrowheads="1" noTextEdit="1"/>
          </p:cNvSpPr>
          <p:nvPr>
            <p:ph type="sldImg"/>
          </p:nvPr>
        </p:nvSpPr>
        <p:spPr>
          <a:ln/>
        </p:spPr>
      </p:sp>
      <p:sp>
        <p:nvSpPr>
          <p:cNvPr id="435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6CFFBBA-7CFF-334B-A867-B2BE3DA5C45F}" type="slidenum">
              <a:rPr lang="en-US" sz="1200">
                <a:solidFill>
                  <a:srgbClr val="000000"/>
                </a:solidFill>
              </a:rPr>
              <a:pPr eaLnBrk="1" hangingPunct="1"/>
              <a:t>83</a:t>
            </a:fld>
            <a:endParaRPr lang="en-US" sz="1200">
              <a:solidFill>
                <a:srgbClr val="000000"/>
              </a:solidFill>
            </a:endParaRPr>
          </a:p>
        </p:txBody>
      </p:sp>
      <p:sp>
        <p:nvSpPr>
          <p:cNvPr id="442370" name="Rectangle 2"/>
          <p:cNvSpPr>
            <a:spLocks noGrp="1" noRot="1" noChangeAspect="1" noChangeArrowheads="1" noTextEdit="1"/>
          </p:cNvSpPr>
          <p:nvPr>
            <p:ph type="sldImg"/>
          </p:nvPr>
        </p:nvSpPr>
        <p:spPr>
          <a:ln/>
        </p:spPr>
      </p:sp>
      <p:sp>
        <p:nvSpPr>
          <p:cNvPr id="442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Times New Roman" charset="0"/>
                <a:ea typeface="ＭＳ Ｐゴシック" charset="0"/>
                <a:cs typeface="ＭＳ Ｐゴシック" charset="0"/>
              </a:rPr>
              <a:t>Why the Exile?</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0237F31-E202-3944-897E-CD6CE2EFE1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4866" name="Rectangle 2"/>
          <p:cNvSpPr>
            <a:spLocks noGrp="1" noRot="1" noChangeAspect="1" noChangeArrowheads="1"/>
          </p:cNvSpPr>
          <p:nvPr>
            <p:ph type="sldImg"/>
          </p:nvPr>
        </p:nvSpPr>
        <p:spPr>
          <a:solidFill>
            <a:srgbClr val="FFFFFF"/>
          </a:solidFill>
          <a:ln/>
        </p:spPr>
      </p:sp>
      <p:sp>
        <p:nvSpPr>
          <p:cNvPr id="164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2017990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2C729BF-299A-E44A-964D-96FEA25B58B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6914" name="Rectangle 2"/>
          <p:cNvSpPr>
            <a:spLocks noGrp="1" noRot="1" noChangeAspect="1" noChangeArrowheads="1"/>
          </p:cNvSpPr>
          <p:nvPr>
            <p:ph type="sldImg"/>
          </p:nvPr>
        </p:nvSpPr>
        <p:spPr>
          <a:solidFill>
            <a:srgbClr val="FFFFFF"/>
          </a:solidFill>
          <a:ln/>
        </p:spPr>
      </p:sp>
      <p:sp>
        <p:nvSpPr>
          <p:cNvPr id="1669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323598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DE0E123-C618-C049-9671-A835AC23361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8962" name="Rectangle 2"/>
          <p:cNvSpPr>
            <a:spLocks noGrp="1" noRot="1" noChangeAspect="1" noChangeArrowheads="1"/>
          </p:cNvSpPr>
          <p:nvPr>
            <p:ph type="sldImg"/>
          </p:nvPr>
        </p:nvSpPr>
        <p:spPr>
          <a:solidFill>
            <a:srgbClr val="FFFFFF"/>
          </a:solidFill>
          <a:ln/>
        </p:spPr>
      </p:sp>
      <p:sp>
        <p:nvSpPr>
          <p:cNvPr id="1689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7293126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F6A2A57-5079-D942-8D5D-AF0DD4C6BCE7}" type="slidenum">
              <a:rPr lang="en-US" sz="1200">
                <a:solidFill>
                  <a:srgbClr val="000000"/>
                </a:solidFill>
              </a:rPr>
              <a:pPr eaLnBrk="1" hangingPunct="1"/>
              <a:t>87</a:t>
            </a:fld>
            <a:endParaRPr lang="en-US" sz="1200">
              <a:solidFill>
                <a:srgbClr val="000000"/>
              </a:solidFill>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B67426C-3A52-F546-BBAE-5850B08AD7FA}" type="slidenum">
              <a:rPr lang="en-US" sz="1200">
                <a:solidFill>
                  <a:prstClr val="black"/>
                </a:solidFill>
              </a:rPr>
              <a:pPr eaLnBrk="1" hangingPunct="1"/>
              <a:t>88</a:t>
            </a:fld>
            <a:endParaRPr lang="en-US" sz="1200">
              <a:solidFill>
                <a:prstClr val="black"/>
              </a:solidFill>
            </a:endParaRPr>
          </a:p>
        </p:txBody>
      </p:sp>
      <p:sp>
        <p:nvSpPr>
          <p:cNvPr id="453634" name="Rectangle 1026"/>
          <p:cNvSpPr>
            <a:spLocks noGrp="1" noRot="1" noChangeAspect="1" noChangeArrowheads="1" noTextEdit="1"/>
          </p:cNvSpPr>
          <p:nvPr>
            <p:ph type="sldImg"/>
          </p:nvPr>
        </p:nvSpPr>
        <p:spPr>
          <a:ln/>
        </p:spPr>
      </p:sp>
      <p:sp>
        <p:nvSpPr>
          <p:cNvPr id="45363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Those forced from Jerusalem and brought to Babylon are actually servants of the High God! His rule over the world has not changed, but he is only using the Babylonian invasion of Israel for his purposes from 605 BC until Jesus reigns from Jerusalem after he returns to bless a believing Israel and Gentiles.</a:t>
            </a:r>
          </a:p>
        </p:txBody>
      </p:sp>
      <p:sp>
        <p:nvSpPr>
          <p:cNvPr id="4" name="Slide Number Placeholder 3"/>
          <p:cNvSpPr>
            <a:spLocks noGrp="1"/>
          </p:cNvSpPr>
          <p:nvPr>
            <p:ph type="sldNum" sz="quarter" idx="5"/>
          </p:nvPr>
        </p:nvSpPr>
        <p:spPr/>
        <p:txBody>
          <a:bodyPr/>
          <a:lstStyle/>
          <a:p>
            <a:pPr>
              <a:defRPr/>
            </a:pPr>
            <a:fld id="{A63ABCA3-C2D5-FC4E-940F-0D7933C38334}" type="slidenum">
              <a:rPr lang="en-US" smtClean="0"/>
              <a:pPr>
                <a:defRPr/>
              </a:pPr>
              <a:t>7</a:t>
            </a:fld>
            <a:endParaRPr lang="en-US"/>
          </a:p>
        </p:txBody>
      </p:sp>
    </p:spTree>
    <p:extLst>
      <p:ext uri="{BB962C8B-B14F-4D97-AF65-F5344CB8AC3E}">
        <p14:creationId xmlns:p14="http://schemas.microsoft.com/office/powerpoint/2010/main" val="56683036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210101-B1F4-7148-A0CB-5F8D5596730D}" type="slidenum">
              <a:rPr lang="en-US" sz="1200">
                <a:solidFill>
                  <a:prstClr val="black"/>
                </a:solidFill>
              </a:rPr>
              <a:pPr eaLnBrk="1" hangingPunct="1"/>
              <a:t>89</a:t>
            </a:fld>
            <a:endParaRPr lang="en-US" sz="1200">
              <a:solidFill>
                <a:prstClr val="black"/>
              </a:solidFill>
            </a:endParaRPr>
          </a:p>
        </p:txBody>
      </p:sp>
      <p:sp>
        <p:nvSpPr>
          <p:cNvPr id="459778" name="Rectangle 2"/>
          <p:cNvSpPr>
            <a:spLocks noGrp="1" noRot="1" noChangeAspect="1" noChangeArrowheads="1" noTextEdit="1"/>
          </p:cNvSpPr>
          <p:nvPr>
            <p:ph type="sldImg"/>
          </p:nvPr>
        </p:nvSpPr>
        <p:spPr>
          <a:ln/>
        </p:spPr>
      </p:sp>
      <p:sp>
        <p:nvSpPr>
          <p:cNvPr id="459779" name="Rectangle 3"/>
          <p:cNvSpPr>
            <a:spLocks noGrp="1" noChangeArrowheads="1"/>
          </p:cNvSpPr>
          <p:nvPr>
            <p:ph type="body" idx="1"/>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Why the Exile?</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2B32B9-735E-2D4A-B030-2F07B306D9C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63874" name="Rectangle 1026"/>
          <p:cNvSpPr>
            <a:spLocks noGrp="1" noRot="1" noChangeAspect="1" noChangeArrowheads="1" noTextEdit="1"/>
          </p:cNvSpPr>
          <p:nvPr>
            <p:ph type="sldImg"/>
          </p:nvPr>
        </p:nvSpPr>
        <p:spPr>
          <a:ln/>
        </p:spPr>
      </p:sp>
      <p:sp>
        <p:nvSpPr>
          <p:cNvPr id="46387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AE11415-ACDB-444C-8A7A-F9B11B3E5FC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42050" name="Rectangle 2"/>
          <p:cNvSpPr>
            <a:spLocks noGrp="1" noRot="1" noChangeAspect="1" noChangeArrowheads="1" noTextEdit="1"/>
          </p:cNvSpPr>
          <p:nvPr>
            <p:ph type="sldImg"/>
          </p:nvPr>
        </p:nvSpPr>
        <p:spPr>
          <a:ln/>
        </p:spPr>
      </p:sp>
      <p:sp>
        <p:nvSpPr>
          <p:cNvPr id="642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2C729BF-299A-E44A-964D-96FEA25B58B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6914" name="Rectangle 2"/>
          <p:cNvSpPr>
            <a:spLocks noGrp="1" noRot="1" noChangeAspect="1" noChangeArrowheads="1"/>
          </p:cNvSpPr>
          <p:nvPr>
            <p:ph type="sldImg"/>
          </p:nvPr>
        </p:nvSpPr>
        <p:spPr>
          <a:solidFill>
            <a:srgbClr val="FFFFFF"/>
          </a:solidFill>
          <a:ln/>
        </p:spPr>
      </p:sp>
      <p:sp>
        <p:nvSpPr>
          <p:cNvPr id="1669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323598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0198118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1629043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712082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08EEA6-10F3-544B-868E-C87AC21FCA9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67970" name="Rectangle 2"/>
          <p:cNvSpPr>
            <a:spLocks noGrp="1" noRot="1" noChangeAspect="1" noChangeArrowheads="1" noTextEdit="1"/>
          </p:cNvSpPr>
          <p:nvPr>
            <p:ph type="sldImg"/>
          </p:nvPr>
        </p:nvSpPr>
        <p:spPr>
          <a:ln/>
        </p:spPr>
      </p:sp>
      <p:sp>
        <p:nvSpPr>
          <p:cNvPr id="4679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310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Who </a:t>
            </a:r>
            <a:r>
              <a:rPr lang="en-US" i="1" dirty="0"/>
              <a:t>really</a:t>
            </a:r>
            <a:r>
              <a:rPr lang="en-US" i="0" dirty="0"/>
              <a:t> keeps his promises? The Antichrist will make a 7-year agreement with Israel (9:27) but will break it just as Antiochus IV did in Jerusalem in 167-164 BC. As his rule over the city lasted but three years, so the future ruler will have only limited control until Jesus brings in the new covenant (cf. Jer 31:31-34). </a:t>
            </a:r>
            <a:endParaRPr lang="en-US" dirty="0"/>
          </a:p>
        </p:txBody>
      </p:sp>
      <p:sp>
        <p:nvSpPr>
          <p:cNvPr id="4" name="Slide Number Placeholder 3"/>
          <p:cNvSpPr>
            <a:spLocks noGrp="1"/>
          </p:cNvSpPr>
          <p:nvPr>
            <p:ph type="sldNum" sz="quarter" idx="5"/>
          </p:nvPr>
        </p:nvSpPr>
        <p:spPr/>
        <p:txBody>
          <a:bodyPr/>
          <a:lstStyle/>
          <a:p>
            <a:pPr>
              <a:defRPr/>
            </a:pPr>
            <a:fld id="{A63ABCA3-C2D5-FC4E-940F-0D7933C38334}" type="slidenum">
              <a:rPr lang="en-US" smtClean="0"/>
              <a:pPr>
                <a:defRPr/>
              </a:pPr>
              <a:t>8</a:t>
            </a:fld>
            <a:endParaRPr lang="en-US"/>
          </a:p>
        </p:txBody>
      </p:sp>
    </p:spTree>
    <p:extLst>
      <p:ext uri="{BB962C8B-B14F-4D97-AF65-F5344CB8AC3E}">
        <p14:creationId xmlns:p14="http://schemas.microsoft.com/office/powerpoint/2010/main" val="230015796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DE0E123-C618-C049-9671-A835AC23361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8962" name="Rectangle 2"/>
          <p:cNvSpPr>
            <a:spLocks noGrp="1" noRot="1" noChangeAspect="1" noChangeArrowheads="1"/>
          </p:cNvSpPr>
          <p:nvPr>
            <p:ph type="sldImg"/>
          </p:nvPr>
        </p:nvSpPr>
        <p:spPr>
          <a:solidFill>
            <a:srgbClr val="FFFFFF"/>
          </a:solidFill>
          <a:ln/>
        </p:spPr>
      </p:sp>
      <p:sp>
        <p:nvSpPr>
          <p:cNvPr id="1689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7293126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t>Seminary professor J. Dwight Pentecost taught until age 98</a:t>
            </a:r>
          </a:p>
          <a:p>
            <a:r>
              <a:rPr lang="en-US" dirty="0"/>
              <a:t>Dr. J. Dwight Pentecost (MONA REEDER - 87389)By </a:t>
            </a:r>
            <a:r>
              <a:rPr lang="en-US" dirty="0">
                <a:hlinkClick r:id="rId3"/>
              </a:rPr>
              <a:t>dallasnews Administrator</a:t>
            </a:r>
            <a:r>
              <a:rPr lang="en-US" dirty="0"/>
              <a:t> https://</a:t>
            </a:r>
            <a:r>
              <a:rPr lang="en-US" dirty="0" err="1"/>
              <a:t>www.dallasnews.com</a:t>
            </a:r>
            <a:r>
              <a:rPr lang="en-US" dirty="0"/>
              <a:t>/news/obituaries/2014/05/06/seminary-professor-j-dwight-pentecost-taught-until-age-98/</a:t>
            </a:r>
          </a:p>
          <a:p>
            <a:r>
              <a:rPr lang="en-US" dirty="0"/>
              <a:t>11:11 PM on May 5, 2014 CDT</a:t>
            </a:r>
          </a:p>
          <a:p>
            <a:endParaRPr lang="en-US" dirty="0"/>
          </a:p>
          <a:p>
            <a:r>
              <a:rPr lang="en-US" dirty="0"/>
              <a:t>The Rev. J. Dwight Pentecost taught more than 10,000 students during his decades at the Dallas Theological Seminary. He taught like he preached, without notes and from the Bible.</a:t>
            </a:r>
          </a:p>
          <a:p>
            <a:r>
              <a:rPr lang="en-US" dirty="0"/>
              <a:t>The distinguished professor emeritus of Bible exposition taught his last class in December, when he was 98.</a:t>
            </a:r>
          </a:p>
          <a:p>
            <a:r>
              <a:rPr lang="en-US" sz="1200" kern="1200" dirty="0">
                <a:solidFill>
                  <a:schemeClr val="tx1"/>
                </a:solidFill>
                <a:effectLst/>
                <a:latin typeface="+mn-lt"/>
                <a:ea typeface="+mn-ea"/>
                <a:cs typeface="+mn-cs"/>
              </a:rPr>
              <a:t> </a:t>
            </a:r>
          </a:p>
          <a:p>
            <a:r>
              <a:rPr lang="en-US" sz="1200" b="1" kern="1200" cap="all" dirty="0">
                <a:solidFill>
                  <a:schemeClr val="tx1"/>
                </a:solidFill>
                <a:effectLst/>
                <a:latin typeface="+mn-lt"/>
                <a:ea typeface="+mn-ea"/>
                <a:cs typeface="+mn-cs"/>
              </a:rPr>
              <a:t>Featured on Dallas News</a:t>
            </a:r>
          </a:p>
          <a:p>
            <a:r>
              <a:rPr lang="en-US" sz="1200" b="1" i="0" kern="1200" dirty="0">
                <a:solidFill>
                  <a:schemeClr val="tx1"/>
                </a:solidFill>
                <a:effectLst/>
                <a:latin typeface="+mn-lt"/>
                <a:ea typeface="+mn-ea"/>
                <a:cs typeface="+mn-cs"/>
              </a:rPr>
              <a:t>Texas Gov. Greg Abbott scolds Austin for overly ‘stringent’ COVID-19 rules that nix veterans’ parade</a:t>
            </a:r>
            <a:r>
              <a:rPr lang="en-US" sz="1200" kern="1200" dirty="0">
                <a:solidFill>
                  <a:schemeClr val="tx1"/>
                </a:solidFill>
                <a:effectLst/>
                <a:latin typeface="+mn-lt"/>
                <a:ea typeface="+mn-ea"/>
                <a:cs typeface="+mn-cs"/>
              </a:rPr>
              <a:t> </a:t>
            </a:r>
            <a:r>
              <a:rPr lang="en-US" sz="1200" b="0" i="0" kern="1200" dirty="0">
                <a:solidFill>
                  <a:schemeClr val="tx1"/>
                </a:solidFill>
                <a:effectLst/>
                <a:latin typeface="+mn-lt"/>
                <a:ea typeface="+mn-ea"/>
                <a:cs typeface="+mn-cs"/>
              </a:rPr>
              <a:t>Gov. Greg Abbott on Tuesday blasted Austin officials for imposing overly restrictive COVID-19…</a:t>
            </a:r>
          </a:p>
          <a:p>
            <a:r>
              <a:rPr lang="en-US" dirty="0"/>
              <a:t>Pentecost, 99, died April 28 of natural causes at the Forum at Park Lane in Dallas.</a:t>
            </a:r>
          </a:p>
          <a:p>
            <a:r>
              <a:rPr lang="en-US" dirty="0"/>
              <a:t>A celebration of his life will be at 3 p.m. Wednesday on the seminary campus. Private graveside services were at </a:t>
            </a:r>
            <a:r>
              <a:rPr lang="en-US" dirty="0" err="1"/>
              <a:t>Restland</a:t>
            </a:r>
            <a:r>
              <a:rPr lang="en-US" dirty="0"/>
              <a:t> Memorial Park.</a:t>
            </a:r>
          </a:p>
          <a:p>
            <a:r>
              <a:rPr lang="en-US" dirty="0"/>
              <a:t>“Dr. ‘P’ — as we affectionately called him — was an inspiration to so many and an institution in his own time,” said seminary president Mark L. Bailey.</a:t>
            </a:r>
          </a:p>
          <a:p>
            <a:r>
              <a:rPr lang="en-US" dirty="0"/>
              <a:t>“We who have had the privilege to sit under him or teach beside him have all come to know and appreciate the whole of the Bible that our beloved friend believed so thoroughly and taught so faithfully for so many years — all centered in the words and works of Jesus Christ,” Bailey said.</a:t>
            </a:r>
          </a:p>
          <a:p>
            <a:r>
              <a:rPr lang="en-US" dirty="0"/>
              <a:t>Born in Chester, Pa., Pentecost was 10 when he realized God intended for him to become a minister, he said. His ancestors changed the family name to Pentecost after fleeing the persecutions of French Protestants in 1573. The family arrived in England on Pentecost, the seventh Sunday after Easter, when Christians celebrate the descent of the Holy Spirit on the apostles.</a:t>
            </a:r>
          </a:p>
          <a:p>
            <a:r>
              <a:rPr lang="en-US" dirty="0"/>
              <a:t>Pentecost attended Hampden-Sydney College in Virginia. He came to Dallas after a summer youth conference where he met a man who had an impressive knowledge of the Bible.</a:t>
            </a:r>
          </a:p>
          <a:p>
            <a:r>
              <a:rPr lang="en-US" dirty="0"/>
              <a:t>“I wanted to be able to handle the Bible like he did,” Pentecost said in 2005. “So I asked him where he learned how to do that, and he told me he studied at the Dallas seminary.”</a:t>
            </a:r>
          </a:p>
          <a:p>
            <a:r>
              <a:rPr lang="en-US" dirty="0"/>
              <a:t>In the fall of 1937, Pentecost became the 100th student to enroll at Dallas Theological Seminary, which had been open 12 years then. He earned his master’s degree in 1941 and returned to Pennsylvania, where he was a pastor and taught for eight years at the Philadelphia Bible Institute.</a:t>
            </a:r>
          </a:p>
          <a:p>
            <a:r>
              <a:rPr lang="en-US" dirty="0"/>
              <a:t>The young pastor devoted two hours each morning to studying Greek, theology and the Bible. He decided he should become a professor.</a:t>
            </a:r>
          </a:p>
          <a:p>
            <a:r>
              <a:rPr lang="en-US" dirty="0"/>
              <a:t>“While I loved my involvement with people as their shepherd, I felt that I could multiply that effect through teaching,” he said.</a:t>
            </a:r>
          </a:p>
          <a:p>
            <a:r>
              <a:rPr lang="en-US" dirty="0"/>
              <a:t>Pentecost returned to Dallas and earned his doctorate at the seminary in 1956. While a student, he taught theology, Greek and Bible exposition.</a:t>
            </a:r>
          </a:p>
          <a:p>
            <a:r>
              <a:rPr lang="en-US" dirty="0"/>
              <a:t>In 1958, he joined the seminary faculty. He was also senior pastor at Grace Bible Church in Dallas from the mid-1950s to 1973.</a:t>
            </a:r>
          </a:p>
          <a:p>
            <a:r>
              <a:rPr lang="en-US" dirty="0"/>
              <a:t>In 2012, Pentecost missed class for the first time after he fell and broke his leg. Three months later, he was back in the classroom, seminary officials said.</a:t>
            </a:r>
          </a:p>
          <a:p>
            <a:r>
              <a:rPr lang="en-US" dirty="0"/>
              <a:t>Pentecost authored or co-authored more than 20 books.</a:t>
            </a:r>
          </a:p>
          <a:p>
            <a:r>
              <a:rPr lang="en-US" dirty="0"/>
              <a:t>His wife of 62 years, Dorothy Pentecost, died in 2000, and a daughter, Gwen Arnold, died in 2011.</a:t>
            </a:r>
          </a:p>
          <a:p>
            <a:r>
              <a:rPr lang="en-US" dirty="0"/>
              <a:t>Pentecost is survived by a daughter, Jane </a:t>
            </a:r>
            <a:r>
              <a:rPr lang="en-US" dirty="0" err="1"/>
              <a:t>Fenby</a:t>
            </a:r>
            <a:r>
              <a:rPr lang="en-US" dirty="0"/>
              <a:t> of Florida, and two grandchildren.</a:t>
            </a:r>
          </a:p>
          <a:p>
            <a:r>
              <a:rPr lang="en-US" dirty="0"/>
              <a:t>Memorials may be made to the Dallas Theological Seminary, 3909 Swiss Ave., Dallas, Texas 75204.</a:t>
            </a:r>
          </a:p>
          <a:p>
            <a:endParaRPr lang="en-US" dirty="0">
              <a:cs typeface="ＭＳ Ｐゴシック" charset="0"/>
            </a:endParaRPr>
          </a:p>
        </p:txBody>
      </p:sp>
    </p:spTree>
    <p:extLst>
      <p:ext uri="{BB962C8B-B14F-4D97-AF65-F5344CB8AC3E}">
        <p14:creationId xmlns:p14="http://schemas.microsoft.com/office/powerpoint/2010/main" val="316857054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Some have objected to Daniel’s sixth-century date on the grounds that the book is included in the Writings, the third section of the Hebrew Bible, rather than among the Prophets, the second division. The last prophetic book (Malachi) was written in the fifth century B.C. Those arguing for a late date for Daniel allege that if his book were written in the sixth century, it would have been included in the second division (the Prophets) rather than relegated to the third (the Writings). However, as previously noted, the prophets were set apart by God as His messengers with a special ministry to the nation Israel. Since Daniel was counted by his contemporaries as a governmental leader rather than a prophet, his writings were included in the third division rather than in the second. Thus the status of the author rather than the date of his book determined the division in which his book was included in the Hebrew Bible.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Some critics hold that since God’s name Yahweh is not used by Daniel and since the name was commonly used in Daniel’s day by others, the book must have been written at a later time. However, this objection fails to note that in chapter 9 this name is used eight times (Dan. 9:2, 4, 8, 10, 13-14 [thrice], 20). The name for God an author used in a given passage was determined by his content, not by popular custom.</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Some have objected to Daniel’s authorship because of supposed historical errors found in the book. Some have asserted, for instance, that Nebuchadnezzar was not the father of Belshazzar, as indicated in Daniel 5:2, 11, 13, 18 (cf. v. 22). They argue that if Daniel had written the book, he would not have made such an error. However, it has been demonstrated that a royal successor to the throne was called a “son” (5:22) even if he had no blood relationship to an earlier king. (See the chart “Kings of the Neo-Babylonian Empire.”)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Again objection is made to Daniel’s authorship because the writer refers in 1:21 to the time of Daniel’s death. However, 1:21 does not state when Daniel died; it states that he “remained there” (in Babylon) till Cyrus’ first year. Cyrus’ decree liberated the Jews from their exile in Babylon, thus bringing the 70-year Captivity to a near end. Daniel 1:21 is simply pointing out that Daniel lived through the span of the Captivity. The verse does not specify the time of his death. In fact he lived on into at least Cyrus’ third year (10:1).</a:t>
            </a:r>
          </a:p>
          <a:p>
            <a:endParaRPr lang="en-US" dirty="0"/>
          </a:p>
        </p:txBody>
      </p:sp>
    </p:spTree>
    <p:extLst>
      <p:ext uri="{BB962C8B-B14F-4D97-AF65-F5344CB8AC3E}">
        <p14:creationId xmlns:p14="http://schemas.microsoft.com/office/powerpoint/2010/main" val="219554184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Some have objected to Daniel’s sixth-century date on the grounds that the book is included in the Writings, the third section of the Hebrew Bible, rather than among the Prophets, the second division. The last prophetic book (Malachi) was written in the fifth century B.C. Those arguing for a late date for Daniel allege that if his book were written in the sixth century, it would have been included in the second division (the Prophets) rather than relegated to the third (the Writings). However, as previously noted, the prophets were set apart by God as His messengers with a special ministry to the nation Israel. Since Daniel was counted by his contemporaries as a governmental leader rather than a prophet, his writings were included in the third division rather than in the second. Thus the status of the author rather than the date of his book determined the division in which his book was included in the Hebrew Bible.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Some critics hold that since God’s name Yahweh is not used by Daniel and since the name was commonly used in Daniel’s day by others, the book must have been written at a later time. However, this objection fails to note that in chapter 9 this name is used eight times (Dan. 9:2, 4, 8, 10, 13-14 [thrice], 20). The name for God an author used in a given passage was determined by his content, not by popular custom.</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Some have objected to Daniel’s authorship because of supposed historical errors found in the book. Some have asserted, for instance, that Nebuchadnezzar was not the father of Belshazzar, as indicated in Daniel 5:2, 11, 13, 18 (cf. v. 22). They argue that if Daniel had written the book, he would not have made such an error. However, it has been demonstrated that a royal successor to the throne was called a “son” (5:22) even if he had no blood relationship to an earlier king. (See the chart “Kings of the Neo-Babylonian Empire.”)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Again, objection is made to Daniel’s authorship because the writer refers in 1:21 to the time of Daniel’s death. However, 1:21 does not state when Daniel died; it states that he “remained there” (in Babylon) till Cyrus’ first year. Cyrus’ decree liberated the Jews from their exile in Babylon, thus bringing the 70-year Captivity to a near end. Daniel 1:21 is simply pointing out that Daniel lived through the span of the Captivity. The verse does not specify the time of his death. In fact he lived on into at least Cyrus’ third year (10:1).</a:t>
            </a:r>
          </a:p>
          <a:p>
            <a:endParaRPr lang="en-US" dirty="0"/>
          </a:p>
        </p:txBody>
      </p:sp>
    </p:spTree>
    <p:extLst>
      <p:ext uri="{BB962C8B-B14F-4D97-AF65-F5344CB8AC3E}">
        <p14:creationId xmlns:p14="http://schemas.microsoft.com/office/powerpoint/2010/main" val="309666052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72299374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DE0E123-C618-C049-9671-A835AC23361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8962" name="Rectangle 2"/>
          <p:cNvSpPr>
            <a:spLocks noGrp="1" noRot="1" noChangeAspect="1" noChangeArrowheads="1"/>
          </p:cNvSpPr>
          <p:nvPr>
            <p:ph type="sldImg"/>
          </p:nvPr>
        </p:nvSpPr>
        <p:spPr>
          <a:solidFill>
            <a:srgbClr val="FFFFFF"/>
          </a:solidFill>
          <a:ln/>
        </p:spPr>
      </p:sp>
      <p:sp>
        <p:nvSpPr>
          <p:cNvPr id="1689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7131746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AA5FD4-125E-1543-B8E0-42703000C70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1CB874B-5B5D-5E43-990E-FA24D907392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3186" name="Rectangle 2"/>
          <p:cNvSpPr>
            <a:spLocks noGrp="1" noRot="1" noChangeAspect="1" noChangeArrowheads="1" noTextEdit="1"/>
          </p:cNvSpPr>
          <p:nvPr>
            <p:ph type="sldImg"/>
          </p:nvPr>
        </p:nvSpPr>
        <p:spPr>
          <a:ln/>
        </p:spPr>
      </p:sp>
      <p:sp>
        <p:nvSpPr>
          <p:cNvPr id="73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6FCAED-2FCE-3A47-9BCE-8869744452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49570" name="Rectangle 2"/>
          <p:cNvSpPr>
            <a:spLocks noGrp="1" noRot="1" noChangeAspect="1" noChangeArrowheads="1" noTextEdit="1"/>
          </p:cNvSpPr>
          <p:nvPr>
            <p:ph type="sldImg"/>
          </p:nvPr>
        </p:nvSpPr>
        <p:spPr>
          <a:ln/>
        </p:spPr>
      </p:sp>
      <p:sp>
        <p:nvSpPr>
          <p:cNvPr id="7495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Some critics say Antiochus IV fulfilled Dan 9:27 in 167 BC when he desecrated the temple by offering a pig on the altar. Yet Jesus noted that the fulfillment was still future. I will take the word of Jesus over the critics.</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saving acts of God in Daniel are not salvation from sin but deliverance from danger. But the same God does both!</a:t>
            </a:r>
          </a:p>
          <a:p>
            <a:endParaRPr lang="en-US" dirty="0"/>
          </a:p>
          <a:p>
            <a:r>
              <a:rPr lang="en-US" sz="1200" b="1" kern="1200" dirty="0">
                <a:solidFill>
                  <a:schemeClr val="tx1"/>
                </a:solidFill>
                <a:effectLst/>
                <a:latin typeface="Times New Roman" pitchFamily="-112" charset="0"/>
                <a:ea typeface="ＭＳ Ｐゴシック" pitchFamily="-112" charset="-128"/>
                <a:cs typeface="ＭＳ Ｐゴシック" pitchFamily="-112" charset="-128"/>
              </a:rPr>
              <a:t>Dan. 3:17</a:t>
            </a:r>
            <a:r>
              <a:rPr lang="en-US" sz="1200" kern="1200" dirty="0">
                <a:solidFill>
                  <a:schemeClr val="tx1"/>
                </a:solidFill>
                <a:effectLst/>
                <a:latin typeface="Times New Roman" pitchFamily="-112" charset="0"/>
                <a:ea typeface="ＭＳ Ｐゴシック" pitchFamily="-112" charset="-128"/>
                <a:cs typeface="ＭＳ Ｐゴシック" pitchFamily="-112" charset="-128"/>
              </a:rPr>
              <a:t> If we are thrown into the blazing furnace, the God whom we serve is able to save us. He will rescue us from your power, Your Majesty.</a:t>
            </a:r>
          </a:p>
          <a:p>
            <a:endParaRPr lang="en-US"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b="1" kern="1200" dirty="0">
                <a:solidFill>
                  <a:schemeClr val="tx1"/>
                </a:solidFill>
                <a:effectLst/>
                <a:latin typeface="Times New Roman" pitchFamily="-112" charset="0"/>
                <a:ea typeface="ＭＳ Ｐゴシック" pitchFamily="-112" charset="-128"/>
                <a:cs typeface="ＭＳ Ｐゴシック" pitchFamily="-112" charset="-128"/>
              </a:rPr>
              <a:t>Dan. 3:29</a:t>
            </a:r>
            <a:r>
              <a:rPr lang="en-US" sz="1200" kern="1200" dirty="0">
                <a:solidFill>
                  <a:schemeClr val="tx1"/>
                </a:solidFill>
                <a:effectLst/>
                <a:latin typeface="Times New Roman" pitchFamily="-112" charset="0"/>
                <a:ea typeface="ＭＳ Ｐゴシック" pitchFamily="-112" charset="-128"/>
                <a:cs typeface="ＭＳ Ｐゴシック" pitchFamily="-112" charset="-128"/>
              </a:rPr>
              <a:t> Therefore, I make this decree: If any people, whatever their race or nation or language, speak a word against the God of Shadrach, Meshach, and Abednego, they will be torn limb from limb, and their houses will be turned into heaps of rubble. There is no other god who can rescue like this!”</a:t>
            </a:r>
          </a:p>
          <a:p>
            <a:endParaRPr lang="en-US"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b="1" kern="1200" dirty="0">
                <a:solidFill>
                  <a:schemeClr val="tx1"/>
                </a:solidFill>
                <a:effectLst/>
                <a:latin typeface="Times New Roman" pitchFamily="-112" charset="0"/>
                <a:ea typeface="ＭＳ Ｐゴシック" pitchFamily="-112" charset="-128"/>
                <a:cs typeface="ＭＳ Ｐゴシック" pitchFamily="-112" charset="-128"/>
              </a:rPr>
              <a:t>Dan. 6:27</a:t>
            </a:r>
            <a:r>
              <a:rPr lang="en-US" sz="1200" kern="1200" dirty="0">
                <a:solidFill>
                  <a:schemeClr val="tx1"/>
                </a:solidFill>
                <a:effectLst/>
                <a:latin typeface="Times New Roman" pitchFamily="-112" charset="0"/>
                <a:ea typeface="ＭＳ Ｐゴシック" pitchFamily="-112" charset="-128"/>
                <a:cs typeface="ＭＳ Ｐゴシック" pitchFamily="-112" charset="-128"/>
              </a:rPr>
              <a:t>  He rescues and saves his people;</a:t>
            </a: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he performs miraculous signs and wonders</a:t>
            </a: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in the heavens and on earth.</a:t>
            </a: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He has rescued Daniel</a:t>
            </a: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from the power of the lions.”</a:t>
            </a:r>
          </a:p>
          <a:p>
            <a:endParaRPr lang="en-US" dirty="0"/>
          </a:p>
        </p:txBody>
      </p:sp>
      <p:sp>
        <p:nvSpPr>
          <p:cNvPr id="4" name="Slide Number Placeholder 3"/>
          <p:cNvSpPr>
            <a:spLocks noGrp="1"/>
          </p:cNvSpPr>
          <p:nvPr>
            <p:ph type="sldNum" sz="quarter" idx="5"/>
          </p:nvPr>
        </p:nvSpPr>
        <p:spPr/>
        <p:txBody>
          <a:bodyPr/>
          <a:lstStyle/>
          <a:p>
            <a:pPr>
              <a:defRPr/>
            </a:pPr>
            <a:fld id="{A63ABCA3-C2D5-FC4E-940F-0D7933C38334}" type="slidenum">
              <a:rPr lang="en-US" smtClean="0"/>
              <a:pPr>
                <a:defRPr/>
              </a:pPr>
              <a:t>9</a:t>
            </a:fld>
            <a:endParaRPr lang="en-US"/>
          </a:p>
        </p:txBody>
      </p:sp>
    </p:spTree>
    <p:extLst>
      <p:ext uri="{BB962C8B-B14F-4D97-AF65-F5344CB8AC3E}">
        <p14:creationId xmlns:p14="http://schemas.microsoft.com/office/powerpoint/2010/main" val="229568503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t>“﻿The framework of ancient Near Eastern history in this epoch is provided by the two major hearths of complex civilization of that day, namely, Mesopotamia (Assyria and Babylonia) on the east and Egypt to the southwest. Before Alexander the Great (336-323) we have the Persian Empire, which ended the independence of Babylon in 539 (by Cyrus) and (for a time) of Egypt in 525 (by Cambyses). All these dates are firm and universally accepted. In Mesopotamia the Neo-Babylonian kings ruled Babylonia from 626 to 539. Overlapping at the end and preceding them, the kings of Assyria are dated to the year from 912 down to 648 (eponym lists, 911/910ff., plus king lists), and to the final end of Assyria in 609. Before 912 Assyrian dates are closely correct back to 1180, before which a dispute over three or thirteen years for Ninurta-</a:t>
            </a:r>
            <a:r>
              <a:rPr lang="en-US" dirty="0" err="1"/>
              <a:t>apil</a:t>
            </a:r>
            <a:r>
              <a:rPr lang="en-US" dirty="0"/>
              <a:t>-</a:t>
            </a:r>
            <a:r>
              <a:rPr lang="en-US" dirty="0" err="1"/>
              <a:t>ekur</a:t>
            </a:r>
            <a:r>
              <a:rPr lang="en-US" dirty="0"/>
              <a:t> gives a maximum ten-year variation back to 1432/1422 for the accession of Enlil-</a:t>
            </a:r>
            <a:r>
              <a:rPr lang="en-US" dirty="0" err="1"/>
              <a:t>nasir</a:t>
            </a:r>
            <a:r>
              <a:rPr lang="en-US" dirty="0"/>
              <a:t> II. Thus from 1180 (and quite closely from the late fifteenth century) Assyrian dates provide a firm backbone of dating other, less securely fixed regions in the Near East.61 </a:t>
            </a:r>
          </a:p>
          <a:p>
            <a:endParaRPr lang="en-US" dirty="0"/>
          </a:p>
          <a:p>
            <a:r>
              <a:rPr lang="en-US" dirty="0"/>
              <a:t>On the other side of the area, Egypt also makes a valuable contribution, essentially independent of Mesopotamia. Thus, before the Persian conquest in 525, the Twenty-Sixth (</a:t>
            </a:r>
            <a:r>
              <a:rPr lang="en-US" dirty="0" err="1"/>
              <a:t>Saite</a:t>
            </a:r>
            <a:r>
              <a:rPr lang="en-US" dirty="0"/>
              <a:t>) Dynasty reigned to the year during 664 to 525. The reign of </a:t>
            </a:r>
            <a:r>
              <a:rPr lang="en-US" dirty="0" err="1"/>
              <a:t>Tanutamun</a:t>
            </a:r>
            <a:r>
              <a:rPr lang="en-US" dirty="0"/>
              <a:t> was contemporary with the Twenty-Sixth Dynasty, and the Twenty-Third and Twenty-Fourth Dynasties were wholly contemporary with the Twenty-Second and with each other; so none of these affect the flow of successive dates. Before the Twenty-Sixth Dynasty, </a:t>
            </a:r>
            <a:r>
              <a:rPr lang="en-US" dirty="0" err="1"/>
              <a:t>Taharqa</a:t>
            </a:r>
            <a:r>
              <a:rPr lang="en-US" dirty="0"/>
              <a:t> of the Twenty-Fifth (Kushite/Nubian) Dynasty reigned from 690 to 664. Before this date, it is now clear that </a:t>
            </a:r>
            <a:r>
              <a:rPr lang="en-US" dirty="0" err="1"/>
              <a:t>Shebitku</a:t>
            </a:r>
            <a:r>
              <a:rPr lang="en-US" dirty="0"/>
              <a:t> reigned from at least 702 (and perhaps 706), and his predecessor </a:t>
            </a:r>
            <a:r>
              <a:rPr lang="en-US" dirty="0" err="1"/>
              <a:t>Shabaka</a:t>
            </a:r>
            <a:r>
              <a:rPr lang="en-US" dirty="0"/>
              <a:t> for fourteen years, thirteen over Egypt, maximally 719/minimally 715 to 702. Before him in Egypt, but not ending before 716 (</a:t>
            </a:r>
            <a:r>
              <a:rPr lang="en-US" dirty="0" err="1"/>
              <a:t>Osorkon</a:t>
            </a:r>
            <a:r>
              <a:rPr lang="en-US" dirty="0"/>
              <a:t> IV = </a:t>
            </a:r>
            <a:r>
              <a:rPr lang="en-US" dirty="0" err="1"/>
              <a:t>Shilkanni</a:t>
            </a:r>
            <a:r>
              <a:rPr lang="en-US" dirty="0"/>
              <a:t> of an Assyrian text in 716), the Twenty-Second (Libyan) Dynasty reigned an absolute minimum of close to 230 years, beginning with </a:t>
            </a:r>
            <a:r>
              <a:rPr lang="en-US" dirty="0" err="1"/>
              <a:t>Shoshenq</a:t>
            </a:r>
            <a:r>
              <a:rPr lang="en-US" dirty="0"/>
              <a:t> I (“Shishak”) from 945 (or extremely close to it). Note that this Egyptian chronology stands independently of both the Assyrian and Hebrew data. </a:t>
            </a:r>
          </a:p>
          <a:p>
            <a:endParaRPr lang="en-US" dirty="0"/>
          </a:p>
          <a:p>
            <a:r>
              <a:rPr lang="en-US" dirty="0"/>
              <a:t>Before 945, the Twenty-First Dynasty goes back to 1070 within a year or so. Earlier still, the Ramesside Nineteenth and Twentieth Dynasties (New Kingdom) go back to firm dates of 1279-1213 (not 1212!) for Ramesses II, and for the preceding Eighteenth Dynasty and start of the New Kingdom to either 1550 or 1540 (again, varying because of a king [</a:t>
            </a:r>
            <a:r>
              <a:rPr lang="en-US" dirty="0" err="1"/>
              <a:t>Tuthmosis</a:t>
            </a:r>
            <a:r>
              <a:rPr lang="en-US" dirty="0"/>
              <a:t> II] who reigned either three or thirteen years).62”</a:t>
            </a:r>
          </a:p>
          <a:p>
            <a:endParaRPr lang="en-US" dirty="0"/>
          </a:p>
          <a:p>
            <a:r>
              <a:rPr lang="en-US" dirty="0"/>
              <a:t>Kenneth A. Kitchen, </a:t>
            </a:r>
            <a:r>
              <a:rPr lang="en-US" i="1" dirty="0"/>
              <a:t>On the Reliability of the Old Testament </a:t>
            </a:r>
            <a:r>
              <a:rPr lang="en-US" dirty="0"/>
              <a:t>(Grand Rapids, MI: Eerdmans, 2003), 22-23 (Kindle Edition Loc 780-796 of 14432)</a:t>
            </a:r>
          </a:p>
          <a:p>
            <a:r>
              <a:rPr lang="en-US" altLang="zh-CN" dirty="0">
                <a:latin typeface="Times New Roman" charset="0"/>
                <a:ea typeface="ＭＳ Ｐゴシック" charset="0"/>
                <a:cs typeface="ＭＳ Ｐゴシック" charset="0"/>
              </a:rPr>
              <a:t>Loc 804 in the black boxes above</a:t>
            </a:r>
            <a:endParaRPr lang="zh-CN" alt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0868555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 KINGS OF ISRAEL AND JUDAH IN LOCAL RECORDS (LR) A. KINGS OF ISRAEL The famous seal of “Shema servant [= minister of state] of Jeroboam” is almost universally recognized to belong to the reign of Jeroboam II of Israel (cf. fig. 2); attempts to date it to Jeroboam I are unconvincing. The Samaria ostraca (main lot) belong also to this period, and maybe to this particular reign.44 To Shallum (I) (or much less likely, his Judean namesake, Jehoahaz III/Shallum II) may just possibly be attributed an eighth-century cylindrical seal stone of royal style (kingly figure, winged discs, etc.).45 As for Hoshea, to his reign belongs the seal of one “Abdi, servant of Hoshea” (fig. 2).46 B. KINGS OF JUDAH (i) Azariah/Uzziah, Jotham, Ahaz To the reign of Azariah/Uzziah belong two seals, of the state ministers (“servants”) </a:t>
            </a:r>
            <a:r>
              <a:rPr lang="en-US" dirty="0" err="1"/>
              <a:t>Shebaniah</a:t>
            </a:r>
            <a:r>
              <a:rPr lang="en-US" dirty="0"/>
              <a:t> (</a:t>
            </a:r>
            <a:r>
              <a:rPr lang="en-US" dirty="0" err="1"/>
              <a:t>Shebanyau</a:t>
            </a:r>
            <a:r>
              <a:rPr lang="en-US" dirty="0"/>
              <a:t>) and Abiah (</a:t>
            </a:r>
            <a:r>
              <a:rPr lang="en-US" dirty="0" err="1"/>
              <a:t>Abiyau</a:t>
            </a:r>
            <a:r>
              <a:rPr lang="en-US" dirty="0"/>
              <a:t>).47 Jotham is attested as </a:t>
            </a:r>
            <a:r>
              <a:rPr lang="en-US" dirty="0" err="1"/>
              <a:t>Jehotham</a:t>
            </a:r>
            <a:r>
              <a:rPr lang="en-US" dirty="0"/>
              <a:t> and father of Ahaz on a recently discovered seal impression (“bulla”) that bears the text “Belonging to Ahaz (son of) </a:t>
            </a:r>
            <a:r>
              <a:rPr lang="en-US" dirty="0" err="1"/>
              <a:t>Jehotham</a:t>
            </a:r>
            <a:r>
              <a:rPr lang="en-US" dirty="0"/>
              <a:t> [= long form of Jotham], King of Judah.”48 A seal of this reign is known, of </a:t>
            </a:r>
            <a:r>
              <a:rPr lang="en-US" dirty="0" err="1"/>
              <a:t>Ushna</a:t>
            </a:r>
            <a:r>
              <a:rPr lang="en-US" dirty="0"/>
              <a:t> servant of Ahaz (for these, cf. fig. 2).49 For Ahaz as father of Hezekiah, see under Hezekiah. (ii) Hezekiah (Fig. 2) His name is mentioned on another recently discovered bulla, which reads: “Belonging to Hezekiah (son of) Ahaz, King of Judah,” and with it can now be matched a damaged bulla that bore the same text.50 To these royal stamps can be added no less than three bullae of “servants” of Hezekiah: of </a:t>
            </a:r>
            <a:r>
              <a:rPr lang="en-US" dirty="0" err="1"/>
              <a:t>Jehozarah</a:t>
            </a:r>
            <a:r>
              <a:rPr lang="en-US" dirty="0"/>
              <a:t> son of Hilkiah, of Azariah son of </a:t>
            </a:r>
            <a:r>
              <a:rPr lang="en-US" dirty="0" err="1"/>
              <a:t>Jeho’abi</a:t>
            </a:r>
            <a:r>
              <a:rPr lang="en-US" dirty="0"/>
              <a:t>, and of one on which the name has been lost.51 Among inscriptions without the royal name but belonging to this time should certainly belong the famous Siloam tunnel inscription (cf. 2 Kings 20:20; 2 Chron. 32:30), and likewise the tomb inscription of the royal steward (“he who is over the house”), […]</a:t>
            </a:r>
            <a:r>
              <a:rPr lang="en-US" dirty="0" err="1"/>
              <a:t>iah</a:t>
            </a:r>
            <a:r>
              <a:rPr lang="en-US" dirty="0"/>
              <a:t>, highly likely to have been [Shebna]</a:t>
            </a:r>
            <a:r>
              <a:rPr lang="en-US" dirty="0" err="1"/>
              <a:t>iah</a:t>
            </a:r>
            <a:r>
              <a:rPr lang="en-US" dirty="0"/>
              <a:t> — and the same as Shebna (abbreviated form of this name), the royal steward of Hezekiah’s day, condemned by the prophet Isaiah (Isa. 22:15-25).52 (iii) Manasseh As a young prince he may have had his own personal seal for official purposes. Such a seal may be seen in a known seal inscribed “belonging to Manasseh, son of the king” (fig. 2), the latter being Hezekiah.53 (iv) Josiah Several items may well belong to this reign, although they are without certainty and do not rank as firm evidence. But they can be conveniently set out here as a good example of items that (in almost every case) clearly belong to the later seventh (to early sixth) century in Judah. In this short period the choice of reigns is sometimes limited by year dates, too high to be anyone but either Manasseh or Josiah in practice. These are: (a) Ostracon </a:t>
            </a:r>
            <a:r>
              <a:rPr lang="en-US" dirty="0" err="1"/>
              <a:t>Mousaieff</a:t>
            </a:r>
            <a:r>
              <a:rPr lang="en-US" dirty="0"/>
              <a:t> 1, which required payment of three shekels of silver to “the House [= temple] of the LORD [YHWH]” in the name of ’</a:t>
            </a:r>
            <a:r>
              <a:rPr lang="en-US" dirty="0" err="1"/>
              <a:t>Ashiah</a:t>
            </a:r>
            <a:r>
              <a:rPr lang="en-US" dirty="0"/>
              <a:t>/’</a:t>
            </a:r>
            <a:r>
              <a:rPr lang="en-US" dirty="0" err="1"/>
              <a:t>Oshiah</a:t>
            </a:r>
            <a:r>
              <a:rPr lang="en-US" dirty="0"/>
              <a:t> the king, via a man [Z]</a:t>
            </a:r>
            <a:r>
              <a:rPr lang="en-US" dirty="0" err="1"/>
              <a:t>echariah</a:t>
            </a:r>
            <a:r>
              <a:rPr lang="en-US" dirty="0"/>
              <a:t>. The script is either eighth (so, Cross) or seventh century (so, </a:t>
            </a:r>
            <a:r>
              <a:rPr lang="en-US" dirty="0" err="1"/>
              <a:t>Yardeni</a:t>
            </a:r>
            <a:r>
              <a:rPr lang="en-US" dirty="0"/>
              <a:t>). In the former case, ’</a:t>
            </a:r>
            <a:r>
              <a:rPr lang="en-US" dirty="0" err="1"/>
              <a:t>Ashiah</a:t>
            </a:r>
            <a:r>
              <a:rPr lang="en-US" dirty="0"/>
              <a:t>/’</a:t>
            </a:r>
            <a:r>
              <a:rPr lang="en-US" dirty="0" err="1"/>
              <a:t>Oshiah</a:t>
            </a:r>
            <a:r>
              <a:rPr lang="en-US" dirty="0"/>
              <a:t> is a variant of Joash, king of Judah; in the latter case, of Josiah, which is the latest date possible. In Josiah’s time a Levite named Zechariah was concerned with repairs to the Jerusalem temple (cf. 2 Chron. 34:12), so the later dating might well allow of our two Zechariahs being the same man.54 (b) Seal stones and impressions. These include both fiscal and personal seals. One fiscal seal is dated to a royal “Year 26” in late seventh-/early sixth-century script. Therefore its editors date it to Josiah, the only king who reigned that long, then. (However, it should be said that as Manasseh supposedly reigned fifty-five years, he cannot be ruled out absolutely.) Exactly similar fiscal stamps include dates in Years 13, 14, and 20 (another in a Year 3 is different).55 The personal seals include (fig. 2): one of a king’s son </a:t>
            </a:r>
            <a:r>
              <a:rPr lang="en-US" dirty="0" err="1"/>
              <a:t>Jeho-ahaz</a:t>
            </a:r>
            <a:r>
              <a:rPr lang="en-US" dirty="0"/>
              <a:t>, probably Josiah’s eventual successor; one of </a:t>
            </a:r>
            <a:r>
              <a:rPr lang="en-US" dirty="0" err="1"/>
              <a:t>Azaliah</a:t>
            </a:r>
            <a:r>
              <a:rPr lang="en-US" dirty="0"/>
              <a:t> son of </a:t>
            </a:r>
            <a:r>
              <a:rPr lang="en-US" dirty="0" err="1"/>
              <a:t>Meshullam</a:t>
            </a:r>
            <a:r>
              <a:rPr lang="en-US" dirty="0"/>
              <a:t> (father of Shaphan) (cf. 2 Kings 22:3); one of </a:t>
            </a:r>
            <a:r>
              <a:rPr lang="en-US" dirty="0" err="1"/>
              <a:t>Ahikam</a:t>
            </a:r>
            <a:r>
              <a:rPr lang="en-US" dirty="0"/>
              <a:t> son of Shaphan, this reign or Jehoiakim’s (cf. 2 Kings 22:12-14; Jer. 26:24); a seal stone in ring, of Hanan son of Hilkiah, (high) priest in Jerusalem (cf. 2 Kings 22:8, 10).56 (v) Jehoiakim and Jehoiachin Attributable to Jehoiakim’s reign (fig. 2) may be the seal of the king’s son </a:t>
            </a:r>
            <a:r>
              <a:rPr lang="en-US" dirty="0" err="1"/>
              <a:t>Jerahmeel</a:t>
            </a:r>
            <a:r>
              <a:rPr lang="en-US" dirty="0"/>
              <a:t> and a bulla from a second seal of the same man. Such a man was son of King Jehoiakim and involved with the prophet Jeremiah (Jer. 36:26). An impression or bulla of “</a:t>
            </a:r>
            <a:r>
              <a:rPr lang="en-US" dirty="0" err="1"/>
              <a:t>Gemariah</a:t>
            </a:r>
            <a:r>
              <a:rPr lang="en-US" dirty="0"/>
              <a:t> son of Shaphan” recalls the man of this name and filiation under Jehoiakim in Jer. 36:10-11.57 For the seal of </a:t>
            </a:r>
            <a:r>
              <a:rPr lang="en-US" dirty="0" err="1"/>
              <a:t>Gemariah’s</a:t>
            </a:r>
            <a:r>
              <a:rPr lang="en-US" dirty="0"/>
              <a:t> brother </a:t>
            </a:r>
            <a:r>
              <a:rPr lang="en-US" dirty="0" err="1"/>
              <a:t>Ahikam</a:t>
            </a:r>
            <a:r>
              <a:rPr lang="en-US" dirty="0"/>
              <a:t>, see above under Josiah. For Baruch in this reign and the next two, see under Zedekiah, below. We have also the seal of the king’s son Pedaiah, readily identifiable as one of the sons of Jehoiachin, named in 1 Chron. 3:16-18.58 Cf. fig. 2. (vi) Zedekiah Here a series of personal seals belong to people who bear the names of characters active in this reign. Most famous are two bullae from seals of “</a:t>
            </a:r>
            <a:r>
              <a:rPr lang="en-US" dirty="0" err="1"/>
              <a:t>Berechiah</a:t>
            </a:r>
            <a:r>
              <a:rPr lang="en-US" dirty="0"/>
              <a:t> [= Baruch], son of Neriah the scribe,” well known as the prophet Jeremiah’s faithful secretary (Jer. 32:12; 36; 43:1-7; 45). Cf. Fig. 2. </a:t>
            </a:r>
            <a:r>
              <a:rPr lang="en-US" dirty="0" err="1"/>
              <a:t>Malkijah</a:t>
            </a:r>
            <a:r>
              <a:rPr lang="en-US" dirty="0"/>
              <a:t> the king’s son (Jer. 38:6) may be the same man as the owner of CWSS, 55, no. 15. Seraiah son of Neriah appears to be Baruch’s brother; Azariah son of Hilkiah would be brother of Hanan (cf. under Josiah); cf. 1 Chron. 6:13; 9:11. Gedaliah “who is over the house” may have been the Gedaliah who briefly governed Judah after the Babylonian conquest in 586 (cf. 2 Kings 25:22-25). One or another of four seal owners Jaazaniah, one being “servant of the king,” may again have been the army officer active in 586 (2 Kings 25:23). A king’s son, </a:t>
            </a:r>
            <a:r>
              <a:rPr lang="en-US" dirty="0" err="1"/>
              <a:t>Elishama</a:t>
            </a:r>
            <a:r>
              <a:rPr lang="en-US" dirty="0"/>
              <a:t>, had descendants active at the fall of Jerusalem (2 Kings 25:25; Jer. 41:1); his probable seal would then date anytime from Josiah onward.59 A major inscriptional source at this time is the collection of ostraca found in the ruins of Lachish, known as the “Lachish Letters.” Archaeologically they date from the last days of Lachish before it was destroyed by </a:t>
            </a:r>
            <a:r>
              <a:rPr lang="en-US" dirty="0" err="1"/>
              <a:t>Nebuchadrezzar’s</a:t>
            </a:r>
            <a:r>
              <a:rPr lang="en-US" dirty="0"/>
              <a:t> troops.60</a:t>
            </a:r>
          </a:p>
          <a:p>
            <a:endParaRPr lang="en-US" dirty="0"/>
          </a:p>
          <a:p>
            <a:r>
              <a:rPr lang="en-US" dirty="0"/>
              <a:t>Kenneth A. Kitchen, </a:t>
            </a:r>
            <a:r>
              <a:rPr lang="en-US" i="1" dirty="0"/>
              <a:t>On the Reliability of the Old Testament </a:t>
            </a:r>
            <a:r>
              <a:rPr lang="en-US" dirty="0"/>
              <a:t>(Grand Rapids, MI: Eerdmans, 2003), 16-21, 604 (Kindle Edition Loc 716-772 of 14432)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5D7EAA-0D36-F44C-8297-859FD03034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3414024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 KINGS OF ISRAEL AND JUDAH IN LOCAL RECORDS (LR) A. KINGS OF ISRAEL The famous seal of “Shema servant [= minister of state] of Jeroboam” is almost universally recognized to belong to the reign of Jeroboam II of Israel (cf. fig. 2); attempts to date it to Jeroboam I are unconvincing. The Samaria ostraca (main lot) belong also to this period, and maybe to this particular reign.44 To Shallum (I) (or much less likely, his Judean namesake, Jehoahaz III/Shallum II) may just possibly be attributed an eighth-century cylindrical seal stone of royal style (kingly figure, winged discs, etc.).45 As for Hoshea, to his reign belongs the seal of one “Abdi, servant of Hoshea” (fig. 2).46 B. KINGS OF JUDAH (i) Azariah/Uzziah, Jotham, Ahaz To the reign of Azariah/Uzziah belong two seals, of the state ministers (“servants”) </a:t>
            </a:r>
            <a:r>
              <a:rPr lang="en-US" dirty="0" err="1"/>
              <a:t>Shebaniah</a:t>
            </a:r>
            <a:r>
              <a:rPr lang="en-US" dirty="0"/>
              <a:t> (</a:t>
            </a:r>
            <a:r>
              <a:rPr lang="en-US" dirty="0" err="1"/>
              <a:t>Shebanyau</a:t>
            </a:r>
            <a:r>
              <a:rPr lang="en-US" dirty="0"/>
              <a:t>) and Abiah (</a:t>
            </a:r>
            <a:r>
              <a:rPr lang="en-US" dirty="0" err="1"/>
              <a:t>Abiyau</a:t>
            </a:r>
            <a:r>
              <a:rPr lang="en-US" dirty="0"/>
              <a:t>).47 Jotham is attested as </a:t>
            </a:r>
            <a:r>
              <a:rPr lang="en-US" dirty="0" err="1"/>
              <a:t>Jehotham</a:t>
            </a:r>
            <a:r>
              <a:rPr lang="en-US" dirty="0"/>
              <a:t> and father of Ahaz on a recently discovered seal impression (“bulla”) that bears the text “Belonging to Ahaz (son of) </a:t>
            </a:r>
            <a:r>
              <a:rPr lang="en-US" dirty="0" err="1"/>
              <a:t>Jehotham</a:t>
            </a:r>
            <a:r>
              <a:rPr lang="en-US" dirty="0"/>
              <a:t> [= long form of Jotham], King of Judah.”48 A seal of this reign is known, of </a:t>
            </a:r>
            <a:r>
              <a:rPr lang="en-US" dirty="0" err="1"/>
              <a:t>Ushna</a:t>
            </a:r>
            <a:r>
              <a:rPr lang="en-US" dirty="0"/>
              <a:t> servant of Ahaz (for these, cf. fig. 2).49 For Ahaz as father of Hezekiah, see under Hezekiah. (ii) Hezekiah (Fig. 2) His name is mentioned on another recently discovered bulla, which reads: “Belonging to Hezekiah (son of) Ahaz, King of Judah,” and with it can now be matched a damaged bulla that bore the same text.50 To these royal stamps can be added no less than three bullae of “servants” of Hezekiah: of </a:t>
            </a:r>
            <a:r>
              <a:rPr lang="en-US" dirty="0" err="1"/>
              <a:t>Jehozarah</a:t>
            </a:r>
            <a:r>
              <a:rPr lang="en-US" dirty="0"/>
              <a:t> son of Hilkiah, of Azariah son of </a:t>
            </a:r>
            <a:r>
              <a:rPr lang="en-US" dirty="0" err="1"/>
              <a:t>Jeho’abi</a:t>
            </a:r>
            <a:r>
              <a:rPr lang="en-US" dirty="0"/>
              <a:t>, and of one on which the name has been lost.51 Among inscriptions without the royal name but belonging to this time should certainly belong the famous Siloam tunnel inscription (cf. 2 Kings 20:20; 2 Chron. 32:30), and likewise the tomb inscription of the royal steward (“he who is over the house”), […]</a:t>
            </a:r>
            <a:r>
              <a:rPr lang="en-US" dirty="0" err="1"/>
              <a:t>iah</a:t>
            </a:r>
            <a:r>
              <a:rPr lang="en-US" dirty="0"/>
              <a:t>, highly likely to have been [Shebna]</a:t>
            </a:r>
            <a:r>
              <a:rPr lang="en-US" dirty="0" err="1"/>
              <a:t>iah</a:t>
            </a:r>
            <a:r>
              <a:rPr lang="en-US" dirty="0"/>
              <a:t> — and the same as Shebna (abbreviated form of this name), the royal steward of Hezekiah’s day, condemned by the prophet Isaiah (Isa. 22:15-25).52 (iii) Manasseh As a young prince he may have had his own personal seal for official purposes. Such a seal may be seen in a known seal inscribed “belonging to Manasseh, son of the king” (fig. 2), the latter being Hezekiah.53 (iv) Josiah Several items may well belong to this reign, although they are without certainty and do not rank as firm evidence. But they can be conveniently set out here as a good example of items that (in almost every case) clearly belong to the later seventh (to early sixth) century in Judah. In this short period the choice of reigns is sometimes limited by year dates, too high to be anyone but either Manasseh or Josiah in practice. These are: (a) Ostracon </a:t>
            </a:r>
            <a:r>
              <a:rPr lang="en-US" dirty="0" err="1"/>
              <a:t>Mousaieff</a:t>
            </a:r>
            <a:r>
              <a:rPr lang="en-US" dirty="0"/>
              <a:t> 1, which required payment of three shekels of silver to “the House [= temple] of the LORD [YHWH]” in the name of ’</a:t>
            </a:r>
            <a:r>
              <a:rPr lang="en-US" dirty="0" err="1"/>
              <a:t>Ashiah</a:t>
            </a:r>
            <a:r>
              <a:rPr lang="en-US" dirty="0"/>
              <a:t>/’</a:t>
            </a:r>
            <a:r>
              <a:rPr lang="en-US" dirty="0" err="1"/>
              <a:t>Oshiah</a:t>
            </a:r>
            <a:r>
              <a:rPr lang="en-US" dirty="0"/>
              <a:t> the king, via a man [Z]</a:t>
            </a:r>
            <a:r>
              <a:rPr lang="en-US" dirty="0" err="1"/>
              <a:t>echariah</a:t>
            </a:r>
            <a:r>
              <a:rPr lang="en-US" dirty="0"/>
              <a:t>. The script is either eighth (so, Cross) or seventh century (so, </a:t>
            </a:r>
            <a:r>
              <a:rPr lang="en-US" dirty="0" err="1"/>
              <a:t>Yardeni</a:t>
            </a:r>
            <a:r>
              <a:rPr lang="en-US" dirty="0"/>
              <a:t>). In the former case, ’</a:t>
            </a:r>
            <a:r>
              <a:rPr lang="en-US" dirty="0" err="1"/>
              <a:t>Ashiah</a:t>
            </a:r>
            <a:r>
              <a:rPr lang="en-US" dirty="0"/>
              <a:t>/’</a:t>
            </a:r>
            <a:r>
              <a:rPr lang="en-US" dirty="0" err="1"/>
              <a:t>Oshiah</a:t>
            </a:r>
            <a:r>
              <a:rPr lang="en-US" dirty="0"/>
              <a:t> is a variant of Joash, king of Judah; in the latter case, of Josiah, which is the latest date possible. In Josiah’s time a Levite named Zechariah was concerned with repairs to the Jerusalem temple (cf. 2 Chron. 34:12), so the later dating might well allow of our two Zechariahs being the same man.54 (b) Seal stones and impressions. These include both fiscal and personal seals. One fiscal seal is dated to a royal “Year 26” in late seventh-/early sixth-century script. Therefore its editors date it to Josiah, the only king who reigned that long, then. (However, it should be said that as Manasseh supposedly reigned fifty-five years, he cannot be ruled out absolutely.) Exactly similar fiscal stamps include dates in Years 13, 14, and 20 (another in a Year 3 is different).55 The personal seals include (fig. 2): one of a king’s son </a:t>
            </a:r>
            <a:r>
              <a:rPr lang="en-US" dirty="0" err="1"/>
              <a:t>Jeho-ahaz</a:t>
            </a:r>
            <a:r>
              <a:rPr lang="en-US" dirty="0"/>
              <a:t>, probably Josiah’s eventual successor; one of </a:t>
            </a:r>
            <a:r>
              <a:rPr lang="en-US" dirty="0" err="1"/>
              <a:t>Azaliah</a:t>
            </a:r>
            <a:r>
              <a:rPr lang="en-US" dirty="0"/>
              <a:t> son of </a:t>
            </a:r>
            <a:r>
              <a:rPr lang="en-US" dirty="0" err="1"/>
              <a:t>Meshullam</a:t>
            </a:r>
            <a:r>
              <a:rPr lang="en-US" dirty="0"/>
              <a:t> (father of Shaphan) (cf. 2 Kings 22:3); one of </a:t>
            </a:r>
            <a:r>
              <a:rPr lang="en-US" dirty="0" err="1"/>
              <a:t>Ahikam</a:t>
            </a:r>
            <a:r>
              <a:rPr lang="en-US" dirty="0"/>
              <a:t> son of Shaphan, this reign or Jehoiakim’s (cf. 2 Kings 22:12-14; Jer. 26:24); a seal stone in ring, of Hanan son of Hilkiah, (high) priest in Jerusalem (cf. 2 Kings 22:8, 10).56 (v) Jehoiakim and Jehoiachin Attributable to Jehoiakim’s reign (fig. 2) may be the seal of the king’s son </a:t>
            </a:r>
            <a:r>
              <a:rPr lang="en-US" dirty="0" err="1"/>
              <a:t>Jerahmeel</a:t>
            </a:r>
            <a:r>
              <a:rPr lang="en-US" dirty="0"/>
              <a:t> and a bulla from a second seal of the same man. Such a man was son of King Jehoiakim and involved with the prophet Jeremiah (Jer. 36:26). An impression or bulla of “</a:t>
            </a:r>
            <a:r>
              <a:rPr lang="en-US" dirty="0" err="1"/>
              <a:t>Gemariah</a:t>
            </a:r>
            <a:r>
              <a:rPr lang="en-US" dirty="0"/>
              <a:t> son of Shaphan” recalls the man of this name and filiation under Jehoiakim in Jer. 36:10-11.57 For the seal of </a:t>
            </a:r>
            <a:r>
              <a:rPr lang="en-US" dirty="0" err="1"/>
              <a:t>Gemariah’s</a:t>
            </a:r>
            <a:r>
              <a:rPr lang="en-US" dirty="0"/>
              <a:t> brother </a:t>
            </a:r>
            <a:r>
              <a:rPr lang="en-US" dirty="0" err="1"/>
              <a:t>Ahikam</a:t>
            </a:r>
            <a:r>
              <a:rPr lang="en-US" dirty="0"/>
              <a:t>, see above under Josiah. For Baruch in this reign and the next two, see under Zedekiah, below. We have also the seal of the king’s son Pedaiah, readily identifiable as one of the sons of Jehoiachin, named in 1 Chron. 3:16-18.58 Cf. fig. 2. (vi) Zedekiah Here a series of personal seals belong to people who bear the names of characters active in this reign. Most famous are two bullae from seals of “</a:t>
            </a:r>
            <a:r>
              <a:rPr lang="en-US" dirty="0" err="1"/>
              <a:t>Berechiah</a:t>
            </a:r>
            <a:r>
              <a:rPr lang="en-US" dirty="0"/>
              <a:t> [= Baruch], son of Neriah the scribe,” well known as the prophet Jeremiah’s faithful secretary (Jer. 32:12; 36; 43:1-7; 45). Cf. Fig. 2. </a:t>
            </a:r>
            <a:r>
              <a:rPr lang="en-US" dirty="0" err="1"/>
              <a:t>Malkijah</a:t>
            </a:r>
            <a:r>
              <a:rPr lang="en-US" dirty="0"/>
              <a:t> the king’s son (Jer. 38:6) may be the same man as the owner of CWSS, 55, no. 15. Seraiah son of Neriah appears to be Baruch’s brother; Azariah son of Hilkiah would be brother of Hanan (cf. under Josiah); cf. 1 Chron. 6:13; 9:11. Gedaliah “who is over the house” may have been the Gedaliah who briefly governed Judah after the Babylonian conquest in 586 (cf. 2 Kings 25:22-25). One or another of four seal owners Jaazaniah, one being “servant of the king,” may again have been the army officer active in 586 (2 Kings 25:23). A king’s son, </a:t>
            </a:r>
            <a:r>
              <a:rPr lang="en-US" dirty="0" err="1"/>
              <a:t>Elishama</a:t>
            </a:r>
            <a:r>
              <a:rPr lang="en-US" dirty="0"/>
              <a:t>, had descendants active at the fall of Jerusalem (2 Kings 25:25; Jer. 41:1); his probable seal would then date anytime from Josiah onward.59 A major inscriptional source at this time is the collection of ostraca found in the ruins of Lachish, known as the “Lachish Letters.” Archaeologically they date from the last days of Lachish before it was destroyed by </a:t>
            </a:r>
            <a:r>
              <a:rPr lang="en-US" dirty="0" err="1"/>
              <a:t>Nebuchadrezzar’s</a:t>
            </a:r>
            <a:r>
              <a:rPr lang="en-US" dirty="0"/>
              <a:t> troops.60</a:t>
            </a:r>
          </a:p>
          <a:p>
            <a:endParaRPr lang="en-US" dirty="0"/>
          </a:p>
          <a:p>
            <a:r>
              <a:rPr lang="en-US" dirty="0"/>
              <a:t>Kenneth A. Kitchen, </a:t>
            </a:r>
            <a:r>
              <a:rPr lang="en-US" i="1" dirty="0"/>
              <a:t>On the Reliability of the Old Testament </a:t>
            </a:r>
            <a:r>
              <a:rPr lang="en-US" dirty="0"/>
              <a:t>(Grand Rapids, MI: Eerdmans, 2003), 16-21, 604 (Kindle Edition Loc 716-772 of 14432)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5D7EAA-0D36-F44C-8297-859FD03034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356174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 KINGS OF ISRAEL AND JUDAH IN LOCAL RECORDS (LR) A. KINGS OF ISRAEL The famous seal of “Shema servant [= minister of state] of Jeroboam” is almost universally recognized to belong to the reign of Jeroboam II of Israel (cf. fig. 2); attempts to date it to Jeroboam I are unconvincing. The Samaria ostraca (main lot) belong also to this period, and maybe to this particular reign.44 To Shallum (I) (or much less likely, his Judean namesake, Jehoahaz III/Shallum II) may just possibly be attributed an eighth-century cylindrical seal stone of royal style (kingly figure, winged discs, etc.).45 As for Hoshea, to his reign belongs the seal of one “Abdi, servant of Hoshea” (fig. 2).46 B. KINGS OF JUDAH (i) Azariah/Uzziah, Jotham, Ahaz To the reign of Azariah/Uzziah belong two seals, of the state ministers (“servants”) </a:t>
            </a:r>
            <a:r>
              <a:rPr lang="en-US" dirty="0" err="1"/>
              <a:t>Shebaniah</a:t>
            </a:r>
            <a:r>
              <a:rPr lang="en-US" dirty="0"/>
              <a:t> (</a:t>
            </a:r>
            <a:r>
              <a:rPr lang="en-US" dirty="0" err="1"/>
              <a:t>Shebanyau</a:t>
            </a:r>
            <a:r>
              <a:rPr lang="en-US" dirty="0"/>
              <a:t>) and Abiah (</a:t>
            </a:r>
            <a:r>
              <a:rPr lang="en-US" dirty="0" err="1"/>
              <a:t>Abiyau</a:t>
            </a:r>
            <a:r>
              <a:rPr lang="en-US" dirty="0"/>
              <a:t>).47 Jotham is attested as </a:t>
            </a:r>
            <a:r>
              <a:rPr lang="en-US" dirty="0" err="1"/>
              <a:t>Jehotham</a:t>
            </a:r>
            <a:r>
              <a:rPr lang="en-US" dirty="0"/>
              <a:t> and father of Ahaz on a recently discovered seal impression (“bulla”) that bears the text “Belonging to Ahaz (son of) </a:t>
            </a:r>
            <a:r>
              <a:rPr lang="en-US" dirty="0" err="1"/>
              <a:t>Jehotham</a:t>
            </a:r>
            <a:r>
              <a:rPr lang="en-US" dirty="0"/>
              <a:t> [= long form of Jotham], King of Judah.”48 A seal of this reign is known, of </a:t>
            </a:r>
            <a:r>
              <a:rPr lang="en-US" dirty="0" err="1"/>
              <a:t>Ushna</a:t>
            </a:r>
            <a:r>
              <a:rPr lang="en-US" dirty="0"/>
              <a:t> servant of Ahaz (for these, cf. fig. 2).49 For Ahaz as father of Hezekiah, see under Hezekiah. (ii) Hezekiah (Fig. 2) His name is mentioned on another recently discovered bulla, which reads: “Belonging to Hezekiah (son of) Ahaz, King of Judah,” and with it can now be matched a damaged bulla that bore the same text.50 To these royal stamps can be added no less than three bullae of “servants” of Hezekiah: of </a:t>
            </a:r>
            <a:r>
              <a:rPr lang="en-US" dirty="0" err="1"/>
              <a:t>Jehozarah</a:t>
            </a:r>
            <a:r>
              <a:rPr lang="en-US" dirty="0"/>
              <a:t> son of Hilkiah, of Azariah son of </a:t>
            </a:r>
            <a:r>
              <a:rPr lang="en-US" dirty="0" err="1"/>
              <a:t>Jeho’abi</a:t>
            </a:r>
            <a:r>
              <a:rPr lang="en-US" dirty="0"/>
              <a:t>, and of one on which the name has been lost.51 Among inscriptions without the royal name but belonging to this time should certainly belong the famous Siloam tunnel inscription (cf. 2 Kings 20:20; 2 Chron. 32:30), and likewise the tomb inscription of the royal steward (“he who is over the house”), […]</a:t>
            </a:r>
            <a:r>
              <a:rPr lang="en-US" dirty="0" err="1"/>
              <a:t>iah</a:t>
            </a:r>
            <a:r>
              <a:rPr lang="en-US" dirty="0"/>
              <a:t>, highly likely to have been [Shebna]</a:t>
            </a:r>
            <a:r>
              <a:rPr lang="en-US" dirty="0" err="1"/>
              <a:t>iah</a:t>
            </a:r>
            <a:r>
              <a:rPr lang="en-US" dirty="0"/>
              <a:t> — and the same as Shebna (abbreviated form of this name), the royal steward of Hezekiah’s day, condemned by the prophet Isaiah (Isa. 22:15-25).52 (iii) Manasseh As a young prince he may have had his own personal seal for official purposes. Such a seal may be seen in a known seal inscribed “belonging to Manasseh, son of the king” (fig. 2), the latter being Hezekiah.53 (iv) Josiah Several items may well belong to this reign, although they are without certainty and do not rank as firm evidence. But they can be conveniently set out here as a good example of items that (in almost every case) clearly belong to the later seventh (to early sixth) century in Judah. In this short period the choice of reigns is sometimes limited by year dates, too high to be anyone but either Manasseh or Josiah in practice. These are: (a) Ostracon </a:t>
            </a:r>
            <a:r>
              <a:rPr lang="en-US" dirty="0" err="1"/>
              <a:t>Mousaieff</a:t>
            </a:r>
            <a:r>
              <a:rPr lang="en-US" dirty="0"/>
              <a:t> 1, which required payment of three shekels of silver to “the House [= temple] of the LORD [YHWH]” in the name of ’</a:t>
            </a:r>
            <a:r>
              <a:rPr lang="en-US" dirty="0" err="1"/>
              <a:t>Ashiah</a:t>
            </a:r>
            <a:r>
              <a:rPr lang="en-US" dirty="0"/>
              <a:t>/’</a:t>
            </a:r>
            <a:r>
              <a:rPr lang="en-US" dirty="0" err="1"/>
              <a:t>Oshiah</a:t>
            </a:r>
            <a:r>
              <a:rPr lang="en-US" dirty="0"/>
              <a:t> the king, via a man [Z]</a:t>
            </a:r>
            <a:r>
              <a:rPr lang="en-US" dirty="0" err="1"/>
              <a:t>echariah</a:t>
            </a:r>
            <a:r>
              <a:rPr lang="en-US" dirty="0"/>
              <a:t>. The script is either eighth (so, Cross) or seventh century (so, </a:t>
            </a:r>
            <a:r>
              <a:rPr lang="en-US" dirty="0" err="1"/>
              <a:t>Yardeni</a:t>
            </a:r>
            <a:r>
              <a:rPr lang="en-US" dirty="0"/>
              <a:t>). In the former case, ’</a:t>
            </a:r>
            <a:r>
              <a:rPr lang="en-US" dirty="0" err="1"/>
              <a:t>Ashiah</a:t>
            </a:r>
            <a:r>
              <a:rPr lang="en-US" dirty="0"/>
              <a:t>/’</a:t>
            </a:r>
            <a:r>
              <a:rPr lang="en-US" dirty="0" err="1"/>
              <a:t>Oshiah</a:t>
            </a:r>
            <a:r>
              <a:rPr lang="en-US" dirty="0"/>
              <a:t> is a variant of Joash, king of Judah; in the latter case, of Josiah, which is the latest date possible. In Josiah’s time a Levite named Zechariah was concerned with repairs to the Jerusalem temple (cf. 2 Chron. 34:12), so the later dating might well allow of our two Zechariahs being the same man.54 (b) Seal stones and impressions. These include both fiscal and personal seals. One fiscal seal is dated to a royal “Year 26” in late seventh-/early sixth-century script. Therefore its editors date it to Josiah, the only king who reigned that long, then. (However, it should be said that as Manasseh supposedly reigned fifty-five years, he cannot be ruled out absolutely.) Exactly similar fiscal stamps include dates in Years 13, 14, and 20 (another in a Year 3 is different).55 The personal seals include (fig. 2): one of a king’s son </a:t>
            </a:r>
            <a:r>
              <a:rPr lang="en-US" dirty="0" err="1"/>
              <a:t>Jeho-ahaz</a:t>
            </a:r>
            <a:r>
              <a:rPr lang="en-US" dirty="0"/>
              <a:t>, probably Josiah’s eventual successor; one of </a:t>
            </a:r>
            <a:r>
              <a:rPr lang="en-US" dirty="0" err="1"/>
              <a:t>Azaliah</a:t>
            </a:r>
            <a:r>
              <a:rPr lang="en-US" dirty="0"/>
              <a:t> son of </a:t>
            </a:r>
            <a:r>
              <a:rPr lang="en-US" dirty="0" err="1"/>
              <a:t>Meshullam</a:t>
            </a:r>
            <a:r>
              <a:rPr lang="en-US" dirty="0"/>
              <a:t> (father of Shaphan) (cf. 2 Kings 22:3); one of </a:t>
            </a:r>
            <a:r>
              <a:rPr lang="en-US" dirty="0" err="1"/>
              <a:t>Ahikam</a:t>
            </a:r>
            <a:r>
              <a:rPr lang="en-US" dirty="0"/>
              <a:t> son of Shaphan, this reign or Jehoiakim’s (cf. 2 Kings 22:12-14; Jer. 26:24); a seal stone in ring, of Hanan son of Hilkiah, (high) priest in Jerusalem (cf. 2 Kings 22:8, 10).56 (v) Jehoiakim and Jehoiachin Attributable to Jehoiakim’s reign (fig. 2) may be the seal of the king’s son </a:t>
            </a:r>
            <a:r>
              <a:rPr lang="en-US" dirty="0" err="1"/>
              <a:t>Jerahmeel</a:t>
            </a:r>
            <a:r>
              <a:rPr lang="en-US" dirty="0"/>
              <a:t> and a bulla from a second seal of the same man. Such a man was son of King Jehoiakim and involved with the prophet Jeremiah (Jer. 36:26). An impression or bulla of “</a:t>
            </a:r>
            <a:r>
              <a:rPr lang="en-US" dirty="0" err="1"/>
              <a:t>Gemariah</a:t>
            </a:r>
            <a:r>
              <a:rPr lang="en-US" dirty="0"/>
              <a:t> son of Shaphan” recalls the man of this name and filiation under Jehoiakim in Jer. 36:10-11.57 For the seal of </a:t>
            </a:r>
            <a:r>
              <a:rPr lang="en-US" dirty="0" err="1"/>
              <a:t>Gemariah’s</a:t>
            </a:r>
            <a:r>
              <a:rPr lang="en-US" dirty="0"/>
              <a:t> brother </a:t>
            </a:r>
            <a:r>
              <a:rPr lang="en-US" dirty="0" err="1"/>
              <a:t>Ahikam</a:t>
            </a:r>
            <a:r>
              <a:rPr lang="en-US" dirty="0"/>
              <a:t>, see above under Josiah. For Baruch in this reign and the next two, see under Zedekiah, below. We have also the seal of the king’s son Pedaiah, readily identifiable as one of the sons of Jehoiachin, named in 1 Chron. 3:16-18.58 Cf. fig. 2. (vi) Zedekiah Here a series of personal seals belong to people who bear the names of characters active in this reign. Most famous are two bullae from seals of “</a:t>
            </a:r>
            <a:r>
              <a:rPr lang="en-US" dirty="0" err="1"/>
              <a:t>Berechiah</a:t>
            </a:r>
            <a:r>
              <a:rPr lang="en-US" dirty="0"/>
              <a:t> [= Baruch], son of Neriah the scribe,” well known as the prophet Jeremiah’s faithful secretary (Jer. 32:12; 36; 43:1-7; 45). Cf. Fig. 2. </a:t>
            </a:r>
            <a:r>
              <a:rPr lang="en-US" dirty="0" err="1"/>
              <a:t>Malkijah</a:t>
            </a:r>
            <a:r>
              <a:rPr lang="en-US" dirty="0"/>
              <a:t> the king’s son (Jer. 38:6) may be the same man as the owner of CWSS, 55, no. 15. Seraiah son of Neriah appears to be Baruch’s brother; Azariah son of Hilkiah would be brother of Hanan (cf. under Josiah); cf. 1 Chron. 6:13; 9:11. Gedaliah “who is over the house” may have been the Gedaliah who briefly governed Judah after the Babylonian conquest in 586 (cf. 2 Kings 25:22-25). One or another of four seal owners Jaazaniah, one being “servant of the king,” may again have been the army officer active in 586 (2 Kings 25:23). A king’s son, </a:t>
            </a:r>
            <a:r>
              <a:rPr lang="en-US" dirty="0" err="1"/>
              <a:t>Elishama</a:t>
            </a:r>
            <a:r>
              <a:rPr lang="en-US" dirty="0"/>
              <a:t>, had descendants active at the fall of Jerusalem (2 Kings 25:25; Jer. 41:1); his probable seal would then date anytime from Josiah onward.59 A major inscriptional source at this time is the collection of ostraca found in the ruins of Lachish, known as the “Lachish Letters.” Archaeologically they date from the last days of Lachish before it was destroyed by </a:t>
            </a:r>
            <a:r>
              <a:rPr lang="en-US" dirty="0" err="1"/>
              <a:t>Nebuchadrezzar’s</a:t>
            </a:r>
            <a:r>
              <a:rPr lang="en-US" dirty="0"/>
              <a:t> troops.60</a:t>
            </a:r>
          </a:p>
          <a:p>
            <a:endParaRPr lang="en-US" dirty="0"/>
          </a:p>
          <a:p>
            <a:r>
              <a:rPr lang="en-US" dirty="0"/>
              <a:t>Kenneth A. Kitchen, </a:t>
            </a:r>
            <a:r>
              <a:rPr lang="en-US" i="1" dirty="0"/>
              <a:t>On the Reliability of the Old Testament </a:t>
            </a:r>
            <a:r>
              <a:rPr lang="en-US" dirty="0"/>
              <a:t>(Grand Rapids, MI: Eerdmans, 2003), 16-21, 604 (Kindle Edition Loc 716-772 of 14432)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5D7EAA-0D36-F44C-8297-859FD03034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2492819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 KINGS OF ISRAEL AND JUDAH IN LOCAL RECORDS (LR) A. KINGS OF ISRAEL The famous seal of “Shema servant [= minister of state] of Jeroboam” is almost universally recognized to belong to the reign of Jeroboam II of Israel (cf. fig. 2); attempts to date it to Jeroboam I are unconvincing. The Samaria ostraca (main lot) belong also to this period, and maybe to this particular reign.44 To Shallum (I) (or much less likely, his Judean namesake, Jehoahaz III/Shallum II) may just possibly be attributed an eighth-century cylindrical seal stone of royal style (kingly figure, winged discs, etc.).45 As for Hoshea, to his reign belongs the seal of one “Abdi, servant of Hoshea” (fig. 2).46 B. KINGS OF JUDAH (i) Azariah/Uzziah, Jotham, Ahaz To the reign of Azariah/Uzziah belong two seals, of the state ministers (“servants”) </a:t>
            </a:r>
            <a:r>
              <a:rPr lang="en-US" dirty="0" err="1"/>
              <a:t>Shebaniah</a:t>
            </a:r>
            <a:r>
              <a:rPr lang="en-US" dirty="0"/>
              <a:t> (</a:t>
            </a:r>
            <a:r>
              <a:rPr lang="en-US" dirty="0" err="1"/>
              <a:t>Shebanyau</a:t>
            </a:r>
            <a:r>
              <a:rPr lang="en-US" dirty="0"/>
              <a:t>) and Abiah (</a:t>
            </a:r>
            <a:r>
              <a:rPr lang="en-US" dirty="0" err="1"/>
              <a:t>Abiyau</a:t>
            </a:r>
            <a:r>
              <a:rPr lang="en-US" dirty="0"/>
              <a:t>).47 Jotham is attested as </a:t>
            </a:r>
            <a:r>
              <a:rPr lang="en-US" dirty="0" err="1"/>
              <a:t>Jehotham</a:t>
            </a:r>
            <a:r>
              <a:rPr lang="en-US" dirty="0"/>
              <a:t> and father of Ahaz on a recently discovered seal impression (“bulla”) that bears the text “Belonging to Ahaz (son of) </a:t>
            </a:r>
            <a:r>
              <a:rPr lang="en-US" dirty="0" err="1"/>
              <a:t>Jehotham</a:t>
            </a:r>
            <a:r>
              <a:rPr lang="en-US" dirty="0"/>
              <a:t> [= long form of Jotham], King of Judah.”48 A seal of this reign is known, of </a:t>
            </a:r>
            <a:r>
              <a:rPr lang="en-US" dirty="0" err="1"/>
              <a:t>Ushna</a:t>
            </a:r>
            <a:r>
              <a:rPr lang="en-US" dirty="0"/>
              <a:t> servant of Ahaz (for these, cf. fig. 2).49 For Ahaz as father of Hezekiah, see under Hezekiah. (ii) Hezekiah (Fig. 2) His name is mentioned on another recently discovered bulla, which reads: “Belonging to Hezekiah (son of) Ahaz, King of Judah,” and with it can now be matched a damaged bulla that bore the same text.50 To these royal stamps can be added no less than three bullae of “servants” of Hezekiah: of </a:t>
            </a:r>
            <a:r>
              <a:rPr lang="en-US" dirty="0" err="1"/>
              <a:t>Jehozarah</a:t>
            </a:r>
            <a:r>
              <a:rPr lang="en-US" dirty="0"/>
              <a:t> son of Hilkiah, of Azariah son of </a:t>
            </a:r>
            <a:r>
              <a:rPr lang="en-US" dirty="0" err="1"/>
              <a:t>Jeho’abi</a:t>
            </a:r>
            <a:r>
              <a:rPr lang="en-US" dirty="0"/>
              <a:t>, and of one on which the name has been lost.51 Among inscriptions without the royal name but belonging to this time should certainly belong the famous Siloam tunnel inscription (cf. 2 Kings 20:20; 2 Chron. 32:30), and likewise the tomb inscription of the royal steward (“he who is over the house”), […]</a:t>
            </a:r>
            <a:r>
              <a:rPr lang="en-US" dirty="0" err="1"/>
              <a:t>iah</a:t>
            </a:r>
            <a:r>
              <a:rPr lang="en-US" dirty="0"/>
              <a:t>, highly likely to have been [Shebna]</a:t>
            </a:r>
            <a:r>
              <a:rPr lang="en-US" dirty="0" err="1"/>
              <a:t>iah</a:t>
            </a:r>
            <a:r>
              <a:rPr lang="en-US" dirty="0"/>
              <a:t> — and the same as Shebna (abbreviated form of this name), the royal steward of Hezekiah’s day, condemned by the prophet Isaiah (Isa. 22:15-25).52 (iii) Manasseh As a young prince he may have had his own personal seal for official purposes. Such a seal may be seen in a known seal inscribed “belonging to Manasseh, son of the king” (fig. 2), the latter being Hezekiah.53 (iv) Josiah Several items may well belong to this reign, although they are without certainty and do not rank as firm evidence. But they can be conveniently set out here as a good example of items that (in almost every case) clearly belong to the later seventh (to early sixth) century in Judah. In this short period the choice of reigns is sometimes limited by year dates, too high to be anyone but either Manasseh or Josiah in practice. These are: (a) Ostracon </a:t>
            </a:r>
            <a:r>
              <a:rPr lang="en-US" dirty="0" err="1"/>
              <a:t>Mousaieff</a:t>
            </a:r>
            <a:r>
              <a:rPr lang="en-US" dirty="0"/>
              <a:t> 1, which required payment of three shekels of silver to “the House [= temple] of the LORD [YHWH]” in the name of ’</a:t>
            </a:r>
            <a:r>
              <a:rPr lang="en-US" dirty="0" err="1"/>
              <a:t>Ashiah</a:t>
            </a:r>
            <a:r>
              <a:rPr lang="en-US" dirty="0"/>
              <a:t>/’</a:t>
            </a:r>
            <a:r>
              <a:rPr lang="en-US" dirty="0" err="1"/>
              <a:t>Oshiah</a:t>
            </a:r>
            <a:r>
              <a:rPr lang="en-US" dirty="0"/>
              <a:t> the king, via a man [Z]</a:t>
            </a:r>
            <a:r>
              <a:rPr lang="en-US" dirty="0" err="1"/>
              <a:t>echariah</a:t>
            </a:r>
            <a:r>
              <a:rPr lang="en-US" dirty="0"/>
              <a:t>. The script is either eighth (so, Cross) or seventh century (so, </a:t>
            </a:r>
            <a:r>
              <a:rPr lang="en-US" dirty="0" err="1"/>
              <a:t>Yardeni</a:t>
            </a:r>
            <a:r>
              <a:rPr lang="en-US" dirty="0"/>
              <a:t>). In the former case, ’</a:t>
            </a:r>
            <a:r>
              <a:rPr lang="en-US" dirty="0" err="1"/>
              <a:t>Ashiah</a:t>
            </a:r>
            <a:r>
              <a:rPr lang="en-US" dirty="0"/>
              <a:t>/’</a:t>
            </a:r>
            <a:r>
              <a:rPr lang="en-US" dirty="0" err="1"/>
              <a:t>Oshiah</a:t>
            </a:r>
            <a:r>
              <a:rPr lang="en-US" dirty="0"/>
              <a:t> is a variant of Joash, king of Judah; in the latter case, of Josiah, which is the latest date possible. In Josiah’s time a Levite named Zechariah was concerned with repairs to the Jerusalem temple (cf. 2 Chron. 34:12), so the later dating might well allow of our two Zechariahs being the same man.54 (b) Seal stones and impressions. These include both fiscal and personal seals. One fiscal seal is dated to a royal “Year 26” in late seventh-/early sixth-century script. Therefore its editors date it to Josiah, the only king who reigned that long, then. (However, it should be said that as Manasseh supposedly reigned fifty-five years, he cannot be ruled out absolutely.) Exactly similar fiscal stamps include dates in Years 13, 14, and 20 (another in a Year 3 is different).55 The personal seals include (fig. 2): one of a king’s son </a:t>
            </a:r>
            <a:r>
              <a:rPr lang="en-US" dirty="0" err="1"/>
              <a:t>Jeho-ahaz</a:t>
            </a:r>
            <a:r>
              <a:rPr lang="en-US" dirty="0"/>
              <a:t>, probably Josiah’s eventual successor; one of </a:t>
            </a:r>
            <a:r>
              <a:rPr lang="en-US" dirty="0" err="1"/>
              <a:t>Azaliah</a:t>
            </a:r>
            <a:r>
              <a:rPr lang="en-US" dirty="0"/>
              <a:t> son of </a:t>
            </a:r>
            <a:r>
              <a:rPr lang="en-US" dirty="0" err="1"/>
              <a:t>Meshullam</a:t>
            </a:r>
            <a:r>
              <a:rPr lang="en-US" dirty="0"/>
              <a:t> (father of Shaphan) (cf. 2 Kings 22:3); one of </a:t>
            </a:r>
            <a:r>
              <a:rPr lang="en-US" dirty="0" err="1"/>
              <a:t>Ahikam</a:t>
            </a:r>
            <a:r>
              <a:rPr lang="en-US" dirty="0"/>
              <a:t> son of Shaphan, this reign or Jehoiakim’s (cf. 2 Kings 22:12-14; Jer. 26:24); a seal stone in ring, of Hanan son of Hilkiah, (high) priest in Jerusalem (cf. 2 Kings 22:8, 10).56 (v) Jehoiakim and Jehoiachin Attributable to Jehoiakim’s reign (fig. 2) may be the seal of the king’s son </a:t>
            </a:r>
            <a:r>
              <a:rPr lang="en-US" dirty="0" err="1"/>
              <a:t>Jerahmeel</a:t>
            </a:r>
            <a:r>
              <a:rPr lang="en-US" dirty="0"/>
              <a:t> and a bulla from a second seal of the same man. Such a man was son of King Jehoiakim and involved with the prophet Jeremiah (Jer. 36:26). An impression or bulla of “</a:t>
            </a:r>
            <a:r>
              <a:rPr lang="en-US" dirty="0" err="1"/>
              <a:t>Gemariah</a:t>
            </a:r>
            <a:r>
              <a:rPr lang="en-US" dirty="0"/>
              <a:t> son of Shaphan” recalls the man of this name and filiation under Jehoiakim in Jer. 36:10-11.57 For the seal of </a:t>
            </a:r>
            <a:r>
              <a:rPr lang="en-US" dirty="0" err="1"/>
              <a:t>Gemariah’s</a:t>
            </a:r>
            <a:r>
              <a:rPr lang="en-US" dirty="0"/>
              <a:t> brother </a:t>
            </a:r>
            <a:r>
              <a:rPr lang="en-US" dirty="0" err="1"/>
              <a:t>Ahikam</a:t>
            </a:r>
            <a:r>
              <a:rPr lang="en-US" dirty="0"/>
              <a:t>, see above under Josiah. For Baruch in this reign and the next two, see under Zedekiah, below. We have also the seal of the king’s son Pedaiah, readily identifiable as one of the sons of Jehoiachin, named in 1 Chron. 3:16-18.58 Cf. fig. 2. (vi) Zedekiah Here a series of personal seals belong to people who bear the names of characters active in this reign. Most famous are two bullae from seals of “</a:t>
            </a:r>
            <a:r>
              <a:rPr lang="en-US" dirty="0" err="1"/>
              <a:t>Berechiah</a:t>
            </a:r>
            <a:r>
              <a:rPr lang="en-US" dirty="0"/>
              <a:t> [= Baruch], son of Neriah the scribe,” well known as the prophet Jeremiah’s faithful secretary (Jer. 32:12; 36; 43:1-7; 45). Cf. Fig. 2. </a:t>
            </a:r>
            <a:r>
              <a:rPr lang="en-US" dirty="0" err="1"/>
              <a:t>Malkijah</a:t>
            </a:r>
            <a:r>
              <a:rPr lang="en-US" dirty="0"/>
              <a:t> the king’s son (Jer. 38:6) may be the same man as the owner of CWSS, 55, no. 15. Seraiah son of Neriah appears to be Baruch’s brother; Azariah son of Hilkiah would be brother of Hanan (cf. under Josiah); cf. 1 Chron. 6:13; 9:11. Gedaliah “who is over the house” may have been the Gedaliah who briefly governed Judah after the Babylonian conquest in 586 (cf. 2 Kings 25:22-25). One or another of four seal owners Jaazaniah, one being “servant of the king,” may again have been the army officer active in 586 (2 Kings 25:23). A king’s son, </a:t>
            </a:r>
            <a:r>
              <a:rPr lang="en-US" dirty="0" err="1"/>
              <a:t>Elishama</a:t>
            </a:r>
            <a:r>
              <a:rPr lang="en-US" dirty="0"/>
              <a:t>, had descendants active at the fall of Jerusalem (2 Kings 25:25; Jer. 41:1); his probable seal would then date anytime from Josiah onward.59 A major inscriptional source at this time is the collection of ostraca found in the ruins of Lachish, known as the “Lachish Letters.” Archaeologically they date from the last days of Lachish before it was destroyed by </a:t>
            </a:r>
            <a:r>
              <a:rPr lang="en-US" dirty="0" err="1"/>
              <a:t>Nebuchadrezzar’s</a:t>
            </a:r>
            <a:r>
              <a:rPr lang="en-US" dirty="0"/>
              <a:t> troops.60</a:t>
            </a:r>
          </a:p>
          <a:p>
            <a:endParaRPr lang="en-US" dirty="0"/>
          </a:p>
          <a:p>
            <a:r>
              <a:rPr lang="en-US" dirty="0"/>
              <a:t>Kenneth A. Kitchen, </a:t>
            </a:r>
            <a:r>
              <a:rPr lang="en-US" i="1" dirty="0"/>
              <a:t>On the Reliability of the Old Testament </a:t>
            </a:r>
            <a:r>
              <a:rPr lang="en-US" dirty="0"/>
              <a:t>(Grand Rapids, MI: Eerdmans, 2003), 16-21, 604 (Kindle Edition Loc 716-772 of 14432)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5D7EAA-0D36-F44C-8297-859FD03034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7914656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 KINGS OF ISRAEL AND JUDAH IN LOCAL RECORDS (LR) A. KINGS OF ISRAEL The famous seal of “Shema servant [= minister of state] of Jeroboam” is almost universally recognized to belong to the reign of Jeroboam II of Israel (cf. fig. 2); attempts to date it to Jeroboam I are unconvincing. The Samaria ostraca (main lot) belong also to this period, and maybe to this particular reign.44 To Shallum (I) (or much less likely, his Judean namesake, Jehoahaz III/Shallum II) may just possibly be attributed an eighth-century cylindrical seal stone of royal style (kingly figure, winged discs, etc.).45 As for Hoshea, to his reign belongs the seal of one “Abdi, servant of Hoshea” (fig. 2).46 B. KINGS OF JUDAH (i) Azariah/Uzziah, Jotham, Ahaz To the reign of Azariah/Uzziah belong two seals, of the state ministers (“servants”) </a:t>
            </a:r>
            <a:r>
              <a:rPr lang="en-US" dirty="0" err="1"/>
              <a:t>Shebaniah</a:t>
            </a:r>
            <a:r>
              <a:rPr lang="en-US" dirty="0"/>
              <a:t> (</a:t>
            </a:r>
            <a:r>
              <a:rPr lang="en-US" dirty="0" err="1"/>
              <a:t>Shebanyau</a:t>
            </a:r>
            <a:r>
              <a:rPr lang="en-US" dirty="0"/>
              <a:t>) and Abiah (</a:t>
            </a:r>
            <a:r>
              <a:rPr lang="en-US" dirty="0" err="1"/>
              <a:t>Abiyau</a:t>
            </a:r>
            <a:r>
              <a:rPr lang="en-US" dirty="0"/>
              <a:t>).47 Jotham is attested as </a:t>
            </a:r>
            <a:r>
              <a:rPr lang="en-US" dirty="0" err="1"/>
              <a:t>Jehotham</a:t>
            </a:r>
            <a:r>
              <a:rPr lang="en-US" dirty="0"/>
              <a:t> and father of Ahaz on a recently discovered seal impression (“bulla”) that bears the text “Belonging to Ahaz (son of) </a:t>
            </a:r>
            <a:r>
              <a:rPr lang="en-US" dirty="0" err="1"/>
              <a:t>Jehotham</a:t>
            </a:r>
            <a:r>
              <a:rPr lang="en-US" dirty="0"/>
              <a:t> [= long form of Jotham], King of Judah.”48 A seal of this reign is known, of </a:t>
            </a:r>
            <a:r>
              <a:rPr lang="en-US" dirty="0" err="1"/>
              <a:t>Ushna</a:t>
            </a:r>
            <a:r>
              <a:rPr lang="en-US" dirty="0"/>
              <a:t> servant of Ahaz (for these, cf. fig. 2).49 For Ahaz as father of Hezekiah, see under Hezekiah. (ii) Hezekiah (Fig. 2) His name is mentioned on another recently discovered bulla, which reads: “Belonging to Hezekiah (son of) Ahaz, King of Judah,” and with it can now be matched a damaged bulla that bore the same text.50 To these royal stamps can be added no less than three bullae of “servants” of Hezekiah: of </a:t>
            </a:r>
            <a:r>
              <a:rPr lang="en-US" dirty="0" err="1"/>
              <a:t>Jehozarah</a:t>
            </a:r>
            <a:r>
              <a:rPr lang="en-US" dirty="0"/>
              <a:t> son of Hilkiah, of Azariah son of </a:t>
            </a:r>
            <a:r>
              <a:rPr lang="en-US" dirty="0" err="1"/>
              <a:t>Jeho’abi</a:t>
            </a:r>
            <a:r>
              <a:rPr lang="en-US" dirty="0"/>
              <a:t>, and of one on which the name has been lost.51 Among inscriptions without the royal name but belonging to this time should certainly belong the famous Siloam tunnel inscription (cf. 2 Kings 20:20; 2 Chron. 32:30), and likewise the tomb inscription of the royal steward (“he who is over the house”), […]</a:t>
            </a:r>
            <a:r>
              <a:rPr lang="en-US" dirty="0" err="1"/>
              <a:t>iah</a:t>
            </a:r>
            <a:r>
              <a:rPr lang="en-US" dirty="0"/>
              <a:t>, highly likely to have been [Shebna]</a:t>
            </a:r>
            <a:r>
              <a:rPr lang="en-US" dirty="0" err="1"/>
              <a:t>iah</a:t>
            </a:r>
            <a:r>
              <a:rPr lang="en-US" dirty="0"/>
              <a:t> — and the same as Shebna (abbreviated form of this name), the royal steward of Hezekiah’s day, condemned by the prophet Isaiah (Isa. 22:15-25).52 (iii) Manasseh As a young prince he may have had his own personal seal for official purposes. Such a seal may be seen in a known seal inscribed “belonging to Manasseh, son of the king” (fig. 2), the latter being Hezekiah.53 (iv) Josiah Several items may well belong to this reign, although they are without certainty and do not rank as firm evidence. But they can be conveniently set out here as a good example of items that (in almost every case) clearly belong to the later seventh (to early sixth) century in Judah. In this short period the choice of reigns is sometimes limited by year dates, too high to be anyone but either Manasseh or Josiah in practice. These are: (a) Ostracon </a:t>
            </a:r>
            <a:r>
              <a:rPr lang="en-US" dirty="0" err="1"/>
              <a:t>Mousaieff</a:t>
            </a:r>
            <a:r>
              <a:rPr lang="en-US" dirty="0"/>
              <a:t> 1, which required payment of three shekels of silver to “the House [= temple] of the LORD [YHWH]” in the name of ’</a:t>
            </a:r>
            <a:r>
              <a:rPr lang="en-US" dirty="0" err="1"/>
              <a:t>Ashiah</a:t>
            </a:r>
            <a:r>
              <a:rPr lang="en-US" dirty="0"/>
              <a:t>/’</a:t>
            </a:r>
            <a:r>
              <a:rPr lang="en-US" dirty="0" err="1"/>
              <a:t>Oshiah</a:t>
            </a:r>
            <a:r>
              <a:rPr lang="en-US" dirty="0"/>
              <a:t> the king, via a man [Z]</a:t>
            </a:r>
            <a:r>
              <a:rPr lang="en-US" dirty="0" err="1"/>
              <a:t>echariah</a:t>
            </a:r>
            <a:r>
              <a:rPr lang="en-US" dirty="0"/>
              <a:t>. The script is either eighth (so, Cross) or seventh century (so, </a:t>
            </a:r>
            <a:r>
              <a:rPr lang="en-US" dirty="0" err="1"/>
              <a:t>Yardeni</a:t>
            </a:r>
            <a:r>
              <a:rPr lang="en-US" dirty="0"/>
              <a:t>). In the former case, ’</a:t>
            </a:r>
            <a:r>
              <a:rPr lang="en-US" dirty="0" err="1"/>
              <a:t>Ashiah</a:t>
            </a:r>
            <a:r>
              <a:rPr lang="en-US" dirty="0"/>
              <a:t>/’</a:t>
            </a:r>
            <a:r>
              <a:rPr lang="en-US" dirty="0" err="1"/>
              <a:t>Oshiah</a:t>
            </a:r>
            <a:r>
              <a:rPr lang="en-US" dirty="0"/>
              <a:t> is a variant of Joash, king of Judah; in the latter case, of Josiah, which is the latest date possible. In Josiah’s time a Levite named Zechariah was concerned with repairs to the Jerusalem temple (cf. 2 Chron. 34:12), so the later dating might well allow of our two Zechariahs being the same man.54 (b) Seal stones and impressions. These include both fiscal and personal seals. One fiscal seal is dated to a royal “Year 26” in late seventh-/early sixth-century script. Therefore its editors date it to Josiah, the only king who reigned that long, then. (However, it should be said that as Manasseh supposedly reigned fifty-five years, he cannot be ruled out absolutely.) Exactly similar fiscal stamps include dates in Years 13, 14, and 20 (another in a Year 3 is different).55 The personal seals include (fig. 2): one of a king’s son </a:t>
            </a:r>
            <a:r>
              <a:rPr lang="en-US" dirty="0" err="1"/>
              <a:t>Jeho-ahaz</a:t>
            </a:r>
            <a:r>
              <a:rPr lang="en-US" dirty="0"/>
              <a:t>, probably Josiah’s eventual successor; one of </a:t>
            </a:r>
            <a:r>
              <a:rPr lang="en-US" dirty="0" err="1"/>
              <a:t>Azaliah</a:t>
            </a:r>
            <a:r>
              <a:rPr lang="en-US" dirty="0"/>
              <a:t> son of </a:t>
            </a:r>
            <a:r>
              <a:rPr lang="en-US" dirty="0" err="1"/>
              <a:t>Meshullam</a:t>
            </a:r>
            <a:r>
              <a:rPr lang="en-US" dirty="0"/>
              <a:t> (father of Shaphan) (cf. 2 Kings 22:3); one of </a:t>
            </a:r>
            <a:r>
              <a:rPr lang="en-US" dirty="0" err="1"/>
              <a:t>Ahikam</a:t>
            </a:r>
            <a:r>
              <a:rPr lang="en-US" dirty="0"/>
              <a:t> son of Shaphan, this reign or Jehoiakim’s (cf. 2 Kings 22:12-14; Jer. 26:24); a seal stone in ring, of Hanan son of Hilkiah, (high) priest in Jerusalem (cf. 2 Kings 22:8, 10).56 (v) Jehoiakim and Jehoiachin Attributable to Jehoiakim’s reign (fig. 2) may be the seal of the king’s son </a:t>
            </a:r>
            <a:r>
              <a:rPr lang="en-US" dirty="0" err="1"/>
              <a:t>Jerahmeel</a:t>
            </a:r>
            <a:r>
              <a:rPr lang="en-US" dirty="0"/>
              <a:t> and a bulla from a second seal of the same man. Such a man was son of King Jehoiakim and involved with the prophet Jeremiah (Jer. 36:26). An impression or bulla of “</a:t>
            </a:r>
            <a:r>
              <a:rPr lang="en-US" dirty="0" err="1"/>
              <a:t>Gemariah</a:t>
            </a:r>
            <a:r>
              <a:rPr lang="en-US" dirty="0"/>
              <a:t> son of Shaphan” recalls the man of this name and filiation under Jehoiakim in Jer. 36:10-11.57 For the seal of </a:t>
            </a:r>
            <a:r>
              <a:rPr lang="en-US" dirty="0" err="1"/>
              <a:t>Gemariah’s</a:t>
            </a:r>
            <a:r>
              <a:rPr lang="en-US" dirty="0"/>
              <a:t> brother </a:t>
            </a:r>
            <a:r>
              <a:rPr lang="en-US" dirty="0" err="1"/>
              <a:t>Ahikam</a:t>
            </a:r>
            <a:r>
              <a:rPr lang="en-US" dirty="0"/>
              <a:t>, see above under Josiah. For Baruch in this reign and the next two, see under Zedekiah, below. We have also the seal of the king’s son Pedaiah, readily identifiable as one of the sons of Jehoiachin, named in 1 Chron. 3:16-18.58 Cf. fig. 2. (vi) Zedekiah Here a series of personal seals belong to people who bear the names of characters active in this reign. Most famous are two bullae from seals of “</a:t>
            </a:r>
            <a:r>
              <a:rPr lang="en-US" dirty="0" err="1"/>
              <a:t>Berechiah</a:t>
            </a:r>
            <a:r>
              <a:rPr lang="en-US" dirty="0"/>
              <a:t> [= Baruch], son of Neriah the scribe,” well known as the prophet Jeremiah’s faithful secretary (Jer. 32:12; 36; 43:1-7; 45). Cf. Fig. 2. </a:t>
            </a:r>
            <a:r>
              <a:rPr lang="en-US" dirty="0" err="1"/>
              <a:t>Malkijah</a:t>
            </a:r>
            <a:r>
              <a:rPr lang="en-US" dirty="0"/>
              <a:t> the king’s son (Jer. 38:6) may be the same man as the owner of CWSS, 55, no. 15. Seraiah son of Neriah appears to be Baruch’s brother; Azariah son of Hilkiah would be brother of Hanan (cf. under Josiah); cf. 1 Chron. 6:13; 9:11. Gedaliah “who is over the house” may have been the Gedaliah who briefly governed Judah after the Babylonian conquest in 586 (cf. 2 Kings 25:22-25). One or another of four seal owners Jaazaniah, one being “servant of the king,” may again have been the army officer active in 586 (2 Kings 25:23). A king’s son, </a:t>
            </a:r>
            <a:r>
              <a:rPr lang="en-US" dirty="0" err="1"/>
              <a:t>Elishama</a:t>
            </a:r>
            <a:r>
              <a:rPr lang="en-US" dirty="0"/>
              <a:t>, had descendants active at the fall of Jerusalem (2 Kings 25:25; Jer. 41:1); his probable seal would then date anytime from Josiah onward.59 A major inscriptional source at this time is the collection of ostraca found in the ruins of Lachish, known as the “Lachish Letters.” Archaeologically they date from the last days of Lachish before it was destroyed by </a:t>
            </a:r>
            <a:r>
              <a:rPr lang="en-US" dirty="0" err="1"/>
              <a:t>Nebuchadrezzar’s</a:t>
            </a:r>
            <a:r>
              <a:rPr lang="en-US" dirty="0"/>
              <a:t> troops.60</a:t>
            </a:r>
          </a:p>
          <a:p>
            <a:endParaRPr lang="en-US" dirty="0"/>
          </a:p>
          <a:p>
            <a:r>
              <a:rPr lang="en-US" dirty="0"/>
              <a:t>Kenneth A. Kitchen, </a:t>
            </a:r>
            <a:r>
              <a:rPr lang="en-US" i="1" dirty="0"/>
              <a:t>On the Reliability of the Old Testament </a:t>
            </a:r>
            <a:r>
              <a:rPr lang="en-US" dirty="0"/>
              <a:t>(Grand Rapids, MI: Eerdmans, 2003), 16-21, 604 (Kindle Edition Loc 716-772 of 14432)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5D7EAA-0D36-F44C-8297-859FD03034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960436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D0EF32-5D6C-8C4D-9D7F-7568DE2B682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65922" name="Rectangle 2"/>
          <p:cNvSpPr>
            <a:spLocks noGrp="1" noRot="1" noChangeAspect="1" noChangeArrowheads="1" noTextEdit="1"/>
          </p:cNvSpPr>
          <p:nvPr>
            <p:ph type="sldImg"/>
          </p:nvPr>
        </p:nvSpPr>
        <p:spPr>
          <a:ln/>
        </p:spPr>
      </p:sp>
      <p:sp>
        <p:nvSpPr>
          <p:cNvPr id="4659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FA6BFB2-7859-E446-9FE3-36E3568F027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3138" name="Rectangle 2"/>
          <p:cNvSpPr>
            <a:spLocks noGrp="1" noRot="1" noChangeAspect="1" noChangeArrowheads="1" noTextEdit="1"/>
          </p:cNvSpPr>
          <p:nvPr>
            <p:ph type="sldImg"/>
          </p:nvPr>
        </p:nvSpPr>
        <p:spPr>
          <a:ln/>
        </p:spPr>
      </p:sp>
      <p:sp>
        <p:nvSpPr>
          <p:cNvPr id="603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423606-0703-E34B-97A4-61C1F967BE5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5186" name="Rectangle 2"/>
          <p:cNvSpPr>
            <a:spLocks noGrp="1" noRot="1" noChangeAspect="1" noChangeArrowheads="1" noTextEdit="1"/>
          </p:cNvSpPr>
          <p:nvPr>
            <p:ph type="sldImg"/>
          </p:nvPr>
        </p:nvSpPr>
        <p:spPr>
          <a:ln/>
        </p:spPr>
      </p:sp>
      <p:sp>
        <p:nvSpPr>
          <p:cNvPr id="605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562719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D65677-45B0-8345-A432-7E9562D3885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86754" name="Rectangle 2"/>
          <p:cNvSpPr>
            <a:spLocks noGrp="1" noRot="1" noChangeAspect="1" noChangeArrowheads="1" noTextEdit="1"/>
          </p:cNvSpPr>
          <p:nvPr>
            <p:ph type="sldImg"/>
          </p:nvPr>
        </p:nvSpPr>
        <p:spPr>
          <a:ln/>
        </p:spPr>
      </p:sp>
      <p:sp>
        <p:nvSpPr>
          <p:cNvPr id="586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962765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2" Type="http://schemas.openxmlformats.org/officeDocument/2006/relationships/slideMaster" Target="../slideMasters/slideMaster42.xml"/><Relationship Id="rId1" Type="http://schemas.openxmlformats.org/officeDocument/2006/relationships/themeOverride" Target="../theme/themeOverride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C54C04F-37D4-F341-AB57-CDC6AEF40095}" type="slidenum">
              <a:rPr lang="en-US"/>
              <a:pPr>
                <a:defRPr/>
              </a:pPr>
              <a:t>‹#›</a:t>
            </a:fld>
            <a:endParaRPr lang="en-US"/>
          </a:p>
        </p:txBody>
      </p:sp>
    </p:spTree>
    <p:extLst>
      <p:ext uri="{BB962C8B-B14F-4D97-AF65-F5344CB8AC3E}">
        <p14:creationId xmlns:p14="http://schemas.microsoft.com/office/powerpoint/2010/main" val="34506927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E5A284A-B531-3C49-93BA-E14875E254B6}" type="slidenum">
              <a:rPr lang="en-US"/>
              <a:pPr>
                <a:defRPr/>
              </a:pPr>
              <a:t>‹#›</a:t>
            </a:fld>
            <a:endParaRPr lang="en-US"/>
          </a:p>
        </p:txBody>
      </p:sp>
    </p:spTree>
    <p:extLst>
      <p:ext uri="{BB962C8B-B14F-4D97-AF65-F5344CB8AC3E}">
        <p14:creationId xmlns:p14="http://schemas.microsoft.com/office/powerpoint/2010/main" val="71349441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27F6B62-E08F-F540-A628-D871C7953D1D}" type="slidenum">
              <a:rPr lang="en-US"/>
              <a:pPr>
                <a:defRPr/>
              </a:pPr>
              <a:t>‹#›</a:t>
            </a:fld>
            <a:endParaRPr lang="en-US"/>
          </a:p>
        </p:txBody>
      </p:sp>
    </p:spTree>
    <p:extLst>
      <p:ext uri="{BB962C8B-B14F-4D97-AF65-F5344CB8AC3E}">
        <p14:creationId xmlns:p14="http://schemas.microsoft.com/office/powerpoint/2010/main" val="283527970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81930C6-6015-1A4A-900C-4D5E24EE1027}" type="slidenum">
              <a:rPr lang="en-US"/>
              <a:pPr>
                <a:defRPr/>
              </a:pPr>
              <a:t>‹#›</a:t>
            </a:fld>
            <a:endParaRPr lang="en-US"/>
          </a:p>
        </p:txBody>
      </p:sp>
    </p:spTree>
    <p:extLst>
      <p:ext uri="{BB962C8B-B14F-4D97-AF65-F5344CB8AC3E}">
        <p14:creationId xmlns:p14="http://schemas.microsoft.com/office/powerpoint/2010/main" val="322007752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4891F91-DF9D-484C-BBA7-1A799D2F01EF}" type="slidenum">
              <a:rPr lang="en-US"/>
              <a:pPr>
                <a:defRPr/>
              </a:pPr>
              <a:t>‹#›</a:t>
            </a:fld>
            <a:endParaRPr lang="en-US"/>
          </a:p>
        </p:txBody>
      </p:sp>
    </p:spTree>
    <p:extLst>
      <p:ext uri="{BB962C8B-B14F-4D97-AF65-F5344CB8AC3E}">
        <p14:creationId xmlns:p14="http://schemas.microsoft.com/office/powerpoint/2010/main" val="38271687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CEA0B8F-8AD9-4E42-945A-43EF7E2F6FEE}" type="slidenum">
              <a:rPr lang="en-US"/>
              <a:pPr>
                <a:defRPr/>
              </a:pPr>
              <a:t>‹#›</a:t>
            </a:fld>
            <a:endParaRPr lang="en-US"/>
          </a:p>
        </p:txBody>
      </p:sp>
    </p:spTree>
    <p:extLst>
      <p:ext uri="{BB962C8B-B14F-4D97-AF65-F5344CB8AC3E}">
        <p14:creationId xmlns:p14="http://schemas.microsoft.com/office/powerpoint/2010/main" val="248497053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E902730-B175-DC40-BA80-0D8C6FE2E27E}" type="slidenum">
              <a:rPr lang="en-US"/>
              <a:pPr>
                <a:defRPr/>
              </a:pPr>
              <a:t>‹#›</a:t>
            </a:fld>
            <a:endParaRPr lang="en-US"/>
          </a:p>
        </p:txBody>
      </p:sp>
    </p:spTree>
    <p:extLst>
      <p:ext uri="{BB962C8B-B14F-4D97-AF65-F5344CB8AC3E}">
        <p14:creationId xmlns:p14="http://schemas.microsoft.com/office/powerpoint/2010/main" val="92134061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A28509D-1952-0542-8A96-16D2205EDEDB}" type="slidenum">
              <a:rPr lang="en-US"/>
              <a:pPr>
                <a:defRPr/>
              </a:pPr>
              <a:t>‹#›</a:t>
            </a:fld>
            <a:endParaRPr lang="en-US"/>
          </a:p>
        </p:txBody>
      </p:sp>
    </p:spTree>
    <p:extLst>
      <p:ext uri="{BB962C8B-B14F-4D97-AF65-F5344CB8AC3E}">
        <p14:creationId xmlns:p14="http://schemas.microsoft.com/office/powerpoint/2010/main" val="135687464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A2B1121-A1EC-004C-8A21-ED7319966F97}" type="slidenum">
              <a:rPr lang="en-US"/>
              <a:pPr>
                <a:defRPr/>
              </a:pPr>
              <a:t>‹#›</a:t>
            </a:fld>
            <a:endParaRPr lang="en-US"/>
          </a:p>
        </p:txBody>
      </p:sp>
    </p:spTree>
    <p:extLst>
      <p:ext uri="{BB962C8B-B14F-4D97-AF65-F5344CB8AC3E}">
        <p14:creationId xmlns:p14="http://schemas.microsoft.com/office/powerpoint/2010/main" val="83943704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C1D65A8-DCE5-8143-A5A0-EA6E5AE537A5}" type="slidenum">
              <a:rPr lang="en-US"/>
              <a:pPr>
                <a:defRPr/>
              </a:pPr>
              <a:t>‹#›</a:t>
            </a:fld>
            <a:endParaRPr lang="en-US"/>
          </a:p>
        </p:txBody>
      </p:sp>
    </p:spTree>
    <p:extLst>
      <p:ext uri="{BB962C8B-B14F-4D97-AF65-F5344CB8AC3E}">
        <p14:creationId xmlns:p14="http://schemas.microsoft.com/office/powerpoint/2010/main" val="93970414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BDAFDA9-BAB6-8449-AB5E-296A58616996}" type="slidenum">
              <a:rPr lang="en-US"/>
              <a:pPr>
                <a:defRPr/>
              </a:pPr>
              <a:t>‹#›</a:t>
            </a:fld>
            <a:endParaRPr lang="en-US"/>
          </a:p>
        </p:txBody>
      </p:sp>
    </p:spTree>
    <p:extLst>
      <p:ext uri="{BB962C8B-B14F-4D97-AF65-F5344CB8AC3E}">
        <p14:creationId xmlns:p14="http://schemas.microsoft.com/office/powerpoint/2010/main" val="323746087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96A9663-CFB6-9A4A-888F-DE955D0BB8CF}" type="slidenum">
              <a:rPr lang="en-US"/>
              <a:pPr>
                <a:defRPr/>
              </a:pPr>
              <a:t>‹#›</a:t>
            </a:fld>
            <a:endParaRPr lang="en-US"/>
          </a:p>
        </p:txBody>
      </p:sp>
    </p:spTree>
    <p:extLst>
      <p:ext uri="{BB962C8B-B14F-4D97-AF65-F5344CB8AC3E}">
        <p14:creationId xmlns:p14="http://schemas.microsoft.com/office/powerpoint/2010/main" val="12225851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BEF67E-EA36-1247-B3B2-5866F5A0EF67}" type="slidenum">
              <a:rPr lang="en-US"/>
              <a:pPr>
                <a:defRPr/>
              </a:pPr>
              <a:t>‹#›</a:t>
            </a:fld>
            <a:endParaRPr lang="en-US"/>
          </a:p>
        </p:txBody>
      </p:sp>
    </p:spTree>
    <p:extLst>
      <p:ext uri="{BB962C8B-B14F-4D97-AF65-F5344CB8AC3E}">
        <p14:creationId xmlns:p14="http://schemas.microsoft.com/office/powerpoint/2010/main" val="393191648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A82D8BB-7CFD-8945-88A6-D420C23C04A6}" type="slidenum">
              <a:rPr lang="en-US"/>
              <a:pPr>
                <a:defRPr/>
              </a:pPr>
              <a:t>‹#›</a:t>
            </a:fld>
            <a:endParaRPr lang="en-US"/>
          </a:p>
        </p:txBody>
      </p:sp>
    </p:spTree>
    <p:extLst>
      <p:ext uri="{BB962C8B-B14F-4D97-AF65-F5344CB8AC3E}">
        <p14:creationId xmlns:p14="http://schemas.microsoft.com/office/powerpoint/2010/main" val="306993316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448B36A-023D-6E4D-A260-AEB85C9D6142}" type="slidenum">
              <a:rPr lang="en-US"/>
              <a:pPr>
                <a:defRPr/>
              </a:pPr>
              <a:t>‹#›</a:t>
            </a:fld>
            <a:endParaRPr lang="en-US"/>
          </a:p>
        </p:txBody>
      </p:sp>
    </p:spTree>
    <p:extLst>
      <p:ext uri="{BB962C8B-B14F-4D97-AF65-F5344CB8AC3E}">
        <p14:creationId xmlns:p14="http://schemas.microsoft.com/office/powerpoint/2010/main" val="212686798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F38C6F-5A13-AA40-9950-2607393DFE23}" type="slidenum">
              <a:rPr lang="en-US"/>
              <a:pPr>
                <a:defRPr/>
              </a:pPr>
              <a:t>‹#›</a:t>
            </a:fld>
            <a:endParaRPr lang="en-US"/>
          </a:p>
        </p:txBody>
      </p:sp>
    </p:spTree>
    <p:extLst>
      <p:ext uri="{BB962C8B-B14F-4D97-AF65-F5344CB8AC3E}">
        <p14:creationId xmlns:p14="http://schemas.microsoft.com/office/powerpoint/2010/main" val="249622982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904CBBB-0D95-F746-A3FC-1BC2AC16ED5C}" type="slidenum">
              <a:rPr lang="en-US"/>
              <a:pPr>
                <a:defRPr/>
              </a:pPr>
              <a:t>‹#›</a:t>
            </a:fld>
            <a:endParaRPr lang="en-US"/>
          </a:p>
        </p:txBody>
      </p:sp>
    </p:spTree>
    <p:extLst>
      <p:ext uri="{BB962C8B-B14F-4D97-AF65-F5344CB8AC3E}">
        <p14:creationId xmlns:p14="http://schemas.microsoft.com/office/powerpoint/2010/main" val="161701064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803D15A-121B-C64C-B297-2DFBC8A18649}" type="slidenum">
              <a:rPr lang="en-US"/>
              <a:pPr>
                <a:defRPr/>
              </a:pPr>
              <a:t>‹#›</a:t>
            </a:fld>
            <a:endParaRPr lang="en-US"/>
          </a:p>
        </p:txBody>
      </p:sp>
    </p:spTree>
    <p:extLst>
      <p:ext uri="{BB962C8B-B14F-4D97-AF65-F5344CB8AC3E}">
        <p14:creationId xmlns:p14="http://schemas.microsoft.com/office/powerpoint/2010/main" val="178276015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11A883C-EAB9-9C49-999D-81E6E5127CF4}" type="slidenum">
              <a:rPr lang="en-US"/>
              <a:pPr>
                <a:defRPr/>
              </a:pPr>
              <a:t>‹#›</a:t>
            </a:fld>
            <a:endParaRPr lang="en-US"/>
          </a:p>
        </p:txBody>
      </p:sp>
    </p:spTree>
    <p:extLst>
      <p:ext uri="{BB962C8B-B14F-4D97-AF65-F5344CB8AC3E}">
        <p14:creationId xmlns:p14="http://schemas.microsoft.com/office/powerpoint/2010/main" val="176488928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BA0A69D-874E-7A42-840A-DCEED1DFA881}" type="slidenum">
              <a:rPr lang="en-US"/>
              <a:pPr>
                <a:defRPr/>
              </a:pPr>
              <a:t>‹#›</a:t>
            </a:fld>
            <a:endParaRPr lang="en-US"/>
          </a:p>
        </p:txBody>
      </p:sp>
    </p:spTree>
    <p:extLst>
      <p:ext uri="{BB962C8B-B14F-4D97-AF65-F5344CB8AC3E}">
        <p14:creationId xmlns:p14="http://schemas.microsoft.com/office/powerpoint/2010/main" val="328503835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defRPr>
                <a:ea typeface="ＭＳ Ｐゴシック" pitchFamily="-107" charset="-128"/>
                <a:cs typeface="ＭＳ Ｐゴシック" pitchFamily="-107"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ea typeface="ＭＳ Ｐゴシック" pitchFamily="-107" charset="-128"/>
                <a:cs typeface="ＭＳ Ｐゴシック" pitchFamily="-107"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EDC1D8B0-A6E6-F64C-A497-BC4DE655071A}" type="slidenum">
              <a:rPr lang="en-US"/>
              <a:pPr>
                <a:defRPr/>
              </a:pPr>
              <a:t>‹#›</a:t>
            </a:fld>
            <a:endParaRPr lang="en-US"/>
          </a:p>
        </p:txBody>
      </p:sp>
    </p:spTree>
    <p:extLst>
      <p:ext uri="{BB962C8B-B14F-4D97-AF65-F5344CB8AC3E}">
        <p14:creationId xmlns:p14="http://schemas.microsoft.com/office/powerpoint/2010/main" val="324537002"/>
      </p:ext>
    </p:extLst>
  </p:cSld>
  <p:clrMapOvr>
    <a:masterClrMapping/>
  </p:clrMapOvr>
  <p:transition>
    <p:dissolv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938524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8750354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328727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6D970AB-833D-9247-BC18-767742244328}" type="slidenum">
              <a:rPr lang="en-US"/>
              <a:pPr>
                <a:defRPr/>
              </a:pPr>
              <a:t>‹#›</a:t>
            </a:fld>
            <a:endParaRPr lang="en-US"/>
          </a:p>
        </p:txBody>
      </p:sp>
    </p:spTree>
    <p:extLst>
      <p:ext uri="{BB962C8B-B14F-4D97-AF65-F5344CB8AC3E}">
        <p14:creationId xmlns:p14="http://schemas.microsoft.com/office/powerpoint/2010/main" val="67419214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73AF527-41AF-014D-A451-8CDB94333E9D}" type="slidenum">
              <a:rPr lang="en-US"/>
              <a:pPr>
                <a:defRPr/>
              </a:pPr>
              <a:t>‹#›</a:t>
            </a:fld>
            <a:endParaRPr lang="en-US"/>
          </a:p>
        </p:txBody>
      </p:sp>
    </p:spTree>
    <p:extLst>
      <p:ext uri="{BB962C8B-B14F-4D97-AF65-F5344CB8AC3E}">
        <p14:creationId xmlns:p14="http://schemas.microsoft.com/office/powerpoint/2010/main" val="92830787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7258AFE-5F5D-4D45-AD72-F6FFC52716F5}" type="slidenum">
              <a:rPr lang="en-US"/>
              <a:pPr>
                <a:defRPr/>
              </a:pPr>
              <a:t>‹#›</a:t>
            </a:fld>
            <a:endParaRPr lang="en-US"/>
          </a:p>
        </p:txBody>
      </p:sp>
    </p:spTree>
    <p:extLst>
      <p:ext uri="{BB962C8B-B14F-4D97-AF65-F5344CB8AC3E}">
        <p14:creationId xmlns:p14="http://schemas.microsoft.com/office/powerpoint/2010/main" val="206856097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20A5250-90FF-1A4B-984B-9FF7BBAD2885}" type="slidenum">
              <a:rPr lang="en-US"/>
              <a:pPr>
                <a:defRPr/>
              </a:pPr>
              <a:t>‹#›</a:t>
            </a:fld>
            <a:endParaRPr lang="en-US"/>
          </a:p>
        </p:txBody>
      </p:sp>
    </p:spTree>
    <p:extLst>
      <p:ext uri="{BB962C8B-B14F-4D97-AF65-F5344CB8AC3E}">
        <p14:creationId xmlns:p14="http://schemas.microsoft.com/office/powerpoint/2010/main" val="229997515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3B3555C-C483-7A45-A531-9CF96711E9BA}" type="slidenum">
              <a:rPr lang="en-US"/>
              <a:pPr>
                <a:defRPr/>
              </a:pPr>
              <a:t>‹#›</a:t>
            </a:fld>
            <a:endParaRPr lang="en-US"/>
          </a:p>
        </p:txBody>
      </p:sp>
    </p:spTree>
    <p:extLst>
      <p:ext uri="{BB962C8B-B14F-4D97-AF65-F5344CB8AC3E}">
        <p14:creationId xmlns:p14="http://schemas.microsoft.com/office/powerpoint/2010/main" val="361512960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D0575183-E7EA-F64B-9261-48C3C8CCA1D4}" type="slidenum">
              <a:rPr lang="en-US"/>
              <a:pPr>
                <a:defRPr/>
              </a:pPr>
              <a:t>‹#›</a:t>
            </a:fld>
            <a:endParaRPr lang="en-US"/>
          </a:p>
        </p:txBody>
      </p:sp>
    </p:spTree>
    <p:extLst>
      <p:ext uri="{BB962C8B-B14F-4D97-AF65-F5344CB8AC3E}">
        <p14:creationId xmlns:p14="http://schemas.microsoft.com/office/powerpoint/2010/main" val="183037243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02F2EB6-5E58-DF44-8163-5B319CE0ED4B}" type="slidenum">
              <a:rPr lang="en-US"/>
              <a:pPr>
                <a:defRPr/>
              </a:pPr>
              <a:t>‹#›</a:t>
            </a:fld>
            <a:endParaRPr lang="en-US"/>
          </a:p>
        </p:txBody>
      </p:sp>
    </p:spTree>
    <p:extLst>
      <p:ext uri="{BB962C8B-B14F-4D97-AF65-F5344CB8AC3E}">
        <p14:creationId xmlns:p14="http://schemas.microsoft.com/office/powerpoint/2010/main" val="343709896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41D8A49-DF69-A745-8F54-331C0D859418}" type="slidenum">
              <a:rPr lang="en-US"/>
              <a:pPr>
                <a:defRPr/>
              </a:pPr>
              <a:t>‹#›</a:t>
            </a:fld>
            <a:endParaRPr lang="en-US"/>
          </a:p>
        </p:txBody>
      </p:sp>
    </p:spTree>
    <p:extLst>
      <p:ext uri="{BB962C8B-B14F-4D97-AF65-F5344CB8AC3E}">
        <p14:creationId xmlns:p14="http://schemas.microsoft.com/office/powerpoint/2010/main" val="75569718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F40053C-6C8E-FC4C-A187-2772F23EAEA2}" type="slidenum">
              <a:rPr lang="en-US"/>
              <a:pPr>
                <a:defRPr/>
              </a:pPr>
              <a:t>‹#›</a:t>
            </a:fld>
            <a:endParaRPr lang="en-US"/>
          </a:p>
        </p:txBody>
      </p:sp>
    </p:spTree>
    <p:extLst>
      <p:ext uri="{BB962C8B-B14F-4D97-AF65-F5344CB8AC3E}">
        <p14:creationId xmlns:p14="http://schemas.microsoft.com/office/powerpoint/2010/main" val="375725993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85A59A4-C5BB-C649-B0AA-8078F27B08E9}" type="slidenum">
              <a:rPr lang="en-US"/>
              <a:pPr>
                <a:defRPr/>
              </a:pPr>
              <a:t>‹#›</a:t>
            </a:fld>
            <a:endParaRPr lang="en-US"/>
          </a:p>
        </p:txBody>
      </p:sp>
    </p:spTree>
    <p:extLst>
      <p:ext uri="{BB962C8B-B14F-4D97-AF65-F5344CB8AC3E}">
        <p14:creationId xmlns:p14="http://schemas.microsoft.com/office/powerpoint/2010/main" val="41691401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67608"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67609"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27"/>
          <p:cNvSpPr>
            <a:spLocks noGrp="1" noChangeArrowheads="1"/>
          </p:cNvSpPr>
          <p:nvPr>
            <p:ph type="ftr" sz="quarter" idx="11"/>
          </p:nvPr>
        </p:nvSpPr>
        <p:spPr/>
        <p:txBody>
          <a:bodyPr/>
          <a:lstStyle>
            <a:lvl1pPr>
              <a:defRPr/>
            </a:lvl1pPr>
          </a:lstStyle>
          <a:p>
            <a:pPr>
              <a:defRPr/>
            </a:pPr>
            <a:endParaRPr lang="en-US"/>
          </a:p>
        </p:txBody>
      </p:sp>
      <p:sp>
        <p:nvSpPr>
          <p:cNvPr id="28" name="Rectangle 28"/>
          <p:cNvSpPr>
            <a:spLocks noGrp="1" noChangeArrowheads="1"/>
          </p:cNvSpPr>
          <p:nvPr>
            <p:ph type="sldNum" sz="quarter" idx="12"/>
          </p:nvPr>
        </p:nvSpPr>
        <p:spPr/>
        <p:txBody>
          <a:bodyPr/>
          <a:lstStyle>
            <a:lvl1pPr>
              <a:defRPr/>
            </a:lvl1pPr>
          </a:lstStyle>
          <a:p>
            <a:pPr>
              <a:defRPr/>
            </a:pPr>
            <a:fld id="{B244416E-1622-A445-949A-CC6CAD909D6F}" type="slidenum">
              <a:rPr lang="en-US"/>
              <a:pPr>
                <a:defRPr/>
              </a:pPr>
              <a:t>‹#›</a:t>
            </a:fld>
            <a:endParaRPr lang="en-US"/>
          </a:p>
        </p:txBody>
      </p:sp>
    </p:spTree>
    <p:extLst>
      <p:ext uri="{BB962C8B-B14F-4D97-AF65-F5344CB8AC3E}">
        <p14:creationId xmlns:p14="http://schemas.microsoft.com/office/powerpoint/2010/main" val="66154885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2F26C12-CF64-0847-B842-B155C4B6CA1F}" type="slidenum">
              <a:rPr lang="en-US"/>
              <a:pPr>
                <a:defRPr/>
              </a:pPr>
              <a:t>‹#›</a:t>
            </a:fld>
            <a:endParaRPr lang="en-US"/>
          </a:p>
        </p:txBody>
      </p:sp>
    </p:spTree>
    <p:extLst>
      <p:ext uri="{BB962C8B-B14F-4D97-AF65-F5344CB8AC3E}">
        <p14:creationId xmlns:p14="http://schemas.microsoft.com/office/powerpoint/2010/main" val="293790693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7AF119A-8A4E-FE48-9084-A45974ED021F}" type="slidenum">
              <a:rPr lang="en-US"/>
              <a:pPr>
                <a:defRPr/>
              </a:pPr>
              <a:t>‹#›</a:t>
            </a:fld>
            <a:endParaRPr lang="en-US"/>
          </a:p>
        </p:txBody>
      </p:sp>
    </p:spTree>
    <p:extLst>
      <p:ext uri="{BB962C8B-B14F-4D97-AF65-F5344CB8AC3E}">
        <p14:creationId xmlns:p14="http://schemas.microsoft.com/office/powerpoint/2010/main" val="378279523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C979282F-E6C1-A94F-83CB-24305970D699}" type="slidenum">
              <a:rPr lang="en-US"/>
              <a:pPr>
                <a:defRPr/>
              </a:pPr>
              <a:t>‹#›</a:t>
            </a:fld>
            <a:endParaRPr lang="en-US"/>
          </a:p>
        </p:txBody>
      </p:sp>
    </p:spTree>
    <p:extLst>
      <p:ext uri="{BB962C8B-B14F-4D97-AF65-F5344CB8AC3E}">
        <p14:creationId xmlns:p14="http://schemas.microsoft.com/office/powerpoint/2010/main" val="292548661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a:defRPr/>
              </a:pPr>
              <a:endParaRPr lang="en-US">
                <a:solidFill>
                  <a:srgbClr val="FFFFFF"/>
                </a:solidFill>
                <a:latin typeface="Times New Roman" pitchFamily="26"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B5680548-05E7-1745-99E6-643A18312E86}" type="slidenum">
              <a:rPr lang="en-US"/>
              <a:pPr>
                <a:defRPr/>
              </a:pPr>
              <a:t>‹#›</a:t>
            </a:fld>
            <a:endParaRPr lang="en-US"/>
          </a:p>
        </p:txBody>
      </p:sp>
    </p:spTree>
    <p:extLst>
      <p:ext uri="{BB962C8B-B14F-4D97-AF65-F5344CB8AC3E}">
        <p14:creationId xmlns:p14="http://schemas.microsoft.com/office/powerpoint/2010/main" val="72082129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E03598B-638E-F647-91E5-3F8B11681B7C}" type="slidenum">
              <a:rPr lang="en-US"/>
              <a:pPr>
                <a:defRPr/>
              </a:pPr>
              <a:t>‹#›</a:t>
            </a:fld>
            <a:endParaRPr lang="en-US"/>
          </a:p>
        </p:txBody>
      </p:sp>
    </p:spTree>
    <p:extLst>
      <p:ext uri="{BB962C8B-B14F-4D97-AF65-F5344CB8AC3E}">
        <p14:creationId xmlns:p14="http://schemas.microsoft.com/office/powerpoint/2010/main" val="269010572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CB848D82-DE51-F143-B757-B617D05F095D}" type="slidenum">
              <a:rPr lang="en-US"/>
              <a:pPr>
                <a:defRPr/>
              </a:pPr>
              <a:t>‹#›</a:t>
            </a:fld>
            <a:endParaRPr lang="en-US"/>
          </a:p>
        </p:txBody>
      </p:sp>
    </p:spTree>
    <p:extLst>
      <p:ext uri="{BB962C8B-B14F-4D97-AF65-F5344CB8AC3E}">
        <p14:creationId xmlns:p14="http://schemas.microsoft.com/office/powerpoint/2010/main" val="409915519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FC210255-94B4-944E-99DD-8CB0CF797733}" type="slidenum">
              <a:rPr lang="en-US"/>
              <a:pPr>
                <a:defRPr/>
              </a:pPr>
              <a:t>‹#›</a:t>
            </a:fld>
            <a:endParaRPr lang="en-US"/>
          </a:p>
        </p:txBody>
      </p:sp>
    </p:spTree>
    <p:extLst>
      <p:ext uri="{BB962C8B-B14F-4D97-AF65-F5344CB8AC3E}">
        <p14:creationId xmlns:p14="http://schemas.microsoft.com/office/powerpoint/2010/main" val="209446170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E4E0480-CE8D-0846-B1C0-7ADD2FE5859B}" type="slidenum">
              <a:rPr lang="en-US"/>
              <a:pPr>
                <a:defRPr/>
              </a:pPr>
              <a:t>‹#›</a:t>
            </a:fld>
            <a:endParaRPr lang="en-US"/>
          </a:p>
        </p:txBody>
      </p:sp>
    </p:spTree>
    <p:extLst>
      <p:ext uri="{BB962C8B-B14F-4D97-AF65-F5344CB8AC3E}">
        <p14:creationId xmlns:p14="http://schemas.microsoft.com/office/powerpoint/2010/main" val="334321415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20418C23-682E-C44A-9AC1-2E283E8F304B}" type="slidenum">
              <a:rPr lang="en-US"/>
              <a:pPr>
                <a:defRPr/>
              </a:pPr>
              <a:t>‹#›</a:t>
            </a:fld>
            <a:endParaRPr lang="en-US"/>
          </a:p>
        </p:txBody>
      </p:sp>
    </p:spTree>
    <p:extLst>
      <p:ext uri="{BB962C8B-B14F-4D97-AF65-F5344CB8AC3E}">
        <p14:creationId xmlns:p14="http://schemas.microsoft.com/office/powerpoint/2010/main" val="125602779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38977B6C-9C9C-1449-A620-9A9FD197E866}" type="slidenum">
              <a:rPr lang="en-US"/>
              <a:pPr>
                <a:defRPr/>
              </a:pPr>
              <a:t>‹#›</a:t>
            </a:fld>
            <a:endParaRPr lang="en-US"/>
          </a:p>
        </p:txBody>
      </p:sp>
    </p:spTree>
    <p:extLst>
      <p:ext uri="{BB962C8B-B14F-4D97-AF65-F5344CB8AC3E}">
        <p14:creationId xmlns:p14="http://schemas.microsoft.com/office/powerpoint/2010/main" val="18686763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F0B0062C-568F-1F4D-9AD7-41EA77251B4F}"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3008539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D6509954-5661-3A4A-A232-60BB7145C15F}" type="slidenum">
              <a:rPr lang="en-US"/>
              <a:pPr>
                <a:defRPr/>
              </a:pPr>
              <a:t>‹#›</a:t>
            </a:fld>
            <a:endParaRPr lang="en-US"/>
          </a:p>
        </p:txBody>
      </p:sp>
    </p:spTree>
    <p:extLst>
      <p:ext uri="{BB962C8B-B14F-4D97-AF65-F5344CB8AC3E}">
        <p14:creationId xmlns:p14="http://schemas.microsoft.com/office/powerpoint/2010/main" val="70102893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0EC9785F-1D73-D546-8D46-6893DA561949}" type="slidenum">
              <a:rPr lang="en-US"/>
              <a:pPr>
                <a:defRPr/>
              </a:pPr>
              <a:t>‹#›</a:t>
            </a:fld>
            <a:endParaRPr lang="en-US"/>
          </a:p>
        </p:txBody>
      </p:sp>
    </p:spTree>
    <p:extLst>
      <p:ext uri="{BB962C8B-B14F-4D97-AF65-F5344CB8AC3E}">
        <p14:creationId xmlns:p14="http://schemas.microsoft.com/office/powerpoint/2010/main" val="25602411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28A27DA5-38D5-9443-96BE-2FE3E9CDD2B2}" type="slidenum">
              <a:rPr lang="en-US"/>
              <a:pPr>
                <a:defRPr/>
              </a:pPr>
              <a:t>‹#›</a:t>
            </a:fld>
            <a:endParaRPr lang="en-US"/>
          </a:p>
        </p:txBody>
      </p:sp>
    </p:spTree>
    <p:extLst>
      <p:ext uri="{BB962C8B-B14F-4D97-AF65-F5344CB8AC3E}">
        <p14:creationId xmlns:p14="http://schemas.microsoft.com/office/powerpoint/2010/main" val="213179162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532A6B83-6C02-C846-830A-CF608450F9A1}" type="slidenum">
              <a:rPr lang="en-US"/>
              <a:pPr>
                <a:defRPr/>
              </a:pPr>
              <a:t>‹#›</a:t>
            </a:fld>
            <a:endParaRPr lang="en-US"/>
          </a:p>
        </p:txBody>
      </p:sp>
    </p:spTree>
    <p:extLst>
      <p:ext uri="{BB962C8B-B14F-4D97-AF65-F5344CB8AC3E}">
        <p14:creationId xmlns:p14="http://schemas.microsoft.com/office/powerpoint/2010/main" val="100022251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53C6CA2D-29B9-784D-9CFA-48AB1235CA03}" type="slidenum">
              <a:rPr lang="en-US"/>
              <a:pPr>
                <a:defRPr/>
              </a:pPr>
              <a:t>‹#›</a:t>
            </a:fld>
            <a:endParaRPr lang="en-US"/>
          </a:p>
        </p:txBody>
      </p:sp>
    </p:spTree>
    <p:extLst>
      <p:ext uri="{BB962C8B-B14F-4D97-AF65-F5344CB8AC3E}">
        <p14:creationId xmlns:p14="http://schemas.microsoft.com/office/powerpoint/2010/main" val="32445721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1169988" y="1946275"/>
            <a:ext cx="7772400" cy="4114800"/>
          </a:xfrm>
        </p:spPr>
        <p:txBody>
          <a:bodyPr/>
          <a:lstStyle/>
          <a:p>
            <a:pPr lvl="0"/>
            <a:endParaRPr lang="en-US" noProof="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BE996139-243A-5E48-84D5-44F7BAB061A5}" type="slidenum">
              <a:rPr lang="en-US"/>
              <a:pPr>
                <a:defRPr/>
              </a:pPr>
              <a:t>‹#›</a:t>
            </a:fld>
            <a:endParaRPr lang="en-US"/>
          </a:p>
        </p:txBody>
      </p:sp>
    </p:spTree>
    <p:extLst>
      <p:ext uri="{BB962C8B-B14F-4D97-AF65-F5344CB8AC3E}">
        <p14:creationId xmlns:p14="http://schemas.microsoft.com/office/powerpoint/2010/main" val="220186009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4A93FC0B-E943-3A4A-9ADF-68152E419303}" type="slidenum">
              <a:rPr lang="en-US"/>
              <a:pPr>
                <a:defRPr/>
              </a:pPr>
              <a:t>‹#›</a:t>
            </a:fld>
            <a:endParaRPr lang="en-US"/>
          </a:p>
        </p:txBody>
      </p:sp>
    </p:spTree>
    <p:extLst>
      <p:ext uri="{BB962C8B-B14F-4D97-AF65-F5344CB8AC3E}">
        <p14:creationId xmlns:p14="http://schemas.microsoft.com/office/powerpoint/2010/main" val="398831035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996622C-A1CE-DD4D-8AA2-AB5C3B352656}" type="slidenum">
              <a:rPr lang="en-US"/>
              <a:pPr>
                <a:defRPr/>
              </a:pPr>
              <a:t>‹#›</a:t>
            </a:fld>
            <a:endParaRPr lang="en-US"/>
          </a:p>
        </p:txBody>
      </p:sp>
    </p:spTree>
    <p:extLst>
      <p:ext uri="{BB962C8B-B14F-4D97-AF65-F5344CB8AC3E}">
        <p14:creationId xmlns:p14="http://schemas.microsoft.com/office/powerpoint/2010/main" val="136442682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468C9177-ABCF-AF43-8891-7E49DBF2BC43}" type="slidenum">
              <a:rPr lang="en-US"/>
              <a:pPr>
                <a:defRPr/>
              </a:pPr>
              <a:t>‹#›</a:t>
            </a:fld>
            <a:endParaRPr lang="en-US"/>
          </a:p>
        </p:txBody>
      </p:sp>
    </p:spTree>
    <p:extLst>
      <p:ext uri="{BB962C8B-B14F-4D97-AF65-F5344CB8AC3E}">
        <p14:creationId xmlns:p14="http://schemas.microsoft.com/office/powerpoint/2010/main" val="304543267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EB1AA1B-6F1E-474D-8F43-510E432442BD}" type="slidenum">
              <a:rPr lang="en-US"/>
              <a:pPr>
                <a:defRPr/>
              </a:pPr>
              <a:t>‹#›</a:t>
            </a:fld>
            <a:endParaRPr lang="en-US"/>
          </a:p>
        </p:txBody>
      </p:sp>
    </p:spTree>
    <p:extLst>
      <p:ext uri="{BB962C8B-B14F-4D97-AF65-F5344CB8AC3E}">
        <p14:creationId xmlns:p14="http://schemas.microsoft.com/office/powerpoint/2010/main" val="19123601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0F92123C-06BC-644E-B3A1-E0865C577FE8}"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9793965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BA8EABE0-2C7B-9F4B-B836-58BDDBBB3D9C}" type="slidenum">
              <a:rPr lang="en-US"/>
              <a:pPr>
                <a:defRPr/>
              </a:pPr>
              <a:t>‹#›</a:t>
            </a:fld>
            <a:endParaRPr lang="en-US"/>
          </a:p>
        </p:txBody>
      </p:sp>
    </p:spTree>
    <p:extLst>
      <p:ext uri="{BB962C8B-B14F-4D97-AF65-F5344CB8AC3E}">
        <p14:creationId xmlns:p14="http://schemas.microsoft.com/office/powerpoint/2010/main" val="413769790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19C80A44-D6A8-B245-BC33-8C70991E34DC}" type="slidenum">
              <a:rPr lang="en-US"/>
              <a:pPr>
                <a:defRPr/>
              </a:pPr>
              <a:t>‹#›</a:t>
            </a:fld>
            <a:endParaRPr lang="en-US"/>
          </a:p>
        </p:txBody>
      </p:sp>
    </p:spTree>
    <p:extLst>
      <p:ext uri="{BB962C8B-B14F-4D97-AF65-F5344CB8AC3E}">
        <p14:creationId xmlns:p14="http://schemas.microsoft.com/office/powerpoint/2010/main" val="31476352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8CCF1215-70F3-5041-8EFF-C501CE0C0038}" type="slidenum">
              <a:rPr lang="en-US"/>
              <a:pPr>
                <a:defRPr/>
              </a:pPr>
              <a:t>‹#›</a:t>
            </a:fld>
            <a:endParaRPr lang="en-US"/>
          </a:p>
        </p:txBody>
      </p:sp>
    </p:spTree>
    <p:extLst>
      <p:ext uri="{BB962C8B-B14F-4D97-AF65-F5344CB8AC3E}">
        <p14:creationId xmlns:p14="http://schemas.microsoft.com/office/powerpoint/2010/main" val="400676157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B723FDB4-E09D-3A49-BAC1-C0D64D080687}" type="slidenum">
              <a:rPr lang="en-US"/>
              <a:pPr>
                <a:defRPr/>
              </a:pPr>
              <a:t>‹#›</a:t>
            </a:fld>
            <a:endParaRPr lang="en-US"/>
          </a:p>
        </p:txBody>
      </p:sp>
    </p:spTree>
    <p:extLst>
      <p:ext uri="{BB962C8B-B14F-4D97-AF65-F5344CB8AC3E}">
        <p14:creationId xmlns:p14="http://schemas.microsoft.com/office/powerpoint/2010/main" val="232567688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0B04A139-AA38-894D-941B-A4DFB02ED9AC}" type="slidenum">
              <a:rPr lang="en-US"/>
              <a:pPr>
                <a:defRPr/>
              </a:pPr>
              <a:t>‹#›</a:t>
            </a:fld>
            <a:endParaRPr lang="en-US"/>
          </a:p>
        </p:txBody>
      </p:sp>
    </p:spTree>
    <p:extLst>
      <p:ext uri="{BB962C8B-B14F-4D97-AF65-F5344CB8AC3E}">
        <p14:creationId xmlns:p14="http://schemas.microsoft.com/office/powerpoint/2010/main" val="247032727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521B7CD5-E546-0345-8852-AD3C6D51CD54}" type="slidenum">
              <a:rPr lang="en-US"/>
              <a:pPr>
                <a:defRPr/>
              </a:pPr>
              <a:t>‹#›</a:t>
            </a:fld>
            <a:endParaRPr lang="en-US"/>
          </a:p>
        </p:txBody>
      </p:sp>
    </p:spTree>
    <p:extLst>
      <p:ext uri="{BB962C8B-B14F-4D97-AF65-F5344CB8AC3E}">
        <p14:creationId xmlns:p14="http://schemas.microsoft.com/office/powerpoint/2010/main" val="277739904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F84479B9-9040-1D40-8250-1F06AAB31586}" type="slidenum">
              <a:rPr lang="en-US"/>
              <a:pPr>
                <a:defRPr/>
              </a:pPr>
              <a:t>‹#›</a:t>
            </a:fld>
            <a:endParaRPr lang="en-US"/>
          </a:p>
        </p:txBody>
      </p:sp>
    </p:spTree>
    <p:extLst>
      <p:ext uri="{BB962C8B-B14F-4D97-AF65-F5344CB8AC3E}">
        <p14:creationId xmlns:p14="http://schemas.microsoft.com/office/powerpoint/2010/main" val="96275120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F7B5800-D626-AA4A-B226-2412EECFE14C}" type="slidenum">
              <a:rPr lang="en-US"/>
              <a:pPr>
                <a:defRPr/>
              </a:pPr>
              <a:t>‹#›</a:t>
            </a:fld>
            <a:endParaRPr lang="en-US"/>
          </a:p>
        </p:txBody>
      </p:sp>
    </p:spTree>
    <p:extLst>
      <p:ext uri="{BB962C8B-B14F-4D97-AF65-F5344CB8AC3E}">
        <p14:creationId xmlns:p14="http://schemas.microsoft.com/office/powerpoint/2010/main" val="332471333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FE62745A-4FD1-6247-9686-DFE06FB5347C}" type="slidenum">
              <a:rPr lang="en-US"/>
              <a:pPr>
                <a:defRPr/>
              </a:pPr>
              <a:t>‹#›</a:t>
            </a:fld>
            <a:endParaRPr lang="en-US"/>
          </a:p>
        </p:txBody>
      </p:sp>
    </p:spTree>
    <p:extLst>
      <p:ext uri="{BB962C8B-B14F-4D97-AF65-F5344CB8AC3E}">
        <p14:creationId xmlns:p14="http://schemas.microsoft.com/office/powerpoint/2010/main" val="61023315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051763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901EAD4-1854-8345-B6D2-BEA77E1304FD}"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3422110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889557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5208820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2420493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2520892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2593902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837709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3167448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5900575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0512151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8951559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pPr>
              <a:defRPr/>
            </a:pPr>
            <a:fld id="{965C62E8-0116-CA4D-B113-80088F3A76B4}" type="slidenum">
              <a:rPr lang="en-US"/>
              <a:pPr>
                <a:defRPr/>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9808655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99583926"/>
      </p:ext>
    </p:extLst>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3036085"/>
      </p:ext>
    </p:extLst>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368818922"/>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5422695"/>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14811484"/>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696187116"/>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342904"/>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52615948"/>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Gill Sans" charset="0"/>
            </a:endParaRPr>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60883855"/>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618254"/>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pPr>
              <a:defRPr/>
            </a:pPr>
            <a:fld id="{89D980F1-7ECA-D744-9058-926A5F5FE1B5}" type="slidenum">
              <a:rPr lang="en-US"/>
              <a:pPr>
                <a:defRPr/>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0378734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79388"/>
            <a:ext cx="2057400" cy="59467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79388"/>
            <a:ext cx="6019800" cy="594677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82409447"/>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4C26E57E-CAC8-5940-872A-8D52CC7B2951}" type="slidenum">
              <a:rPr lang="en-US"/>
              <a:pPr>
                <a:defRPr/>
              </a:pPr>
              <a:t>‹#›</a:t>
            </a:fld>
            <a:endParaRPr lang="en-US"/>
          </a:p>
        </p:txBody>
      </p:sp>
    </p:spTree>
    <p:extLst>
      <p:ext uri="{BB962C8B-B14F-4D97-AF65-F5344CB8AC3E}">
        <p14:creationId xmlns:p14="http://schemas.microsoft.com/office/powerpoint/2010/main" val="295673756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E7BF7C2-6006-5F44-BEAC-37092BB4C083}" type="slidenum">
              <a:rPr lang="en-US"/>
              <a:pPr>
                <a:defRPr/>
              </a:pPr>
              <a:t>‹#›</a:t>
            </a:fld>
            <a:endParaRPr lang="en-US"/>
          </a:p>
        </p:txBody>
      </p:sp>
    </p:spTree>
    <p:extLst>
      <p:ext uri="{BB962C8B-B14F-4D97-AF65-F5344CB8AC3E}">
        <p14:creationId xmlns:p14="http://schemas.microsoft.com/office/powerpoint/2010/main" val="186718291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E891C3FA-ED70-6045-8BAC-1A3748018BE2}" type="slidenum">
              <a:rPr lang="en-US"/>
              <a:pPr>
                <a:defRPr/>
              </a:pPr>
              <a:t>‹#›</a:t>
            </a:fld>
            <a:endParaRPr lang="en-US"/>
          </a:p>
        </p:txBody>
      </p:sp>
    </p:spTree>
    <p:extLst>
      <p:ext uri="{BB962C8B-B14F-4D97-AF65-F5344CB8AC3E}">
        <p14:creationId xmlns:p14="http://schemas.microsoft.com/office/powerpoint/2010/main" val="259509380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FE5D3602-D10D-5947-A355-B39943D40488}" type="slidenum">
              <a:rPr lang="en-US"/>
              <a:pPr>
                <a:defRPr/>
              </a:pPr>
              <a:t>‹#›</a:t>
            </a:fld>
            <a:endParaRPr lang="en-US"/>
          </a:p>
        </p:txBody>
      </p:sp>
    </p:spTree>
    <p:extLst>
      <p:ext uri="{BB962C8B-B14F-4D97-AF65-F5344CB8AC3E}">
        <p14:creationId xmlns:p14="http://schemas.microsoft.com/office/powerpoint/2010/main" val="133680450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2B9457FE-4B7C-244C-8D7C-E378FEB1F845}" type="slidenum">
              <a:rPr lang="en-US"/>
              <a:pPr>
                <a:defRPr/>
              </a:pPr>
              <a:t>‹#›</a:t>
            </a:fld>
            <a:endParaRPr lang="en-US"/>
          </a:p>
        </p:txBody>
      </p:sp>
    </p:spTree>
    <p:extLst>
      <p:ext uri="{BB962C8B-B14F-4D97-AF65-F5344CB8AC3E}">
        <p14:creationId xmlns:p14="http://schemas.microsoft.com/office/powerpoint/2010/main" val="30089767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C16A8040-6F1B-CD44-8F3C-5A5454186AB0}" type="slidenum">
              <a:rPr lang="en-US"/>
              <a:pPr>
                <a:defRPr/>
              </a:pPr>
              <a:t>‹#›</a:t>
            </a:fld>
            <a:endParaRPr lang="en-US"/>
          </a:p>
        </p:txBody>
      </p:sp>
    </p:spTree>
    <p:extLst>
      <p:ext uri="{BB962C8B-B14F-4D97-AF65-F5344CB8AC3E}">
        <p14:creationId xmlns:p14="http://schemas.microsoft.com/office/powerpoint/2010/main" val="354641011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4A1222AF-B0AF-304E-88E9-247D97BE0529}" type="slidenum">
              <a:rPr lang="en-US"/>
              <a:pPr>
                <a:defRPr/>
              </a:pPr>
              <a:t>‹#›</a:t>
            </a:fld>
            <a:endParaRPr lang="en-US"/>
          </a:p>
        </p:txBody>
      </p:sp>
    </p:spTree>
    <p:extLst>
      <p:ext uri="{BB962C8B-B14F-4D97-AF65-F5344CB8AC3E}">
        <p14:creationId xmlns:p14="http://schemas.microsoft.com/office/powerpoint/2010/main" val="294535917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1BE4B382-E24A-FF48-93E0-EDABA2D273E3}" type="slidenum">
              <a:rPr lang="en-US"/>
              <a:pPr>
                <a:defRPr/>
              </a:pPr>
              <a:t>‹#›</a:t>
            </a:fld>
            <a:endParaRPr lang="en-US"/>
          </a:p>
        </p:txBody>
      </p:sp>
    </p:spTree>
    <p:extLst>
      <p:ext uri="{BB962C8B-B14F-4D97-AF65-F5344CB8AC3E}">
        <p14:creationId xmlns:p14="http://schemas.microsoft.com/office/powerpoint/2010/main" val="238545405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7B41A912-B6AD-0E45-A2AB-B8532BEABC06}" type="slidenum">
              <a:rPr lang="en-US"/>
              <a:pPr>
                <a:defRPr/>
              </a:pPr>
              <a:t>‹#›</a:t>
            </a:fld>
            <a:endParaRPr lang="en-US"/>
          </a:p>
        </p:txBody>
      </p:sp>
    </p:spTree>
    <p:extLst>
      <p:ext uri="{BB962C8B-B14F-4D97-AF65-F5344CB8AC3E}">
        <p14:creationId xmlns:p14="http://schemas.microsoft.com/office/powerpoint/2010/main" val="30776143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93C45CE2-6731-C941-9920-E9FFF4197F82}"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3950943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268B397A-6FC0-D142-AE6E-F5049F075977}" type="slidenum">
              <a:rPr lang="en-US"/>
              <a:pPr>
                <a:defRPr/>
              </a:pPr>
              <a:t>‹#›</a:t>
            </a:fld>
            <a:endParaRPr lang="en-US"/>
          </a:p>
        </p:txBody>
      </p:sp>
    </p:spTree>
    <p:extLst>
      <p:ext uri="{BB962C8B-B14F-4D97-AF65-F5344CB8AC3E}">
        <p14:creationId xmlns:p14="http://schemas.microsoft.com/office/powerpoint/2010/main" val="158460554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29D8EA3-C82D-3044-8DAE-C6ED52D68866}" type="slidenum">
              <a:rPr lang="en-US"/>
              <a:pPr>
                <a:defRPr/>
              </a:pPr>
              <a:t>‹#›</a:t>
            </a:fld>
            <a:endParaRPr lang="en-US"/>
          </a:p>
        </p:txBody>
      </p:sp>
    </p:spTree>
    <p:extLst>
      <p:ext uri="{BB962C8B-B14F-4D97-AF65-F5344CB8AC3E}">
        <p14:creationId xmlns:p14="http://schemas.microsoft.com/office/powerpoint/2010/main" val="163588921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20DB1E38-C7AE-0442-9007-4132CF9EB517}" type="slidenum">
              <a:rPr lang="en-US"/>
              <a:pPr>
                <a:defRPr/>
              </a:pPr>
              <a:t>‹#›</a:t>
            </a:fld>
            <a:endParaRPr lang="en-US"/>
          </a:p>
        </p:txBody>
      </p:sp>
    </p:spTree>
    <p:extLst>
      <p:ext uri="{BB962C8B-B14F-4D97-AF65-F5344CB8AC3E}">
        <p14:creationId xmlns:p14="http://schemas.microsoft.com/office/powerpoint/2010/main" val="375554069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0ABF48D5-0B26-B249-A0FB-E3A7FF2CB389}" type="slidenum">
              <a:rPr lang="en-US"/>
              <a:pPr>
                <a:defRPr/>
              </a:pPr>
              <a:t>‹#›</a:t>
            </a:fld>
            <a:endParaRPr lang="en-US"/>
          </a:p>
        </p:txBody>
      </p:sp>
    </p:spTree>
    <p:extLst>
      <p:ext uri="{BB962C8B-B14F-4D97-AF65-F5344CB8AC3E}">
        <p14:creationId xmlns:p14="http://schemas.microsoft.com/office/powerpoint/2010/main" val="213442557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29171CC8-79AD-E341-B361-452E948058DA}" type="slidenum">
              <a:rPr lang="en-US"/>
              <a:pPr>
                <a:defRPr/>
              </a:pPr>
              <a:t>‹#›</a:t>
            </a:fld>
            <a:endParaRPr lang="en-US"/>
          </a:p>
        </p:txBody>
      </p:sp>
    </p:spTree>
    <p:extLst>
      <p:ext uri="{BB962C8B-B14F-4D97-AF65-F5344CB8AC3E}">
        <p14:creationId xmlns:p14="http://schemas.microsoft.com/office/powerpoint/2010/main" val="4348297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79140568-D61E-0B4B-93D9-2CB9D4E61AB0}" type="slidenum">
              <a:rPr lang="en-US"/>
              <a:pPr>
                <a:defRPr/>
              </a:pPr>
              <a:t>‹#›</a:t>
            </a:fld>
            <a:endParaRPr lang="en-US"/>
          </a:p>
        </p:txBody>
      </p:sp>
    </p:spTree>
    <p:extLst>
      <p:ext uri="{BB962C8B-B14F-4D97-AF65-F5344CB8AC3E}">
        <p14:creationId xmlns:p14="http://schemas.microsoft.com/office/powerpoint/2010/main" val="283062609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F9B847F9-0BC0-0A4E-8F57-79518BE4EFF3}" type="slidenum">
              <a:rPr lang="en-US"/>
              <a:pPr>
                <a:defRPr/>
              </a:pPr>
              <a:t>‹#›</a:t>
            </a:fld>
            <a:endParaRPr lang="en-US"/>
          </a:p>
        </p:txBody>
      </p:sp>
    </p:spTree>
    <p:extLst>
      <p:ext uri="{BB962C8B-B14F-4D97-AF65-F5344CB8AC3E}">
        <p14:creationId xmlns:p14="http://schemas.microsoft.com/office/powerpoint/2010/main" val="332609795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859E05D3-1CD3-A64B-BFA7-5B6BE930F55F}" type="slidenum">
              <a:rPr lang="en-US"/>
              <a:pPr>
                <a:defRPr/>
              </a:pPr>
              <a:t>‹#›</a:t>
            </a:fld>
            <a:endParaRPr lang="en-US"/>
          </a:p>
        </p:txBody>
      </p:sp>
    </p:spTree>
    <p:extLst>
      <p:ext uri="{BB962C8B-B14F-4D97-AF65-F5344CB8AC3E}">
        <p14:creationId xmlns:p14="http://schemas.microsoft.com/office/powerpoint/2010/main" val="208156411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403F7603-3660-C24F-8B6A-3FC883AE9511}" type="slidenum">
              <a:rPr lang="en-US"/>
              <a:pPr>
                <a:defRPr/>
              </a:pPr>
              <a:t>‹#›</a:t>
            </a:fld>
            <a:endParaRPr lang="en-US"/>
          </a:p>
        </p:txBody>
      </p:sp>
    </p:spTree>
    <p:extLst>
      <p:ext uri="{BB962C8B-B14F-4D97-AF65-F5344CB8AC3E}">
        <p14:creationId xmlns:p14="http://schemas.microsoft.com/office/powerpoint/2010/main" val="140950536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739B06A3-18D3-E543-B03A-52B50646339A}" type="slidenum">
              <a:rPr lang="en-US"/>
              <a:pPr>
                <a:defRPr/>
              </a:pPr>
              <a:t>‹#›</a:t>
            </a:fld>
            <a:endParaRPr lang="en-US"/>
          </a:p>
        </p:txBody>
      </p:sp>
    </p:spTree>
    <p:extLst>
      <p:ext uri="{BB962C8B-B14F-4D97-AF65-F5344CB8AC3E}">
        <p14:creationId xmlns:p14="http://schemas.microsoft.com/office/powerpoint/2010/main" val="3965226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894E21-F7DC-3445-A444-4FE4569407E8}" type="slidenum">
              <a:rPr lang="en-US"/>
              <a:pPr>
                <a:defRPr/>
              </a:pPr>
              <a:t>‹#›</a:t>
            </a:fld>
            <a:endParaRPr lang="en-US"/>
          </a:p>
        </p:txBody>
      </p:sp>
    </p:spTree>
    <p:extLst>
      <p:ext uri="{BB962C8B-B14F-4D97-AF65-F5344CB8AC3E}">
        <p14:creationId xmlns:p14="http://schemas.microsoft.com/office/powerpoint/2010/main" val="7839762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6899D55B-F41E-0C45-9795-B9CBD948E6F1}"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5919759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35801643-B55A-0645-982F-34BB8BB34398}" type="slidenum">
              <a:rPr lang="en-US"/>
              <a:pPr>
                <a:defRPr/>
              </a:pPr>
              <a:t>‹#›</a:t>
            </a:fld>
            <a:endParaRPr lang="en-US"/>
          </a:p>
        </p:txBody>
      </p:sp>
    </p:spTree>
    <p:extLst>
      <p:ext uri="{BB962C8B-B14F-4D97-AF65-F5344CB8AC3E}">
        <p14:creationId xmlns:p14="http://schemas.microsoft.com/office/powerpoint/2010/main" val="225398997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AB7ED28A-4480-5646-A40B-9F5B330816D7}" type="slidenum">
              <a:rPr lang="en-US"/>
              <a:pPr>
                <a:defRPr/>
              </a:pPr>
              <a:t>‹#›</a:t>
            </a:fld>
            <a:endParaRPr lang="en-US"/>
          </a:p>
        </p:txBody>
      </p:sp>
    </p:spTree>
    <p:extLst>
      <p:ext uri="{BB962C8B-B14F-4D97-AF65-F5344CB8AC3E}">
        <p14:creationId xmlns:p14="http://schemas.microsoft.com/office/powerpoint/2010/main" val="391612266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4297C2BF-C691-EE47-A5D5-1BDA0392E9CE}" type="slidenum">
              <a:rPr lang="en-US"/>
              <a:pPr>
                <a:defRPr/>
              </a:pPr>
              <a:t>‹#›</a:t>
            </a:fld>
            <a:endParaRPr lang="en-US"/>
          </a:p>
        </p:txBody>
      </p:sp>
    </p:spTree>
    <p:extLst>
      <p:ext uri="{BB962C8B-B14F-4D97-AF65-F5344CB8AC3E}">
        <p14:creationId xmlns:p14="http://schemas.microsoft.com/office/powerpoint/2010/main" val="411288249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22449704"/>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6328485"/>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16254565"/>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5812785"/>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276732"/>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41084143"/>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3124701"/>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78B6AB76-533F-AB42-9DEB-A9CBA1727720}"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09409939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299604287"/>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Arial" charset="0"/>
            </a:endParaRPr>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11543850"/>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044872"/>
      </p:ext>
    </p:extLst>
  </p:cSld>
  <p:clrMapOvr>
    <a:masterClrMapping/>
  </p:clrMapOvr>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228600"/>
            <a:ext cx="2286000" cy="6354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228600"/>
            <a:ext cx="6705600" cy="63547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5010310"/>
      </p:ext>
    </p:extLst>
  </p:cSld>
  <p:clrMapOvr>
    <a:masterClrMapping/>
  </p:clrMapOvr>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1D6D7D9E-5BF8-E94B-B2E1-AB683DEEA68E}" type="slidenum">
              <a:rPr lang="en-US"/>
              <a:pPr>
                <a:defRPr/>
              </a:pPr>
              <a:t>‹#›</a:t>
            </a:fld>
            <a:endParaRPr lang="en-US"/>
          </a:p>
        </p:txBody>
      </p:sp>
    </p:spTree>
    <p:extLst>
      <p:ext uri="{BB962C8B-B14F-4D97-AF65-F5344CB8AC3E}">
        <p14:creationId xmlns:p14="http://schemas.microsoft.com/office/powerpoint/2010/main" val="397214679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AC6183A-A5C5-2240-B820-86669AB03817}" type="slidenum">
              <a:rPr lang="en-US"/>
              <a:pPr>
                <a:defRPr/>
              </a:pPr>
              <a:t>‹#›</a:t>
            </a:fld>
            <a:endParaRPr lang="en-US"/>
          </a:p>
        </p:txBody>
      </p:sp>
    </p:spTree>
    <p:extLst>
      <p:ext uri="{BB962C8B-B14F-4D97-AF65-F5344CB8AC3E}">
        <p14:creationId xmlns:p14="http://schemas.microsoft.com/office/powerpoint/2010/main" val="347624050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F5547E77-1A4A-6148-949A-E8CE9E0B2F94}" type="slidenum">
              <a:rPr lang="en-US"/>
              <a:pPr>
                <a:defRPr/>
              </a:pPr>
              <a:t>‹#›</a:t>
            </a:fld>
            <a:endParaRPr lang="en-US"/>
          </a:p>
        </p:txBody>
      </p:sp>
    </p:spTree>
    <p:extLst>
      <p:ext uri="{BB962C8B-B14F-4D97-AF65-F5344CB8AC3E}">
        <p14:creationId xmlns:p14="http://schemas.microsoft.com/office/powerpoint/2010/main" val="377416185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780E2F0F-B71C-6440-881D-0D44AD9A599E}" type="slidenum">
              <a:rPr lang="en-US"/>
              <a:pPr>
                <a:defRPr/>
              </a:pPr>
              <a:t>‹#›</a:t>
            </a:fld>
            <a:endParaRPr lang="en-US"/>
          </a:p>
        </p:txBody>
      </p:sp>
    </p:spTree>
    <p:extLst>
      <p:ext uri="{BB962C8B-B14F-4D97-AF65-F5344CB8AC3E}">
        <p14:creationId xmlns:p14="http://schemas.microsoft.com/office/powerpoint/2010/main" val="87919747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FB4A1D56-7492-2E46-9FC3-4596C0CC5127}" type="slidenum">
              <a:rPr lang="en-US"/>
              <a:pPr>
                <a:defRPr/>
              </a:pPr>
              <a:t>‹#›</a:t>
            </a:fld>
            <a:endParaRPr lang="en-US"/>
          </a:p>
        </p:txBody>
      </p:sp>
    </p:spTree>
    <p:extLst>
      <p:ext uri="{BB962C8B-B14F-4D97-AF65-F5344CB8AC3E}">
        <p14:creationId xmlns:p14="http://schemas.microsoft.com/office/powerpoint/2010/main" val="85915247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1FFB79E2-A613-E848-8E73-F62E5BC69D30}" type="slidenum">
              <a:rPr lang="en-US"/>
              <a:pPr>
                <a:defRPr/>
              </a:pPr>
              <a:t>‹#›</a:t>
            </a:fld>
            <a:endParaRPr lang="en-US"/>
          </a:p>
        </p:txBody>
      </p:sp>
    </p:spTree>
    <p:extLst>
      <p:ext uri="{BB962C8B-B14F-4D97-AF65-F5344CB8AC3E}">
        <p14:creationId xmlns:p14="http://schemas.microsoft.com/office/powerpoint/2010/main" val="29442575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238BDD6F-0A8B-DC47-A4F7-F22000682630}"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6487752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6790BBDA-0F87-6945-8794-9BF86869E576}" type="slidenum">
              <a:rPr lang="en-US"/>
              <a:pPr>
                <a:defRPr/>
              </a:pPr>
              <a:t>‹#›</a:t>
            </a:fld>
            <a:endParaRPr lang="en-US"/>
          </a:p>
        </p:txBody>
      </p:sp>
    </p:spTree>
    <p:extLst>
      <p:ext uri="{BB962C8B-B14F-4D97-AF65-F5344CB8AC3E}">
        <p14:creationId xmlns:p14="http://schemas.microsoft.com/office/powerpoint/2010/main" val="261409755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855EA6FD-2AAC-2A44-AEB1-648D4085100A}" type="slidenum">
              <a:rPr lang="en-US"/>
              <a:pPr>
                <a:defRPr/>
              </a:pPr>
              <a:t>‹#›</a:t>
            </a:fld>
            <a:endParaRPr lang="en-US"/>
          </a:p>
        </p:txBody>
      </p:sp>
    </p:spTree>
    <p:extLst>
      <p:ext uri="{BB962C8B-B14F-4D97-AF65-F5344CB8AC3E}">
        <p14:creationId xmlns:p14="http://schemas.microsoft.com/office/powerpoint/2010/main" val="233269369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451D0A61-4A57-F146-9C38-259C153104A2}" type="slidenum">
              <a:rPr lang="en-US"/>
              <a:pPr>
                <a:defRPr/>
              </a:pPr>
              <a:t>‹#›</a:t>
            </a:fld>
            <a:endParaRPr lang="en-US"/>
          </a:p>
        </p:txBody>
      </p:sp>
    </p:spTree>
    <p:extLst>
      <p:ext uri="{BB962C8B-B14F-4D97-AF65-F5344CB8AC3E}">
        <p14:creationId xmlns:p14="http://schemas.microsoft.com/office/powerpoint/2010/main" val="357748978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8E0F982-D65B-874A-AE33-90972E332FC2}" type="slidenum">
              <a:rPr lang="en-US"/>
              <a:pPr>
                <a:defRPr/>
              </a:pPr>
              <a:t>‹#›</a:t>
            </a:fld>
            <a:endParaRPr lang="en-US"/>
          </a:p>
        </p:txBody>
      </p:sp>
    </p:spTree>
    <p:extLst>
      <p:ext uri="{BB962C8B-B14F-4D97-AF65-F5344CB8AC3E}">
        <p14:creationId xmlns:p14="http://schemas.microsoft.com/office/powerpoint/2010/main" val="355490617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A4E1CA9B-56D6-614B-B4B4-BD125E325D6A}" type="slidenum">
              <a:rPr lang="en-US"/>
              <a:pPr>
                <a:defRPr/>
              </a:pPr>
              <a:t>‹#›</a:t>
            </a:fld>
            <a:endParaRPr lang="en-US"/>
          </a:p>
        </p:txBody>
      </p:sp>
    </p:spTree>
    <p:extLst>
      <p:ext uri="{BB962C8B-B14F-4D97-AF65-F5344CB8AC3E}">
        <p14:creationId xmlns:p14="http://schemas.microsoft.com/office/powerpoint/2010/main" val="58390489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EB085E2F-EF2C-F741-BCC7-B2803E33DF1C}" type="slidenum">
              <a:rPr lang="en-US"/>
              <a:pPr>
                <a:defRPr/>
              </a:pPr>
              <a:t>‹#›</a:t>
            </a:fld>
            <a:endParaRPr lang="en-US"/>
          </a:p>
        </p:txBody>
      </p:sp>
    </p:spTree>
    <p:extLst>
      <p:ext uri="{BB962C8B-B14F-4D97-AF65-F5344CB8AC3E}">
        <p14:creationId xmlns:p14="http://schemas.microsoft.com/office/powerpoint/2010/main" val="172589107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E9485F45-206F-E341-BFA7-0EE8BF9A5D3E}" type="slidenum">
              <a:rPr lang="en-US"/>
              <a:pPr>
                <a:defRPr/>
              </a:pPr>
              <a:t>‹#›</a:t>
            </a:fld>
            <a:endParaRPr lang="en-US"/>
          </a:p>
        </p:txBody>
      </p:sp>
    </p:spTree>
    <p:extLst>
      <p:ext uri="{BB962C8B-B14F-4D97-AF65-F5344CB8AC3E}">
        <p14:creationId xmlns:p14="http://schemas.microsoft.com/office/powerpoint/2010/main" val="300868563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FC0BEAA5-DF28-834A-91B1-D73043F8FFB8}" type="slidenum">
              <a:rPr lang="en-US"/>
              <a:pPr>
                <a:defRPr/>
              </a:pPr>
              <a:t>‹#›</a:t>
            </a:fld>
            <a:endParaRPr lang="en-US"/>
          </a:p>
        </p:txBody>
      </p:sp>
    </p:spTree>
    <p:extLst>
      <p:ext uri="{BB962C8B-B14F-4D97-AF65-F5344CB8AC3E}">
        <p14:creationId xmlns:p14="http://schemas.microsoft.com/office/powerpoint/2010/main" val="33786824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0B167402-078B-5E47-B00C-E8070EF35763}" type="slidenum">
              <a:rPr lang="en-US"/>
              <a:pPr>
                <a:defRPr/>
              </a:pPr>
              <a:t>‹#›</a:t>
            </a:fld>
            <a:endParaRPr lang="en-US"/>
          </a:p>
        </p:txBody>
      </p:sp>
    </p:spTree>
    <p:extLst>
      <p:ext uri="{BB962C8B-B14F-4D97-AF65-F5344CB8AC3E}">
        <p14:creationId xmlns:p14="http://schemas.microsoft.com/office/powerpoint/2010/main" val="390198136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1381FA76-E2F4-DA4E-98D8-8DADCA02F138}" type="slidenum">
              <a:rPr lang="en-US"/>
              <a:pPr>
                <a:defRPr/>
              </a:pPr>
              <a:t>‹#›</a:t>
            </a:fld>
            <a:endParaRPr lang="en-US"/>
          </a:p>
        </p:txBody>
      </p:sp>
    </p:spTree>
    <p:extLst>
      <p:ext uri="{BB962C8B-B14F-4D97-AF65-F5344CB8AC3E}">
        <p14:creationId xmlns:p14="http://schemas.microsoft.com/office/powerpoint/2010/main" val="113175192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AD4313DA-6EEB-B047-B91E-D81EF291D263}"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844901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BAABF72E-D52B-9549-B67D-BCF2A5227D06}" type="slidenum">
              <a:rPr lang="en-US"/>
              <a:pPr>
                <a:defRPr/>
              </a:pPr>
              <a:t>‹#›</a:t>
            </a:fld>
            <a:endParaRPr lang="en-US"/>
          </a:p>
        </p:txBody>
      </p:sp>
    </p:spTree>
    <p:extLst>
      <p:ext uri="{BB962C8B-B14F-4D97-AF65-F5344CB8AC3E}">
        <p14:creationId xmlns:p14="http://schemas.microsoft.com/office/powerpoint/2010/main" val="4905071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7BDD78C1-F63D-BC40-8A03-A1DBB8385AB5}" type="slidenum">
              <a:rPr lang="en-US"/>
              <a:pPr>
                <a:defRPr/>
              </a:pPr>
              <a:t>‹#›</a:t>
            </a:fld>
            <a:endParaRPr lang="en-US"/>
          </a:p>
        </p:txBody>
      </p:sp>
    </p:spTree>
    <p:extLst>
      <p:ext uri="{BB962C8B-B14F-4D97-AF65-F5344CB8AC3E}">
        <p14:creationId xmlns:p14="http://schemas.microsoft.com/office/powerpoint/2010/main" val="113570595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F97E50B1-7122-D24D-B9B4-BE0427518AB1}" type="slidenum">
              <a:rPr lang="en-US"/>
              <a:pPr>
                <a:defRPr/>
              </a:pPr>
              <a:t>‹#›</a:t>
            </a:fld>
            <a:endParaRPr lang="en-US"/>
          </a:p>
        </p:txBody>
      </p:sp>
    </p:spTree>
    <p:extLst>
      <p:ext uri="{BB962C8B-B14F-4D97-AF65-F5344CB8AC3E}">
        <p14:creationId xmlns:p14="http://schemas.microsoft.com/office/powerpoint/2010/main" val="336347436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4B6A293D-A6B6-3545-BCD8-DC95D4A3AC1E}" type="slidenum">
              <a:rPr lang="en-US"/>
              <a:pPr>
                <a:defRPr/>
              </a:pPr>
              <a:t>‹#›</a:t>
            </a:fld>
            <a:endParaRPr lang="en-US"/>
          </a:p>
        </p:txBody>
      </p:sp>
    </p:spTree>
    <p:extLst>
      <p:ext uri="{BB962C8B-B14F-4D97-AF65-F5344CB8AC3E}">
        <p14:creationId xmlns:p14="http://schemas.microsoft.com/office/powerpoint/2010/main" val="29396205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66AA3CEA-ED6C-6B47-BE25-4A80839F1F64}" type="slidenum">
              <a:rPr lang="en-US"/>
              <a:pPr>
                <a:defRPr/>
              </a:pPr>
              <a:t>‹#›</a:t>
            </a:fld>
            <a:endParaRPr lang="en-US"/>
          </a:p>
        </p:txBody>
      </p:sp>
    </p:spTree>
    <p:extLst>
      <p:ext uri="{BB962C8B-B14F-4D97-AF65-F5344CB8AC3E}">
        <p14:creationId xmlns:p14="http://schemas.microsoft.com/office/powerpoint/2010/main" val="420925254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8D08FF30-8E07-9F46-967D-41414E1192D5}" type="slidenum">
              <a:rPr lang="en-US"/>
              <a:pPr>
                <a:defRPr/>
              </a:pPr>
              <a:t>‹#›</a:t>
            </a:fld>
            <a:endParaRPr lang="en-US"/>
          </a:p>
        </p:txBody>
      </p:sp>
    </p:spTree>
    <p:extLst>
      <p:ext uri="{BB962C8B-B14F-4D97-AF65-F5344CB8AC3E}">
        <p14:creationId xmlns:p14="http://schemas.microsoft.com/office/powerpoint/2010/main" val="416937872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grpSp>
      <p:sp>
        <p:nvSpPr>
          <p:cNvPr id="97079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97079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47854895-4BE2-A64B-8662-C11FDB479C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2123083"/>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FF41FDB0-FB8B-5D4A-BC41-49ED6ED59F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02899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E456A5A-E34C-4348-8FD6-02A307F43A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2297776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D150DE4F-BD61-9B45-9D3B-0B502ED6CB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88343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 name="Freeform 1030"/>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10" name="Freeform 1032"/>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1033"/>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3" name="Freeform 1035"/>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5" name="Freeform 1037"/>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7" name="Freeform 1039"/>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103466" name="Rectangle 1066"/>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10346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1068"/>
          <p:cNvSpPr>
            <a:spLocks noGrp="1" noChangeArrowheads="1"/>
          </p:cNvSpPr>
          <p:nvPr>
            <p:ph type="dt" sz="quarter" idx="10"/>
          </p:nvPr>
        </p:nvSpPr>
        <p:spPr/>
        <p:txBody>
          <a:bodyPr/>
          <a:lstStyle>
            <a:lvl1pPr>
              <a:defRPr/>
            </a:lvl1pPr>
          </a:lstStyle>
          <a:p>
            <a:pPr>
              <a:defRPr/>
            </a:pPr>
            <a:endParaRPr lang="en-US"/>
          </a:p>
        </p:txBody>
      </p:sp>
      <p:sp>
        <p:nvSpPr>
          <p:cNvPr id="45" name="Rectangle 1069"/>
          <p:cNvSpPr>
            <a:spLocks noGrp="1" noChangeArrowheads="1"/>
          </p:cNvSpPr>
          <p:nvPr>
            <p:ph type="ftr" sz="quarter" idx="11"/>
          </p:nvPr>
        </p:nvSpPr>
        <p:spPr/>
        <p:txBody>
          <a:bodyPr/>
          <a:lstStyle>
            <a:lvl1pPr>
              <a:defRPr/>
            </a:lvl1pPr>
          </a:lstStyle>
          <a:p>
            <a:pPr>
              <a:defRPr/>
            </a:pPr>
            <a:endParaRPr lang="en-US"/>
          </a:p>
        </p:txBody>
      </p:sp>
      <p:sp>
        <p:nvSpPr>
          <p:cNvPr id="46" name="Rectangle 1070"/>
          <p:cNvSpPr>
            <a:spLocks noGrp="1" noChangeArrowheads="1"/>
          </p:cNvSpPr>
          <p:nvPr>
            <p:ph type="sldNum" sz="quarter" idx="12"/>
          </p:nvPr>
        </p:nvSpPr>
        <p:spPr/>
        <p:txBody>
          <a:bodyPr/>
          <a:lstStyle>
            <a:lvl1pPr>
              <a:defRPr/>
            </a:lvl1pPr>
          </a:lstStyle>
          <a:p>
            <a:pPr>
              <a:defRPr/>
            </a:pPr>
            <a:fld id="{65942D50-732B-0749-A3D3-9A7AB51B3B40}" type="slidenum">
              <a:rPr lang="en-US"/>
              <a:pPr>
                <a:defRPr/>
              </a:pPr>
              <a:t>‹#›</a:t>
            </a:fld>
            <a:endParaRPr lang="en-US"/>
          </a:p>
        </p:txBody>
      </p:sp>
    </p:spTree>
    <p:extLst>
      <p:ext uri="{BB962C8B-B14F-4D97-AF65-F5344CB8AC3E}">
        <p14:creationId xmlns:p14="http://schemas.microsoft.com/office/powerpoint/2010/main" val="382646229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6460A74-2934-E64E-ACD2-A0816AA06A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109089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04A346B3-BED8-6E47-80E3-A62F0B12CE5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960497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22597F9-A97A-EE41-A2B0-4468941CF08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87761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A373F3E9-FB27-A147-939B-CDD5B188EB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391756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DB11A4A-BFD7-7B41-BCE2-33CD927025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504664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05C8FE41-8E75-CA46-921F-3D70ADC74C3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595464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2E6A113A-19E1-2B4B-9D01-55FA78E3AF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5924783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846B4-D926-AE42-B800-B96DA55B1CE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63911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7412021-844D-1144-9DA3-EA21E431B5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222910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43D4ECF-D0DF-2545-AD58-FD6BF1D54F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52699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F6C7ED6C-6A9B-7B4F-A78E-37508CC4BB5E}" type="slidenum">
              <a:rPr lang="en-US"/>
              <a:pPr>
                <a:defRPr/>
              </a:pPr>
              <a:t>‹#›</a:t>
            </a:fld>
            <a:endParaRPr lang="en-US"/>
          </a:p>
        </p:txBody>
      </p:sp>
    </p:spTree>
    <p:extLst>
      <p:ext uri="{BB962C8B-B14F-4D97-AF65-F5344CB8AC3E}">
        <p14:creationId xmlns:p14="http://schemas.microsoft.com/office/powerpoint/2010/main" val="59763878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0DFAEE7-387F-564E-8E3C-73422377EFB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995186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281EEAC-30CE-964B-85C9-15F29F3B6F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607143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2EC488D-6419-EF4E-8B84-EAAFAEE495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00591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8612636-30F7-DD4C-B209-AC79422DCB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773160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CEA3BDD-E900-EF44-9519-9DEB6060B0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433021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81C43D4-93B3-5E4B-9033-0FF7E1AF25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648705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377A51-A3AB-6C4B-A40B-1861BCFCF8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948884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98685DA-9265-4449-A16D-D11B8AFC1D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826316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EF76B03-578A-6F4C-86A7-51B4AC60AC70}" type="slidenum">
              <a:rPr lang="en-US"/>
              <a:pPr>
                <a:defRPr/>
              </a:pPr>
              <a:t>‹#›</a:t>
            </a:fld>
            <a:endParaRPr lang="en-US"/>
          </a:p>
        </p:txBody>
      </p:sp>
    </p:spTree>
    <p:extLst>
      <p:ext uri="{BB962C8B-B14F-4D97-AF65-F5344CB8AC3E}">
        <p14:creationId xmlns:p14="http://schemas.microsoft.com/office/powerpoint/2010/main" val="21337464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7FA29426-236D-E04F-A5E4-7610330F7D80}" type="slidenum">
              <a:rPr lang="en-US"/>
              <a:pPr>
                <a:defRPr/>
              </a:pPr>
              <a:t>‹#›</a:t>
            </a:fld>
            <a:endParaRPr lang="en-US"/>
          </a:p>
        </p:txBody>
      </p:sp>
    </p:spTree>
    <p:extLst>
      <p:ext uri="{BB962C8B-B14F-4D97-AF65-F5344CB8AC3E}">
        <p14:creationId xmlns:p14="http://schemas.microsoft.com/office/powerpoint/2010/main" val="233383580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88AA525D-1ECF-4B48-8944-3D6324548D04}" type="slidenum">
              <a:rPr lang="en-US"/>
              <a:pPr>
                <a:defRPr/>
              </a:pPr>
              <a:t>‹#›</a:t>
            </a:fld>
            <a:endParaRPr lang="en-US"/>
          </a:p>
        </p:txBody>
      </p:sp>
    </p:spTree>
    <p:extLst>
      <p:ext uri="{BB962C8B-B14F-4D97-AF65-F5344CB8AC3E}">
        <p14:creationId xmlns:p14="http://schemas.microsoft.com/office/powerpoint/2010/main" val="129930065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C18C898-4BF9-1749-AF39-8B1E5FF9AB7F}" type="slidenum">
              <a:rPr lang="en-US"/>
              <a:pPr>
                <a:defRPr/>
              </a:pPr>
              <a:t>‹#›</a:t>
            </a:fld>
            <a:endParaRPr lang="en-US"/>
          </a:p>
        </p:txBody>
      </p:sp>
    </p:spTree>
    <p:extLst>
      <p:ext uri="{BB962C8B-B14F-4D97-AF65-F5344CB8AC3E}">
        <p14:creationId xmlns:p14="http://schemas.microsoft.com/office/powerpoint/2010/main" val="178892036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53A3678-AB94-BE42-94E0-BC7DE730E8D4}" type="slidenum">
              <a:rPr lang="en-US"/>
              <a:pPr>
                <a:defRPr/>
              </a:pPr>
              <a:t>‹#›</a:t>
            </a:fld>
            <a:endParaRPr lang="en-US"/>
          </a:p>
        </p:txBody>
      </p:sp>
    </p:spTree>
    <p:extLst>
      <p:ext uri="{BB962C8B-B14F-4D97-AF65-F5344CB8AC3E}">
        <p14:creationId xmlns:p14="http://schemas.microsoft.com/office/powerpoint/2010/main" val="3610843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EA304A2-43BD-134C-A520-A188C146694D}" type="slidenum">
              <a:rPr lang="en-US"/>
              <a:pPr>
                <a:defRPr/>
              </a:pPr>
              <a:t>‹#›</a:t>
            </a:fld>
            <a:endParaRPr lang="en-US"/>
          </a:p>
        </p:txBody>
      </p:sp>
    </p:spTree>
    <p:extLst>
      <p:ext uri="{BB962C8B-B14F-4D97-AF65-F5344CB8AC3E}">
        <p14:creationId xmlns:p14="http://schemas.microsoft.com/office/powerpoint/2010/main" val="303998787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6A6CB22-5653-4A48-9374-F14889B73898}" type="slidenum">
              <a:rPr lang="en-US"/>
              <a:pPr>
                <a:defRPr/>
              </a:pPr>
              <a:t>‹#›</a:t>
            </a:fld>
            <a:endParaRPr lang="en-US"/>
          </a:p>
        </p:txBody>
      </p:sp>
    </p:spTree>
    <p:extLst>
      <p:ext uri="{BB962C8B-B14F-4D97-AF65-F5344CB8AC3E}">
        <p14:creationId xmlns:p14="http://schemas.microsoft.com/office/powerpoint/2010/main" val="406602234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98830ADF-5A06-5146-B4F7-8C4D5470E466}" type="slidenum">
              <a:rPr lang="en-US"/>
              <a:pPr>
                <a:defRPr/>
              </a:pPr>
              <a:t>‹#›</a:t>
            </a:fld>
            <a:endParaRPr lang="en-US"/>
          </a:p>
        </p:txBody>
      </p:sp>
    </p:spTree>
    <p:extLst>
      <p:ext uri="{BB962C8B-B14F-4D97-AF65-F5344CB8AC3E}">
        <p14:creationId xmlns:p14="http://schemas.microsoft.com/office/powerpoint/2010/main" val="280599502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BCE0DCB-2E7D-AE49-BE36-004403A33BA8}" type="slidenum">
              <a:rPr lang="en-US"/>
              <a:pPr>
                <a:defRPr/>
              </a:pPr>
              <a:t>‹#›</a:t>
            </a:fld>
            <a:endParaRPr lang="en-US"/>
          </a:p>
        </p:txBody>
      </p:sp>
    </p:spTree>
    <p:extLst>
      <p:ext uri="{BB962C8B-B14F-4D97-AF65-F5344CB8AC3E}">
        <p14:creationId xmlns:p14="http://schemas.microsoft.com/office/powerpoint/2010/main" val="175338023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E2B739B-3923-3643-9E7D-BD2CE2C51FC4}" type="slidenum">
              <a:rPr lang="en-US"/>
              <a:pPr>
                <a:defRPr/>
              </a:pPr>
              <a:t>‹#›</a:t>
            </a:fld>
            <a:endParaRPr lang="en-US"/>
          </a:p>
        </p:txBody>
      </p:sp>
    </p:spTree>
    <p:extLst>
      <p:ext uri="{BB962C8B-B14F-4D97-AF65-F5344CB8AC3E}">
        <p14:creationId xmlns:p14="http://schemas.microsoft.com/office/powerpoint/2010/main" val="416222548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5959D59-0E92-8C45-9297-02D1FA9D68EB}" type="slidenum">
              <a:rPr lang="en-US"/>
              <a:pPr>
                <a:defRPr/>
              </a:pPr>
              <a:t>‹#›</a:t>
            </a:fld>
            <a:endParaRPr lang="en-US"/>
          </a:p>
        </p:txBody>
      </p:sp>
    </p:spTree>
    <p:extLst>
      <p:ext uri="{BB962C8B-B14F-4D97-AF65-F5344CB8AC3E}">
        <p14:creationId xmlns:p14="http://schemas.microsoft.com/office/powerpoint/2010/main" val="338578443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0979EF9-A6CD-5347-8BD5-1759F759C14F}" type="slidenum">
              <a:rPr lang="en-US"/>
              <a:pPr>
                <a:defRPr/>
              </a:pPr>
              <a:t>‹#›</a:t>
            </a:fld>
            <a:endParaRPr lang="en-US"/>
          </a:p>
        </p:txBody>
      </p:sp>
    </p:spTree>
    <p:extLst>
      <p:ext uri="{BB962C8B-B14F-4D97-AF65-F5344CB8AC3E}">
        <p14:creationId xmlns:p14="http://schemas.microsoft.com/office/powerpoint/2010/main" val="417345088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40126F58-8D98-134B-A1BC-5503AB0E29AD}" type="slidenum">
              <a:rPr lang="en-US"/>
              <a:pPr>
                <a:defRPr/>
              </a:pPr>
              <a:t>‹#›</a:t>
            </a:fld>
            <a:endParaRPr lang="en-US"/>
          </a:p>
        </p:txBody>
      </p:sp>
    </p:spTree>
    <p:extLst>
      <p:ext uri="{BB962C8B-B14F-4D97-AF65-F5344CB8AC3E}">
        <p14:creationId xmlns:p14="http://schemas.microsoft.com/office/powerpoint/2010/main" val="2369677399"/>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BE1FD1F1-8A2E-EC4C-B618-830E4E839961}" type="slidenum">
              <a:rPr lang="en-US"/>
              <a:pPr>
                <a:defRPr/>
              </a:pPr>
              <a:t>‹#›</a:t>
            </a:fld>
            <a:endParaRPr lang="en-US"/>
          </a:p>
        </p:txBody>
      </p:sp>
    </p:spTree>
    <p:extLst>
      <p:ext uri="{BB962C8B-B14F-4D97-AF65-F5344CB8AC3E}">
        <p14:creationId xmlns:p14="http://schemas.microsoft.com/office/powerpoint/2010/main" val="12906178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8433191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72396133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8173775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9472984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37756808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27047341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78682265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5399132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47940002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4384933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A651EDD4-A4B4-9341-9274-278CD25C3317}" type="slidenum">
              <a:rPr lang="en-US"/>
              <a:pPr>
                <a:defRPr/>
              </a:pPr>
              <a:t>‹#›</a:t>
            </a:fld>
            <a:endParaRPr lang="en-US"/>
          </a:p>
        </p:txBody>
      </p:sp>
    </p:spTree>
    <p:extLst>
      <p:ext uri="{BB962C8B-B14F-4D97-AF65-F5344CB8AC3E}">
        <p14:creationId xmlns:p14="http://schemas.microsoft.com/office/powerpoint/2010/main" val="139481641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6752785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1272223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85182061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1EA06D6-6B87-4D46-B9CC-AEA74BA95A3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168786632"/>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3C79A5-DE53-1149-A9E6-D2713884ADDB}"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076735657"/>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49A7EAB-011F-954C-87B8-4DAEA222CE7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393602626"/>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379D9CD-6353-C74D-9ACA-B03F751583F2}"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571612791"/>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04FF8B9D-39E2-1746-BB72-359D4F27549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89092035"/>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EC525F80-B2E6-0141-AD0D-504ECA96453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481446136"/>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74AF827A-71A9-0948-9EE8-8C2F5C09547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596123717"/>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4B557A31-A867-4740-8E87-08920FA8183D}" type="slidenum">
              <a:rPr lang="en-US"/>
              <a:pPr>
                <a:defRPr/>
              </a:pPr>
              <a:t>‹#›</a:t>
            </a:fld>
            <a:endParaRPr lang="en-US"/>
          </a:p>
        </p:txBody>
      </p:sp>
    </p:spTree>
    <p:extLst>
      <p:ext uri="{BB962C8B-B14F-4D97-AF65-F5344CB8AC3E}">
        <p14:creationId xmlns:p14="http://schemas.microsoft.com/office/powerpoint/2010/main" val="319282863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907F5C4-A7A7-5348-96E4-ED6A5FF2B900}"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082403136"/>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46BBC65-1E49-7F4A-AD01-7128C3101DB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198185689"/>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B8C6013-CC56-1641-A880-E7061668D20F}"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724040644"/>
      </p:ext>
    </p:extLst>
  </p:cSld>
  <p:clrMapOvr>
    <a:masterClrMapping/>
  </p:clrMapOvr>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6B99D5-944C-F046-A085-66C0FD9D72E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888172396"/>
      </p:ext>
    </p:extLst>
  </p:cSld>
  <p:clrMapOvr>
    <a:masterClrMapping/>
  </p:clrMapOvr>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2"/>
            <a:ext cx="6400800" cy="1752600"/>
          </a:xfrm>
        </p:spPr>
        <p:txBody>
          <a:bodyPr/>
          <a:lstStyle>
            <a:lvl1pPr marL="0" indent="0" algn="ctr">
              <a:buNone/>
              <a:defRPr>
                <a:solidFill>
                  <a:schemeClr val="tx1">
                    <a:tint val="75000"/>
                  </a:schemeClr>
                </a:solidFill>
              </a:defRPr>
            </a:lvl1pPr>
            <a:lvl2pPr marL="457106" indent="0" algn="ctr">
              <a:buNone/>
              <a:defRPr>
                <a:solidFill>
                  <a:schemeClr val="tx1">
                    <a:tint val="75000"/>
                  </a:schemeClr>
                </a:solidFill>
              </a:defRPr>
            </a:lvl2pPr>
            <a:lvl3pPr marL="914210" indent="0" algn="ctr">
              <a:buNone/>
              <a:defRPr>
                <a:solidFill>
                  <a:schemeClr val="tx1">
                    <a:tint val="75000"/>
                  </a:schemeClr>
                </a:solidFill>
              </a:defRPr>
            </a:lvl3pPr>
            <a:lvl4pPr marL="1371316" indent="0" algn="ctr">
              <a:buNone/>
              <a:defRPr>
                <a:solidFill>
                  <a:schemeClr val="tx1">
                    <a:tint val="75000"/>
                  </a:schemeClr>
                </a:solidFill>
              </a:defRPr>
            </a:lvl4pPr>
            <a:lvl5pPr marL="1828421" indent="0" algn="ctr">
              <a:buNone/>
              <a:defRPr>
                <a:solidFill>
                  <a:schemeClr val="tx1">
                    <a:tint val="75000"/>
                  </a:schemeClr>
                </a:solidFill>
              </a:defRPr>
            </a:lvl5pPr>
            <a:lvl6pPr marL="2285526" indent="0" algn="ctr">
              <a:buNone/>
              <a:defRPr>
                <a:solidFill>
                  <a:schemeClr val="tx1">
                    <a:tint val="75000"/>
                  </a:schemeClr>
                </a:solidFill>
              </a:defRPr>
            </a:lvl6pPr>
            <a:lvl7pPr marL="2742630" indent="0" algn="ctr">
              <a:buNone/>
              <a:defRPr>
                <a:solidFill>
                  <a:schemeClr val="tx1">
                    <a:tint val="75000"/>
                  </a:schemeClr>
                </a:solidFill>
              </a:defRPr>
            </a:lvl7pPr>
            <a:lvl8pPr marL="3199736" indent="0" algn="ctr">
              <a:buNone/>
              <a:defRPr>
                <a:solidFill>
                  <a:schemeClr val="tx1">
                    <a:tint val="75000"/>
                  </a:schemeClr>
                </a:solidFill>
              </a:defRPr>
            </a:lvl8pPr>
            <a:lvl9pPr marL="3656841"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rtlCol="0"/>
          <a:lstStyle>
            <a:lvl1pPr defTabSz="457200">
              <a:defRPr>
                <a:solidFill>
                  <a:prstClr val="black">
                    <a:tint val="75000"/>
                  </a:prstClr>
                </a:solidFill>
                <a:latin typeface="Calibri"/>
                <a:cs typeface="ＭＳ Ｐゴシック" charset="0"/>
              </a:defRPr>
            </a:lvl1pPr>
          </a:lstStyle>
          <a:p>
            <a:pPr>
              <a:defRPr/>
            </a:pPr>
            <a:fld id="{DF4BFE9E-E6DE-2441-8540-9F5900BF0C2C}" type="datetimeFigureOut">
              <a:rPr lang="en-US"/>
              <a:pPr>
                <a:defRPr/>
              </a:pPr>
              <a:t>3/25/24</a:t>
            </a:fld>
            <a:endParaRPr lang="en-US"/>
          </a:p>
        </p:txBody>
      </p:sp>
      <p:sp>
        <p:nvSpPr>
          <p:cNvPr id="5" name="Footer Placeholder 4"/>
          <p:cNvSpPr>
            <a:spLocks noGrp="1"/>
          </p:cNvSpPr>
          <p:nvPr>
            <p:ph type="ftr" sz="quarter" idx="11"/>
          </p:nvPr>
        </p:nvSpPr>
        <p:spPr/>
        <p:txBody>
          <a:bodyPr/>
          <a:lstStyle>
            <a:lvl1pPr defTabSz="4572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defTabSz="457200">
              <a:defRPr>
                <a:solidFill>
                  <a:prstClr val="black">
                    <a:tint val="75000"/>
                  </a:prstClr>
                </a:solidFill>
                <a:latin typeface="Calibri"/>
                <a:cs typeface="ＭＳ Ｐゴシック" charset="0"/>
              </a:defRPr>
            </a:lvl1pPr>
          </a:lstStyle>
          <a:p>
            <a:pPr>
              <a:defRPr/>
            </a:pPr>
            <a:fld id="{3A6237DE-440E-FE41-BBAD-8CE35D61D9E7}" type="slidenum">
              <a:rPr lang="en-US"/>
              <a:pPr>
                <a:defRPr/>
              </a:pPr>
              <a:t>‹#›</a:t>
            </a:fld>
            <a:endParaRPr lang="en-US"/>
          </a:p>
        </p:txBody>
      </p:sp>
    </p:spTree>
    <p:extLst>
      <p:ext uri="{BB962C8B-B14F-4D97-AF65-F5344CB8AC3E}">
        <p14:creationId xmlns:p14="http://schemas.microsoft.com/office/powerpoint/2010/main" val="221268804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defTabSz="457200">
              <a:defRPr>
                <a:solidFill>
                  <a:prstClr val="black">
                    <a:tint val="75000"/>
                  </a:prstClr>
                </a:solidFill>
                <a:latin typeface="Calibri"/>
                <a:cs typeface="ＭＳ Ｐゴシック" charset="0"/>
              </a:defRPr>
            </a:lvl1pPr>
          </a:lstStyle>
          <a:p>
            <a:pPr>
              <a:defRPr/>
            </a:pPr>
            <a:fld id="{F2B41199-185B-4B4B-BCA0-11046F5944DB}" type="datetimeFigureOut">
              <a:rPr lang="en-US"/>
              <a:pPr>
                <a:defRPr/>
              </a:pPr>
              <a:t>3/25/24</a:t>
            </a:fld>
            <a:endParaRPr lang="en-US"/>
          </a:p>
        </p:txBody>
      </p:sp>
      <p:sp>
        <p:nvSpPr>
          <p:cNvPr id="5" name="Footer Placeholder 4"/>
          <p:cNvSpPr>
            <a:spLocks noGrp="1"/>
          </p:cNvSpPr>
          <p:nvPr>
            <p:ph type="ftr" sz="quarter" idx="11"/>
          </p:nvPr>
        </p:nvSpPr>
        <p:spPr/>
        <p:txBody>
          <a:bodyPr/>
          <a:lstStyle>
            <a:lvl1pPr defTabSz="4572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defTabSz="457200">
              <a:defRPr>
                <a:solidFill>
                  <a:prstClr val="black">
                    <a:tint val="75000"/>
                  </a:prstClr>
                </a:solidFill>
                <a:latin typeface="Calibri"/>
                <a:cs typeface="ＭＳ Ｐゴシック" charset="0"/>
              </a:defRPr>
            </a:lvl1pPr>
          </a:lstStyle>
          <a:p>
            <a:pPr>
              <a:defRPr/>
            </a:pPr>
            <a:fld id="{8B1CD4FA-6E89-0944-8EE2-26726081A66B}" type="slidenum">
              <a:rPr lang="en-US"/>
              <a:pPr>
                <a:defRPr/>
              </a:pPr>
              <a:t>‹#›</a:t>
            </a:fld>
            <a:endParaRPr lang="en-US"/>
          </a:p>
        </p:txBody>
      </p:sp>
    </p:spTree>
    <p:extLst>
      <p:ext uri="{BB962C8B-B14F-4D97-AF65-F5344CB8AC3E}">
        <p14:creationId xmlns:p14="http://schemas.microsoft.com/office/powerpoint/2010/main" val="65178053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5"/>
            <a:ext cx="7772400" cy="1500187"/>
          </a:xfrm>
        </p:spPr>
        <p:txBody>
          <a:bodyPr anchor="b"/>
          <a:lstStyle>
            <a:lvl1pPr marL="0" indent="0">
              <a:buNone/>
              <a:defRPr sz="2000">
                <a:solidFill>
                  <a:schemeClr val="tx1">
                    <a:tint val="75000"/>
                  </a:schemeClr>
                </a:solidFill>
              </a:defRPr>
            </a:lvl1pPr>
            <a:lvl2pPr marL="457106" indent="0">
              <a:buNone/>
              <a:defRPr sz="1800">
                <a:solidFill>
                  <a:schemeClr val="tx1">
                    <a:tint val="75000"/>
                  </a:schemeClr>
                </a:solidFill>
              </a:defRPr>
            </a:lvl2pPr>
            <a:lvl3pPr marL="914210" indent="0">
              <a:buNone/>
              <a:defRPr sz="1600">
                <a:solidFill>
                  <a:schemeClr val="tx1">
                    <a:tint val="75000"/>
                  </a:schemeClr>
                </a:solidFill>
              </a:defRPr>
            </a:lvl3pPr>
            <a:lvl4pPr marL="1371316" indent="0">
              <a:buNone/>
              <a:defRPr sz="1400">
                <a:solidFill>
                  <a:schemeClr val="tx1">
                    <a:tint val="75000"/>
                  </a:schemeClr>
                </a:solidFill>
              </a:defRPr>
            </a:lvl4pPr>
            <a:lvl5pPr marL="1828421" indent="0">
              <a:buNone/>
              <a:defRPr sz="1400">
                <a:solidFill>
                  <a:schemeClr val="tx1">
                    <a:tint val="75000"/>
                  </a:schemeClr>
                </a:solidFill>
              </a:defRPr>
            </a:lvl5pPr>
            <a:lvl6pPr marL="2285526" indent="0">
              <a:buNone/>
              <a:defRPr sz="1400">
                <a:solidFill>
                  <a:schemeClr val="tx1">
                    <a:tint val="75000"/>
                  </a:schemeClr>
                </a:solidFill>
              </a:defRPr>
            </a:lvl6pPr>
            <a:lvl7pPr marL="2742630" indent="0">
              <a:buNone/>
              <a:defRPr sz="1400">
                <a:solidFill>
                  <a:schemeClr val="tx1">
                    <a:tint val="75000"/>
                  </a:schemeClr>
                </a:solidFill>
              </a:defRPr>
            </a:lvl7pPr>
            <a:lvl8pPr marL="3199736" indent="0">
              <a:buNone/>
              <a:defRPr sz="1400">
                <a:solidFill>
                  <a:schemeClr val="tx1">
                    <a:tint val="75000"/>
                  </a:schemeClr>
                </a:solidFill>
              </a:defRPr>
            </a:lvl8pPr>
            <a:lvl9pPr marL="3656841"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rtlCol="0"/>
          <a:lstStyle>
            <a:lvl1pPr defTabSz="457200">
              <a:defRPr>
                <a:solidFill>
                  <a:prstClr val="black">
                    <a:tint val="75000"/>
                  </a:prstClr>
                </a:solidFill>
                <a:latin typeface="Calibri"/>
                <a:cs typeface="ＭＳ Ｐゴシック" charset="0"/>
              </a:defRPr>
            </a:lvl1pPr>
          </a:lstStyle>
          <a:p>
            <a:pPr>
              <a:defRPr/>
            </a:pPr>
            <a:fld id="{C5415864-B350-F944-A33F-1FB396C12B22}" type="datetimeFigureOut">
              <a:rPr lang="en-US"/>
              <a:pPr>
                <a:defRPr/>
              </a:pPr>
              <a:t>3/25/24</a:t>
            </a:fld>
            <a:endParaRPr lang="en-US"/>
          </a:p>
        </p:txBody>
      </p:sp>
      <p:sp>
        <p:nvSpPr>
          <p:cNvPr id="5" name="Footer Placeholder 4"/>
          <p:cNvSpPr>
            <a:spLocks noGrp="1"/>
          </p:cNvSpPr>
          <p:nvPr>
            <p:ph type="ftr" sz="quarter" idx="11"/>
          </p:nvPr>
        </p:nvSpPr>
        <p:spPr/>
        <p:txBody>
          <a:bodyPr/>
          <a:lstStyle>
            <a:lvl1pPr defTabSz="4572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defTabSz="457200">
              <a:defRPr>
                <a:solidFill>
                  <a:prstClr val="black">
                    <a:tint val="75000"/>
                  </a:prstClr>
                </a:solidFill>
                <a:latin typeface="Calibri"/>
                <a:cs typeface="ＭＳ Ｐゴシック" charset="0"/>
              </a:defRPr>
            </a:lvl1pPr>
          </a:lstStyle>
          <a:p>
            <a:pPr>
              <a:defRPr/>
            </a:pPr>
            <a:fld id="{2E7D49A2-59D1-1A46-81AA-314D5C05011E}" type="slidenum">
              <a:rPr lang="en-US"/>
              <a:pPr>
                <a:defRPr/>
              </a:pPr>
              <a:t>‹#›</a:t>
            </a:fld>
            <a:endParaRPr lang="en-US"/>
          </a:p>
        </p:txBody>
      </p:sp>
    </p:spTree>
    <p:extLst>
      <p:ext uri="{BB962C8B-B14F-4D97-AF65-F5344CB8AC3E}">
        <p14:creationId xmlns:p14="http://schemas.microsoft.com/office/powerpoint/2010/main" val="336319815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rtlCol="0"/>
          <a:lstStyle>
            <a:lvl1pPr defTabSz="457200">
              <a:defRPr>
                <a:solidFill>
                  <a:prstClr val="black">
                    <a:tint val="75000"/>
                  </a:prstClr>
                </a:solidFill>
                <a:latin typeface="Calibri"/>
                <a:cs typeface="ＭＳ Ｐゴシック" charset="0"/>
              </a:defRPr>
            </a:lvl1pPr>
          </a:lstStyle>
          <a:p>
            <a:pPr>
              <a:defRPr/>
            </a:pPr>
            <a:fld id="{0A3B8476-5F8B-CA4E-AD68-B11DA62738D7}" type="datetimeFigureOut">
              <a:rPr lang="en-US"/>
              <a:pPr>
                <a:defRPr/>
              </a:pPr>
              <a:t>3/25/24</a:t>
            </a:fld>
            <a:endParaRPr lang="en-US"/>
          </a:p>
        </p:txBody>
      </p:sp>
      <p:sp>
        <p:nvSpPr>
          <p:cNvPr id="6" name="Footer Placeholder 5"/>
          <p:cNvSpPr>
            <a:spLocks noGrp="1"/>
          </p:cNvSpPr>
          <p:nvPr>
            <p:ph type="ftr" sz="quarter" idx="11"/>
          </p:nvPr>
        </p:nvSpPr>
        <p:spPr/>
        <p:txBody>
          <a:bodyPr/>
          <a:lstStyle>
            <a:lvl1pPr defTabSz="4572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defTabSz="457200">
              <a:defRPr>
                <a:solidFill>
                  <a:prstClr val="black">
                    <a:tint val="75000"/>
                  </a:prstClr>
                </a:solidFill>
                <a:latin typeface="Calibri"/>
                <a:cs typeface="ＭＳ Ｐゴシック" charset="0"/>
              </a:defRPr>
            </a:lvl1pPr>
          </a:lstStyle>
          <a:p>
            <a:pPr>
              <a:defRPr/>
            </a:pPr>
            <a:fld id="{41710195-EDB5-4248-A168-BA7A8AA45B73}" type="slidenum">
              <a:rPr lang="en-US"/>
              <a:pPr>
                <a:defRPr/>
              </a:pPr>
              <a:t>‹#›</a:t>
            </a:fld>
            <a:endParaRPr lang="en-US"/>
          </a:p>
        </p:txBody>
      </p:sp>
    </p:spTree>
    <p:extLst>
      <p:ext uri="{BB962C8B-B14F-4D97-AF65-F5344CB8AC3E}">
        <p14:creationId xmlns:p14="http://schemas.microsoft.com/office/powerpoint/2010/main" val="329679299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06" indent="0">
              <a:buNone/>
              <a:defRPr sz="2000" b="1"/>
            </a:lvl2pPr>
            <a:lvl3pPr marL="914210" indent="0">
              <a:buNone/>
              <a:defRPr sz="1800" b="1"/>
            </a:lvl3pPr>
            <a:lvl4pPr marL="1371316" indent="0">
              <a:buNone/>
              <a:defRPr sz="1600" b="1"/>
            </a:lvl4pPr>
            <a:lvl5pPr marL="1828421" indent="0">
              <a:buNone/>
              <a:defRPr sz="1600" b="1"/>
            </a:lvl5pPr>
            <a:lvl6pPr marL="2285526" indent="0">
              <a:buNone/>
              <a:defRPr sz="1600" b="1"/>
            </a:lvl6pPr>
            <a:lvl7pPr marL="2742630" indent="0">
              <a:buNone/>
              <a:defRPr sz="1600" b="1"/>
            </a:lvl7pPr>
            <a:lvl8pPr marL="3199736" indent="0">
              <a:buNone/>
              <a:defRPr sz="1600" b="1"/>
            </a:lvl8pPr>
            <a:lvl9pPr marL="365684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06" indent="0">
              <a:buNone/>
              <a:defRPr sz="2000" b="1"/>
            </a:lvl2pPr>
            <a:lvl3pPr marL="914210" indent="0">
              <a:buNone/>
              <a:defRPr sz="1800" b="1"/>
            </a:lvl3pPr>
            <a:lvl4pPr marL="1371316" indent="0">
              <a:buNone/>
              <a:defRPr sz="1600" b="1"/>
            </a:lvl4pPr>
            <a:lvl5pPr marL="1828421" indent="0">
              <a:buNone/>
              <a:defRPr sz="1600" b="1"/>
            </a:lvl5pPr>
            <a:lvl6pPr marL="2285526" indent="0">
              <a:buNone/>
              <a:defRPr sz="1600" b="1"/>
            </a:lvl6pPr>
            <a:lvl7pPr marL="2742630" indent="0">
              <a:buNone/>
              <a:defRPr sz="1600" b="1"/>
            </a:lvl7pPr>
            <a:lvl8pPr marL="3199736" indent="0">
              <a:buNone/>
              <a:defRPr sz="1600" b="1"/>
            </a:lvl8pPr>
            <a:lvl9pPr marL="365684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rtlCol="0"/>
          <a:lstStyle>
            <a:lvl1pPr defTabSz="457200">
              <a:defRPr>
                <a:solidFill>
                  <a:prstClr val="black">
                    <a:tint val="75000"/>
                  </a:prstClr>
                </a:solidFill>
                <a:latin typeface="Calibri"/>
                <a:cs typeface="ＭＳ Ｐゴシック" charset="0"/>
              </a:defRPr>
            </a:lvl1pPr>
          </a:lstStyle>
          <a:p>
            <a:pPr>
              <a:defRPr/>
            </a:pPr>
            <a:fld id="{A26BD5B6-7EDE-174D-9F33-7498F3F9CDEB}" type="datetimeFigureOut">
              <a:rPr lang="en-US"/>
              <a:pPr>
                <a:defRPr/>
              </a:pPr>
              <a:t>3/25/24</a:t>
            </a:fld>
            <a:endParaRPr lang="en-US"/>
          </a:p>
        </p:txBody>
      </p:sp>
      <p:sp>
        <p:nvSpPr>
          <p:cNvPr id="8" name="Footer Placeholder 7"/>
          <p:cNvSpPr>
            <a:spLocks noGrp="1"/>
          </p:cNvSpPr>
          <p:nvPr>
            <p:ph type="ftr" sz="quarter" idx="11"/>
          </p:nvPr>
        </p:nvSpPr>
        <p:spPr/>
        <p:txBody>
          <a:bodyPr/>
          <a:lstStyle>
            <a:lvl1pPr defTabSz="4572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rtlCol="0"/>
          <a:lstStyle>
            <a:lvl1pPr defTabSz="457200">
              <a:defRPr>
                <a:solidFill>
                  <a:prstClr val="black">
                    <a:tint val="75000"/>
                  </a:prstClr>
                </a:solidFill>
                <a:latin typeface="Calibri"/>
                <a:cs typeface="ＭＳ Ｐゴシック" charset="0"/>
              </a:defRPr>
            </a:lvl1pPr>
          </a:lstStyle>
          <a:p>
            <a:pPr>
              <a:defRPr/>
            </a:pPr>
            <a:fld id="{DEDC9B17-C510-8E42-9DE4-0A81BA6E88D8}" type="slidenum">
              <a:rPr lang="en-US"/>
              <a:pPr>
                <a:defRPr/>
              </a:pPr>
              <a:t>‹#›</a:t>
            </a:fld>
            <a:endParaRPr lang="en-US"/>
          </a:p>
        </p:txBody>
      </p:sp>
    </p:spTree>
    <p:extLst>
      <p:ext uri="{BB962C8B-B14F-4D97-AF65-F5344CB8AC3E}">
        <p14:creationId xmlns:p14="http://schemas.microsoft.com/office/powerpoint/2010/main" val="428459267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rtlCol="0"/>
          <a:lstStyle>
            <a:lvl1pPr defTabSz="457200">
              <a:defRPr>
                <a:solidFill>
                  <a:prstClr val="black">
                    <a:tint val="75000"/>
                  </a:prstClr>
                </a:solidFill>
                <a:latin typeface="Calibri"/>
                <a:cs typeface="ＭＳ Ｐゴシック" charset="0"/>
              </a:defRPr>
            </a:lvl1pPr>
          </a:lstStyle>
          <a:p>
            <a:pPr>
              <a:defRPr/>
            </a:pPr>
            <a:fld id="{01219230-C8B6-F447-B6C7-B3EEC81A092E}" type="datetimeFigureOut">
              <a:rPr lang="en-US"/>
              <a:pPr>
                <a:defRPr/>
              </a:pPr>
              <a:t>3/25/24</a:t>
            </a:fld>
            <a:endParaRPr lang="en-US"/>
          </a:p>
        </p:txBody>
      </p:sp>
      <p:sp>
        <p:nvSpPr>
          <p:cNvPr id="4" name="Footer Placeholder 3"/>
          <p:cNvSpPr>
            <a:spLocks noGrp="1"/>
          </p:cNvSpPr>
          <p:nvPr>
            <p:ph type="ftr" sz="quarter" idx="11"/>
          </p:nvPr>
        </p:nvSpPr>
        <p:spPr/>
        <p:txBody>
          <a:bodyPr/>
          <a:lstStyle>
            <a:lvl1pPr defTabSz="4572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rtlCol="0"/>
          <a:lstStyle>
            <a:lvl1pPr defTabSz="457200">
              <a:defRPr>
                <a:solidFill>
                  <a:prstClr val="black">
                    <a:tint val="75000"/>
                  </a:prstClr>
                </a:solidFill>
                <a:latin typeface="Calibri"/>
                <a:cs typeface="ＭＳ Ｐゴシック" charset="0"/>
              </a:defRPr>
            </a:lvl1pPr>
          </a:lstStyle>
          <a:p>
            <a:pPr>
              <a:defRPr/>
            </a:pPr>
            <a:fld id="{D04529F2-7C75-9F48-B429-30920792C55F}" type="slidenum">
              <a:rPr lang="en-US"/>
              <a:pPr>
                <a:defRPr/>
              </a:pPr>
              <a:t>‹#›</a:t>
            </a:fld>
            <a:endParaRPr lang="en-US"/>
          </a:p>
        </p:txBody>
      </p:sp>
    </p:spTree>
    <p:extLst>
      <p:ext uri="{BB962C8B-B14F-4D97-AF65-F5344CB8AC3E}">
        <p14:creationId xmlns:p14="http://schemas.microsoft.com/office/powerpoint/2010/main" val="37069842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42DA02-6C22-6E40-AC1F-F109B3A72668}" type="slidenum">
              <a:rPr lang="en-US"/>
              <a:pPr>
                <a:defRPr/>
              </a:pPr>
              <a:t>‹#›</a:t>
            </a:fld>
            <a:endParaRPr lang="en-US"/>
          </a:p>
        </p:txBody>
      </p:sp>
    </p:spTree>
    <p:extLst>
      <p:ext uri="{BB962C8B-B14F-4D97-AF65-F5344CB8AC3E}">
        <p14:creationId xmlns:p14="http://schemas.microsoft.com/office/powerpoint/2010/main" val="300341935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A0221CEB-5F3F-D94E-983F-0A50EA681DDC}" type="slidenum">
              <a:rPr lang="en-US"/>
              <a:pPr>
                <a:defRPr/>
              </a:pPr>
              <a:t>‹#›</a:t>
            </a:fld>
            <a:endParaRPr lang="en-US"/>
          </a:p>
        </p:txBody>
      </p:sp>
    </p:spTree>
    <p:extLst>
      <p:ext uri="{BB962C8B-B14F-4D97-AF65-F5344CB8AC3E}">
        <p14:creationId xmlns:p14="http://schemas.microsoft.com/office/powerpoint/2010/main" val="38035779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rtlCol="0"/>
          <a:lstStyle>
            <a:lvl1pPr defTabSz="457200">
              <a:defRPr>
                <a:solidFill>
                  <a:prstClr val="black">
                    <a:tint val="75000"/>
                  </a:prstClr>
                </a:solidFill>
                <a:latin typeface="Calibri"/>
                <a:cs typeface="ＭＳ Ｐゴシック" charset="0"/>
              </a:defRPr>
            </a:lvl1pPr>
          </a:lstStyle>
          <a:p>
            <a:pPr>
              <a:defRPr/>
            </a:pPr>
            <a:fld id="{42589EBB-8456-5845-B562-0E191F3F01DE}" type="datetimeFigureOut">
              <a:rPr lang="en-US"/>
              <a:pPr>
                <a:defRPr/>
              </a:pPr>
              <a:t>3/25/24</a:t>
            </a:fld>
            <a:endParaRPr lang="en-US"/>
          </a:p>
        </p:txBody>
      </p:sp>
      <p:sp>
        <p:nvSpPr>
          <p:cNvPr id="3" name="Footer Placeholder 2"/>
          <p:cNvSpPr>
            <a:spLocks noGrp="1"/>
          </p:cNvSpPr>
          <p:nvPr>
            <p:ph type="ftr" sz="quarter" idx="11"/>
          </p:nvPr>
        </p:nvSpPr>
        <p:spPr/>
        <p:txBody>
          <a:bodyPr/>
          <a:lstStyle>
            <a:lvl1pPr defTabSz="4572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rtlCol="0"/>
          <a:lstStyle>
            <a:lvl1pPr defTabSz="457200">
              <a:defRPr>
                <a:solidFill>
                  <a:prstClr val="black">
                    <a:tint val="75000"/>
                  </a:prstClr>
                </a:solidFill>
                <a:latin typeface="Calibri"/>
                <a:cs typeface="ＭＳ Ｐゴシック" charset="0"/>
              </a:defRPr>
            </a:lvl1pPr>
          </a:lstStyle>
          <a:p>
            <a:pPr>
              <a:defRPr/>
            </a:pPr>
            <a:fld id="{D926CF33-5A4A-5D42-AE58-E4636F8D3AFE}" type="slidenum">
              <a:rPr lang="en-US"/>
              <a:pPr>
                <a:defRPr/>
              </a:pPr>
              <a:t>‹#›</a:t>
            </a:fld>
            <a:endParaRPr lang="en-US"/>
          </a:p>
        </p:txBody>
      </p:sp>
    </p:spTree>
    <p:extLst>
      <p:ext uri="{BB962C8B-B14F-4D97-AF65-F5344CB8AC3E}">
        <p14:creationId xmlns:p14="http://schemas.microsoft.com/office/powerpoint/2010/main" val="279915566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2"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106" indent="0">
              <a:buNone/>
              <a:defRPr sz="1200"/>
            </a:lvl2pPr>
            <a:lvl3pPr marL="914210" indent="0">
              <a:buNone/>
              <a:defRPr sz="1000"/>
            </a:lvl3pPr>
            <a:lvl4pPr marL="1371316" indent="0">
              <a:buNone/>
              <a:defRPr sz="900"/>
            </a:lvl4pPr>
            <a:lvl5pPr marL="1828421" indent="0">
              <a:buNone/>
              <a:defRPr sz="900"/>
            </a:lvl5pPr>
            <a:lvl6pPr marL="2285526" indent="0">
              <a:buNone/>
              <a:defRPr sz="900"/>
            </a:lvl6pPr>
            <a:lvl7pPr marL="2742630" indent="0">
              <a:buNone/>
              <a:defRPr sz="900"/>
            </a:lvl7pPr>
            <a:lvl8pPr marL="3199736" indent="0">
              <a:buNone/>
              <a:defRPr sz="900"/>
            </a:lvl8pPr>
            <a:lvl9pPr marL="3656841"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rtlCol="0"/>
          <a:lstStyle>
            <a:lvl1pPr defTabSz="457200">
              <a:defRPr>
                <a:solidFill>
                  <a:prstClr val="black">
                    <a:tint val="75000"/>
                  </a:prstClr>
                </a:solidFill>
                <a:latin typeface="Calibri"/>
                <a:cs typeface="ＭＳ Ｐゴシック" charset="0"/>
              </a:defRPr>
            </a:lvl1pPr>
          </a:lstStyle>
          <a:p>
            <a:pPr>
              <a:defRPr/>
            </a:pPr>
            <a:fld id="{E95DDFF6-2B46-5C41-89A7-3BAC9D813C42}" type="datetimeFigureOut">
              <a:rPr lang="en-US"/>
              <a:pPr>
                <a:defRPr/>
              </a:pPr>
              <a:t>3/25/24</a:t>
            </a:fld>
            <a:endParaRPr lang="en-US"/>
          </a:p>
        </p:txBody>
      </p:sp>
      <p:sp>
        <p:nvSpPr>
          <p:cNvPr id="6" name="Footer Placeholder 5"/>
          <p:cNvSpPr>
            <a:spLocks noGrp="1"/>
          </p:cNvSpPr>
          <p:nvPr>
            <p:ph type="ftr" sz="quarter" idx="11"/>
          </p:nvPr>
        </p:nvSpPr>
        <p:spPr/>
        <p:txBody>
          <a:bodyPr/>
          <a:lstStyle>
            <a:lvl1pPr defTabSz="4572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defTabSz="457200">
              <a:defRPr>
                <a:solidFill>
                  <a:prstClr val="black">
                    <a:tint val="75000"/>
                  </a:prstClr>
                </a:solidFill>
                <a:latin typeface="Calibri"/>
                <a:cs typeface="ＭＳ Ｐゴシック" charset="0"/>
              </a:defRPr>
            </a:lvl1pPr>
          </a:lstStyle>
          <a:p>
            <a:pPr>
              <a:defRPr/>
            </a:pPr>
            <a:fld id="{78C59CE1-C709-5D44-A85E-6A12C12D4C89}" type="slidenum">
              <a:rPr lang="en-US"/>
              <a:pPr>
                <a:defRPr/>
              </a:pPr>
              <a:t>‹#›</a:t>
            </a:fld>
            <a:endParaRPr lang="en-US"/>
          </a:p>
        </p:txBody>
      </p:sp>
    </p:spTree>
    <p:extLst>
      <p:ext uri="{BB962C8B-B14F-4D97-AF65-F5344CB8AC3E}">
        <p14:creationId xmlns:p14="http://schemas.microsoft.com/office/powerpoint/2010/main" val="114777292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06" indent="0">
              <a:buNone/>
              <a:defRPr sz="2800"/>
            </a:lvl2pPr>
            <a:lvl3pPr marL="914210" indent="0">
              <a:buNone/>
              <a:defRPr sz="2400"/>
            </a:lvl3pPr>
            <a:lvl4pPr marL="1371316" indent="0">
              <a:buNone/>
              <a:defRPr sz="2000"/>
            </a:lvl4pPr>
            <a:lvl5pPr marL="1828421" indent="0">
              <a:buNone/>
              <a:defRPr sz="2000"/>
            </a:lvl5pPr>
            <a:lvl6pPr marL="2285526" indent="0">
              <a:buNone/>
              <a:defRPr sz="2000"/>
            </a:lvl6pPr>
            <a:lvl7pPr marL="2742630" indent="0">
              <a:buNone/>
              <a:defRPr sz="2000"/>
            </a:lvl7pPr>
            <a:lvl8pPr marL="3199736" indent="0">
              <a:buNone/>
              <a:defRPr sz="2000"/>
            </a:lvl8pPr>
            <a:lvl9pPr marL="365684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06" indent="0">
              <a:buNone/>
              <a:defRPr sz="1200"/>
            </a:lvl2pPr>
            <a:lvl3pPr marL="914210" indent="0">
              <a:buNone/>
              <a:defRPr sz="1000"/>
            </a:lvl3pPr>
            <a:lvl4pPr marL="1371316" indent="0">
              <a:buNone/>
              <a:defRPr sz="900"/>
            </a:lvl4pPr>
            <a:lvl5pPr marL="1828421" indent="0">
              <a:buNone/>
              <a:defRPr sz="900"/>
            </a:lvl5pPr>
            <a:lvl6pPr marL="2285526" indent="0">
              <a:buNone/>
              <a:defRPr sz="900"/>
            </a:lvl6pPr>
            <a:lvl7pPr marL="2742630" indent="0">
              <a:buNone/>
              <a:defRPr sz="900"/>
            </a:lvl7pPr>
            <a:lvl8pPr marL="3199736" indent="0">
              <a:buNone/>
              <a:defRPr sz="900"/>
            </a:lvl8pPr>
            <a:lvl9pPr marL="3656841"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rtlCol="0"/>
          <a:lstStyle>
            <a:lvl1pPr defTabSz="457200">
              <a:defRPr>
                <a:solidFill>
                  <a:prstClr val="black">
                    <a:tint val="75000"/>
                  </a:prstClr>
                </a:solidFill>
                <a:latin typeface="Calibri"/>
                <a:cs typeface="ＭＳ Ｐゴシック" charset="0"/>
              </a:defRPr>
            </a:lvl1pPr>
          </a:lstStyle>
          <a:p>
            <a:pPr>
              <a:defRPr/>
            </a:pPr>
            <a:fld id="{E9296C98-8B9E-A24F-9094-9CC6A9C385DE}" type="datetimeFigureOut">
              <a:rPr lang="en-US"/>
              <a:pPr>
                <a:defRPr/>
              </a:pPr>
              <a:t>3/25/24</a:t>
            </a:fld>
            <a:endParaRPr lang="en-US"/>
          </a:p>
        </p:txBody>
      </p:sp>
      <p:sp>
        <p:nvSpPr>
          <p:cNvPr id="6" name="Footer Placeholder 5"/>
          <p:cNvSpPr>
            <a:spLocks noGrp="1"/>
          </p:cNvSpPr>
          <p:nvPr>
            <p:ph type="ftr" sz="quarter" idx="11"/>
          </p:nvPr>
        </p:nvSpPr>
        <p:spPr/>
        <p:txBody>
          <a:bodyPr/>
          <a:lstStyle>
            <a:lvl1pPr defTabSz="4572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defTabSz="457200">
              <a:defRPr>
                <a:solidFill>
                  <a:prstClr val="black">
                    <a:tint val="75000"/>
                  </a:prstClr>
                </a:solidFill>
                <a:latin typeface="Calibri"/>
                <a:cs typeface="ＭＳ Ｐゴシック" charset="0"/>
              </a:defRPr>
            </a:lvl1pPr>
          </a:lstStyle>
          <a:p>
            <a:pPr>
              <a:defRPr/>
            </a:pPr>
            <a:fld id="{FFB39CE7-8323-D649-B94E-DBB1FAF285CC}" type="slidenum">
              <a:rPr lang="en-US"/>
              <a:pPr>
                <a:defRPr/>
              </a:pPr>
              <a:t>‹#›</a:t>
            </a:fld>
            <a:endParaRPr lang="en-US"/>
          </a:p>
        </p:txBody>
      </p:sp>
    </p:spTree>
    <p:extLst>
      <p:ext uri="{BB962C8B-B14F-4D97-AF65-F5344CB8AC3E}">
        <p14:creationId xmlns:p14="http://schemas.microsoft.com/office/powerpoint/2010/main" val="14301160"/>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defTabSz="457200">
              <a:defRPr>
                <a:solidFill>
                  <a:prstClr val="black">
                    <a:tint val="75000"/>
                  </a:prstClr>
                </a:solidFill>
                <a:latin typeface="Calibri"/>
                <a:cs typeface="ＭＳ Ｐゴシック" charset="0"/>
              </a:defRPr>
            </a:lvl1pPr>
          </a:lstStyle>
          <a:p>
            <a:pPr>
              <a:defRPr/>
            </a:pPr>
            <a:fld id="{A0F9B04A-E865-9746-A011-B603F98DB7D7}" type="datetimeFigureOut">
              <a:rPr lang="en-US"/>
              <a:pPr>
                <a:defRPr/>
              </a:pPr>
              <a:t>3/25/24</a:t>
            </a:fld>
            <a:endParaRPr lang="en-US"/>
          </a:p>
        </p:txBody>
      </p:sp>
      <p:sp>
        <p:nvSpPr>
          <p:cNvPr id="5" name="Footer Placeholder 4"/>
          <p:cNvSpPr>
            <a:spLocks noGrp="1"/>
          </p:cNvSpPr>
          <p:nvPr>
            <p:ph type="ftr" sz="quarter" idx="11"/>
          </p:nvPr>
        </p:nvSpPr>
        <p:spPr/>
        <p:txBody>
          <a:bodyPr/>
          <a:lstStyle>
            <a:lvl1pPr defTabSz="4572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defTabSz="457200">
              <a:defRPr>
                <a:solidFill>
                  <a:prstClr val="black">
                    <a:tint val="75000"/>
                  </a:prstClr>
                </a:solidFill>
                <a:latin typeface="Calibri"/>
                <a:cs typeface="ＭＳ Ｐゴシック" charset="0"/>
              </a:defRPr>
            </a:lvl1pPr>
          </a:lstStyle>
          <a:p>
            <a:pPr>
              <a:defRPr/>
            </a:pPr>
            <a:fld id="{8377667E-739E-F741-8EB0-1B41C9DB645E}" type="slidenum">
              <a:rPr lang="en-US"/>
              <a:pPr>
                <a:defRPr/>
              </a:pPr>
              <a:t>‹#›</a:t>
            </a:fld>
            <a:endParaRPr lang="en-US"/>
          </a:p>
        </p:txBody>
      </p:sp>
    </p:spTree>
    <p:extLst>
      <p:ext uri="{BB962C8B-B14F-4D97-AF65-F5344CB8AC3E}">
        <p14:creationId xmlns:p14="http://schemas.microsoft.com/office/powerpoint/2010/main" val="38493971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defTabSz="457200">
              <a:defRPr>
                <a:solidFill>
                  <a:prstClr val="black">
                    <a:tint val="75000"/>
                  </a:prstClr>
                </a:solidFill>
                <a:latin typeface="Calibri"/>
                <a:cs typeface="ＭＳ Ｐゴシック" charset="0"/>
              </a:defRPr>
            </a:lvl1pPr>
          </a:lstStyle>
          <a:p>
            <a:pPr>
              <a:defRPr/>
            </a:pPr>
            <a:fld id="{AF77C801-3430-384E-A7A3-131371E8884A}" type="datetimeFigureOut">
              <a:rPr lang="en-US"/>
              <a:pPr>
                <a:defRPr/>
              </a:pPr>
              <a:t>3/25/24</a:t>
            </a:fld>
            <a:endParaRPr lang="en-US"/>
          </a:p>
        </p:txBody>
      </p:sp>
      <p:sp>
        <p:nvSpPr>
          <p:cNvPr id="5" name="Footer Placeholder 4"/>
          <p:cNvSpPr>
            <a:spLocks noGrp="1"/>
          </p:cNvSpPr>
          <p:nvPr>
            <p:ph type="ftr" sz="quarter" idx="11"/>
          </p:nvPr>
        </p:nvSpPr>
        <p:spPr/>
        <p:txBody>
          <a:bodyPr/>
          <a:lstStyle>
            <a:lvl1pPr defTabSz="4572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defTabSz="457200">
              <a:defRPr>
                <a:solidFill>
                  <a:prstClr val="black">
                    <a:tint val="75000"/>
                  </a:prstClr>
                </a:solidFill>
                <a:latin typeface="Calibri"/>
                <a:cs typeface="ＭＳ Ｐゴシック" charset="0"/>
              </a:defRPr>
            </a:lvl1pPr>
          </a:lstStyle>
          <a:p>
            <a:pPr>
              <a:defRPr/>
            </a:pPr>
            <a:fld id="{7E3F521D-DB26-5841-A98A-646D54909188}" type="slidenum">
              <a:rPr lang="en-US"/>
              <a:pPr>
                <a:defRPr/>
              </a:pPr>
              <a:t>‹#›</a:t>
            </a:fld>
            <a:endParaRPr lang="en-US"/>
          </a:p>
        </p:txBody>
      </p:sp>
    </p:spTree>
    <p:extLst>
      <p:ext uri="{BB962C8B-B14F-4D97-AF65-F5344CB8AC3E}">
        <p14:creationId xmlns:p14="http://schemas.microsoft.com/office/powerpoint/2010/main" val="190188143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B744A04-D559-0A40-854C-FBB0121AC194}" type="slidenum">
              <a:rPr lang="en-US"/>
              <a:pPr>
                <a:defRPr/>
              </a:pPr>
              <a:t>‹#›</a:t>
            </a:fld>
            <a:endParaRPr lang="en-US"/>
          </a:p>
        </p:txBody>
      </p:sp>
    </p:spTree>
    <p:extLst>
      <p:ext uri="{BB962C8B-B14F-4D97-AF65-F5344CB8AC3E}">
        <p14:creationId xmlns:p14="http://schemas.microsoft.com/office/powerpoint/2010/main" val="179325225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CAB4269-2ED4-8E46-BA40-6058DD5053E6}" type="slidenum">
              <a:rPr lang="en-US"/>
              <a:pPr>
                <a:defRPr/>
              </a:pPr>
              <a:t>‹#›</a:t>
            </a:fld>
            <a:endParaRPr lang="en-US"/>
          </a:p>
        </p:txBody>
      </p:sp>
    </p:spTree>
    <p:extLst>
      <p:ext uri="{BB962C8B-B14F-4D97-AF65-F5344CB8AC3E}">
        <p14:creationId xmlns:p14="http://schemas.microsoft.com/office/powerpoint/2010/main" val="180279776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FE10116-0FCB-D647-9798-CBC8C78C67A3}" type="slidenum">
              <a:rPr lang="en-US"/>
              <a:pPr>
                <a:defRPr/>
              </a:pPr>
              <a:t>‹#›</a:t>
            </a:fld>
            <a:endParaRPr lang="en-US"/>
          </a:p>
        </p:txBody>
      </p:sp>
    </p:spTree>
    <p:extLst>
      <p:ext uri="{BB962C8B-B14F-4D97-AF65-F5344CB8AC3E}">
        <p14:creationId xmlns:p14="http://schemas.microsoft.com/office/powerpoint/2010/main" val="156254349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B31DEB6-9941-B646-BFCA-4D03966117CC}" type="slidenum">
              <a:rPr lang="en-US"/>
              <a:pPr>
                <a:defRPr/>
              </a:pPr>
              <a:t>‹#›</a:t>
            </a:fld>
            <a:endParaRPr lang="en-US"/>
          </a:p>
        </p:txBody>
      </p:sp>
    </p:spTree>
    <p:extLst>
      <p:ext uri="{BB962C8B-B14F-4D97-AF65-F5344CB8AC3E}">
        <p14:creationId xmlns:p14="http://schemas.microsoft.com/office/powerpoint/2010/main" val="2540320129"/>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6889426D-1A7E-764C-87DA-129D10BA6977}" type="slidenum">
              <a:rPr lang="en-US"/>
              <a:pPr>
                <a:defRPr/>
              </a:pPr>
              <a:t>‹#›</a:t>
            </a:fld>
            <a:endParaRPr lang="en-US"/>
          </a:p>
        </p:txBody>
      </p:sp>
    </p:spTree>
    <p:extLst>
      <p:ext uri="{BB962C8B-B14F-4D97-AF65-F5344CB8AC3E}">
        <p14:creationId xmlns:p14="http://schemas.microsoft.com/office/powerpoint/2010/main" val="220011351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0C91BE97-DF07-5E43-AB55-395428E64E73}" type="slidenum">
              <a:rPr lang="en-US"/>
              <a:pPr>
                <a:defRPr/>
              </a:pPr>
              <a:t>‹#›</a:t>
            </a:fld>
            <a:endParaRPr lang="en-US"/>
          </a:p>
        </p:txBody>
      </p:sp>
    </p:spTree>
    <p:extLst>
      <p:ext uri="{BB962C8B-B14F-4D97-AF65-F5344CB8AC3E}">
        <p14:creationId xmlns:p14="http://schemas.microsoft.com/office/powerpoint/2010/main" val="306959803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49FE2D16-9500-0741-8DA8-DE1FC6062FEB}" type="slidenum">
              <a:rPr lang="en-US"/>
              <a:pPr>
                <a:defRPr/>
              </a:pPr>
              <a:t>‹#›</a:t>
            </a:fld>
            <a:endParaRPr lang="en-US"/>
          </a:p>
        </p:txBody>
      </p:sp>
    </p:spTree>
    <p:extLst>
      <p:ext uri="{BB962C8B-B14F-4D97-AF65-F5344CB8AC3E}">
        <p14:creationId xmlns:p14="http://schemas.microsoft.com/office/powerpoint/2010/main" val="425667052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529E797-1A5D-E544-A4B3-31AC100048CE}" type="slidenum">
              <a:rPr lang="en-US"/>
              <a:pPr>
                <a:defRPr/>
              </a:pPr>
              <a:t>‹#›</a:t>
            </a:fld>
            <a:endParaRPr lang="en-US"/>
          </a:p>
        </p:txBody>
      </p:sp>
    </p:spTree>
    <p:extLst>
      <p:ext uri="{BB962C8B-B14F-4D97-AF65-F5344CB8AC3E}">
        <p14:creationId xmlns:p14="http://schemas.microsoft.com/office/powerpoint/2010/main" val="147722467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21534D82-B374-1845-9195-04F83F51F39E}" type="slidenum">
              <a:rPr lang="en-US"/>
              <a:pPr>
                <a:defRPr/>
              </a:pPr>
              <a:t>‹#›</a:t>
            </a:fld>
            <a:endParaRPr lang="en-US"/>
          </a:p>
        </p:txBody>
      </p:sp>
    </p:spTree>
    <p:extLst>
      <p:ext uri="{BB962C8B-B14F-4D97-AF65-F5344CB8AC3E}">
        <p14:creationId xmlns:p14="http://schemas.microsoft.com/office/powerpoint/2010/main" val="339993392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1BBA6A1-EB52-4240-A057-D036021BACD4}" type="slidenum">
              <a:rPr lang="en-US"/>
              <a:pPr>
                <a:defRPr/>
              </a:pPr>
              <a:t>‹#›</a:t>
            </a:fld>
            <a:endParaRPr lang="en-US"/>
          </a:p>
        </p:txBody>
      </p:sp>
    </p:spTree>
    <p:extLst>
      <p:ext uri="{BB962C8B-B14F-4D97-AF65-F5344CB8AC3E}">
        <p14:creationId xmlns:p14="http://schemas.microsoft.com/office/powerpoint/2010/main" val="188208240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A34E780-0D41-5C42-B799-E6D68EFEF06B}" type="slidenum">
              <a:rPr lang="en-US"/>
              <a:pPr>
                <a:defRPr/>
              </a:pPr>
              <a:t>‹#›</a:t>
            </a:fld>
            <a:endParaRPr lang="en-US"/>
          </a:p>
        </p:txBody>
      </p:sp>
    </p:spTree>
    <p:extLst>
      <p:ext uri="{BB962C8B-B14F-4D97-AF65-F5344CB8AC3E}">
        <p14:creationId xmlns:p14="http://schemas.microsoft.com/office/powerpoint/2010/main" val="169206577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0FC7B6A-71A0-CF46-96EF-5873234C4EEE}" type="slidenum">
              <a:rPr lang="en-US"/>
              <a:pPr>
                <a:defRPr/>
              </a:pPr>
              <a:t>‹#›</a:t>
            </a:fld>
            <a:endParaRPr lang="en-US"/>
          </a:p>
        </p:txBody>
      </p:sp>
    </p:spTree>
    <p:extLst>
      <p:ext uri="{BB962C8B-B14F-4D97-AF65-F5344CB8AC3E}">
        <p14:creationId xmlns:p14="http://schemas.microsoft.com/office/powerpoint/2010/main" val="401516687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98649EF-9FD8-EE46-9F75-3BBBEACB0A1E}" type="slidenum">
              <a:rPr lang="en-US"/>
              <a:pPr>
                <a:defRPr/>
              </a:pPr>
              <a:t>‹#›</a:t>
            </a:fld>
            <a:endParaRPr lang="en-US"/>
          </a:p>
        </p:txBody>
      </p:sp>
    </p:spTree>
    <p:extLst>
      <p:ext uri="{BB962C8B-B14F-4D97-AF65-F5344CB8AC3E}">
        <p14:creationId xmlns:p14="http://schemas.microsoft.com/office/powerpoint/2010/main" val="731255705"/>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10 w 1722"/>
                <a:gd name="T1" fmla="*/ 33 h 66"/>
                <a:gd name="T2" fmla="*/ 1610 w 1722"/>
                <a:gd name="T3" fmla="*/ 33 h 66"/>
                <a:gd name="T4" fmla="*/ 0 w 1722"/>
                <a:gd name="T5" fmla="*/ 0 h 66"/>
                <a:gd name="T6" fmla="*/ 0 w 1722"/>
                <a:gd name="T7" fmla="*/ 33 h 66"/>
                <a:gd name="T8" fmla="*/ 1610 w 1722"/>
                <a:gd name="T9" fmla="*/ 33 h 66"/>
                <a:gd name="T10" fmla="*/ 161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19 w 975"/>
                <a:gd name="T1" fmla="*/ 48 h 101"/>
                <a:gd name="T2" fmla="*/ 919 w 975"/>
                <a:gd name="T3" fmla="*/ 0 h 101"/>
                <a:gd name="T4" fmla="*/ 0 w 975"/>
                <a:gd name="T5" fmla="*/ 24 h 101"/>
                <a:gd name="T6" fmla="*/ 0 w 975"/>
                <a:gd name="T7" fmla="*/ 101 h 101"/>
                <a:gd name="T8" fmla="*/ 919 w 975"/>
                <a:gd name="T9" fmla="*/ 48 h 101"/>
                <a:gd name="T10" fmla="*/ 91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3619" y="3815"/>
              <a:ext cx="2139" cy="198"/>
            </a:xfrm>
            <a:custGeom>
              <a:avLst/>
              <a:gdLst>
                <a:gd name="T0" fmla="*/ 2029 w 2141"/>
                <a:gd name="T1" fmla="*/ 0 h 198"/>
                <a:gd name="T2" fmla="*/ 0 w 2141"/>
                <a:gd name="T3" fmla="*/ 156 h 198"/>
                <a:gd name="T4" fmla="*/ 0 w 2141"/>
                <a:gd name="T5" fmla="*/ 198 h 198"/>
                <a:gd name="T6" fmla="*/ 2029 w 2141"/>
                <a:gd name="T7" fmla="*/ 0 h 198"/>
                <a:gd name="T8" fmla="*/ 202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041 w 2517"/>
                <a:gd name="T1" fmla="*/ 276 h 276"/>
                <a:gd name="T2" fmla="*/ 2349 w 2517"/>
                <a:gd name="T3" fmla="*/ 204 h 276"/>
                <a:gd name="T4" fmla="*/ 2093 w 2517"/>
                <a:gd name="T5" fmla="*/ 0 h 276"/>
                <a:gd name="T6" fmla="*/ 0 w 2517"/>
                <a:gd name="T7" fmla="*/ 276 h 276"/>
                <a:gd name="T8" fmla="*/ 2041 w 2517"/>
                <a:gd name="T9" fmla="*/ 276 h 276"/>
                <a:gd name="T10" fmla="*/ 204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673 w 729"/>
                <a:gd name="T1" fmla="*/ 240 h 240"/>
                <a:gd name="T2" fmla="*/ 0 w 729"/>
                <a:gd name="T3" fmla="*/ 0 h 240"/>
                <a:gd name="T4" fmla="*/ 0 w 729"/>
                <a:gd name="T5" fmla="*/ 6 h 240"/>
                <a:gd name="T6" fmla="*/ 673 w 729"/>
                <a:gd name="T7" fmla="*/ 240 h 240"/>
                <a:gd name="T8" fmla="*/ 67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673 w 729"/>
                <a:gd name="T1" fmla="*/ 318 h 318"/>
                <a:gd name="T2" fmla="*/ 673 w 729"/>
                <a:gd name="T3" fmla="*/ 312 h 318"/>
                <a:gd name="T4" fmla="*/ 0 w 729"/>
                <a:gd name="T5" fmla="*/ 0 h 318"/>
                <a:gd name="T6" fmla="*/ 0 w 729"/>
                <a:gd name="T7" fmla="*/ 54 h 318"/>
                <a:gd name="T8" fmla="*/ 673 w 729"/>
                <a:gd name="T9" fmla="*/ 318 h 318"/>
                <a:gd name="T10" fmla="*/ 67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20609104-D3A5-D94F-A374-7A4A13AE3EB7}" type="slidenum">
              <a:rPr lang="en-US"/>
              <a:pPr>
                <a:defRPr/>
              </a:pPr>
              <a:t>‹#›</a:t>
            </a:fld>
            <a:endParaRPr lang="en-US"/>
          </a:p>
        </p:txBody>
      </p:sp>
    </p:spTree>
    <p:extLst>
      <p:ext uri="{BB962C8B-B14F-4D97-AF65-F5344CB8AC3E}">
        <p14:creationId xmlns:p14="http://schemas.microsoft.com/office/powerpoint/2010/main" val="24442680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7372540D-D9BB-BE4A-A859-38D716F0FF8B}" type="slidenum">
              <a:rPr lang="en-US"/>
              <a:pPr>
                <a:defRPr/>
              </a:pPr>
              <a:t>‹#›</a:t>
            </a:fld>
            <a:endParaRPr lang="en-US"/>
          </a:p>
        </p:txBody>
      </p:sp>
    </p:spTree>
    <p:extLst>
      <p:ext uri="{BB962C8B-B14F-4D97-AF65-F5344CB8AC3E}">
        <p14:creationId xmlns:p14="http://schemas.microsoft.com/office/powerpoint/2010/main" val="92733080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9D65ED37-898C-414D-9AB0-2FF1F5F01FC6}" type="slidenum">
              <a:rPr lang="en-US"/>
              <a:pPr>
                <a:defRPr/>
              </a:pPr>
              <a:t>‹#›</a:t>
            </a:fld>
            <a:endParaRPr lang="en-US"/>
          </a:p>
        </p:txBody>
      </p:sp>
    </p:spTree>
    <p:extLst>
      <p:ext uri="{BB962C8B-B14F-4D97-AF65-F5344CB8AC3E}">
        <p14:creationId xmlns:p14="http://schemas.microsoft.com/office/powerpoint/2010/main" val="248279856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2ED5AA2B-5FEB-7A4C-B760-4F21AC369A2B}" type="slidenum">
              <a:rPr lang="en-US"/>
              <a:pPr>
                <a:defRPr/>
              </a:pPr>
              <a:t>‹#›</a:t>
            </a:fld>
            <a:endParaRPr lang="en-US"/>
          </a:p>
        </p:txBody>
      </p:sp>
    </p:spTree>
    <p:extLst>
      <p:ext uri="{BB962C8B-B14F-4D97-AF65-F5344CB8AC3E}">
        <p14:creationId xmlns:p14="http://schemas.microsoft.com/office/powerpoint/2010/main" val="71679149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3C6CC76D-3406-5E4D-83B5-75A451FF7798}" type="slidenum">
              <a:rPr lang="en-US"/>
              <a:pPr>
                <a:defRPr/>
              </a:pPr>
              <a:t>‹#›</a:t>
            </a:fld>
            <a:endParaRPr lang="en-US"/>
          </a:p>
        </p:txBody>
      </p:sp>
    </p:spTree>
    <p:extLst>
      <p:ext uri="{BB962C8B-B14F-4D97-AF65-F5344CB8AC3E}">
        <p14:creationId xmlns:p14="http://schemas.microsoft.com/office/powerpoint/2010/main" val="121939688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2A959B0B-AB57-7B40-8247-DBCE78BE3D1F}" type="slidenum">
              <a:rPr lang="en-US"/>
              <a:pPr>
                <a:defRPr/>
              </a:pPr>
              <a:t>‹#›</a:t>
            </a:fld>
            <a:endParaRPr lang="en-US"/>
          </a:p>
        </p:txBody>
      </p:sp>
    </p:spTree>
    <p:extLst>
      <p:ext uri="{BB962C8B-B14F-4D97-AF65-F5344CB8AC3E}">
        <p14:creationId xmlns:p14="http://schemas.microsoft.com/office/powerpoint/2010/main" val="142913507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0071D09-1389-DA49-9CFB-BD7EDAD8E7BA}" type="slidenum">
              <a:rPr lang="en-US"/>
              <a:pPr>
                <a:defRPr/>
              </a:pPr>
              <a:t>‹#›</a:t>
            </a:fld>
            <a:endParaRPr lang="en-US"/>
          </a:p>
        </p:txBody>
      </p:sp>
    </p:spTree>
    <p:extLst>
      <p:ext uri="{BB962C8B-B14F-4D97-AF65-F5344CB8AC3E}">
        <p14:creationId xmlns:p14="http://schemas.microsoft.com/office/powerpoint/2010/main" val="57427767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33EA6720-6722-6F46-93CD-AA1AAC5435E8}" type="slidenum">
              <a:rPr lang="en-US"/>
              <a:pPr>
                <a:defRPr/>
              </a:pPr>
              <a:t>‹#›</a:t>
            </a:fld>
            <a:endParaRPr lang="en-US"/>
          </a:p>
        </p:txBody>
      </p:sp>
    </p:spTree>
    <p:extLst>
      <p:ext uri="{BB962C8B-B14F-4D97-AF65-F5344CB8AC3E}">
        <p14:creationId xmlns:p14="http://schemas.microsoft.com/office/powerpoint/2010/main" val="876934091"/>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EFFCECF8-B22D-F84F-AE37-A8FBA331D7CE}" type="slidenum">
              <a:rPr lang="en-US"/>
              <a:pPr>
                <a:defRPr/>
              </a:pPr>
              <a:t>‹#›</a:t>
            </a:fld>
            <a:endParaRPr lang="en-US"/>
          </a:p>
        </p:txBody>
      </p:sp>
    </p:spTree>
    <p:extLst>
      <p:ext uri="{BB962C8B-B14F-4D97-AF65-F5344CB8AC3E}">
        <p14:creationId xmlns:p14="http://schemas.microsoft.com/office/powerpoint/2010/main" val="428035607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CEBFD12-C96C-C64C-B45C-24B7F4CE6BD3}" type="slidenum">
              <a:rPr lang="en-US"/>
              <a:pPr>
                <a:defRPr/>
              </a:pPr>
              <a:t>‹#›</a:t>
            </a:fld>
            <a:endParaRPr lang="en-US"/>
          </a:p>
        </p:txBody>
      </p:sp>
    </p:spTree>
    <p:extLst>
      <p:ext uri="{BB962C8B-B14F-4D97-AF65-F5344CB8AC3E}">
        <p14:creationId xmlns:p14="http://schemas.microsoft.com/office/powerpoint/2010/main" val="3964594542"/>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0812281-2F40-4340-9E89-76CB9A52FF0C}" type="slidenum">
              <a:rPr lang="en-US"/>
              <a:pPr>
                <a:defRPr/>
              </a:pPr>
              <a:t>‹#›</a:t>
            </a:fld>
            <a:endParaRPr lang="en-US"/>
          </a:p>
        </p:txBody>
      </p:sp>
    </p:spTree>
    <p:extLst>
      <p:ext uri="{BB962C8B-B14F-4D97-AF65-F5344CB8AC3E}">
        <p14:creationId xmlns:p14="http://schemas.microsoft.com/office/powerpoint/2010/main" val="386491501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6A342C19-D0C8-E54D-BE55-414CD9958624}" type="slidenum">
              <a:rPr lang="en-US"/>
              <a:pPr>
                <a:defRPr/>
              </a:pPr>
              <a:t>‹#›</a:t>
            </a:fld>
            <a:endParaRPr lang="en-US"/>
          </a:p>
        </p:txBody>
      </p:sp>
    </p:spTree>
    <p:extLst>
      <p:ext uri="{BB962C8B-B14F-4D97-AF65-F5344CB8AC3E}">
        <p14:creationId xmlns:p14="http://schemas.microsoft.com/office/powerpoint/2010/main" val="350941441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9218EC4-0D93-4C48-9285-29016603D01D}" type="slidenum">
              <a:rPr lang="en-US"/>
              <a:pPr>
                <a:defRPr/>
              </a:pPr>
              <a:t>‹#›</a:t>
            </a:fld>
            <a:endParaRPr lang="en-US"/>
          </a:p>
        </p:txBody>
      </p:sp>
    </p:spTree>
    <p:extLst>
      <p:ext uri="{BB962C8B-B14F-4D97-AF65-F5344CB8AC3E}">
        <p14:creationId xmlns:p14="http://schemas.microsoft.com/office/powerpoint/2010/main" val="43445070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CA56BD0-F032-5443-82C9-023E2E71F99A}" type="slidenum">
              <a:rPr lang="en-US"/>
              <a:pPr>
                <a:defRPr/>
              </a:pPr>
              <a:t>‹#›</a:t>
            </a:fld>
            <a:endParaRPr lang="en-US"/>
          </a:p>
        </p:txBody>
      </p:sp>
    </p:spTree>
    <p:extLst>
      <p:ext uri="{BB962C8B-B14F-4D97-AF65-F5344CB8AC3E}">
        <p14:creationId xmlns:p14="http://schemas.microsoft.com/office/powerpoint/2010/main" val="200106190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D5AB9C94-24F2-5843-A4F5-F3240D6EBC73}" type="slidenum">
              <a:rPr lang="en-US"/>
              <a:pPr>
                <a:defRPr/>
              </a:pPr>
              <a:t>‹#›</a:t>
            </a:fld>
            <a:endParaRPr lang="en-US"/>
          </a:p>
        </p:txBody>
      </p:sp>
    </p:spTree>
    <p:extLst>
      <p:ext uri="{BB962C8B-B14F-4D97-AF65-F5344CB8AC3E}">
        <p14:creationId xmlns:p14="http://schemas.microsoft.com/office/powerpoint/2010/main" val="367037548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9031A93-7400-1441-BA19-0C73E5E5AFE0}" type="slidenum">
              <a:rPr lang="en-US"/>
              <a:pPr>
                <a:defRPr/>
              </a:pPr>
              <a:t>‹#›</a:t>
            </a:fld>
            <a:endParaRPr lang="en-US"/>
          </a:p>
        </p:txBody>
      </p:sp>
    </p:spTree>
    <p:extLst>
      <p:ext uri="{BB962C8B-B14F-4D97-AF65-F5344CB8AC3E}">
        <p14:creationId xmlns:p14="http://schemas.microsoft.com/office/powerpoint/2010/main" val="40154651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ABB84D7-F75F-3A4B-9FCD-BA1F45DF2728}" type="slidenum">
              <a:rPr lang="en-US"/>
              <a:pPr>
                <a:defRPr/>
              </a:pPr>
              <a:t>‹#›</a:t>
            </a:fld>
            <a:endParaRPr lang="en-US"/>
          </a:p>
        </p:txBody>
      </p:sp>
    </p:spTree>
    <p:extLst>
      <p:ext uri="{BB962C8B-B14F-4D97-AF65-F5344CB8AC3E}">
        <p14:creationId xmlns:p14="http://schemas.microsoft.com/office/powerpoint/2010/main" val="58483480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399D1BF-2E70-CC47-A4BE-EAC67858B7F8}" type="slidenum">
              <a:rPr lang="en-US"/>
              <a:pPr>
                <a:defRPr/>
              </a:pPr>
              <a:t>‹#›</a:t>
            </a:fld>
            <a:endParaRPr lang="en-US"/>
          </a:p>
        </p:txBody>
      </p:sp>
    </p:spTree>
    <p:extLst>
      <p:ext uri="{BB962C8B-B14F-4D97-AF65-F5344CB8AC3E}">
        <p14:creationId xmlns:p14="http://schemas.microsoft.com/office/powerpoint/2010/main" val="88247432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D8C8140-A513-C944-A977-81F629041E6E}" type="slidenum">
              <a:rPr lang="en-US"/>
              <a:pPr>
                <a:defRPr/>
              </a:pPr>
              <a:t>‹#›</a:t>
            </a:fld>
            <a:endParaRPr lang="en-US"/>
          </a:p>
        </p:txBody>
      </p:sp>
    </p:spTree>
    <p:extLst>
      <p:ext uri="{BB962C8B-B14F-4D97-AF65-F5344CB8AC3E}">
        <p14:creationId xmlns:p14="http://schemas.microsoft.com/office/powerpoint/2010/main" val="304379112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54CD57C-A9CF-1F48-B67D-A42872574A08}" type="slidenum">
              <a:rPr lang="en-US"/>
              <a:pPr>
                <a:defRPr/>
              </a:pPr>
              <a:t>‹#›</a:t>
            </a:fld>
            <a:endParaRPr lang="en-US"/>
          </a:p>
        </p:txBody>
      </p:sp>
    </p:spTree>
    <p:extLst>
      <p:ext uri="{BB962C8B-B14F-4D97-AF65-F5344CB8AC3E}">
        <p14:creationId xmlns:p14="http://schemas.microsoft.com/office/powerpoint/2010/main" val="232109181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09958B7-F678-9843-907F-6414F74F733F}" type="slidenum">
              <a:rPr lang="en-US"/>
              <a:pPr>
                <a:defRPr/>
              </a:pPr>
              <a:t>‹#›</a:t>
            </a:fld>
            <a:endParaRPr lang="en-US"/>
          </a:p>
        </p:txBody>
      </p:sp>
    </p:spTree>
    <p:extLst>
      <p:ext uri="{BB962C8B-B14F-4D97-AF65-F5344CB8AC3E}">
        <p14:creationId xmlns:p14="http://schemas.microsoft.com/office/powerpoint/2010/main" val="224284643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60B9033-E0B2-294F-9808-757FABE72D97}" type="slidenum">
              <a:rPr lang="en-US"/>
              <a:pPr>
                <a:defRPr/>
              </a:pPr>
              <a:t>‹#›</a:t>
            </a:fld>
            <a:endParaRPr lang="en-US"/>
          </a:p>
        </p:txBody>
      </p:sp>
    </p:spTree>
    <p:extLst>
      <p:ext uri="{BB962C8B-B14F-4D97-AF65-F5344CB8AC3E}">
        <p14:creationId xmlns:p14="http://schemas.microsoft.com/office/powerpoint/2010/main" val="133908705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F55EFFE-3236-AE48-B74B-D48E0788F9D2}" type="slidenum">
              <a:rPr lang="en-US"/>
              <a:pPr>
                <a:defRPr/>
              </a:pPr>
              <a:t>‹#›</a:t>
            </a:fld>
            <a:endParaRPr lang="en-US"/>
          </a:p>
        </p:txBody>
      </p:sp>
    </p:spTree>
    <p:extLst>
      <p:ext uri="{BB962C8B-B14F-4D97-AF65-F5344CB8AC3E}">
        <p14:creationId xmlns:p14="http://schemas.microsoft.com/office/powerpoint/2010/main" val="407598876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243245-6523-E04F-B7AC-B5B6B2EAFEF7}" type="slidenum">
              <a:rPr lang="en-US"/>
              <a:pPr>
                <a:defRPr/>
              </a:pPr>
              <a:t>‹#›</a:t>
            </a:fld>
            <a:endParaRPr lang="en-US"/>
          </a:p>
        </p:txBody>
      </p:sp>
    </p:spTree>
    <p:extLst>
      <p:ext uri="{BB962C8B-B14F-4D97-AF65-F5344CB8AC3E}">
        <p14:creationId xmlns:p14="http://schemas.microsoft.com/office/powerpoint/2010/main" val="384779541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a:lvl1pPr>
          </a:lstStyle>
          <a:p>
            <a:r>
              <a:rPr lang="en-US"/>
              <a:t>Click to edit Master title style</a:t>
            </a:r>
          </a:p>
        </p:txBody>
      </p:sp>
      <p:sp>
        <p:nvSpPr>
          <p:cNvPr id="922627" name="Rectangle 1027"/>
          <p:cNvSpPr>
            <a:spLocks noGrp="1" noChangeArrowheads="1"/>
          </p:cNvSpPr>
          <p:nvPr>
            <p:ph type="subTitle" idx="1"/>
          </p:nvPr>
        </p:nvSpPr>
        <p:spPr>
          <a:xfrm>
            <a:off x="2249488" y="4191000"/>
            <a:ext cx="5408612" cy="1752600"/>
          </a:xfrm>
        </p:spPr>
        <p:txBody>
          <a:bodyPr/>
          <a:lstStyle>
            <a:lvl1pPr marL="0" indent="0" algn="ctr">
              <a:buFont typeface="Wingdings" pitchFamily="-109" charset="2"/>
              <a:buNone/>
              <a:defRPr sz="2800"/>
            </a:lvl1pPr>
          </a:lstStyle>
          <a:p>
            <a:r>
              <a:rPr lang="en-US"/>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a:xfrm>
            <a:off x="6934200" y="6248400"/>
            <a:ext cx="1905000" cy="457200"/>
          </a:xfrm>
        </p:spPr>
        <p:txBody>
          <a:bodyPr/>
          <a:lstStyle>
            <a:lvl1pPr>
              <a:defRPr/>
            </a:lvl1pPr>
          </a:lstStyle>
          <a:p>
            <a:pPr>
              <a:defRPr/>
            </a:pPr>
            <a:fld id="{E94E98A0-52C5-1143-884A-460F46BDF5C5}" type="slidenum">
              <a:rPr lang="en-US"/>
              <a:pPr>
                <a:defRPr/>
              </a:pPr>
              <a:t>‹#›</a:t>
            </a:fld>
            <a:endParaRPr lang="en-US"/>
          </a:p>
        </p:txBody>
      </p:sp>
    </p:spTree>
    <p:extLst>
      <p:ext uri="{BB962C8B-B14F-4D97-AF65-F5344CB8AC3E}">
        <p14:creationId xmlns:p14="http://schemas.microsoft.com/office/powerpoint/2010/main" val="4055245534"/>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4356B941-9D4D-6649-BCB2-E06D79FC4B5F}" type="slidenum">
              <a:rPr lang="en-US"/>
              <a:pPr>
                <a:defRPr/>
              </a:pPr>
              <a:t>‹#›</a:t>
            </a:fld>
            <a:endParaRPr lang="en-US"/>
          </a:p>
        </p:txBody>
      </p:sp>
    </p:spTree>
    <p:extLst>
      <p:ext uri="{BB962C8B-B14F-4D97-AF65-F5344CB8AC3E}">
        <p14:creationId xmlns:p14="http://schemas.microsoft.com/office/powerpoint/2010/main" val="265249889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BADB46E8-6940-8544-803A-C0EB3F2E1353}" type="slidenum">
              <a:rPr lang="en-US"/>
              <a:pPr>
                <a:defRPr/>
              </a:pPr>
              <a:t>‹#›</a:t>
            </a:fld>
            <a:endParaRPr lang="en-US"/>
          </a:p>
        </p:txBody>
      </p:sp>
    </p:spTree>
    <p:extLst>
      <p:ext uri="{BB962C8B-B14F-4D97-AF65-F5344CB8AC3E}">
        <p14:creationId xmlns:p14="http://schemas.microsoft.com/office/powerpoint/2010/main" val="583617845"/>
      </p:ext>
    </p:extLst>
  </p:cSld>
  <p:clrMapOvr>
    <a:masterClrMapping/>
  </p:clrMapOvr>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36C0E5A3-29F7-8E48-9BBB-42F8750C42F2}" type="slidenum">
              <a:rPr lang="en-US"/>
              <a:pPr>
                <a:defRPr/>
              </a:pPr>
              <a:t>‹#›</a:t>
            </a:fld>
            <a:endParaRPr lang="en-US"/>
          </a:p>
        </p:txBody>
      </p:sp>
    </p:spTree>
    <p:extLst>
      <p:ext uri="{BB962C8B-B14F-4D97-AF65-F5344CB8AC3E}">
        <p14:creationId xmlns:p14="http://schemas.microsoft.com/office/powerpoint/2010/main" val="3649486620"/>
      </p:ext>
    </p:extLst>
  </p:cSld>
  <p:clrMapOvr>
    <a:masterClrMapping/>
  </p:clrMapOvr>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E463B290-B4BA-AA4E-8B3E-A90607B87101}" type="slidenum">
              <a:rPr lang="en-US"/>
              <a:pPr>
                <a:defRPr/>
              </a:pPr>
              <a:t>‹#›</a:t>
            </a:fld>
            <a:endParaRPr lang="en-US"/>
          </a:p>
        </p:txBody>
      </p:sp>
    </p:spTree>
    <p:extLst>
      <p:ext uri="{BB962C8B-B14F-4D97-AF65-F5344CB8AC3E}">
        <p14:creationId xmlns:p14="http://schemas.microsoft.com/office/powerpoint/2010/main" val="4240804332"/>
      </p:ext>
    </p:extLst>
  </p:cSld>
  <p:clrMapOvr>
    <a:masterClrMapping/>
  </p:clrMapOvr>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lgn="l">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lvl1pPr>
          </a:lstStyle>
          <a:p>
            <a:pPr>
              <a:defRPr/>
            </a:pPr>
            <a:fld id="{198D5EB0-2EE2-D14D-9AB7-440AC3E94F27}" type="slidenum">
              <a:rPr lang="en-US"/>
              <a:pPr>
                <a:defRPr/>
              </a:pPr>
              <a:t>‹#›</a:t>
            </a:fld>
            <a:endParaRPr lang="en-US"/>
          </a:p>
        </p:txBody>
      </p:sp>
    </p:spTree>
    <p:extLst>
      <p:ext uri="{BB962C8B-B14F-4D97-AF65-F5344CB8AC3E}">
        <p14:creationId xmlns:p14="http://schemas.microsoft.com/office/powerpoint/2010/main" val="3258785077"/>
      </p:ext>
    </p:extLst>
  </p:cSld>
  <p:clrMapOvr>
    <a:masterClrMapping/>
  </p:clrMapOvr>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lgn="l">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lvl1pPr>
          </a:lstStyle>
          <a:p>
            <a:pPr>
              <a:defRPr/>
            </a:pPr>
            <a:fld id="{DE0E974D-77CE-B047-B2C8-6D405D2FCC72}" type="slidenum">
              <a:rPr lang="en-US"/>
              <a:pPr>
                <a:defRPr/>
              </a:pPr>
              <a:t>‹#›</a:t>
            </a:fld>
            <a:endParaRPr lang="en-US"/>
          </a:p>
        </p:txBody>
      </p:sp>
    </p:spTree>
    <p:extLst>
      <p:ext uri="{BB962C8B-B14F-4D97-AF65-F5344CB8AC3E}">
        <p14:creationId xmlns:p14="http://schemas.microsoft.com/office/powerpoint/2010/main" val="2931514530"/>
      </p:ext>
    </p:extLst>
  </p:cSld>
  <p:clrMapOvr>
    <a:masterClrMapping/>
  </p:clrMapOvr>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lgn="l">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lvl1pPr>
          </a:lstStyle>
          <a:p>
            <a:pPr>
              <a:defRPr/>
            </a:pPr>
            <a:fld id="{CB6DAF57-5F90-9848-BCCA-F74244BEDE49}" type="slidenum">
              <a:rPr lang="en-US"/>
              <a:pPr>
                <a:defRPr/>
              </a:pPr>
              <a:t>‹#›</a:t>
            </a:fld>
            <a:endParaRPr lang="en-US"/>
          </a:p>
        </p:txBody>
      </p:sp>
    </p:spTree>
    <p:extLst>
      <p:ext uri="{BB962C8B-B14F-4D97-AF65-F5344CB8AC3E}">
        <p14:creationId xmlns:p14="http://schemas.microsoft.com/office/powerpoint/2010/main" val="2005201976"/>
      </p:ext>
    </p:extLst>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103635A0-661D-8B4C-8CED-8336DC350317}" type="slidenum">
              <a:rPr lang="en-US"/>
              <a:pPr>
                <a:defRPr/>
              </a:pPr>
              <a:t>‹#›</a:t>
            </a:fld>
            <a:endParaRPr lang="en-US"/>
          </a:p>
        </p:txBody>
      </p:sp>
    </p:spTree>
    <p:extLst>
      <p:ext uri="{BB962C8B-B14F-4D97-AF65-F5344CB8AC3E}">
        <p14:creationId xmlns:p14="http://schemas.microsoft.com/office/powerpoint/2010/main" val="3427833483"/>
      </p:ext>
    </p:extLst>
  </p:cSld>
  <p:clrMapOvr>
    <a:masterClrMapping/>
  </p:clrMapOvr>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E3606B23-E6BF-2B48-8B89-36035A0EFD99}" type="slidenum">
              <a:rPr lang="en-US"/>
              <a:pPr>
                <a:defRPr/>
              </a:pPr>
              <a:t>‹#›</a:t>
            </a:fld>
            <a:endParaRPr lang="en-US"/>
          </a:p>
        </p:txBody>
      </p:sp>
    </p:spTree>
    <p:extLst>
      <p:ext uri="{BB962C8B-B14F-4D97-AF65-F5344CB8AC3E}">
        <p14:creationId xmlns:p14="http://schemas.microsoft.com/office/powerpoint/2010/main" val="3160235589"/>
      </p:ext>
    </p:extLst>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9D4ED638-9A97-2447-8899-B363607ADFCD}" type="slidenum">
              <a:rPr lang="en-US"/>
              <a:pPr>
                <a:defRPr/>
              </a:pPr>
              <a:t>‹#›</a:t>
            </a:fld>
            <a:endParaRPr lang="en-US"/>
          </a:p>
        </p:txBody>
      </p:sp>
    </p:spTree>
    <p:extLst>
      <p:ext uri="{BB962C8B-B14F-4D97-AF65-F5344CB8AC3E}">
        <p14:creationId xmlns:p14="http://schemas.microsoft.com/office/powerpoint/2010/main" val="2779222680"/>
      </p:ext>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11533E03-232F-C743-85FA-685C6CC193B6}" type="slidenum">
              <a:rPr lang="en-US"/>
              <a:pPr>
                <a:defRPr/>
              </a:pPr>
              <a:t>‹#›</a:t>
            </a:fld>
            <a:endParaRPr lang="en-US"/>
          </a:p>
        </p:txBody>
      </p:sp>
    </p:spTree>
    <p:extLst>
      <p:ext uri="{BB962C8B-B14F-4D97-AF65-F5344CB8AC3E}">
        <p14:creationId xmlns:p14="http://schemas.microsoft.com/office/powerpoint/2010/main" val="1235496192"/>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404F2A3-044C-1640-BD94-AF62B846A725}" type="slidenum">
              <a:rPr lang="en-US"/>
              <a:pPr>
                <a:defRPr/>
              </a:pPr>
              <a:t>‹#›</a:t>
            </a:fld>
            <a:endParaRPr lang="en-US"/>
          </a:p>
        </p:txBody>
      </p:sp>
    </p:spTree>
    <p:extLst>
      <p:ext uri="{BB962C8B-B14F-4D97-AF65-F5344CB8AC3E}">
        <p14:creationId xmlns:p14="http://schemas.microsoft.com/office/powerpoint/2010/main" val="2319745500"/>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6BA2137-19C7-8F44-B7E9-4E2E8D0680D3}" type="slidenum">
              <a:rPr lang="en-US">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21599991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DD27FCD-6BEB-4343-979D-851AEADF7C48}" type="slidenum">
              <a:rPr lang="en-US">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07864082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9ACCED2D-30E9-8045-9DF4-DE058F6E6F11}" type="slidenum">
              <a:rPr lang="en-US">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17762406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DBD57627-4F6E-984F-B4F1-F17A12822EDF}" type="slidenum">
              <a:rPr lang="en-US">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51383923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11FBF01D-9954-B245-93F0-4FA9722D292A}" type="slidenum">
              <a:rPr lang="en-US">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705974546"/>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6438C15F-ADC1-A94C-8822-7102F890B16E}" type="slidenum">
              <a:rPr lang="en-US">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310006801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4F0CFAA7-FA05-5E4A-AD6F-B2A451D0F7EA}" type="slidenum">
              <a:rPr lang="en-US">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38014170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4E1BDCDB-1044-624D-8DF5-350CE2714334}" type="slidenum">
              <a:rPr lang="en-US">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349812802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858B6911-80BF-8C4C-8159-80272EF8B159}" type="slidenum">
              <a:rPr lang="en-US">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18896053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81A20D77-25A2-C147-BEDE-0518B0B224E7}" type="slidenum">
              <a:rPr lang="en-US">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77159574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AB41FD8-285A-9F4D-AA0A-F8CE85AE326F}" type="slidenum">
              <a:rPr lang="en-US"/>
              <a:pPr>
                <a:defRPr/>
              </a:pPr>
              <a:t>‹#›</a:t>
            </a:fld>
            <a:endParaRPr lang="en-US"/>
          </a:p>
        </p:txBody>
      </p:sp>
    </p:spTree>
    <p:extLst>
      <p:ext uri="{BB962C8B-B14F-4D97-AF65-F5344CB8AC3E}">
        <p14:creationId xmlns:p14="http://schemas.microsoft.com/office/powerpoint/2010/main" val="696666"/>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53F471DC-EAA7-104B-8224-EB27785F7BC6}" type="slidenum">
              <a:rPr lang="en-US">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813934315"/>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C54C04F-37D4-F341-AB57-CDC6AEF4009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4873991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894E21-F7DC-3445-A444-4FE4569407E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4776378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42DA02-6C22-6E40-AC1F-F109B3A7266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5465951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9B6DAD0-2D05-4F4A-A232-C737876741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7664308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5503717-A357-124E-9CB6-9B69A27C94F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344776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21984AB-E1BC-9841-9920-40F304C18B3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2892226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0E3D035-C011-7A4C-960F-66E83D8EC7C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9235780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0BE6AFB-ACC2-DB42-AC62-77C8498872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8552453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15CCF5-DAEC-2946-842A-FD1028B6C1C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2052471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967FB6-214B-5C40-B526-4C6E5B34AC1A}" type="slidenum">
              <a:rPr lang="en-US"/>
              <a:pPr>
                <a:defRPr/>
              </a:pPr>
              <a:t>‹#›</a:t>
            </a:fld>
            <a:endParaRPr lang="en-US"/>
          </a:p>
        </p:txBody>
      </p:sp>
    </p:spTree>
    <p:extLst>
      <p:ext uri="{BB962C8B-B14F-4D97-AF65-F5344CB8AC3E}">
        <p14:creationId xmlns:p14="http://schemas.microsoft.com/office/powerpoint/2010/main" val="3897352645"/>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E5A284A-B531-3C49-93BA-E14875E254B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2913981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BEF67E-EA36-1247-B3B2-5866F5A0EF6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336442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5127454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3/25/24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497939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3/25/24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8053737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3/25/24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6912892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3/25/24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3909614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3/25/24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8930576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3/25/24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317740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3/25/24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2487379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F6A1770-B5CC-6E4A-B03E-99C74CF5EAED}" type="slidenum">
              <a:rPr lang="en-US"/>
              <a:pPr>
                <a:defRPr/>
              </a:pPr>
              <a:t>‹#›</a:t>
            </a:fld>
            <a:endParaRPr lang="en-US"/>
          </a:p>
        </p:txBody>
      </p:sp>
    </p:spTree>
    <p:extLst>
      <p:ext uri="{BB962C8B-B14F-4D97-AF65-F5344CB8AC3E}">
        <p14:creationId xmlns:p14="http://schemas.microsoft.com/office/powerpoint/2010/main" val="1854806"/>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3/25/24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0631713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3/25/24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7185872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3/25/24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7751367"/>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3/25/24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718473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07261263"/>
      </p:ext>
    </p:extLst>
  </p:cSld>
  <p:clrMapOvr>
    <a:masterClrMapping/>
  </p:clrMapOvr>
  <p:transition spd="med">
    <p:fade/>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58688239"/>
      </p:ext>
    </p:extLst>
  </p:cSld>
  <p:clrMapOvr>
    <a:masterClrMapping/>
  </p:clrMapOvr>
  <p:transition spd="med">
    <p:fade/>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50632762"/>
      </p:ext>
    </p:extLst>
  </p:cSld>
  <p:clrMapOvr>
    <a:masterClrMapping/>
  </p:clrMapOvr>
  <p:transition spd="med">
    <p:fade/>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73345535"/>
      </p:ext>
    </p:extLst>
  </p:cSld>
  <p:clrMapOvr>
    <a:masterClrMapping/>
  </p:clrMapOvr>
  <p:transition spd="med">
    <p:fade/>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507330"/>
      </p:ext>
    </p:extLst>
  </p:cSld>
  <p:clrMapOvr>
    <a:masterClrMapping/>
  </p:clrMapOvr>
  <p:transition spd="med">
    <p:fade/>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119560797"/>
      </p:ext>
    </p:extLst>
  </p:cSld>
  <p:clrMapOvr>
    <a:masterClrMapping/>
  </p:clrMapOvr>
  <p:transition spd="med">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6850B4B-8CB7-F249-84EE-50B4660696C6}" type="slidenum">
              <a:rPr lang="en-US"/>
              <a:pPr>
                <a:defRPr/>
              </a:pPr>
              <a:t>‹#›</a:t>
            </a:fld>
            <a:endParaRPr lang="en-US"/>
          </a:p>
        </p:txBody>
      </p:sp>
    </p:spTree>
    <p:extLst>
      <p:ext uri="{BB962C8B-B14F-4D97-AF65-F5344CB8AC3E}">
        <p14:creationId xmlns:p14="http://schemas.microsoft.com/office/powerpoint/2010/main" val="1245594623"/>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2796849"/>
      </p:ext>
    </p:extLst>
  </p:cSld>
  <p:clrMapOvr>
    <a:masterClrMapping/>
  </p:clrMapOvr>
  <p:transition spd="med">
    <p:fade/>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7328955"/>
      </p:ext>
    </p:extLst>
  </p:cSld>
  <p:clrMapOvr>
    <a:masterClrMapping/>
  </p:clrMapOvr>
  <p:transition spd="med">
    <p:fade/>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62376599"/>
      </p:ext>
    </p:extLst>
  </p:cSld>
  <p:clrMapOvr>
    <a:masterClrMapping/>
  </p:clrMapOvr>
  <p:transition spd="med">
    <p:fade/>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478530"/>
      </p:ext>
    </p:extLst>
  </p:cSld>
  <p:clrMapOvr>
    <a:masterClrMapping/>
  </p:clrMapOvr>
  <p:transition spd="med">
    <p:fade/>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6446784"/>
      </p:ext>
    </p:extLst>
  </p:cSld>
  <p:clrMapOvr>
    <a:masterClrMapping/>
  </p:clrMapOvr>
  <p:transition spd="med">
    <p:fade/>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5656743"/>
      </p:ext>
    </p:extLst>
  </p:cSld>
  <p:clrMapOvr>
    <a:masterClrMapping/>
  </p:clrMapOvr>
  <p:transition spd="med">
    <p:cut/>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9AB1491-20D2-4D4A-8D9D-CB1098DCA28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5877978"/>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25/03/24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3758709829"/>
      </p:ext>
    </p:extLst>
  </p:cSld>
  <p:clrMapOvr>
    <a:overrideClrMapping bg1="dk1" tx1="lt1" bg2="dk2" tx2="lt2" accent1="accent1" accent2="accent2" accent3="accent3" accent4="accent4" accent5="accent5" accent6="accent6" hlink="hlink" folHlink="folHlink"/>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25/03/24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48301599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25/03/24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20446057"/>
      </p:ext>
    </p:extLst>
  </p:cSld>
  <p:clrMapOvr>
    <a:overrideClrMapping bg1="lt1" tx1="dk1" bg2="lt2" tx2="dk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9B6DAD0-2D05-4F4A-A232-C737876741FC}" type="slidenum">
              <a:rPr lang="en-US"/>
              <a:pPr>
                <a:defRPr/>
              </a:pPr>
              <a:t>‹#›</a:t>
            </a:fld>
            <a:endParaRPr lang="en-US"/>
          </a:p>
        </p:txBody>
      </p:sp>
    </p:spTree>
    <p:extLst>
      <p:ext uri="{BB962C8B-B14F-4D97-AF65-F5344CB8AC3E}">
        <p14:creationId xmlns:p14="http://schemas.microsoft.com/office/powerpoint/2010/main" val="333798457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813E3C-276C-8F4B-9357-1B0AF86D19C1}" type="slidenum">
              <a:rPr lang="en-US"/>
              <a:pPr>
                <a:defRPr/>
              </a:pPr>
              <a:t>‹#›</a:t>
            </a:fld>
            <a:endParaRPr lang="en-US"/>
          </a:p>
        </p:txBody>
      </p:sp>
    </p:spTree>
    <p:extLst>
      <p:ext uri="{BB962C8B-B14F-4D97-AF65-F5344CB8AC3E}">
        <p14:creationId xmlns:p14="http://schemas.microsoft.com/office/powerpoint/2010/main" val="3593557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25/03/24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95590646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25/03/24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1671739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25/03/24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33930216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25/03/24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51673672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25/03/24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87039707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25/03/24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259379966"/>
      </p:ext>
    </p:extLst>
  </p:cSld>
  <p:clrMapOvr>
    <a:overrideClrMapping bg1="lt1" tx1="dk1" bg2="lt2" tx2="dk2" accent1="accent1" accent2="accent2" accent3="accent3" accent4="accent4" accent5="accent5" accent6="accent6" hlink="hlink" folHlink="folHlink"/>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25/03/24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25993445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25/03/24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160700160"/>
      </p:ext>
    </p:extLst>
  </p:cSld>
  <p:clrMapOvr>
    <a:overrideClrMapping bg1="lt1" tx1="dk1" bg2="lt2" tx2="dk2" accent1="accent1" accent2="accent2" accent3="accent3" accent4="accent4" accent5="accent5" accent6="accent6" hlink="hlink" folHlink="folHlink"/>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C1082C42-7E71-484E-A506-ADD7C48EDD4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7802086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8" name="Freeform 1030"/>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imes New Roman" pitchFamily="-112" charset="0"/>
              </a:endParaRPr>
            </a:p>
          </p:txBody>
        </p:sp>
        <p:sp>
          <p:nvSpPr>
            <p:cNvPr id="10" name="Freeform 1032"/>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1033"/>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3" name="Freeform 1035"/>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5" name="Freeform 1037"/>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7" name="Freeform 1039"/>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imes New Roman" pitchFamily="-112" charset="0"/>
              </a:endParaRPr>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grpSp>
      </p:grpSp>
      <p:sp>
        <p:nvSpPr>
          <p:cNvPr id="103466" name="Rectangle 1066"/>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10346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1068"/>
          <p:cNvSpPr>
            <a:spLocks noGrp="1" noChangeArrowheads="1"/>
          </p:cNvSpPr>
          <p:nvPr>
            <p:ph type="dt" sz="quarter" idx="10"/>
          </p:nvPr>
        </p:nvSpPr>
        <p:spPr/>
        <p:txBody>
          <a:bodyPr/>
          <a:lstStyle>
            <a:lvl1pPr>
              <a:defRPr/>
            </a:lvl1pPr>
          </a:lstStyle>
          <a:p>
            <a:pPr>
              <a:defRPr/>
            </a:pPr>
            <a:endParaRPr lang="en-US">
              <a:solidFill>
                <a:srgbClr val="FFFFFF"/>
              </a:solidFill>
              <a:latin typeface="Arial"/>
            </a:endParaRPr>
          </a:p>
        </p:txBody>
      </p:sp>
      <p:sp>
        <p:nvSpPr>
          <p:cNvPr id="45" name="Rectangle 1069"/>
          <p:cNvSpPr>
            <a:spLocks noGrp="1" noChangeArrowheads="1"/>
          </p:cNvSpPr>
          <p:nvPr>
            <p:ph type="ftr" sz="quarter" idx="11"/>
          </p:nvPr>
        </p:nvSpPr>
        <p:spPr/>
        <p:txBody>
          <a:bodyPr/>
          <a:lstStyle>
            <a:lvl1pPr>
              <a:defRPr/>
            </a:lvl1pPr>
          </a:lstStyle>
          <a:p>
            <a:pPr>
              <a:defRPr/>
            </a:pPr>
            <a:endParaRPr lang="en-US">
              <a:solidFill>
                <a:srgbClr val="FFFFFF"/>
              </a:solidFill>
              <a:latin typeface="Arial"/>
            </a:endParaRPr>
          </a:p>
        </p:txBody>
      </p:sp>
      <p:sp>
        <p:nvSpPr>
          <p:cNvPr id="46" name="Rectangle 1070"/>
          <p:cNvSpPr>
            <a:spLocks noGrp="1" noChangeArrowheads="1"/>
          </p:cNvSpPr>
          <p:nvPr>
            <p:ph type="sldNum" sz="quarter" idx="12"/>
          </p:nvPr>
        </p:nvSpPr>
        <p:spPr/>
        <p:txBody>
          <a:bodyPr/>
          <a:lstStyle>
            <a:lvl1pPr>
              <a:defRPr/>
            </a:lvl1pPr>
          </a:lstStyle>
          <a:p>
            <a:pPr>
              <a:defRPr/>
            </a:pPr>
            <a:fld id="{65942D50-732B-0749-A3D3-9A7AB51B3B4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34475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44EDAE8-D57D-0D4F-B18C-B48687D768E8}" type="slidenum">
              <a:rPr lang="en-US"/>
              <a:pPr>
                <a:defRPr/>
              </a:pPr>
              <a:t>‹#›</a:t>
            </a:fld>
            <a:endParaRPr lang="en-US"/>
          </a:p>
        </p:txBody>
      </p:sp>
    </p:spTree>
    <p:extLst>
      <p:ext uri="{BB962C8B-B14F-4D97-AF65-F5344CB8AC3E}">
        <p14:creationId xmlns:p14="http://schemas.microsoft.com/office/powerpoint/2010/main" val="2883964943"/>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F6C7ED6C-6A9B-7B4F-A78E-37508CC4BB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202552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8AA525D-1ECF-4B48-8944-3D6324548D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581321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BE1FD1F1-8A2E-EC4C-B618-830E4E8399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132237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A651EDD4-A4B4-9341-9274-278CD25C33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397641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4B557A31-A867-4740-8E87-08920FA818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610871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A0221CEB-5F3F-D94E-983F-0A50EA681D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5099962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0C91BE97-DF07-5E43-AB55-395428E64E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0379545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2ED5AA2B-5FEB-7A4C-B760-4F21AC369A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76942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5AB9C94-24F2-5843-A4F5-F3240D6EBC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101513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4356B941-9D4D-6649-BCB2-E06D79FC4B5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8936609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000962-0FF4-F24E-97B1-00F8679F0CC0}" type="slidenum">
              <a:rPr lang="en-US"/>
              <a:pPr>
                <a:defRPr/>
              </a:pPr>
              <a:t>‹#›</a:t>
            </a:fld>
            <a:endParaRPr lang="en-US"/>
          </a:p>
        </p:txBody>
      </p:sp>
    </p:spTree>
    <p:extLst>
      <p:ext uri="{BB962C8B-B14F-4D97-AF65-F5344CB8AC3E}">
        <p14:creationId xmlns:p14="http://schemas.microsoft.com/office/powerpoint/2010/main" val="2526221788"/>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19A88487-B206-B242-8616-7D7B99DA96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155025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84978845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8687326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1345974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3822343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5130174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16125300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040151770"/>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80208976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30585089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A4AD4-1A9C-9943-ACD1-0ABECAB3CC3B}" type="slidenum">
              <a:rPr lang="en-US"/>
              <a:pPr>
                <a:defRPr/>
              </a:pPr>
              <a:t>‹#›</a:t>
            </a:fld>
            <a:endParaRPr lang="en-US"/>
          </a:p>
        </p:txBody>
      </p:sp>
    </p:spTree>
    <p:extLst>
      <p:ext uri="{BB962C8B-B14F-4D97-AF65-F5344CB8AC3E}">
        <p14:creationId xmlns:p14="http://schemas.microsoft.com/office/powerpoint/2010/main" val="2089213522"/>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3518442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807675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4841827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1786426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1085850" cy="6854825"/>
            <a:chOff x="0" y="0"/>
            <a:chExt cx="684" cy="4318"/>
          </a:xfrm>
        </p:grpSpPr>
        <p:sp>
          <p:nvSpPr>
            <p:cNvPr id="5" name="Rectangle 1027"/>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6" name="Group 1028"/>
            <p:cNvGrpSpPr>
              <a:grpSpLocks/>
            </p:cNvGrpSpPr>
            <p:nvPr/>
          </p:nvGrpSpPr>
          <p:grpSpPr bwMode="auto">
            <a:xfrm>
              <a:off x="48" y="103"/>
              <a:ext cx="96" cy="4126"/>
              <a:chOff x="48" y="103"/>
              <a:chExt cx="96" cy="4126"/>
            </a:xfrm>
          </p:grpSpPr>
          <p:sp>
            <p:nvSpPr>
              <p:cNvPr id="7" name="Rectangle 1029"/>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 name="Rectangle 1030"/>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Rectangle 1031"/>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 name="Rectangle 1032"/>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Rectangle 1033"/>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Rectangle 1034"/>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3" name="Rectangle 1035"/>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Rectangle 1036"/>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5" name="Rectangle 1037"/>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Rectangle 1038"/>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7" name="Rectangle 1039"/>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Rectangle 1040"/>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 name="Rectangle 1041"/>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0" name="Rectangle 1042"/>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1" name="Rectangle 1043"/>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Rectangle 1044"/>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 name="Rectangle 1045"/>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Rectangle 1046"/>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 name="Rectangle 1047"/>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6" name="Rectangle 1048"/>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7" name="Rectangle 1049"/>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Rectangle 1050"/>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 name="Rectangle 1051"/>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0" name="Rectangle 1052"/>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Rectangle 1053"/>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2" name="Rectangle 1054"/>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Rectangle 1055"/>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4" name="Rectangle 1056"/>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5" name="Rectangle 1057"/>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sp>
        <p:nvSpPr>
          <p:cNvPr id="57378" name="Rectangle 1058"/>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57379" name="Rectangle 1059"/>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2" charset="2"/>
              <a:buNone/>
              <a:defRPr>
                <a:solidFill>
                  <a:srgbClr val="FFFFFF"/>
                </a:solidFill>
              </a:defRPr>
            </a:lvl1pPr>
          </a:lstStyle>
          <a:p>
            <a:r>
              <a:rPr lang="en-US"/>
              <a:t>Click to edit Master subtitle style</a:t>
            </a:r>
          </a:p>
        </p:txBody>
      </p:sp>
      <p:sp>
        <p:nvSpPr>
          <p:cNvPr id="36" name="Rectangle 106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106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1062"/>
          <p:cNvSpPr>
            <a:spLocks noGrp="1" noChangeArrowheads="1"/>
          </p:cNvSpPr>
          <p:nvPr>
            <p:ph type="sldNum" sz="quarter" idx="12"/>
          </p:nvPr>
        </p:nvSpPr>
        <p:spPr/>
        <p:txBody>
          <a:bodyPr/>
          <a:lstStyle>
            <a:lvl1pPr>
              <a:defRPr>
                <a:solidFill>
                  <a:srgbClr val="FFFFFF"/>
                </a:solidFill>
              </a:defRPr>
            </a:lvl1pPr>
          </a:lstStyle>
          <a:p>
            <a:pPr>
              <a:defRPr/>
            </a:pPr>
            <a:fld id="{EB4DC406-EAB6-0A42-8836-DD7A0C1AB4FD}" type="slidenum">
              <a:rPr lang="en-US"/>
              <a:pPr>
                <a:defRPr/>
              </a:pPr>
              <a:t>‹#›</a:t>
            </a:fld>
            <a:endParaRPr lang="en-US"/>
          </a:p>
        </p:txBody>
      </p:sp>
    </p:spTree>
    <p:extLst>
      <p:ext uri="{BB962C8B-B14F-4D97-AF65-F5344CB8AC3E}">
        <p14:creationId xmlns:p14="http://schemas.microsoft.com/office/powerpoint/2010/main" val="220242786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77E35354-BCEB-1248-813A-9449CD0398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520521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C7A04330-C7F7-B641-AF46-6C0110185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903669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C60D728D-7B4C-C149-A1E6-961038BFEC4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574973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pPr>
              <a:defRPr/>
            </a:pPr>
            <a:fld id="{69F47504-8F9E-5040-AEEF-845B0CCAF11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389032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pPr>
              <a:defRPr/>
            </a:pPr>
            <a:fld id="{B31DDADC-2D0C-994E-A2D8-415D3EE023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6543030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DBBFEF4-BA12-AF49-9B31-1F93F5AA6FA2}" type="slidenum">
              <a:rPr lang="en-US"/>
              <a:pPr>
                <a:defRPr/>
              </a:pPr>
              <a:t>‹#›</a:t>
            </a:fld>
            <a:endParaRPr lang="en-US"/>
          </a:p>
        </p:txBody>
      </p:sp>
    </p:spTree>
    <p:extLst>
      <p:ext uri="{BB962C8B-B14F-4D97-AF65-F5344CB8AC3E}">
        <p14:creationId xmlns:p14="http://schemas.microsoft.com/office/powerpoint/2010/main" val="117761843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pPr>
              <a:defRPr/>
            </a:pPr>
            <a:fld id="{8D76C985-4EDB-F247-9742-BE9423FFE0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75307432"/>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0726721A-BA22-C845-A2D6-671A1D9DF9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18324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2C4D8926-6EF1-4E40-ACAC-B683CFEE8A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633550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DF13382A-5310-6346-B500-736E4758A5B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557659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18104B15-01AB-664B-ADA2-BC811D4E14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08191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37"/>
          <p:cNvSpPr>
            <a:spLocks noGrp="1" noChangeArrowheads="1"/>
          </p:cNvSpPr>
          <p:nvPr>
            <p:ph type="sldNum" sz="quarter" idx="12"/>
          </p:nvPr>
        </p:nvSpPr>
        <p:spPr>
          <a:ln/>
        </p:spPr>
        <p:txBody>
          <a:bodyPr/>
          <a:lstStyle>
            <a:lvl1pPr>
              <a:defRPr/>
            </a:lvl1pPr>
          </a:lstStyle>
          <a:p>
            <a:pPr>
              <a:defRPr/>
            </a:pPr>
            <a:fld id="{DD0B3ED7-DCA7-6B47-BECF-289C6796F6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5157663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0EA29EF-16E9-A042-BC02-9EB2926657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732363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FAE0148-0DA8-4946-8099-62F17A831B9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346075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FD11B8-586E-2242-9981-A11C323F54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324122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06E7764-385F-BF4B-9833-32DF2E5D7C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95980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EB20DC-49BD-6C46-90BF-A0EF2ED43138}" type="slidenum">
              <a:rPr lang="en-US"/>
              <a:pPr>
                <a:defRPr/>
              </a:pPr>
              <a:t>‹#›</a:t>
            </a:fld>
            <a:endParaRPr lang="en-US"/>
          </a:p>
        </p:txBody>
      </p:sp>
    </p:spTree>
    <p:extLst>
      <p:ext uri="{BB962C8B-B14F-4D97-AF65-F5344CB8AC3E}">
        <p14:creationId xmlns:p14="http://schemas.microsoft.com/office/powerpoint/2010/main" val="2025180952"/>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95767AA-0C03-324C-8C99-4F13D6F883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414278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F1B55DF-80D8-1E48-A31B-8A3C2F3185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500572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4680B95-C6A8-FB49-A653-53ACF0D47B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9722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9E4F74-0F13-F747-99FF-C1A9264F0D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436499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3518EA-52CE-9646-A03F-7D836E651B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146798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CE7D724-88A2-354A-8852-E6EBBA3C75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929263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8674BF-F502-584F-8B66-85DBD9ACAB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298440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D9B065DB-FC38-184F-B50E-10F43D6DE0C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8194839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95D4E7B-7A61-3947-A050-68245E77C52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6188607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F8E6DBD5-2254-6A43-9F27-41870F89579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5437246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EA29EF-16E9-A042-BC02-9EB2926657B4}" type="slidenum">
              <a:rPr lang="en-US"/>
              <a:pPr>
                <a:defRPr/>
              </a:pPr>
              <a:t>‹#›</a:t>
            </a:fld>
            <a:endParaRPr lang="en-US"/>
          </a:p>
        </p:txBody>
      </p:sp>
    </p:spTree>
    <p:extLst>
      <p:ext uri="{BB962C8B-B14F-4D97-AF65-F5344CB8AC3E}">
        <p14:creationId xmlns:p14="http://schemas.microsoft.com/office/powerpoint/2010/main" val="277218611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EED6303-1903-DA4C-88CF-B3AB1C3C5B0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3693737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67EDB842-4635-6F4C-8EBA-CFC02C3B4D7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835993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A249A8E7-B959-8041-8DDD-8DB580B88F7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32778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84AC9061-FB19-6241-838D-3C0884F984A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66665099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9C6FA54-4C15-F942-A166-FE06246D76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6653678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07A4298C-638A-394A-9080-5FC02AFB0CA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2086220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4AD2FCA-D758-704D-AA67-B63AE627FB2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1636096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54A4689E-B5F2-B644-A40B-E833CD23DC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7703108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9EC24491-79DC-F243-822C-5C8D08432F7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3587911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C54C04F-37D4-F341-AB57-CDC6AEF400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023875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AE0148-0DA8-4946-8099-62F17A831B91}" type="slidenum">
              <a:rPr lang="en-US"/>
              <a:pPr>
                <a:defRPr/>
              </a:pPr>
              <a:t>‹#›</a:t>
            </a:fld>
            <a:endParaRPr lang="en-US"/>
          </a:p>
        </p:txBody>
      </p:sp>
    </p:spTree>
    <p:extLst>
      <p:ext uri="{BB962C8B-B14F-4D97-AF65-F5344CB8AC3E}">
        <p14:creationId xmlns:p14="http://schemas.microsoft.com/office/powerpoint/2010/main" val="3594588751"/>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894E21-F7DC-3445-A444-4FE4569407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29564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42DA02-6C22-6E40-AC1F-F109B3A726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940745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9B6DAD0-2D05-4F4A-A232-C737876741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677490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5503717-A357-124E-9CB6-9B69A27C94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801824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21984AB-E1BC-9841-9920-40F304C18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524289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0E3D035-C011-7A4C-960F-66E83D8EC7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717178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0BE6AFB-ACC2-DB42-AC62-77C8498872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982129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15CCF5-DAEC-2946-842A-FD1028B6C1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3059873"/>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E5A284A-B531-3C49-93BA-E14875E254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148144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BEF67E-EA36-1247-B3B2-5866F5A0EF6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685667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FD11B8-586E-2242-9981-A11C323F5452}" type="slidenum">
              <a:rPr lang="en-US"/>
              <a:pPr>
                <a:defRPr/>
              </a:pPr>
              <a:t>‹#›</a:t>
            </a:fld>
            <a:endParaRPr lang="en-US"/>
          </a:p>
        </p:txBody>
      </p:sp>
    </p:spTree>
    <p:extLst>
      <p:ext uri="{BB962C8B-B14F-4D97-AF65-F5344CB8AC3E}">
        <p14:creationId xmlns:p14="http://schemas.microsoft.com/office/powerpoint/2010/main" val="158019085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446779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8000376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39560270"/>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87762221"/>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357800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868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7284063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8616566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84319175"/>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2208695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06E7764-385F-BF4B-9833-32DF2E5D7C17}" type="slidenum">
              <a:rPr lang="en-US"/>
              <a:pPr>
                <a:defRPr/>
              </a:pPr>
              <a:t>‹#›</a:t>
            </a:fld>
            <a:endParaRPr lang="en-US"/>
          </a:p>
        </p:txBody>
      </p:sp>
    </p:spTree>
    <p:extLst>
      <p:ext uri="{BB962C8B-B14F-4D97-AF65-F5344CB8AC3E}">
        <p14:creationId xmlns:p14="http://schemas.microsoft.com/office/powerpoint/2010/main" val="4277469850"/>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2736164"/>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84803120"/>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7608"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67609"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latin typeface="Tahoma"/>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latin typeface="Tahoma"/>
            </a:endParaRPr>
          </a:p>
        </p:txBody>
      </p:sp>
      <p:sp>
        <p:nvSpPr>
          <p:cNvPr id="28" name="Rectangle 28"/>
          <p:cNvSpPr>
            <a:spLocks noGrp="1" noChangeArrowheads="1"/>
          </p:cNvSpPr>
          <p:nvPr>
            <p:ph type="sldNum" sz="quarter" idx="12"/>
          </p:nvPr>
        </p:nvSpPr>
        <p:spPr/>
        <p:txBody>
          <a:bodyPr/>
          <a:lstStyle>
            <a:lvl1pPr>
              <a:defRPr/>
            </a:lvl1pPr>
          </a:lstStyle>
          <a:p>
            <a:pPr>
              <a:defRPr/>
            </a:pPr>
            <a:fld id="{B244416E-1622-A445-949A-CC6CAD909D6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3573444"/>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F0B0062C-568F-1F4D-9AD7-41EA77251B4F}"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412043201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0F92123C-06BC-644E-B3A1-E0865C577FE8}"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33959763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901EAD4-1854-8345-B6D2-BEA77E1304FD}"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92289932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8" name="Rectangle 27"/>
          <p:cNvSpPr>
            <a:spLocks noGrp="1" noChangeArrowheads="1"/>
          </p:cNvSpPr>
          <p:nvPr>
            <p:ph type="sldNum" sz="quarter" idx="11"/>
          </p:nvPr>
        </p:nvSpPr>
        <p:spPr>
          <a:ln/>
        </p:spPr>
        <p:txBody>
          <a:bodyPr/>
          <a:lstStyle>
            <a:lvl1pPr>
              <a:defRPr/>
            </a:lvl1pPr>
          </a:lstStyle>
          <a:p>
            <a:pPr>
              <a:defRPr/>
            </a:pPr>
            <a:fld id="{965C62E8-0116-CA4D-B113-80088F3A76B4}"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413697825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4" name="Rectangle 27"/>
          <p:cNvSpPr>
            <a:spLocks noGrp="1" noChangeArrowheads="1"/>
          </p:cNvSpPr>
          <p:nvPr>
            <p:ph type="sldNum" sz="quarter" idx="11"/>
          </p:nvPr>
        </p:nvSpPr>
        <p:spPr>
          <a:ln/>
        </p:spPr>
        <p:txBody>
          <a:bodyPr/>
          <a:lstStyle>
            <a:lvl1pPr>
              <a:defRPr/>
            </a:lvl1pPr>
          </a:lstStyle>
          <a:p>
            <a:pPr>
              <a:defRPr/>
            </a:pPr>
            <a:fld id="{89D980F1-7ECA-D744-9058-926A5F5FE1B5}"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8822841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3" name="Rectangle 27"/>
          <p:cNvSpPr>
            <a:spLocks noGrp="1" noChangeArrowheads="1"/>
          </p:cNvSpPr>
          <p:nvPr>
            <p:ph type="sldNum" sz="quarter" idx="11"/>
          </p:nvPr>
        </p:nvSpPr>
        <p:spPr>
          <a:ln/>
        </p:spPr>
        <p:txBody>
          <a:bodyPr/>
          <a:lstStyle>
            <a:lvl1pPr>
              <a:defRPr/>
            </a:lvl1pPr>
          </a:lstStyle>
          <a:p>
            <a:pPr>
              <a:defRPr/>
            </a:pPr>
            <a:fld id="{93C45CE2-6731-C941-9920-E9FFF4197F82}"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407122405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6" name="Rectangle 27"/>
          <p:cNvSpPr>
            <a:spLocks noGrp="1" noChangeArrowheads="1"/>
          </p:cNvSpPr>
          <p:nvPr>
            <p:ph type="sldNum" sz="quarter" idx="11"/>
          </p:nvPr>
        </p:nvSpPr>
        <p:spPr>
          <a:ln/>
        </p:spPr>
        <p:txBody>
          <a:bodyPr/>
          <a:lstStyle>
            <a:lvl1pPr>
              <a:defRPr/>
            </a:lvl1pPr>
          </a:lstStyle>
          <a:p>
            <a:pPr>
              <a:defRPr/>
            </a:pPr>
            <a:fld id="{6899D55B-F41E-0C45-9795-B9CBD948E6F1}"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3899977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5503717-A357-124E-9CB6-9B69A27C94FE}" type="slidenum">
              <a:rPr lang="en-US"/>
              <a:pPr>
                <a:defRPr/>
              </a:pPr>
              <a:t>‹#›</a:t>
            </a:fld>
            <a:endParaRPr lang="en-US"/>
          </a:p>
        </p:txBody>
      </p:sp>
    </p:spTree>
    <p:extLst>
      <p:ext uri="{BB962C8B-B14F-4D97-AF65-F5344CB8AC3E}">
        <p14:creationId xmlns:p14="http://schemas.microsoft.com/office/powerpoint/2010/main" val="265116880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95767AA-0C03-324C-8C99-4F13D6F8835E}" type="slidenum">
              <a:rPr lang="en-US"/>
              <a:pPr>
                <a:defRPr/>
              </a:pPr>
              <a:t>‹#›</a:t>
            </a:fld>
            <a:endParaRPr lang="en-US"/>
          </a:p>
        </p:txBody>
      </p:sp>
    </p:spTree>
    <p:extLst>
      <p:ext uri="{BB962C8B-B14F-4D97-AF65-F5344CB8AC3E}">
        <p14:creationId xmlns:p14="http://schemas.microsoft.com/office/powerpoint/2010/main" val="1447815218"/>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6" name="Rectangle 27"/>
          <p:cNvSpPr>
            <a:spLocks noGrp="1" noChangeArrowheads="1"/>
          </p:cNvSpPr>
          <p:nvPr>
            <p:ph type="sldNum" sz="quarter" idx="11"/>
          </p:nvPr>
        </p:nvSpPr>
        <p:spPr>
          <a:ln/>
        </p:spPr>
        <p:txBody>
          <a:bodyPr/>
          <a:lstStyle>
            <a:lvl1pPr>
              <a:defRPr/>
            </a:lvl1pPr>
          </a:lstStyle>
          <a:p>
            <a:pPr>
              <a:defRPr/>
            </a:pPr>
            <a:fld id="{78B6AB76-533F-AB42-9DEB-A9CBA1727720}"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205843904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238BDD6F-0A8B-DC47-A4F7-F2200068263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216889994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AD4313DA-6EEB-B047-B91E-D81EF291D263}"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2671127818"/>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9AB1491-20D2-4D4A-8D9D-CB1098DCA28E}" type="slidenum">
              <a:rPr lang="en-US"/>
              <a:pPr>
                <a:defRPr/>
              </a:pPr>
              <a:t>‹#›</a:t>
            </a:fld>
            <a:endParaRPr lang="en-US"/>
          </a:p>
        </p:txBody>
      </p:sp>
    </p:spTree>
    <p:extLst>
      <p:ext uri="{BB962C8B-B14F-4D97-AF65-F5344CB8AC3E}">
        <p14:creationId xmlns:p14="http://schemas.microsoft.com/office/powerpoint/2010/main" val="194559485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04F2A3-044C-1640-BD94-AF62B846A7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4895385"/>
      </p:ext>
    </p:extLst>
  </p:cSld>
  <p:clrMapOvr>
    <a:masterClrMapping/>
  </p:clrMapOvr>
  <p:transition spd="med">
    <p:randomBar dir="vert"/>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AB41FD8-285A-9F4D-AA0A-F8CE85AE32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5115894"/>
      </p:ext>
    </p:extLst>
  </p:cSld>
  <p:clrMapOvr>
    <a:masterClrMapping/>
  </p:clrMapOvr>
  <p:transition spd="med">
    <p:randomBar dir="vert"/>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967FB6-214B-5C40-B526-4C6E5B34AC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4841568"/>
      </p:ext>
    </p:extLst>
  </p:cSld>
  <p:clrMapOvr>
    <a:masterClrMapping/>
  </p:clrMapOvr>
  <p:transition spd="med">
    <p:randomBar dir="vert"/>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6A1770-B5CC-6E4A-B03E-99C74CF5EAE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4773038"/>
      </p:ext>
    </p:extLst>
  </p:cSld>
  <p:clrMapOvr>
    <a:masterClrMapping/>
  </p:clrMapOvr>
  <p:transition spd="med">
    <p:randomBar dir="vert"/>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6850B4B-8CB7-F249-84EE-50B4660696C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2886427"/>
      </p:ext>
    </p:extLst>
  </p:cSld>
  <p:clrMapOvr>
    <a:masterClrMapping/>
  </p:clrMapOvr>
  <p:transition spd="med">
    <p:randomBar dir="vert"/>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13E3C-276C-8F4B-9357-1B0AF86D19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1382012"/>
      </p:ext>
    </p:extLst>
  </p:cSld>
  <p:clrMapOvr>
    <a:masterClrMapping/>
  </p:clrMapOvr>
  <p:transition spd="med">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B55DF-80D8-1E48-A31B-8A3C2F3185BD}" type="slidenum">
              <a:rPr lang="en-US"/>
              <a:pPr>
                <a:defRPr/>
              </a:pPr>
              <a:t>‹#›</a:t>
            </a:fld>
            <a:endParaRPr lang="en-US"/>
          </a:p>
        </p:txBody>
      </p:sp>
    </p:spTree>
    <p:extLst>
      <p:ext uri="{BB962C8B-B14F-4D97-AF65-F5344CB8AC3E}">
        <p14:creationId xmlns:p14="http://schemas.microsoft.com/office/powerpoint/2010/main" val="3813716051"/>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4EDAE8-D57D-0D4F-B18C-B48687D76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2194836"/>
      </p:ext>
    </p:extLst>
  </p:cSld>
  <p:clrMapOvr>
    <a:masterClrMapping/>
  </p:clrMapOvr>
  <p:transition spd="med">
    <p:randomBar dir="vert"/>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000962-0FF4-F24E-97B1-00F8679F0C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4797467"/>
      </p:ext>
    </p:extLst>
  </p:cSld>
  <p:clrMapOvr>
    <a:masterClrMapping/>
  </p:clrMapOvr>
  <p:transition spd="med">
    <p:randomBar dir="vert"/>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E9A4AD4-1A9C-9943-ACD1-0ABECAB3CC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831523"/>
      </p:ext>
    </p:extLst>
  </p:cSld>
  <p:clrMapOvr>
    <a:masterClrMapping/>
  </p:clrMapOvr>
  <p:transition spd="med">
    <p:randomBar dir="vert"/>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BBFEF4-BA12-AF49-9B31-1F93F5AA6F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735603"/>
      </p:ext>
    </p:extLst>
  </p:cSld>
  <p:clrMapOvr>
    <a:masterClrMapping/>
  </p:clrMapOvr>
  <p:transition spd="med">
    <p:randomBar dir="vert"/>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EB20DC-49BD-6C46-90BF-A0EF2ED431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709087"/>
      </p:ext>
    </p:extLst>
  </p:cSld>
  <p:clrMapOvr>
    <a:masterClrMapping/>
  </p:clrMapOvr>
  <p:transition spd="med">
    <p:randomBar dir="vert"/>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8" name="Freeform 1030"/>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 name="Freeform 1032"/>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1033"/>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3" name="Freeform 1035"/>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5" name="Freeform 1037"/>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7" name="Freeform 1039"/>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grpSp>
      <p:sp>
        <p:nvSpPr>
          <p:cNvPr id="103466" name="Rectangle 1066"/>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10346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1068"/>
          <p:cNvSpPr>
            <a:spLocks noGrp="1" noChangeArrowheads="1"/>
          </p:cNvSpPr>
          <p:nvPr>
            <p:ph type="dt" sz="quarter" idx="10"/>
          </p:nvPr>
        </p:nvSpPr>
        <p:spPr/>
        <p:txBody>
          <a:bodyPr/>
          <a:lstStyle>
            <a:lvl1pPr>
              <a:defRPr/>
            </a:lvl1pPr>
          </a:lstStyle>
          <a:p>
            <a:pPr>
              <a:defRPr/>
            </a:pPr>
            <a:endParaRPr lang="en-US">
              <a:solidFill>
                <a:srgbClr val="FFFFFF"/>
              </a:solidFill>
              <a:latin typeface="Arial"/>
            </a:endParaRPr>
          </a:p>
        </p:txBody>
      </p:sp>
      <p:sp>
        <p:nvSpPr>
          <p:cNvPr id="45" name="Rectangle 1069"/>
          <p:cNvSpPr>
            <a:spLocks noGrp="1" noChangeArrowheads="1"/>
          </p:cNvSpPr>
          <p:nvPr>
            <p:ph type="ftr" sz="quarter" idx="11"/>
          </p:nvPr>
        </p:nvSpPr>
        <p:spPr/>
        <p:txBody>
          <a:bodyPr/>
          <a:lstStyle>
            <a:lvl1pPr>
              <a:defRPr/>
            </a:lvl1pPr>
          </a:lstStyle>
          <a:p>
            <a:pPr>
              <a:defRPr/>
            </a:pPr>
            <a:endParaRPr lang="en-US">
              <a:solidFill>
                <a:srgbClr val="FFFFFF"/>
              </a:solidFill>
              <a:latin typeface="Arial"/>
            </a:endParaRPr>
          </a:p>
        </p:txBody>
      </p:sp>
      <p:sp>
        <p:nvSpPr>
          <p:cNvPr id="46" name="Rectangle 1070"/>
          <p:cNvSpPr>
            <a:spLocks noGrp="1" noChangeArrowheads="1"/>
          </p:cNvSpPr>
          <p:nvPr>
            <p:ph type="sldNum" sz="quarter" idx="12"/>
          </p:nvPr>
        </p:nvSpPr>
        <p:spPr/>
        <p:txBody>
          <a:bodyPr/>
          <a:lstStyle>
            <a:lvl1pPr>
              <a:defRPr/>
            </a:lvl1pPr>
          </a:lstStyle>
          <a:p>
            <a:pPr>
              <a:defRPr/>
            </a:pPr>
            <a:fld id="{65942D50-732B-0749-A3D3-9A7AB51B3B4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7958228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F6C7ED6C-6A9B-7B4F-A78E-37508CC4BB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495843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8AA525D-1ECF-4B48-8944-3D6324548D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78104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BE1FD1F1-8A2E-EC4C-B618-830E4E8399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9061266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A651EDD4-A4B4-9341-9274-278CD25C33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763359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4680B95-C6A8-FB49-A653-53ACF0D47B44}" type="slidenum">
              <a:rPr lang="en-US"/>
              <a:pPr>
                <a:defRPr/>
              </a:pPr>
              <a:t>‹#›</a:t>
            </a:fld>
            <a:endParaRPr lang="en-US"/>
          </a:p>
        </p:txBody>
      </p:sp>
    </p:spTree>
    <p:extLst>
      <p:ext uri="{BB962C8B-B14F-4D97-AF65-F5344CB8AC3E}">
        <p14:creationId xmlns:p14="http://schemas.microsoft.com/office/powerpoint/2010/main" val="888367687"/>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4B557A31-A867-4740-8E87-08920FA818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608006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A0221CEB-5F3F-D94E-983F-0A50EA681D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9361423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0C91BE97-DF07-5E43-AB55-395428E64E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892640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2ED5AA2B-5FEB-7A4C-B760-4F21AC369A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557725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5AB9C94-24F2-5843-A4F5-F3240D6EBC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953942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4356B941-9D4D-6649-BCB2-E06D79FC4B5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855100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222327393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68799974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22271336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295159275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C9E4F74-0F13-F747-99FF-C1A9264F0D51}" type="slidenum">
              <a:rPr lang="en-US"/>
              <a:pPr>
                <a:defRPr/>
              </a:pPr>
              <a:t>‹#›</a:t>
            </a:fld>
            <a:endParaRPr lang="en-US"/>
          </a:p>
        </p:txBody>
      </p:sp>
    </p:spTree>
    <p:extLst>
      <p:ext uri="{BB962C8B-B14F-4D97-AF65-F5344CB8AC3E}">
        <p14:creationId xmlns:p14="http://schemas.microsoft.com/office/powerpoint/2010/main" val="273360389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679901473"/>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54598169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951611546"/>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173407614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1001411917"/>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227220177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3946002582"/>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2154756194"/>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23142841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kumimoji="1">
                <a:latin typeface="Times New Roman" pitchFamily="-112" charset="0"/>
              </a:defRPr>
            </a:lvl1pPr>
          </a:lstStyle>
          <a:p>
            <a:pPr>
              <a:defRPr/>
            </a:pPr>
            <a:endParaRPr lang="en-US"/>
          </a:p>
        </p:txBody>
      </p:sp>
      <p:sp>
        <p:nvSpPr>
          <p:cNvPr id="6" name="Footer Placeholder 5"/>
          <p:cNvSpPr>
            <a:spLocks noGrp="1"/>
          </p:cNvSpPr>
          <p:nvPr>
            <p:ph type="ftr" sz="quarter" idx="11"/>
          </p:nvPr>
        </p:nvSpPr>
        <p:spPr/>
        <p:txBody>
          <a:bodyPr/>
          <a:lstStyle>
            <a:lvl1pPr>
              <a:defRPr kumimoji="1">
                <a:latin typeface="Times New Roman" pitchFamily="-112"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kumimoji="1">
                <a:latin typeface="Times New Roman" charset="0"/>
              </a:defRPr>
            </a:lvl1pPr>
          </a:lstStyle>
          <a:p>
            <a:pPr>
              <a:defRPr/>
            </a:pPr>
            <a:fld id="{CDA85EEC-6E1E-A74F-90C0-2A7F15A71245}" type="slidenum">
              <a:rPr lang="en-US"/>
              <a:pPr>
                <a:defRPr/>
              </a:pPr>
              <a:t>‹#›</a:t>
            </a:fld>
            <a:endParaRPr lang="en-US"/>
          </a:p>
        </p:txBody>
      </p:sp>
    </p:spTree>
    <p:extLst>
      <p:ext uri="{BB962C8B-B14F-4D97-AF65-F5344CB8AC3E}">
        <p14:creationId xmlns:p14="http://schemas.microsoft.com/office/powerpoint/2010/main" val="402894852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3518EA-52CE-9646-A03F-7D836E651B97}" type="slidenum">
              <a:rPr lang="en-US"/>
              <a:pPr>
                <a:defRPr/>
              </a:pPr>
              <a:t>‹#›</a:t>
            </a:fld>
            <a:endParaRPr lang="en-US"/>
          </a:p>
        </p:txBody>
      </p:sp>
    </p:spTree>
    <p:extLst>
      <p:ext uri="{BB962C8B-B14F-4D97-AF65-F5344CB8AC3E}">
        <p14:creationId xmlns:p14="http://schemas.microsoft.com/office/powerpoint/2010/main" val="317295436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kumimoji="1">
                <a:latin typeface="Times New Roman" pitchFamily="-112" charset="0"/>
              </a:defRPr>
            </a:lvl1pPr>
          </a:lstStyle>
          <a:p>
            <a:pPr>
              <a:defRPr/>
            </a:pPr>
            <a:endParaRPr lang="en-US"/>
          </a:p>
        </p:txBody>
      </p:sp>
      <p:sp>
        <p:nvSpPr>
          <p:cNvPr id="5" name="Footer Placeholder 4"/>
          <p:cNvSpPr>
            <a:spLocks noGrp="1"/>
          </p:cNvSpPr>
          <p:nvPr>
            <p:ph type="ftr" sz="quarter" idx="11"/>
          </p:nvPr>
        </p:nvSpPr>
        <p:spPr/>
        <p:txBody>
          <a:bodyPr/>
          <a:lstStyle>
            <a:lvl1pPr>
              <a:defRPr kumimoji="1">
                <a:latin typeface="Times New Roman" pitchFamily="-112"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kumimoji="1">
                <a:latin typeface="Times New Roman" charset="0"/>
              </a:defRPr>
            </a:lvl1pPr>
          </a:lstStyle>
          <a:p>
            <a:pPr>
              <a:defRPr/>
            </a:pPr>
            <a:fld id="{F30F7A5F-5DE0-B44D-902E-8399D73CCB02}" type="slidenum">
              <a:rPr lang="en-US"/>
              <a:pPr>
                <a:defRPr/>
              </a:pPr>
              <a:t>‹#›</a:t>
            </a:fld>
            <a:endParaRPr lang="en-US"/>
          </a:p>
        </p:txBody>
      </p:sp>
    </p:spTree>
    <p:extLst>
      <p:ext uri="{BB962C8B-B14F-4D97-AF65-F5344CB8AC3E}">
        <p14:creationId xmlns:p14="http://schemas.microsoft.com/office/powerpoint/2010/main" val="194438314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p:txBody>
          <a:bodyPr/>
          <a:lstStyle>
            <a:lvl1pPr>
              <a:defRPr kumimoji="1">
                <a:latin typeface="Times New Roman" pitchFamily="-112" charset="0"/>
              </a:defRPr>
            </a:lvl1pPr>
          </a:lstStyle>
          <a:p>
            <a:pPr>
              <a:defRPr/>
            </a:pPr>
            <a:endParaRPr lang="en-US"/>
          </a:p>
        </p:txBody>
      </p:sp>
      <p:sp>
        <p:nvSpPr>
          <p:cNvPr id="4" name="Footer Placeholder 3"/>
          <p:cNvSpPr>
            <a:spLocks noGrp="1"/>
          </p:cNvSpPr>
          <p:nvPr>
            <p:ph type="ftr" sz="quarter" idx="11"/>
          </p:nvPr>
        </p:nvSpPr>
        <p:spPr/>
        <p:txBody>
          <a:bodyPr/>
          <a:lstStyle>
            <a:lvl1pPr>
              <a:defRPr kumimoji="1">
                <a:latin typeface="Times New Roman" pitchFamily="-112"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kumimoji="1">
                <a:latin typeface="Times New Roman" charset="0"/>
              </a:defRPr>
            </a:lvl1pPr>
          </a:lstStyle>
          <a:p>
            <a:pPr>
              <a:defRPr/>
            </a:pPr>
            <a:fld id="{557D94FA-C378-0C48-9B58-5B3F10FC5CCE}" type="slidenum">
              <a:rPr lang="en-US"/>
              <a:pPr>
                <a:defRPr/>
              </a:pPr>
              <a:t>‹#›</a:t>
            </a:fld>
            <a:endParaRPr lang="en-US"/>
          </a:p>
        </p:txBody>
      </p:sp>
    </p:spTree>
    <p:extLst>
      <p:ext uri="{BB962C8B-B14F-4D97-AF65-F5344CB8AC3E}">
        <p14:creationId xmlns:p14="http://schemas.microsoft.com/office/powerpoint/2010/main" val="159053923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p:txBody>
          <a:bodyPr/>
          <a:lstStyle>
            <a:lvl1pPr>
              <a:defRPr kumimoji="1">
                <a:latin typeface="Times New Roman" pitchFamily="-112" charset="0"/>
              </a:defRPr>
            </a:lvl1pPr>
          </a:lstStyle>
          <a:p>
            <a:pPr>
              <a:defRPr/>
            </a:pPr>
            <a:endParaRPr lang="en-US"/>
          </a:p>
        </p:txBody>
      </p:sp>
      <p:sp>
        <p:nvSpPr>
          <p:cNvPr id="7" name="Footer Placeholder 6"/>
          <p:cNvSpPr>
            <a:spLocks noGrp="1"/>
          </p:cNvSpPr>
          <p:nvPr>
            <p:ph type="ftr" sz="quarter" idx="11"/>
          </p:nvPr>
        </p:nvSpPr>
        <p:spPr/>
        <p:txBody>
          <a:bodyPr/>
          <a:lstStyle>
            <a:lvl1pPr>
              <a:defRPr kumimoji="1">
                <a:latin typeface="Times New Roman" pitchFamily="-112" charset="0"/>
              </a:defRPr>
            </a:lvl1pPr>
          </a:lstStyle>
          <a:p>
            <a:pPr>
              <a:defRPr/>
            </a:pPr>
            <a:endParaRPr lang="en-US"/>
          </a:p>
        </p:txBody>
      </p:sp>
      <p:sp>
        <p:nvSpPr>
          <p:cNvPr id="8" name="Slide Number Placeholder 7"/>
          <p:cNvSpPr>
            <a:spLocks noGrp="1"/>
          </p:cNvSpPr>
          <p:nvPr>
            <p:ph type="sldNum" sz="quarter" idx="12"/>
          </p:nvPr>
        </p:nvSpPr>
        <p:spPr/>
        <p:txBody>
          <a:bodyPr/>
          <a:lstStyle>
            <a:lvl1pPr>
              <a:defRPr kumimoji="1">
                <a:latin typeface="Times New Roman" charset="0"/>
              </a:defRPr>
            </a:lvl1pPr>
          </a:lstStyle>
          <a:p>
            <a:pPr>
              <a:defRPr/>
            </a:pPr>
            <a:fld id="{75A96A7C-4D78-1B43-A10F-E5AF9C6B036F}" type="slidenum">
              <a:rPr lang="en-US"/>
              <a:pPr>
                <a:defRPr/>
              </a:pPr>
              <a:t>‹#›</a:t>
            </a:fld>
            <a:endParaRPr lang="en-US"/>
          </a:p>
        </p:txBody>
      </p:sp>
    </p:spTree>
    <p:extLst>
      <p:ext uri="{BB962C8B-B14F-4D97-AF65-F5344CB8AC3E}">
        <p14:creationId xmlns:p14="http://schemas.microsoft.com/office/powerpoint/2010/main" val="62448456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kumimoji="1">
                <a:latin typeface="Times New Roman" pitchFamily="-112" charset="0"/>
              </a:defRPr>
            </a:lvl1pPr>
          </a:lstStyle>
          <a:p>
            <a:pPr>
              <a:defRPr/>
            </a:pPr>
            <a:endParaRPr lang="en-US"/>
          </a:p>
        </p:txBody>
      </p:sp>
      <p:sp>
        <p:nvSpPr>
          <p:cNvPr id="3" name="Footer Placeholder 2"/>
          <p:cNvSpPr>
            <a:spLocks noGrp="1"/>
          </p:cNvSpPr>
          <p:nvPr>
            <p:ph type="ftr" sz="quarter" idx="11"/>
          </p:nvPr>
        </p:nvSpPr>
        <p:spPr/>
        <p:txBody>
          <a:bodyPr/>
          <a:lstStyle>
            <a:lvl1pPr>
              <a:defRPr kumimoji="1">
                <a:latin typeface="Times New Roman" pitchFamily="-112"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kumimoji="1">
                <a:latin typeface="Times New Roman" charset="0"/>
              </a:defRPr>
            </a:lvl1pPr>
          </a:lstStyle>
          <a:p>
            <a:pPr>
              <a:defRPr/>
            </a:pPr>
            <a:fld id="{9987A7D0-5C49-294A-8091-2FB7AAEF18A8}" type="slidenum">
              <a:rPr lang="en-US"/>
              <a:pPr>
                <a:defRPr/>
              </a:pPr>
              <a:t>‹#›</a:t>
            </a:fld>
            <a:endParaRPr lang="en-US"/>
          </a:p>
        </p:txBody>
      </p:sp>
    </p:spTree>
    <p:extLst>
      <p:ext uri="{BB962C8B-B14F-4D97-AF65-F5344CB8AC3E}">
        <p14:creationId xmlns:p14="http://schemas.microsoft.com/office/powerpoint/2010/main" val="1368392004"/>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kumimoji="1">
                <a:latin typeface="Times New Roman" pitchFamily="-112" charset="0"/>
              </a:defRPr>
            </a:lvl1pPr>
          </a:lstStyle>
          <a:p>
            <a:pPr>
              <a:defRPr/>
            </a:pPr>
            <a:endParaRPr lang="en-US"/>
          </a:p>
        </p:txBody>
      </p:sp>
      <p:sp>
        <p:nvSpPr>
          <p:cNvPr id="4" name="Footer Placeholder 3"/>
          <p:cNvSpPr>
            <a:spLocks noGrp="1"/>
          </p:cNvSpPr>
          <p:nvPr>
            <p:ph type="ftr" sz="quarter" idx="11"/>
          </p:nvPr>
        </p:nvSpPr>
        <p:spPr/>
        <p:txBody>
          <a:bodyPr/>
          <a:lstStyle>
            <a:lvl1pPr>
              <a:defRPr kumimoji="1">
                <a:latin typeface="Times New Roman" pitchFamily="-112"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kumimoji="1">
                <a:latin typeface="Times New Roman" charset="0"/>
              </a:defRPr>
            </a:lvl1pPr>
          </a:lstStyle>
          <a:p>
            <a:pPr>
              <a:defRPr/>
            </a:pPr>
            <a:fld id="{828B2600-1DB3-C24C-B0BA-8DC4C2C3EFEA}" type="slidenum">
              <a:rPr lang="en-US"/>
              <a:pPr>
                <a:defRPr/>
              </a:pPr>
              <a:t>‹#›</a:t>
            </a:fld>
            <a:endParaRPr lang="en-US"/>
          </a:p>
        </p:txBody>
      </p:sp>
    </p:spTree>
    <p:extLst>
      <p:ext uri="{BB962C8B-B14F-4D97-AF65-F5344CB8AC3E}">
        <p14:creationId xmlns:p14="http://schemas.microsoft.com/office/powerpoint/2010/main" val="9847731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kumimoji="1">
                <a:latin typeface="Times New Roman" pitchFamily="-112" charset="0"/>
              </a:defRPr>
            </a:lvl1pPr>
          </a:lstStyle>
          <a:p>
            <a:pPr>
              <a:defRPr/>
            </a:pPr>
            <a:endParaRPr lang="en-US"/>
          </a:p>
        </p:txBody>
      </p:sp>
      <p:sp>
        <p:nvSpPr>
          <p:cNvPr id="5" name="Footer Placeholder 4"/>
          <p:cNvSpPr>
            <a:spLocks noGrp="1"/>
          </p:cNvSpPr>
          <p:nvPr>
            <p:ph type="ftr" sz="quarter" idx="11"/>
          </p:nvPr>
        </p:nvSpPr>
        <p:spPr/>
        <p:txBody>
          <a:bodyPr/>
          <a:lstStyle>
            <a:lvl1pPr>
              <a:defRPr kumimoji="1">
                <a:latin typeface="Times New Roman" pitchFamily="-112"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kumimoji="1">
                <a:latin typeface="Times New Roman" charset="0"/>
              </a:defRPr>
            </a:lvl1pPr>
          </a:lstStyle>
          <a:p>
            <a:pPr>
              <a:defRPr/>
            </a:pPr>
            <a:fld id="{D954F83C-6470-3343-8A0E-7EC1C60B958B}" type="slidenum">
              <a:rPr lang="en-US"/>
              <a:pPr>
                <a:defRPr/>
              </a:pPr>
              <a:t>‹#›</a:t>
            </a:fld>
            <a:endParaRPr lang="en-US"/>
          </a:p>
        </p:txBody>
      </p:sp>
    </p:spTree>
    <p:extLst>
      <p:ext uri="{BB962C8B-B14F-4D97-AF65-F5344CB8AC3E}">
        <p14:creationId xmlns:p14="http://schemas.microsoft.com/office/powerpoint/2010/main" val="2816236417"/>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838BBD-0378-244C-94F2-99553E80EFF0}" type="slidenum">
              <a:rPr lang="en-US"/>
              <a:pPr>
                <a:defRPr/>
              </a:pPr>
              <a:t>‹#›</a:t>
            </a:fld>
            <a:endParaRPr lang="en-US"/>
          </a:p>
        </p:txBody>
      </p:sp>
    </p:spTree>
    <p:extLst>
      <p:ext uri="{BB962C8B-B14F-4D97-AF65-F5344CB8AC3E}">
        <p14:creationId xmlns:p14="http://schemas.microsoft.com/office/powerpoint/2010/main" val="425537151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3B6186A-85D4-7F4F-A8D5-0AC3BD09A102}" type="slidenum">
              <a:rPr lang="en-US"/>
              <a:pPr>
                <a:defRPr/>
              </a:pPr>
              <a:t>‹#›</a:t>
            </a:fld>
            <a:endParaRPr lang="en-US"/>
          </a:p>
        </p:txBody>
      </p:sp>
    </p:spTree>
    <p:extLst>
      <p:ext uri="{BB962C8B-B14F-4D97-AF65-F5344CB8AC3E}">
        <p14:creationId xmlns:p14="http://schemas.microsoft.com/office/powerpoint/2010/main" val="422049554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BD4638-7D93-614F-B72C-564DEAF0E4AB}" type="slidenum">
              <a:rPr lang="en-US"/>
              <a:pPr>
                <a:defRPr/>
              </a:pPr>
              <a:t>‹#›</a:t>
            </a:fld>
            <a:endParaRPr lang="en-US"/>
          </a:p>
        </p:txBody>
      </p:sp>
    </p:spTree>
    <p:extLst>
      <p:ext uri="{BB962C8B-B14F-4D97-AF65-F5344CB8AC3E}">
        <p14:creationId xmlns:p14="http://schemas.microsoft.com/office/powerpoint/2010/main" val="2339877934"/>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260F24-830F-9C44-9B46-B7DD0602FA8B}" type="slidenum">
              <a:rPr lang="en-US"/>
              <a:pPr>
                <a:defRPr/>
              </a:pPr>
              <a:t>‹#›</a:t>
            </a:fld>
            <a:endParaRPr lang="en-US"/>
          </a:p>
        </p:txBody>
      </p:sp>
    </p:spTree>
    <p:extLst>
      <p:ext uri="{BB962C8B-B14F-4D97-AF65-F5344CB8AC3E}">
        <p14:creationId xmlns:p14="http://schemas.microsoft.com/office/powerpoint/2010/main" val="399426290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CE7D724-88A2-354A-8852-E6EBBA3C75BA}" type="slidenum">
              <a:rPr lang="en-US"/>
              <a:pPr>
                <a:defRPr/>
              </a:pPr>
              <a:t>‹#›</a:t>
            </a:fld>
            <a:endParaRPr lang="en-US"/>
          </a:p>
        </p:txBody>
      </p:sp>
    </p:spTree>
    <p:extLst>
      <p:ext uri="{BB962C8B-B14F-4D97-AF65-F5344CB8AC3E}">
        <p14:creationId xmlns:p14="http://schemas.microsoft.com/office/powerpoint/2010/main" val="844023348"/>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B7EBA7A-9021-6340-80BA-A9C2C229D9C6}" type="slidenum">
              <a:rPr lang="en-US"/>
              <a:pPr>
                <a:defRPr/>
              </a:pPr>
              <a:t>‹#›</a:t>
            </a:fld>
            <a:endParaRPr lang="en-US"/>
          </a:p>
        </p:txBody>
      </p:sp>
    </p:spTree>
    <p:extLst>
      <p:ext uri="{BB962C8B-B14F-4D97-AF65-F5344CB8AC3E}">
        <p14:creationId xmlns:p14="http://schemas.microsoft.com/office/powerpoint/2010/main" val="1597649331"/>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879CE7E-03A9-DF48-AAAA-13DF2865F034}" type="slidenum">
              <a:rPr lang="en-US"/>
              <a:pPr>
                <a:defRPr/>
              </a:pPr>
              <a:t>‹#›</a:t>
            </a:fld>
            <a:endParaRPr lang="en-US"/>
          </a:p>
        </p:txBody>
      </p:sp>
    </p:spTree>
    <p:extLst>
      <p:ext uri="{BB962C8B-B14F-4D97-AF65-F5344CB8AC3E}">
        <p14:creationId xmlns:p14="http://schemas.microsoft.com/office/powerpoint/2010/main" val="410350340"/>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0E118D1-D1D4-0446-A109-92D9DA7679AF}" type="slidenum">
              <a:rPr lang="en-US"/>
              <a:pPr>
                <a:defRPr/>
              </a:pPr>
              <a:t>‹#›</a:t>
            </a:fld>
            <a:endParaRPr lang="en-US"/>
          </a:p>
        </p:txBody>
      </p:sp>
    </p:spTree>
    <p:extLst>
      <p:ext uri="{BB962C8B-B14F-4D97-AF65-F5344CB8AC3E}">
        <p14:creationId xmlns:p14="http://schemas.microsoft.com/office/powerpoint/2010/main" val="106330666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45D4C2E-544B-5643-BC7A-851E3599C030}" type="slidenum">
              <a:rPr lang="en-US"/>
              <a:pPr>
                <a:defRPr/>
              </a:pPr>
              <a:t>‹#›</a:t>
            </a:fld>
            <a:endParaRPr lang="en-US"/>
          </a:p>
        </p:txBody>
      </p:sp>
    </p:spTree>
    <p:extLst>
      <p:ext uri="{BB962C8B-B14F-4D97-AF65-F5344CB8AC3E}">
        <p14:creationId xmlns:p14="http://schemas.microsoft.com/office/powerpoint/2010/main" val="176737056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86ADD8-8474-B74B-9663-2F5AF235DA0F}" type="slidenum">
              <a:rPr lang="en-US"/>
              <a:pPr>
                <a:defRPr/>
              </a:pPr>
              <a:t>‹#›</a:t>
            </a:fld>
            <a:endParaRPr lang="en-US"/>
          </a:p>
        </p:txBody>
      </p:sp>
    </p:spTree>
    <p:extLst>
      <p:ext uri="{BB962C8B-B14F-4D97-AF65-F5344CB8AC3E}">
        <p14:creationId xmlns:p14="http://schemas.microsoft.com/office/powerpoint/2010/main" val="30035110"/>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4B1226-0154-2C42-AA4B-4CD5A29B2386}" type="slidenum">
              <a:rPr lang="en-US"/>
              <a:pPr>
                <a:defRPr/>
              </a:pPr>
              <a:t>‹#›</a:t>
            </a:fld>
            <a:endParaRPr lang="en-US"/>
          </a:p>
        </p:txBody>
      </p:sp>
    </p:spTree>
    <p:extLst>
      <p:ext uri="{BB962C8B-B14F-4D97-AF65-F5344CB8AC3E}">
        <p14:creationId xmlns:p14="http://schemas.microsoft.com/office/powerpoint/2010/main" val="153025038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24DE27-3866-414B-9765-DA70D55B51EB}" type="slidenum">
              <a:rPr lang="en-US"/>
              <a:pPr>
                <a:defRPr/>
              </a:pPr>
              <a:t>‹#›</a:t>
            </a:fld>
            <a:endParaRPr lang="en-US"/>
          </a:p>
        </p:txBody>
      </p:sp>
    </p:spTree>
    <p:extLst>
      <p:ext uri="{BB962C8B-B14F-4D97-AF65-F5344CB8AC3E}">
        <p14:creationId xmlns:p14="http://schemas.microsoft.com/office/powerpoint/2010/main" val="83000700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a:defRPr/>
            </a:pPr>
            <a:endParaRPr lang="en-US" altLang="x-none"/>
          </a:p>
        </p:txBody>
      </p:sp>
      <p:sp>
        <p:nvSpPr>
          <p:cNvPr id="5" name="Footer Placeholder 4"/>
          <p:cNvSpPr>
            <a:spLocks noGrp="1"/>
          </p:cNvSpPr>
          <p:nvPr>
            <p:ph type="ftr" sz="quarter" idx="11"/>
          </p:nvPr>
        </p:nvSpPr>
        <p:spPr/>
        <p:txBody>
          <a:bodyPr/>
          <a:lstStyle/>
          <a:p>
            <a:pPr>
              <a:defRPr/>
            </a:pPr>
            <a:endParaRPr lang="en-US" altLang="x-none"/>
          </a:p>
        </p:txBody>
      </p:sp>
      <p:sp>
        <p:nvSpPr>
          <p:cNvPr id="6" name="Slide Number Placeholder 5"/>
          <p:cNvSpPr>
            <a:spLocks noGrp="1"/>
          </p:cNvSpPr>
          <p:nvPr>
            <p:ph type="sldNum" sz="quarter" idx="12"/>
          </p:nvPr>
        </p:nvSpPr>
        <p:spPr/>
        <p:txBody>
          <a:bodyPr/>
          <a:lstStyle/>
          <a:p>
            <a:pPr>
              <a:defRPr/>
            </a:pPr>
            <a:fld id="{B8642722-B66D-2F4E-B674-67835DE2D656}" type="slidenum">
              <a:rPr lang="en-US" altLang="x-none" smtClean="0"/>
              <a:pPr>
                <a:defRPr/>
              </a:pPr>
              <a:t>‹#›</a:t>
            </a:fld>
            <a:endParaRPr lang="en-US" altLang="x-none"/>
          </a:p>
        </p:txBody>
      </p:sp>
    </p:spTree>
    <p:extLst>
      <p:ext uri="{BB962C8B-B14F-4D97-AF65-F5344CB8AC3E}">
        <p14:creationId xmlns:p14="http://schemas.microsoft.com/office/powerpoint/2010/main" val="313327948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a:defRPr/>
            </a:pPr>
            <a:endParaRPr lang="en-US" altLang="x-none"/>
          </a:p>
        </p:txBody>
      </p:sp>
      <p:sp>
        <p:nvSpPr>
          <p:cNvPr id="5" name="Footer Placeholder 4"/>
          <p:cNvSpPr>
            <a:spLocks noGrp="1"/>
          </p:cNvSpPr>
          <p:nvPr>
            <p:ph type="ftr" sz="quarter" idx="11"/>
          </p:nvPr>
        </p:nvSpPr>
        <p:spPr/>
        <p:txBody>
          <a:bodyPr/>
          <a:lstStyle/>
          <a:p>
            <a:pPr>
              <a:defRPr/>
            </a:pPr>
            <a:endParaRPr lang="en-US" altLang="x-none"/>
          </a:p>
        </p:txBody>
      </p:sp>
      <p:sp>
        <p:nvSpPr>
          <p:cNvPr id="6" name="Slide Number Placeholder 5"/>
          <p:cNvSpPr>
            <a:spLocks noGrp="1"/>
          </p:cNvSpPr>
          <p:nvPr>
            <p:ph type="sldNum" sz="quarter" idx="12"/>
          </p:nvPr>
        </p:nvSpPr>
        <p:spPr/>
        <p:txBody>
          <a:bodyPr/>
          <a:lstStyle/>
          <a:p>
            <a:pPr>
              <a:defRPr/>
            </a:pPr>
            <a:fld id="{9B70FAFA-D33E-A44F-B905-2619A206CBE8}" type="slidenum">
              <a:rPr lang="en-US" altLang="x-none" smtClean="0"/>
              <a:pPr>
                <a:defRPr/>
              </a:pPr>
              <a:t>‹#›</a:t>
            </a:fld>
            <a:endParaRPr lang="en-US" altLang="x-none"/>
          </a:p>
        </p:txBody>
      </p:sp>
    </p:spTree>
    <p:extLst>
      <p:ext uri="{BB962C8B-B14F-4D97-AF65-F5344CB8AC3E}">
        <p14:creationId xmlns:p14="http://schemas.microsoft.com/office/powerpoint/2010/main" val="92726099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endParaRPr lang="en-US" altLang="x-none"/>
          </a:p>
        </p:txBody>
      </p:sp>
      <p:sp>
        <p:nvSpPr>
          <p:cNvPr id="5" name="Footer Placeholder 4"/>
          <p:cNvSpPr>
            <a:spLocks noGrp="1"/>
          </p:cNvSpPr>
          <p:nvPr>
            <p:ph type="ftr" sz="quarter" idx="11"/>
          </p:nvPr>
        </p:nvSpPr>
        <p:spPr/>
        <p:txBody>
          <a:bodyPr/>
          <a:lstStyle/>
          <a:p>
            <a:pPr>
              <a:defRPr/>
            </a:pPr>
            <a:endParaRPr lang="en-US" altLang="x-none"/>
          </a:p>
        </p:txBody>
      </p:sp>
      <p:sp>
        <p:nvSpPr>
          <p:cNvPr id="6" name="Slide Number Placeholder 5"/>
          <p:cNvSpPr>
            <a:spLocks noGrp="1"/>
          </p:cNvSpPr>
          <p:nvPr>
            <p:ph type="sldNum" sz="quarter" idx="12"/>
          </p:nvPr>
        </p:nvSpPr>
        <p:spPr/>
        <p:txBody>
          <a:bodyPr/>
          <a:lstStyle/>
          <a:p>
            <a:pPr>
              <a:defRPr/>
            </a:pPr>
            <a:fld id="{3D231D52-5927-6043-BDAD-F42ADA6A2ECD}" type="slidenum">
              <a:rPr lang="en-US" altLang="x-none" smtClean="0"/>
              <a:pPr>
                <a:defRPr/>
              </a:pPr>
              <a:t>‹#›</a:t>
            </a:fld>
            <a:endParaRPr lang="en-US" altLang="x-none"/>
          </a:p>
        </p:txBody>
      </p:sp>
    </p:spTree>
    <p:extLst>
      <p:ext uri="{BB962C8B-B14F-4D97-AF65-F5344CB8AC3E}">
        <p14:creationId xmlns:p14="http://schemas.microsoft.com/office/powerpoint/2010/main" val="272903348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F8674BF-F502-584F-8B66-85DBD9ACAB6F}" type="slidenum">
              <a:rPr lang="en-US"/>
              <a:pPr>
                <a:defRPr/>
              </a:pPr>
              <a:t>‹#›</a:t>
            </a:fld>
            <a:endParaRPr lang="en-US"/>
          </a:p>
        </p:txBody>
      </p:sp>
    </p:spTree>
    <p:extLst>
      <p:ext uri="{BB962C8B-B14F-4D97-AF65-F5344CB8AC3E}">
        <p14:creationId xmlns:p14="http://schemas.microsoft.com/office/powerpoint/2010/main" val="3994739655"/>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a:defRPr/>
            </a:pPr>
            <a:endParaRPr lang="en-US" altLang="x-none"/>
          </a:p>
        </p:txBody>
      </p:sp>
      <p:sp>
        <p:nvSpPr>
          <p:cNvPr id="6" name="Footer Placeholder 5"/>
          <p:cNvSpPr>
            <a:spLocks noGrp="1"/>
          </p:cNvSpPr>
          <p:nvPr>
            <p:ph type="ftr" sz="quarter" idx="11"/>
          </p:nvPr>
        </p:nvSpPr>
        <p:spPr/>
        <p:txBody>
          <a:bodyPr/>
          <a:lstStyle/>
          <a:p>
            <a:pPr>
              <a:defRPr/>
            </a:pPr>
            <a:endParaRPr lang="en-US" altLang="x-none"/>
          </a:p>
        </p:txBody>
      </p:sp>
      <p:sp>
        <p:nvSpPr>
          <p:cNvPr id="7" name="Slide Number Placeholder 6"/>
          <p:cNvSpPr>
            <a:spLocks noGrp="1"/>
          </p:cNvSpPr>
          <p:nvPr>
            <p:ph type="sldNum" sz="quarter" idx="12"/>
          </p:nvPr>
        </p:nvSpPr>
        <p:spPr/>
        <p:txBody>
          <a:bodyPr/>
          <a:lstStyle/>
          <a:p>
            <a:pPr>
              <a:defRPr/>
            </a:pPr>
            <a:fld id="{888261E6-2FF4-B741-8512-A6A2375C8187}" type="slidenum">
              <a:rPr lang="en-US" altLang="x-none" smtClean="0"/>
              <a:pPr>
                <a:defRPr/>
              </a:pPr>
              <a:t>‹#›</a:t>
            </a:fld>
            <a:endParaRPr lang="en-US" altLang="x-none"/>
          </a:p>
        </p:txBody>
      </p:sp>
    </p:spTree>
    <p:extLst>
      <p:ext uri="{BB962C8B-B14F-4D97-AF65-F5344CB8AC3E}">
        <p14:creationId xmlns:p14="http://schemas.microsoft.com/office/powerpoint/2010/main" val="194809751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a:defRPr/>
            </a:pPr>
            <a:endParaRPr lang="en-US" altLang="x-none"/>
          </a:p>
        </p:txBody>
      </p:sp>
      <p:sp>
        <p:nvSpPr>
          <p:cNvPr id="8" name="Footer Placeholder 7"/>
          <p:cNvSpPr>
            <a:spLocks noGrp="1"/>
          </p:cNvSpPr>
          <p:nvPr>
            <p:ph type="ftr" sz="quarter" idx="11"/>
          </p:nvPr>
        </p:nvSpPr>
        <p:spPr/>
        <p:txBody>
          <a:bodyPr/>
          <a:lstStyle/>
          <a:p>
            <a:pPr>
              <a:defRPr/>
            </a:pPr>
            <a:endParaRPr lang="en-US" altLang="x-none"/>
          </a:p>
        </p:txBody>
      </p:sp>
      <p:sp>
        <p:nvSpPr>
          <p:cNvPr id="9" name="Slide Number Placeholder 8"/>
          <p:cNvSpPr>
            <a:spLocks noGrp="1"/>
          </p:cNvSpPr>
          <p:nvPr>
            <p:ph type="sldNum" sz="quarter" idx="12"/>
          </p:nvPr>
        </p:nvSpPr>
        <p:spPr/>
        <p:txBody>
          <a:bodyPr/>
          <a:lstStyle/>
          <a:p>
            <a:pPr>
              <a:defRPr/>
            </a:pPr>
            <a:fld id="{79F50355-D575-FC49-BDE0-0A5698574424}" type="slidenum">
              <a:rPr lang="en-US" altLang="x-none" smtClean="0"/>
              <a:pPr>
                <a:defRPr/>
              </a:pPr>
              <a:t>‹#›</a:t>
            </a:fld>
            <a:endParaRPr lang="en-US" altLang="x-none"/>
          </a:p>
        </p:txBody>
      </p:sp>
    </p:spTree>
    <p:extLst>
      <p:ext uri="{BB962C8B-B14F-4D97-AF65-F5344CB8AC3E}">
        <p14:creationId xmlns:p14="http://schemas.microsoft.com/office/powerpoint/2010/main" val="903451424"/>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a:defRPr/>
            </a:pPr>
            <a:endParaRPr lang="en-US" altLang="x-none"/>
          </a:p>
        </p:txBody>
      </p:sp>
      <p:sp>
        <p:nvSpPr>
          <p:cNvPr id="4" name="Footer Placeholder 3"/>
          <p:cNvSpPr>
            <a:spLocks noGrp="1"/>
          </p:cNvSpPr>
          <p:nvPr>
            <p:ph type="ftr" sz="quarter" idx="11"/>
          </p:nvPr>
        </p:nvSpPr>
        <p:spPr/>
        <p:txBody>
          <a:bodyPr/>
          <a:lstStyle/>
          <a:p>
            <a:pPr>
              <a:defRPr/>
            </a:pPr>
            <a:endParaRPr lang="en-US" altLang="x-none"/>
          </a:p>
        </p:txBody>
      </p:sp>
      <p:sp>
        <p:nvSpPr>
          <p:cNvPr id="5" name="Slide Number Placeholder 4"/>
          <p:cNvSpPr>
            <a:spLocks noGrp="1"/>
          </p:cNvSpPr>
          <p:nvPr>
            <p:ph type="sldNum" sz="quarter" idx="12"/>
          </p:nvPr>
        </p:nvSpPr>
        <p:spPr/>
        <p:txBody>
          <a:bodyPr/>
          <a:lstStyle/>
          <a:p>
            <a:pPr>
              <a:defRPr/>
            </a:pPr>
            <a:fld id="{E836BCD0-B2FB-AE47-B579-342938F08288}" type="slidenum">
              <a:rPr lang="en-US" altLang="x-none" smtClean="0"/>
              <a:pPr>
                <a:defRPr/>
              </a:pPr>
              <a:t>‹#›</a:t>
            </a:fld>
            <a:endParaRPr lang="en-US" altLang="x-none"/>
          </a:p>
        </p:txBody>
      </p:sp>
    </p:spTree>
    <p:extLst>
      <p:ext uri="{BB962C8B-B14F-4D97-AF65-F5344CB8AC3E}">
        <p14:creationId xmlns:p14="http://schemas.microsoft.com/office/powerpoint/2010/main" val="380174326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en-US" altLang="x-none"/>
          </a:p>
        </p:txBody>
      </p:sp>
      <p:sp>
        <p:nvSpPr>
          <p:cNvPr id="3" name="Footer Placeholder 2"/>
          <p:cNvSpPr>
            <a:spLocks noGrp="1"/>
          </p:cNvSpPr>
          <p:nvPr>
            <p:ph type="ftr" sz="quarter" idx="11"/>
          </p:nvPr>
        </p:nvSpPr>
        <p:spPr/>
        <p:txBody>
          <a:bodyPr/>
          <a:lstStyle/>
          <a:p>
            <a:pPr>
              <a:defRPr/>
            </a:pPr>
            <a:endParaRPr lang="en-US" altLang="x-none"/>
          </a:p>
        </p:txBody>
      </p:sp>
      <p:sp>
        <p:nvSpPr>
          <p:cNvPr id="4" name="Slide Number Placeholder 3"/>
          <p:cNvSpPr>
            <a:spLocks noGrp="1"/>
          </p:cNvSpPr>
          <p:nvPr>
            <p:ph type="sldNum" sz="quarter" idx="12"/>
          </p:nvPr>
        </p:nvSpPr>
        <p:spPr/>
        <p:txBody>
          <a:bodyPr/>
          <a:lstStyle/>
          <a:p>
            <a:pPr>
              <a:defRPr/>
            </a:pPr>
            <a:fld id="{DEA5A906-1707-964A-A6B8-808A61FE2900}" type="slidenum">
              <a:rPr lang="en-US" altLang="x-none" smtClean="0"/>
              <a:pPr>
                <a:defRPr/>
              </a:pPr>
              <a:t>‹#›</a:t>
            </a:fld>
            <a:endParaRPr lang="en-US" altLang="x-none"/>
          </a:p>
        </p:txBody>
      </p:sp>
    </p:spTree>
    <p:extLst>
      <p:ext uri="{BB962C8B-B14F-4D97-AF65-F5344CB8AC3E}">
        <p14:creationId xmlns:p14="http://schemas.microsoft.com/office/powerpoint/2010/main" val="2595275569"/>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ltLang="x-none"/>
          </a:p>
        </p:txBody>
      </p:sp>
      <p:sp>
        <p:nvSpPr>
          <p:cNvPr id="6" name="Footer Placeholder 5"/>
          <p:cNvSpPr>
            <a:spLocks noGrp="1"/>
          </p:cNvSpPr>
          <p:nvPr>
            <p:ph type="ftr" sz="quarter" idx="11"/>
          </p:nvPr>
        </p:nvSpPr>
        <p:spPr/>
        <p:txBody>
          <a:bodyPr/>
          <a:lstStyle/>
          <a:p>
            <a:pPr>
              <a:defRPr/>
            </a:pPr>
            <a:endParaRPr lang="en-US" altLang="x-none"/>
          </a:p>
        </p:txBody>
      </p:sp>
      <p:sp>
        <p:nvSpPr>
          <p:cNvPr id="7" name="Slide Number Placeholder 6"/>
          <p:cNvSpPr>
            <a:spLocks noGrp="1"/>
          </p:cNvSpPr>
          <p:nvPr>
            <p:ph type="sldNum" sz="quarter" idx="12"/>
          </p:nvPr>
        </p:nvSpPr>
        <p:spPr/>
        <p:txBody>
          <a:bodyPr/>
          <a:lstStyle/>
          <a:p>
            <a:pPr>
              <a:defRPr/>
            </a:pPr>
            <a:fld id="{B200BD94-A324-324B-880F-E55F7D3DA701}" type="slidenum">
              <a:rPr lang="en-US" altLang="x-none" smtClean="0"/>
              <a:pPr>
                <a:defRPr/>
              </a:pPr>
              <a:t>‹#›</a:t>
            </a:fld>
            <a:endParaRPr lang="en-US" altLang="x-none"/>
          </a:p>
        </p:txBody>
      </p:sp>
    </p:spTree>
    <p:extLst>
      <p:ext uri="{BB962C8B-B14F-4D97-AF65-F5344CB8AC3E}">
        <p14:creationId xmlns:p14="http://schemas.microsoft.com/office/powerpoint/2010/main" val="421066569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ltLang="x-none"/>
          </a:p>
        </p:txBody>
      </p:sp>
      <p:sp>
        <p:nvSpPr>
          <p:cNvPr id="6" name="Footer Placeholder 5"/>
          <p:cNvSpPr>
            <a:spLocks noGrp="1"/>
          </p:cNvSpPr>
          <p:nvPr>
            <p:ph type="ftr" sz="quarter" idx="11"/>
          </p:nvPr>
        </p:nvSpPr>
        <p:spPr/>
        <p:txBody>
          <a:bodyPr/>
          <a:lstStyle/>
          <a:p>
            <a:pPr>
              <a:defRPr/>
            </a:pPr>
            <a:endParaRPr lang="en-US" altLang="x-none"/>
          </a:p>
        </p:txBody>
      </p:sp>
      <p:sp>
        <p:nvSpPr>
          <p:cNvPr id="7" name="Slide Number Placeholder 6"/>
          <p:cNvSpPr>
            <a:spLocks noGrp="1"/>
          </p:cNvSpPr>
          <p:nvPr>
            <p:ph type="sldNum" sz="quarter" idx="12"/>
          </p:nvPr>
        </p:nvSpPr>
        <p:spPr/>
        <p:txBody>
          <a:bodyPr/>
          <a:lstStyle/>
          <a:p>
            <a:pPr>
              <a:defRPr/>
            </a:pPr>
            <a:fld id="{6D3E15AD-A506-8E40-8D4B-427C475C76A2}" type="slidenum">
              <a:rPr lang="en-US" altLang="x-none" smtClean="0"/>
              <a:pPr>
                <a:defRPr/>
              </a:pPr>
              <a:t>‹#›</a:t>
            </a:fld>
            <a:endParaRPr lang="en-US" altLang="x-none"/>
          </a:p>
        </p:txBody>
      </p:sp>
    </p:spTree>
    <p:extLst>
      <p:ext uri="{BB962C8B-B14F-4D97-AF65-F5344CB8AC3E}">
        <p14:creationId xmlns:p14="http://schemas.microsoft.com/office/powerpoint/2010/main" val="30103120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a:defRPr/>
            </a:pPr>
            <a:endParaRPr lang="en-US" altLang="x-none"/>
          </a:p>
        </p:txBody>
      </p:sp>
      <p:sp>
        <p:nvSpPr>
          <p:cNvPr id="5" name="Footer Placeholder 4"/>
          <p:cNvSpPr>
            <a:spLocks noGrp="1"/>
          </p:cNvSpPr>
          <p:nvPr>
            <p:ph type="ftr" sz="quarter" idx="11"/>
          </p:nvPr>
        </p:nvSpPr>
        <p:spPr/>
        <p:txBody>
          <a:bodyPr/>
          <a:lstStyle/>
          <a:p>
            <a:pPr>
              <a:defRPr/>
            </a:pPr>
            <a:endParaRPr lang="en-US" altLang="x-none"/>
          </a:p>
        </p:txBody>
      </p:sp>
      <p:sp>
        <p:nvSpPr>
          <p:cNvPr id="6" name="Slide Number Placeholder 5"/>
          <p:cNvSpPr>
            <a:spLocks noGrp="1"/>
          </p:cNvSpPr>
          <p:nvPr>
            <p:ph type="sldNum" sz="quarter" idx="12"/>
          </p:nvPr>
        </p:nvSpPr>
        <p:spPr/>
        <p:txBody>
          <a:bodyPr/>
          <a:lstStyle/>
          <a:p>
            <a:pPr>
              <a:defRPr/>
            </a:pPr>
            <a:fld id="{EB55C2C2-8259-FF42-B959-73C1222A479A}" type="slidenum">
              <a:rPr lang="en-US" altLang="x-none" smtClean="0"/>
              <a:pPr>
                <a:defRPr/>
              </a:pPr>
              <a:t>‹#›</a:t>
            </a:fld>
            <a:endParaRPr lang="en-US" altLang="x-none"/>
          </a:p>
        </p:txBody>
      </p:sp>
    </p:spTree>
    <p:extLst>
      <p:ext uri="{BB962C8B-B14F-4D97-AF65-F5344CB8AC3E}">
        <p14:creationId xmlns:p14="http://schemas.microsoft.com/office/powerpoint/2010/main" val="375287164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a:defRPr/>
            </a:pPr>
            <a:endParaRPr lang="en-US" altLang="x-none"/>
          </a:p>
        </p:txBody>
      </p:sp>
      <p:sp>
        <p:nvSpPr>
          <p:cNvPr id="5" name="Footer Placeholder 4"/>
          <p:cNvSpPr>
            <a:spLocks noGrp="1"/>
          </p:cNvSpPr>
          <p:nvPr>
            <p:ph type="ftr" sz="quarter" idx="11"/>
          </p:nvPr>
        </p:nvSpPr>
        <p:spPr/>
        <p:txBody>
          <a:bodyPr/>
          <a:lstStyle/>
          <a:p>
            <a:pPr>
              <a:defRPr/>
            </a:pPr>
            <a:endParaRPr lang="en-US" altLang="x-none"/>
          </a:p>
        </p:txBody>
      </p:sp>
      <p:sp>
        <p:nvSpPr>
          <p:cNvPr id="6" name="Slide Number Placeholder 5"/>
          <p:cNvSpPr>
            <a:spLocks noGrp="1"/>
          </p:cNvSpPr>
          <p:nvPr>
            <p:ph type="sldNum" sz="quarter" idx="12"/>
          </p:nvPr>
        </p:nvSpPr>
        <p:spPr/>
        <p:txBody>
          <a:bodyPr/>
          <a:lstStyle/>
          <a:p>
            <a:pPr>
              <a:defRPr/>
            </a:pPr>
            <a:fld id="{CB197284-891B-BE48-BF90-FC7824612776}" type="slidenum">
              <a:rPr lang="en-US" altLang="x-none" smtClean="0"/>
              <a:pPr>
                <a:defRPr/>
              </a:pPr>
              <a:t>‹#›</a:t>
            </a:fld>
            <a:endParaRPr lang="en-US" altLang="x-none"/>
          </a:p>
        </p:txBody>
      </p:sp>
    </p:spTree>
    <p:extLst>
      <p:ext uri="{BB962C8B-B14F-4D97-AF65-F5344CB8AC3E}">
        <p14:creationId xmlns:p14="http://schemas.microsoft.com/office/powerpoint/2010/main" val="405894480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A67C5A2-E225-7B4C-87DB-44EC199A49A7}" type="slidenum">
              <a:rPr lang="en-US"/>
              <a:pPr>
                <a:defRPr/>
              </a:pPr>
              <a:t>‹#›</a:t>
            </a:fld>
            <a:endParaRPr lang="en-US"/>
          </a:p>
        </p:txBody>
      </p:sp>
    </p:spTree>
    <p:extLst>
      <p:ext uri="{BB962C8B-B14F-4D97-AF65-F5344CB8AC3E}">
        <p14:creationId xmlns:p14="http://schemas.microsoft.com/office/powerpoint/2010/main" val="4080995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508D98-1D3C-4C44-9ED6-BE476E2A9059}" type="slidenum">
              <a:rPr lang="en-US"/>
              <a:pPr>
                <a:defRPr/>
              </a:pPr>
              <a:t>‹#›</a:t>
            </a:fld>
            <a:endParaRPr lang="en-US"/>
          </a:p>
        </p:txBody>
      </p:sp>
    </p:spTree>
    <p:extLst>
      <p:ext uri="{BB962C8B-B14F-4D97-AF65-F5344CB8AC3E}">
        <p14:creationId xmlns:p14="http://schemas.microsoft.com/office/powerpoint/2010/main" val="342856508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endParaRPr lang="en-US"/>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83650"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283651" name="Rectangle 3"/>
          <p:cNvSpPr>
            <a:spLocks noGrp="1" noChangeArrowheads="1"/>
          </p:cNvSpPr>
          <p:nvPr>
            <p:ph type="subTitle" idx="1"/>
          </p:nvPr>
        </p:nvSpPr>
        <p:spPr>
          <a:xfrm>
            <a:off x="2971800" y="4267200"/>
            <a:ext cx="5791200" cy="1447800"/>
          </a:xfrm>
        </p:spPr>
        <p:txBody>
          <a:bodyPr/>
          <a:lstStyle>
            <a:lvl1pPr marL="0" indent="0">
              <a:buFont typeface="Wingdings" pitchFamily="-112"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p>
        </p:txBody>
      </p:sp>
      <p:sp>
        <p:nvSpPr>
          <p:cNvPr id="21" name="Rectangle 5"/>
          <p:cNvSpPr>
            <a:spLocks noGrp="1" noChangeArrowheads="1"/>
          </p:cNvSpPr>
          <p:nvPr>
            <p:ph type="ftr" sz="quarter" idx="11"/>
          </p:nvPr>
        </p:nvSpPr>
        <p:spPr/>
        <p:txBody>
          <a:bodyPr/>
          <a:lstStyle>
            <a:lvl1pPr>
              <a:defRPr/>
            </a:lvl1pPr>
          </a:lstStyle>
          <a:p>
            <a:pPr>
              <a:defRPr/>
            </a:pPr>
            <a:endParaRPr lang="en-US"/>
          </a:p>
        </p:txBody>
      </p:sp>
      <p:sp>
        <p:nvSpPr>
          <p:cNvPr id="22" name="Rectangle 6"/>
          <p:cNvSpPr>
            <a:spLocks noGrp="1" noChangeArrowheads="1"/>
          </p:cNvSpPr>
          <p:nvPr>
            <p:ph type="sldNum" sz="quarter" idx="12"/>
          </p:nvPr>
        </p:nvSpPr>
        <p:spPr/>
        <p:txBody>
          <a:bodyPr/>
          <a:lstStyle>
            <a:lvl1pPr>
              <a:defRPr/>
            </a:lvl1pPr>
          </a:lstStyle>
          <a:p>
            <a:pPr>
              <a:defRPr/>
            </a:pPr>
            <a:fld id="{4841E1AE-9729-6541-9345-AB4895FE74EF}" type="slidenum">
              <a:rPr lang="en-US"/>
              <a:pPr>
                <a:defRPr/>
              </a:pPr>
              <a:t>‹#›</a:t>
            </a:fld>
            <a:endParaRPr lang="en-US"/>
          </a:p>
        </p:txBody>
      </p:sp>
    </p:spTree>
    <p:extLst>
      <p:ext uri="{BB962C8B-B14F-4D97-AF65-F5344CB8AC3E}">
        <p14:creationId xmlns:p14="http://schemas.microsoft.com/office/powerpoint/2010/main" val="2185824791"/>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012606-F70A-5A4D-8453-B0AEEADDF6C8}" type="slidenum">
              <a:rPr lang="en-US"/>
              <a:pPr>
                <a:defRPr/>
              </a:pPr>
              <a:t>‹#›</a:t>
            </a:fld>
            <a:endParaRPr lang="en-US"/>
          </a:p>
        </p:txBody>
      </p:sp>
    </p:spTree>
    <p:extLst>
      <p:ext uri="{BB962C8B-B14F-4D97-AF65-F5344CB8AC3E}">
        <p14:creationId xmlns:p14="http://schemas.microsoft.com/office/powerpoint/2010/main" val="135487383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5EC75B1-5AA9-0545-A026-6CFB25D88CA6}" type="slidenum">
              <a:rPr lang="en-US"/>
              <a:pPr>
                <a:defRPr/>
              </a:pPr>
              <a:t>‹#›</a:t>
            </a:fld>
            <a:endParaRPr lang="en-US"/>
          </a:p>
        </p:txBody>
      </p:sp>
    </p:spTree>
    <p:extLst>
      <p:ext uri="{BB962C8B-B14F-4D97-AF65-F5344CB8AC3E}">
        <p14:creationId xmlns:p14="http://schemas.microsoft.com/office/powerpoint/2010/main" val="2945147922"/>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E57CBF3-8544-BB4D-B934-D5CE4044C3CD}" type="slidenum">
              <a:rPr lang="en-US"/>
              <a:pPr>
                <a:defRPr/>
              </a:pPr>
              <a:t>‹#›</a:t>
            </a:fld>
            <a:endParaRPr lang="en-US"/>
          </a:p>
        </p:txBody>
      </p:sp>
    </p:spTree>
    <p:extLst>
      <p:ext uri="{BB962C8B-B14F-4D97-AF65-F5344CB8AC3E}">
        <p14:creationId xmlns:p14="http://schemas.microsoft.com/office/powerpoint/2010/main" val="1136359741"/>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CAB5AF5-E384-544D-A802-179B46705233}" type="slidenum">
              <a:rPr lang="en-US"/>
              <a:pPr>
                <a:defRPr/>
              </a:pPr>
              <a:t>‹#›</a:t>
            </a:fld>
            <a:endParaRPr lang="en-US"/>
          </a:p>
        </p:txBody>
      </p:sp>
    </p:spTree>
    <p:extLst>
      <p:ext uri="{BB962C8B-B14F-4D97-AF65-F5344CB8AC3E}">
        <p14:creationId xmlns:p14="http://schemas.microsoft.com/office/powerpoint/2010/main" val="341259362"/>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4AE101D-C9C2-204C-A67B-ADF7CC6FC217}" type="slidenum">
              <a:rPr lang="en-US"/>
              <a:pPr>
                <a:defRPr/>
              </a:pPr>
              <a:t>‹#›</a:t>
            </a:fld>
            <a:endParaRPr lang="en-US"/>
          </a:p>
        </p:txBody>
      </p:sp>
    </p:spTree>
    <p:extLst>
      <p:ext uri="{BB962C8B-B14F-4D97-AF65-F5344CB8AC3E}">
        <p14:creationId xmlns:p14="http://schemas.microsoft.com/office/powerpoint/2010/main" val="238149313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2977487-3558-AC44-9CD3-3D00C651946D}" type="slidenum">
              <a:rPr lang="en-US"/>
              <a:pPr>
                <a:defRPr/>
              </a:pPr>
              <a:t>‹#›</a:t>
            </a:fld>
            <a:endParaRPr lang="en-US"/>
          </a:p>
        </p:txBody>
      </p:sp>
    </p:spTree>
    <p:extLst>
      <p:ext uri="{BB962C8B-B14F-4D97-AF65-F5344CB8AC3E}">
        <p14:creationId xmlns:p14="http://schemas.microsoft.com/office/powerpoint/2010/main" val="3741963509"/>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8D230AA-269E-B04C-9F78-8ECAA7F003C2}" type="slidenum">
              <a:rPr lang="en-US"/>
              <a:pPr>
                <a:defRPr/>
              </a:pPr>
              <a:t>‹#›</a:t>
            </a:fld>
            <a:endParaRPr lang="en-US"/>
          </a:p>
        </p:txBody>
      </p:sp>
    </p:spTree>
    <p:extLst>
      <p:ext uri="{BB962C8B-B14F-4D97-AF65-F5344CB8AC3E}">
        <p14:creationId xmlns:p14="http://schemas.microsoft.com/office/powerpoint/2010/main" val="2704738600"/>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1B3617-A545-224A-8B04-8A5F8EF09691}" type="slidenum">
              <a:rPr lang="en-US"/>
              <a:pPr>
                <a:defRPr/>
              </a:pPr>
              <a:t>‹#›</a:t>
            </a:fld>
            <a:endParaRPr lang="en-US"/>
          </a:p>
        </p:txBody>
      </p:sp>
    </p:spTree>
    <p:extLst>
      <p:ext uri="{BB962C8B-B14F-4D97-AF65-F5344CB8AC3E}">
        <p14:creationId xmlns:p14="http://schemas.microsoft.com/office/powerpoint/2010/main" val="262072332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5DC5496-F0F4-8E4F-8345-7DF73D8BEA5A}" type="slidenum">
              <a:rPr lang="en-US"/>
              <a:pPr>
                <a:defRPr/>
              </a:pPr>
              <a:t>‹#›</a:t>
            </a:fld>
            <a:endParaRPr lang="en-US"/>
          </a:p>
        </p:txBody>
      </p:sp>
    </p:spTree>
    <p:extLst>
      <p:ext uri="{BB962C8B-B14F-4D97-AF65-F5344CB8AC3E}">
        <p14:creationId xmlns:p14="http://schemas.microsoft.com/office/powerpoint/2010/main" val="88736026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A0C4EAA-E6D3-584B-894E-900CBE881DFD}" type="slidenum">
              <a:rPr lang="en-US"/>
              <a:pPr>
                <a:defRPr/>
              </a:pPr>
              <a:t>‹#›</a:t>
            </a:fld>
            <a:endParaRPr lang="en-US"/>
          </a:p>
        </p:txBody>
      </p:sp>
    </p:spTree>
    <p:extLst>
      <p:ext uri="{BB962C8B-B14F-4D97-AF65-F5344CB8AC3E}">
        <p14:creationId xmlns:p14="http://schemas.microsoft.com/office/powerpoint/2010/main" val="158611881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ftr" sz="quarter" idx="10"/>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1"/>
          </p:nvPr>
        </p:nvSpPr>
        <p:spPr>
          <a:ln/>
        </p:spPr>
        <p:txBody>
          <a:bodyPr/>
          <a:lstStyle>
            <a:lvl1pPr>
              <a:defRPr/>
            </a:lvl1pPr>
          </a:lstStyle>
          <a:p>
            <a:pPr>
              <a:defRPr/>
            </a:pPr>
            <a:fld id="{7DE4D16C-4A3C-FB4E-B14B-FC6FA32EE415}" type="slidenum">
              <a:rPr lang="en-US"/>
              <a:pPr>
                <a:defRPr/>
              </a:pPr>
              <a:t>‹#›</a:t>
            </a:fld>
            <a:endParaRPr lang="en-US"/>
          </a:p>
        </p:txBody>
      </p:sp>
      <p:sp>
        <p:nvSpPr>
          <p:cNvPr id="6" name="Rectangle 104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4818774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5AB9D476-CC14-A845-8821-49E08109224B}" type="slidenum">
              <a:rPr lang="en-US"/>
              <a:pPr>
                <a:defRPr/>
              </a:pPr>
              <a:t>‹#›</a:t>
            </a:fld>
            <a:endParaRPr lang="en-US"/>
          </a:p>
        </p:txBody>
      </p:sp>
    </p:spTree>
    <p:extLst>
      <p:ext uri="{BB962C8B-B14F-4D97-AF65-F5344CB8AC3E}">
        <p14:creationId xmlns:p14="http://schemas.microsoft.com/office/powerpoint/2010/main" val="1600490839"/>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65AEB0F6-E9CA-F742-A66D-1C30216600FD}" type="slidenum">
              <a:rPr lang="en-US"/>
              <a:pPr>
                <a:defRPr/>
              </a:pPr>
              <a:t>‹#›</a:t>
            </a:fld>
            <a:endParaRPr lang="en-US"/>
          </a:p>
        </p:txBody>
      </p:sp>
    </p:spTree>
    <p:extLst>
      <p:ext uri="{BB962C8B-B14F-4D97-AF65-F5344CB8AC3E}">
        <p14:creationId xmlns:p14="http://schemas.microsoft.com/office/powerpoint/2010/main" val="3280571655"/>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8FF454E-AF15-A749-BEB7-946BABF0BC5D}" type="slidenum">
              <a:rPr lang="en-US"/>
              <a:pPr>
                <a:defRPr/>
              </a:pPr>
              <a:t>‹#›</a:t>
            </a:fld>
            <a:endParaRPr lang="en-US"/>
          </a:p>
        </p:txBody>
      </p:sp>
    </p:spTree>
    <p:extLst>
      <p:ext uri="{BB962C8B-B14F-4D97-AF65-F5344CB8AC3E}">
        <p14:creationId xmlns:p14="http://schemas.microsoft.com/office/powerpoint/2010/main" val="200715400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1836E323-757E-0D42-9D0B-7A5BC201AD6F}" type="slidenum">
              <a:rPr lang="en-US"/>
              <a:pPr>
                <a:defRPr/>
              </a:pPr>
              <a:t>‹#›</a:t>
            </a:fld>
            <a:endParaRPr lang="en-US"/>
          </a:p>
        </p:txBody>
      </p:sp>
    </p:spTree>
    <p:extLst>
      <p:ext uri="{BB962C8B-B14F-4D97-AF65-F5344CB8AC3E}">
        <p14:creationId xmlns:p14="http://schemas.microsoft.com/office/powerpoint/2010/main" val="2060272115"/>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C5418E4F-AFEB-234E-82B5-0F0A07B26B47}" type="slidenum">
              <a:rPr lang="en-US"/>
              <a:pPr>
                <a:defRPr/>
              </a:pPr>
              <a:t>‹#›</a:t>
            </a:fld>
            <a:endParaRPr lang="en-US"/>
          </a:p>
        </p:txBody>
      </p:sp>
    </p:spTree>
    <p:extLst>
      <p:ext uri="{BB962C8B-B14F-4D97-AF65-F5344CB8AC3E}">
        <p14:creationId xmlns:p14="http://schemas.microsoft.com/office/powerpoint/2010/main" val="2602031766"/>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5470E7CC-A839-8046-9C00-95F693893FA1}" type="slidenum">
              <a:rPr lang="en-US"/>
              <a:pPr>
                <a:defRPr/>
              </a:pPr>
              <a:t>‹#›</a:t>
            </a:fld>
            <a:endParaRPr lang="en-US"/>
          </a:p>
        </p:txBody>
      </p:sp>
    </p:spTree>
    <p:extLst>
      <p:ext uri="{BB962C8B-B14F-4D97-AF65-F5344CB8AC3E}">
        <p14:creationId xmlns:p14="http://schemas.microsoft.com/office/powerpoint/2010/main" val="10619309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E23C163F-0C71-4047-9098-DCC30AC87AD2}" type="slidenum">
              <a:rPr lang="en-US"/>
              <a:pPr>
                <a:defRPr/>
              </a:pPr>
              <a:t>‹#›</a:t>
            </a:fld>
            <a:endParaRPr lang="en-US"/>
          </a:p>
        </p:txBody>
      </p:sp>
    </p:spTree>
    <p:extLst>
      <p:ext uri="{BB962C8B-B14F-4D97-AF65-F5344CB8AC3E}">
        <p14:creationId xmlns:p14="http://schemas.microsoft.com/office/powerpoint/2010/main" val="190919795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740E9E28-87C9-F240-8B75-82389E8EDFA8}" type="slidenum">
              <a:rPr lang="en-US"/>
              <a:pPr>
                <a:defRPr/>
              </a:pPr>
              <a:t>‹#›</a:t>
            </a:fld>
            <a:endParaRPr lang="en-US"/>
          </a:p>
        </p:txBody>
      </p:sp>
    </p:spTree>
    <p:extLst>
      <p:ext uri="{BB962C8B-B14F-4D97-AF65-F5344CB8AC3E}">
        <p14:creationId xmlns:p14="http://schemas.microsoft.com/office/powerpoint/2010/main" val="3061851709"/>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9CC6E901-A445-DB4D-AB95-D818F8B4BCBA}" type="slidenum">
              <a:rPr lang="en-US"/>
              <a:pPr>
                <a:defRPr/>
              </a:pPr>
              <a:t>‹#›</a:t>
            </a:fld>
            <a:endParaRPr lang="en-US"/>
          </a:p>
        </p:txBody>
      </p:sp>
    </p:spTree>
    <p:extLst>
      <p:ext uri="{BB962C8B-B14F-4D97-AF65-F5344CB8AC3E}">
        <p14:creationId xmlns:p14="http://schemas.microsoft.com/office/powerpoint/2010/main" val="1011224272"/>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3E658F4-4386-0C45-8F6E-A34CABA7C67E}" type="slidenum">
              <a:rPr lang="en-US"/>
              <a:pPr>
                <a:defRPr/>
              </a:pPr>
              <a:t>‹#›</a:t>
            </a:fld>
            <a:endParaRPr lang="en-US"/>
          </a:p>
        </p:txBody>
      </p:sp>
    </p:spTree>
    <p:extLst>
      <p:ext uri="{BB962C8B-B14F-4D97-AF65-F5344CB8AC3E}">
        <p14:creationId xmlns:p14="http://schemas.microsoft.com/office/powerpoint/2010/main" val="115851405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ftr" sz="quarter" idx="10"/>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1"/>
          </p:nvPr>
        </p:nvSpPr>
        <p:spPr>
          <a:ln/>
        </p:spPr>
        <p:txBody>
          <a:bodyPr/>
          <a:lstStyle>
            <a:lvl1pPr>
              <a:defRPr/>
            </a:lvl1pPr>
          </a:lstStyle>
          <a:p>
            <a:pPr>
              <a:defRPr/>
            </a:pPr>
            <a:fld id="{4C62C74D-D144-EF4F-9FD0-E04A582F2A0B}" type="slidenum">
              <a:rPr lang="en-US"/>
              <a:pPr>
                <a:defRPr/>
              </a:pPr>
              <a:t>‹#›</a:t>
            </a:fld>
            <a:endParaRPr lang="en-US"/>
          </a:p>
        </p:txBody>
      </p:sp>
      <p:sp>
        <p:nvSpPr>
          <p:cNvPr id="6" name="Rectangle 104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3345611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4C5E16DB-E7C5-E543-A962-FAC217EB9B65}" type="slidenum">
              <a:rPr lang="en-US"/>
              <a:pPr>
                <a:defRPr/>
              </a:pPr>
              <a:t>‹#›</a:t>
            </a:fld>
            <a:endParaRPr lang="en-US"/>
          </a:p>
        </p:txBody>
      </p:sp>
    </p:spTree>
    <p:extLst>
      <p:ext uri="{BB962C8B-B14F-4D97-AF65-F5344CB8AC3E}">
        <p14:creationId xmlns:p14="http://schemas.microsoft.com/office/powerpoint/2010/main" val="13506622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8BD6B67C-C688-DD4E-99B7-76DA7847771C}" type="slidenum">
              <a:rPr lang="en-US"/>
              <a:pPr>
                <a:defRPr/>
              </a:pPr>
              <a:t>‹#›</a:t>
            </a:fld>
            <a:endParaRPr lang="en-US"/>
          </a:p>
        </p:txBody>
      </p:sp>
    </p:spTree>
    <p:extLst>
      <p:ext uri="{BB962C8B-B14F-4D97-AF65-F5344CB8AC3E}">
        <p14:creationId xmlns:p14="http://schemas.microsoft.com/office/powerpoint/2010/main" val="3731463993"/>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A83F7F-2BF2-A249-93D8-5726731868B2}"/>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2476C2A5-9857-6141-B608-70ED470B4C3A}"/>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A02AB3B3-A178-BA4C-B181-2021E3DDBCFF}"/>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E360EC3B-F774-8E46-9762-214A85584C7E}"/>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929FC1C-837C-3245-A852-EEEBE59691E4}"/>
              </a:ext>
            </a:extLst>
          </p:cNvPr>
          <p:cNvSpPr>
            <a:spLocks noGrp="1"/>
          </p:cNvSpPr>
          <p:nvPr>
            <p:ph type="sldNum" sz="quarter" idx="12"/>
          </p:nvPr>
        </p:nvSpPr>
        <p:spPr/>
        <p:txBody>
          <a:bodyPr/>
          <a:lstStyle>
            <a:lvl1pPr>
              <a:defRPr/>
            </a:lvl1pPr>
          </a:lstStyle>
          <a:p>
            <a:fld id="{BB731F4D-B24B-514B-A7E3-CC3FE0315595}" type="slidenum">
              <a:rPr lang="en-US" altLang="en-US"/>
              <a:pPr/>
              <a:t>‹#›</a:t>
            </a:fld>
            <a:endParaRPr lang="en-US" altLang="en-US"/>
          </a:p>
        </p:txBody>
      </p:sp>
    </p:spTree>
    <p:extLst>
      <p:ext uri="{BB962C8B-B14F-4D97-AF65-F5344CB8AC3E}">
        <p14:creationId xmlns:p14="http://schemas.microsoft.com/office/powerpoint/2010/main" val="297228887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7A023F-A065-0B47-A86C-B95BEC4D4AD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8927FAA-9CE5-A941-9420-F1E0DE67E38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289F30C-CE27-8E4F-9929-F7D7C08D83CF}"/>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B3665AE-7A70-0F42-A7D3-A3013AF7F569}"/>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755DC2DB-BC0B-F743-AA49-B784C0AB783D}"/>
              </a:ext>
            </a:extLst>
          </p:cNvPr>
          <p:cNvSpPr>
            <a:spLocks noGrp="1"/>
          </p:cNvSpPr>
          <p:nvPr>
            <p:ph type="sldNum" sz="quarter" idx="12"/>
          </p:nvPr>
        </p:nvSpPr>
        <p:spPr/>
        <p:txBody>
          <a:bodyPr/>
          <a:lstStyle>
            <a:lvl1pPr>
              <a:defRPr/>
            </a:lvl1pPr>
          </a:lstStyle>
          <a:p>
            <a:fld id="{EDC07E6D-F438-5F4E-B711-8EB8700551AF}" type="slidenum">
              <a:rPr lang="en-US" altLang="en-US"/>
              <a:pPr/>
              <a:t>‹#›</a:t>
            </a:fld>
            <a:endParaRPr lang="en-US" altLang="en-US"/>
          </a:p>
        </p:txBody>
      </p:sp>
    </p:spTree>
    <p:extLst>
      <p:ext uri="{BB962C8B-B14F-4D97-AF65-F5344CB8AC3E}">
        <p14:creationId xmlns:p14="http://schemas.microsoft.com/office/powerpoint/2010/main" val="2707327571"/>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DA0804-E436-B845-9F4C-1C579E142A80}"/>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912134AA-4403-3749-96AF-E6EDD11839C1}"/>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A856DCFA-B74A-964D-B3FE-40E3DE8766CD}"/>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CCB7FD9-F9C1-2741-B591-D661D0EBDBA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0DE517EE-02E0-7E43-B5C8-E758415D8BBF}"/>
              </a:ext>
            </a:extLst>
          </p:cNvPr>
          <p:cNvSpPr>
            <a:spLocks noGrp="1"/>
          </p:cNvSpPr>
          <p:nvPr>
            <p:ph type="sldNum" sz="quarter" idx="12"/>
          </p:nvPr>
        </p:nvSpPr>
        <p:spPr/>
        <p:txBody>
          <a:bodyPr/>
          <a:lstStyle>
            <a:lvl1pPr>
              <a:defRPr/>
            </a:lvl1pPr>
          </a:lstStyle>
          <a:p>
            <a:fld id="{53AD9AB1-54A5-0C4F-98BB-986A1577FA47}" type="slidenum">
              <a:rPr lang="en-US" altLang="en-US"/>
              <a:pPr/>
              <a:t>‹#›</a:t>
            </a:fld>
            <a:endParaRPr lang="en-US" altLang="en-US"/>
          </a:p>
        </p:txBody>
      </p:sp>
    </p:spTree>
    <p:extLst>
      <p:ext uri="{BB962C8B-B14F-4D97-AF65-F5344CB8AC3E}">
        <p14:creationId xmlns:p14="http://schemas.microsoft.com/office/powerpoint/2010/main" val="2567462024"/>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A578D7-2B9E-5741-9DFB-5F6AA8CEC85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4B2BF0D-1965-7844-ABB6-9B163F39ED08}"/>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6B1CC4F-A67B-1A4F-9A99-F2261F09FEC2}"/>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E425860-A1EB-F943-98E5-BFC2CD028B4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8007672A-B5C6-7342-A5AE-9E9FE28E6DF5}"/>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82BEAE23-2AB7-CB4F-B082-3CBB661D4ADF}"/>
              </a:ext>
            </a:extLst>
          </p:cNvPr>
          <p:cNvSpPr>
            <a:spLocks noGrp="1"/>
          </p:cNvSpPr>
          <p:nvPr>
            <p:ph type="sldNum" sz="quarter" idx="12"/>
          </p:nvPr>
        </p:nvSpPr>
        <p:spPr/>
        <p:txBody>
          <a:bodyPr/>
          <a:lstStyle>
            <a:lvl1pPr>
              <a:defRPr/>
            </a:lvl1pPr>
          </a:lstStyle>
          <a:p>
            <a:fld id="{BD2B984F-A5C8-8245-9334-73E86EDF4ACE}" type="slidenum">
              <a:rPr lang="en-US" altLang="en-US"/>
              <a:pPr/>
              <a:t>‹#›</a:t>
            </a:fld>
            <a:endParaRPr lang="en-US" altLang="en-US"/>
          </a:p>
        </p:txBody>
      </p:sp>
    </p:spTree>
    <p:extLst>
      <p:ext uri="{BB962C8B-B14F-4D97-AF65-F5344CB8AC3E}">
        <p14:creationId xmlns:p14="http://schemas.microsoft.com/office/powerpoint/2010/main" val="4067627024"/>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82CDFD-BBA8-1240-8153-823612F11F10}"/>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93F2938C-2138-E24D-8C8A-054F810F3139}"/>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BA4140D5-7882-DC4A-B8DF-F2FF8E7E2B13}"/>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9F491DE-ADE1-1946-AD84-8CFB5B65CAC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9BA063EB-796A-CA48-B419-791DBDB6EA70}"/>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312DF94-6BFF-E04F-851C-FBE7575640B0}"/>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6A4EAAAC-86B8-AD4C-829F-244D94FAD23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52DDEE36-E5AD-4B43-B1A1-EFF19FA40180}"/>
              </a:ext>
            </a:extLst>
          </p:cNvPr>
          <p:cNvSpPr>
            <a:spLocks noGrp="1"/>
          </p:cNvSpPr>
          <p:nvPr>
            <p:ph type="sldNum" sz="quarter" idx="12"/>
          </p:nvPr>
        </p:nvSpPr>
        <p:spPr/>
        <p:txBody>
          <a:bodyPr/>
          <a:lstStyle>
            <a:lvl1pPr>
              <a:defRPr/>
            </a:lvl1pPr>
          </a:lstStyle>
          <a:p>
            <a:fld id="{448B03E6-EAAE-E843-A6F0-314ED5BFC9EE}" type="slidenum">
              <a:rPr lang="en-US" altLang="en-US"/>
              <a:pPr/>
              <a:t>‹#›</a:t>
            </a:fld>
            <a:endParaRPr lang="en-US" altLang="en-US"/>
          </a:p>
        </p:txBody>
      </p:sp>
    </p:spTree>
    <p:extLst>
      <p:ext uri="{BB962C8B-B14F-4D97-AF65-F5344CB8AC3E}">
        <p14:creationId xmlns:p14="http://schemas.microsoft.com/office/powerpoint/2010/main" val="22393455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2C962E-8273-9C41-9081-B9FA46BB700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24F20185-675A-EC46-94FC-9D5C2450E109}"/>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68A50187-2AEC-6C4E-BC6B-8B06071343E1}"/>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8FC9E207-9B9D-7A42-880D-278DC880CB8D}"/>
              </a:ext>
            </a:extLst>
          </p:cNvPr>
          <p:cNvSpPr>
            <a:spLocks noGrp="1"/>
          </p:cNvSpPr>
          <p:nvPr>
            <p:ph type="sldNum" sz="quarter" idx="12"/>
          </p:nvPr>
        </p:nvSpPr>
        <p:spPr/>
        <p:txBody>
          <a:bodyPr/>
          <a:lstStyle>
            <a:lvl1pPr>
              <a:defRPr/>
            </a:lvl1pPr>
          </a:lstStyle>
          <a:p>
            <a:fld id="{72335F7F-401F-1443-B40D-E06B671335B8}" type="slidenum">
              <a:rPr lang="en-US" altLang="en-US"/>
              <a:pPr/>
              <a:t>‹#›</a:t>
            </a:fld>
            <a:endParaRPr lang="en-US" altLang="en-US"/>
          </a:p>
        </p:txBody>
      </p:sp>
    </p:spTree>
    <p:extLst>
      <p:ext uri="{BB962C8B-B14F-4D97-AF65-F5344CB8AC3E}">
        <p14:creationId xmlns:p14="http://schemas.microsoft.com/office/powerpoint/2010/main" val="3224670486"/>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F4B90E2-4A42-D64D-92E6-F318D991181C}"/>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AA30968B-BD43-A645-BB89-D66706E4CF78}"/>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AA03B5AC-FCAD-1642-AEFA-53E8A9400A9D}"/>
              </a:ext>
            </a:extLst>
          </p:cNvPr>
          <p:cNvSpPr>
            <a:spLocks noGrp="1"/>
          </p:cNvSpPr>
          <p:nvPr>
            <p:ph type="sldNum" sz="quarter" idx="12"/>
          </p:nvPr>
        </p:nvSpPr>
        <p:spPr/>
        <p:txBody>
          <a:bodyPr/>
          <a:lstStyle>
            <a:lvl1pPr>
              <a:defRPr/>
            </a:lvl1pPr>
          </a:lstStyle>
          <a:p>
            <a:fld id="{76263FEB-7126-2C46-8580-9A5C9B8071B5}" type="slidenum">
              <a:rPr lang="en-US" altLang="en-US"/>
              <a:pPr/>
              <a:t>‹#›</a:t>
            </a:fld>
            <a:endParaRPr lang="en-US" altLang="en-US"/>
          </a:p>
        </p:txBody>
      </p:sp>
    </p:spTree>
    <p:extLst>
      <p:ext uri="{BB962C8B-B14F-4D97-AF65-F5344CB8AC3E}">
        <p14:creationId xmlns:p14="http://schemas.microsoft.com/office/powerpoint/2010/main" val="1536246231"/>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E91451-2FBC-FE4F-AC0A-9217F4A69F1B}"/>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0A0F7016-01AA-9E4D-BA0A-0CF49BA0AA45}"/>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095E97D-67B4-1845-9DF0-27D68D43E3C7}"/>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2F863322-CA0D-4848-8D85-B068E4832231}"/>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6F387743-049B-194A-AC15-FB9C52305C47}"/>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C22F3849-B9F7-7248-816E-E731EAE90D62}"/>
              </a:ext>
            </a:extLst>
          </p:cNvPr>
          <p:cNvSpPr>
            <a:spLocks noGrp="1"/>
          </p:cNvSpPr>
          <p:nvPr>
            <p:ph type="sldNum" sz="quarter" idx="12"/>
          </p:nvPr>
        </p:nvSpPr>
        <p:spPr/>
        <p:txBody>
          <a:bodyPr/>
          <a:lstStyle>
            <a:lvl1pPr>
              <a:defRPr/>
            </a:lvl1pPr>
          </a:lstStyle>
          <a:p>
            <a:fld id="{6FE1D772-D6D4-C847-92F3-8A87AF7DB1B9}" type="slidenum">
              <a:rPr lang="en-US" altLang="en-US"/>
              <a:pPr/>
              <a:t>‹#›</a:t>
            </a:fld>
            <a:endParaRPr lang="en-US" altLang="en-US"/>
          </a:p>
        </p:txBody>
      </p:sp>
    </p:spTree>
    <p:extLst>
      <p:ext uri="{BB962C8B-B14F-4D97-AF65-F5344CB8AC3E}">
        <p14:creationId xmlns:p14="http://schemas.microsoft.com/office/powerpoint/2010/main" val="231824865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21984AB-E1BC-9841-9920-40F304C18B36}" type="slidenum">
              <a:rPr lang="en-US"/>
              <a:pPr>
                <a:defRPr/>
              </a:pPr>
              <a:t>‹#›</a:t>
            </a:fld>
            <a:endParaRPr lang="en-US"/>
          </a:p>
        </p:txBody>
      </p:sp>
    </p:spTree>
    <p:extLst>
      <p:ext uri="{BB962C8B-B14F-4D97-AF65-F5344CB8AC3E}">
        <p14:creationId xmlns:p14="http://schemas.microsoft.com/office/powerpoint/2010/main" val="165902324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ftr" sz="quarter" idx="10"/>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1"/>
          </p:nvPr>
        </p:nvSpPr>
        <p:spPr>
          <a:ln/>
        </p:spPr>
        <p:txBody>
          <a:bodyPr/>
          <a:lstStyle>
            <a:lvl1pPr>
              <a:defRPr/>
            </a:lvl1pPr>
          </a:lstStyle>
          <a:p>
            <a:pPr>
              <a:defRPr/>
            </a:pPr>
            <a:fld id="{29944B50-EFC9-DB48-96A2-40E4FCC7B6DD}" type="slidenum">
              <a:rPr lang="en-US"/>
              <a:pPr>
                <a:defRPr/>
              </a:pPr>
              <a:t>‹#›</a:t>
            </a:fld>
            <a:endParaRPr lang="en-US"/>
          </a:p>
        </p:txBody>
      </p:sp>
      <p:sp>
        <p:nvSpPr>
          <p:cNvPr id="7" name="Rectangle 104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09386331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38A144-FE5A-7649-8BEC-C41CBB207E04}"/>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EE4C3BC8-2A84-C040-B83F-E1F99E58BC5A}"/>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61CF611E-0248-784E-A917-3CDC339CD6A1}"/>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80237A9B-BF66-664B-BD0A-7CF891357D32}"/>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09CBC57-9B96-0142-9A95-ED9E41790944}"/>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F239A500-F7FE-9B48-B1FD-AD9713C3199E}"/>
              </a:ext>
            </a:extLst>
          </p:cNvPr>
          <p:cNvSpPr>
            <a:spLocks noGrp="1"/>
          </p:cNvSpPr>
          <p:nvPr>
            <p:ph type="sldNum" sz="quarter" idx="12"/>
          </p:nvPr>
        </p:nvSpPr>
        <p:spPr/>
        <p:txBody>
          <a:bodyPr/>
          <a:lstStyle>
            <a:lvl1pPr>
              <a:defRPr/>
            </a:lvl1pPr>
          </a:lstStyle>
          <a:p>
            <a:fld id="{9DE52965-77F4-B249-A4B4-940DDF0BB4B0}" type="slidenum">
              <a:rPr lang="en-US" altLang="en-US"/>
              <a:pPr/>
              <a:t>‹#›</a:t>
            </a:fld>
            <a:endParaRPr lang="en-US" altLang="en-US"/>
          </a:p>
        </p:txBody>
      </p:sp>
    </p:spTree>
    <p:extLst>
      <p:ext uri="{BB962C8B-B14F-4D97-AF65-F5344CB8AC3E}">
        <p14:creationId xmlns:p14="http://schemas.microsoft.com/office/powerpoint/2010/main" val="1016557337"/>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9E508C-8AA2-5B41-B65C-C4AFA153F90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074D30A-A8E7-C74D-80C3-FF6DB4A8054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AB71E55-BFCF-2F46-AEEB-3F62E9619B54}"/>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426B94C-1B57-7E4E-B5D8-79C61C791FD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9B072F6-93EA-5347-A2D5-FB827BA03B61}"/>
              </a:ext>
            </a:extLst>
          </p:cNvPr>
          <p:cNvSpPr>
            <a:spLocks noGrp="1"/>
          </p:cNvSpPr>
          <p:nvPr>
            <p:ph type="sldNum" sz="quarter" idx="12"/>
          </p:nvPr>
        </p:nvSpPr>
        <p:spPr/>
        <p:txBody>
          <a:bodyPr/>
          <a:lstStyle>
            <a:lvl1pPr>
              <a:defRPr/>
            </a:lvl1pPr>
          </a:lstStyle>
          <a:p>
            <a:fld id="{66D68879-B420-A647-B1D3-2781C369FFB0}" type="slidenum">
              <a:rPr lang="en-US" altLang="en-US"/>
              <a:pPr/>
              <a:t>‹#›</a:t>
            </a:fld>
            <a:endParaRPr lang="en-US" altLang="en-US"/>
          </a:p>
        </p:txBody>
      </p:sp>
    </p:spTree>
    <p:extLst>
      <p:ext uri="{BB962C8B-B14F-4D97-AF65-F5344CB8AC3E}">
        <p14:creationId xmlns:p14="http://schemas.microsoft.com/office/powerpoint/2010/main" val="129478262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F38AF35-A1B1-1741-A3B9-DA5C9786A606}"/>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0DE2BEB-E840-EF4B-A442-8C520A8415A0}"/>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2FCAF39-9344-5143-9820-9F0030523932}"/>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77AAB0CD-52DB-1E42-B245-CBD6A6E25517}"/>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2AD1601-8FFC-ED4D-8401-33AFF1487B07}"/>
              </a:ext>
            </a:extLst>
          </p:cNvPr>
          <p:cNvSpPr>
            <a:spLocks noGrp="1"/>
          </p:cNvSpPr>
          <p:nvPr>
            <p:ph type="sldNum" sz="quarter" idx="12"/>
          </p:nvPr>
        </p:nvSpPr>
        <p:spPr/>
        <p:txBody>
          <a:bodyPr/>
          <a:lstStyle>
            <a:lvl1pPr>
              <a:defRPr/>
            </a:lvl1pPr>
          </a:lstStyle>
          <a:p>
            <a:fld id="{5F785AC6-6D5D-6F41-8B10-1595A2D6DB06}" type="slidenum">
              <a:rPr lang="en-US" altLang="en-US"/>
              <a:pPr/>
              <a:t>‹#›</a:t>
            </a:fld>
            <a:endParaRPr lang="en-US" altLang="en-US"/>
          </a:p>
        </p:txBody>
      </p:sp>
    </p:spTree>
    <p:extLst>
      <p:ext uri="{BB962C8B-B14F-4D97-AF65-F5344CB8AC3E}">
        <p14:creationId xmlns:p14="http://schemas.microsoft.com/office/powerpoint/2010/main" val="428383571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2780397288"/>
      </p:ext>
    </p:extLst>
  </p:cSld>
  <p:clrMapOvr>
    <a:masterClrMapping/>
  </p:clrMapOvr>
  <p:transition spd="med">
    <p:randomBar dir="vert"/>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3610756026"/>
      </p:ext>
    </p:extLst>
  </p:cSld>
  <p:clrMapOvr>
    <a:masterClrMapping/>
  </p:clrMapOvr>
  <p:transition spd="med">
    <p:randomBar dir="vert"/>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1733803181"/>
      </p:ext>
    </p:extLst>
  </p:cSld>
  <p:clrMapOvr>
    <a:masterClrMapping/>
  </p:clrMapOvr>
  <p:transition spd="med">
    <p:randomBar dir="vert"/>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475930593"/>
      </p:ext>
    </p:extLst>
  </p:cSld>
  <p:clrMapOvr>
    <a:masterClrMapping/>
  </p:clrMapOvr>
  <p:transition spd="med">
    <p:randomBar dir="vert"/>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3397663600"/>
      </p:ext>
    </p:extLst>
  </p:cSld>
  <p:clrMapOvr>
    <a:masterClrMapping/>
  </p:clrMapOvr>
  <p:transition spd="med">
    <p:randomBar dir="vert"/>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2188910079"/>
      </p:ext>
    </p:extLst>
  </p:cSld>
  <p:clrMapOvr>
    <a:masterClrMapping/>
  </p:clrMapOvr>
  <p:transition spd="med">
    <p:randomBar dir="vert"/>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1793733042"/>
      </p:ext>
    </p:extLst>
  </p:cSld>
  <p:clrMapOvr>
    <a:masterClrMapping/>
  </p:clrMapOvr>
  <p:transition spd="med">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ftr" sz="quarter" idx="10"/>
          </p:nvPr>
        </p:nvSpPr>
        <p:spPr>
          <a:ln/>
        </p:spPr>
        <p:txBody>
          <a:bodyPr/>
          <a:lstStyle>
            <a:lvl1pPr>
              <a:defRPr/>
            </a:lvl1pPr>
          </a:lstStyle>
          <a:p>
            <a:pPr>
              <a:defRPr/>
            </a:pPr>
            <a:endParaRPr lang="en-US"/>
          </a:p>
        </p:txBody>
      </p:sp>
      <p:sp>
        <p:nvSpPr>
          <p:cNvPr id="8" name="Rectangle 1029"/>
          <p:cNvSpPr>
            <a:spLocks noGrp="1" noChangeArrowheads="1"/>
          </p:cNvSpPr>
          <p:nvPr>
            <p:ph type="sldNum" sz="quarter" idx="11"/>
          </p:nvPr>
        </p:nvSpPr>
        <p:spPr>
          <a:ln/>
        </p:spPr>
        <p:txBody>
          <a:bodyPr/>
          <a:lstStyle>
            <a:lvl1pPr>
              <a:defRPr/>
            </a:lvl1pPr>
          </a:lstStyle>
          <a:p>
            <a:pPr>
              <a:defRPr/>
            </a:pPr>
            <a:fld id="{E1E97849-9432-C047-8205-3244CC63E9EA}" type="slidenum">
              <a:rPr lang="en-US"/>
              <a:pPr>
                <a:defRPr/>
              </a:pPr>
              <a:t>‹#›</a:t>
            </a:fld>
            <a:endParaRPr lang="en-US"/>
          </a:p>
        </p:txBody>
      </p:sp>
      <p:sp>
        <p:nvSpPr>
          <p:cNvPr id="9" name="Rectangle 104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5568039"/>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1513319877"/>
      </p:ext>
    </p:extLst>
  </p:cSld>
  <p:clrMapOvr>
    <a:masterClrMapping/>
  </p:clrMapOvr>
  <p:transition spd="med">
    <p:randomBar dir="vert"/>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266173810"/>
      </p:ext>
    </p:extLst>
  </p:cSld>
  <p:clrMapOvr>
    <a:masterClrMapping/>
  </p:clrMapOvr>
  <p:transition spd="med">
    <p:randomBar dir="vert"/>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3243952401"/>
      </p:ext>
    </p:extLst>
  </p:cSld>
  <p:clrMapOvr>
    <a:masterClrMapping/>
  </p:clrMapOvr>
  <p:transition spd="med">
    <p:randomBar dir="vert"/>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2963209532"/>
      </p:ext>
    </p:extLst>
  </p:cSld>
  <p:clrMapOvr>
    <a:masterClrMapping/>
  </p:clrMapOvr>
  <p:transition spd="med">
    <p:randomBar dir="vert"/>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3011372352"/>
      </p:ext>
    </p:extLst>
  </p:cSld>
  <p:clrMapOvr>
    <a:masterClrMapping/>
  </p:clrMapOvr>
  <p:transition spd="med">
    <p:randomBar dir="vert"/>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27"/>
          <p:cNvSpPr>
            <a:spLocks noGrp="1"/>
          </p:cNvSpPr>
          <p:nvPr>
            <p:ph type="dt" sz="half" idx="10"/>
          </p:nvPr>
        </p:nvSpPr>
        <p:spPr/>
        <p:txBody>
          <a:bodyPr/>
          <a:lstStyle>
            <a:lvl1pPr>
              <a:defRPr/>
            </a:lvl1pPr>
          </a:lstStyle>
          <a:p>
            <a:pPr>
              <a:defRPr/>
            </a:pPr>
            <a:fld id="{459E37BB-9D94-584A-BE98-097D35E9A7FE}" type="datetime1">
              <a:rPr lang="en-US">
                <a:ea typeface="ＭＳ Ｐゴシック"/>
                <a:cs typeface="ＭＳ Ｐゴシック"/>
              </a:rPr>
              <a:pPr>
                <a:defRPr/>
              </a:pPr>
              <a:t>3/25/24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6666F93-B612-EE40-A44E-4F2649CEEAA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348620828"/>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E4F0D6DC-4B8F-C946-AF92-E54D2702DB47}" type="datetime1">
              <a:rPr lang="en-US">
                <a:ea typeface="ＭＳ Ｐゴシック"/>
                <a:cs typeface="ＭＳ Ｐゴシック"/>
              </a:rPr>
              <a:pPr>
                <a:defRPr/>
              </a:pPr>
              <a:t>3/25/24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066F037-99E7-BB4F-86E6-E5EF80CD3CDB}"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745739835"/>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27"/>
          <p:cNvSpPr>
            <a:spLocks noGrp="1"/>
          </p:cNvSpPr>
          <p:nvPr>
            <p:ph type="dt" sz="half" idx="10"/>
          </p:nvPr>
        </p:nvSpPr>
        <p:spPr/>
        <p:txBody>
          <a:bodyPr/>
          <a:lstStyle>
            <a:lvl1pPr>
              <a:defRPr/>
            </a:lvl1pPr>
          </a:lstStyle>
          <a:p>
            <a:pPr>
              <a:defRPr/>
            </a:pPr>
            <a:fld id="{56F2B1B1-4DDA-BA4B-9CDA-ADDB1877E2F1}" type="datetime1">
              <a:rPr lang="en-US">
                <a:ea typeface="ＭＳ Ｐゴシック"/>
                <a:cs typeface="ＭＳ Ｐゴシック"/>
              </a:rPr>
              <a:pPr>
                <a:defRPr/>
              </a:pPr>
              <a:t>3/25/24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1A677E1F-27CD-804B-9E32-A479FFAF611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187249813"/>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27"/>
          <p:cNvSpPr>
            <a:spLocks noGrp="1"/>
          </p:cNvSpPr>
          <p:nvPr>
            <p:ph type="dt" sz="half" idx="10"/>
          </p:nvPr>
        </p:nvSpPr>
        <p:spPr/>
        <p:txBody>
          <a:bodyPr/>
          <a:lstStyle>
            <a:lvl1pPr>
              <a:defRPr/>
            </a:lvl1pPr>
          </a:lstStyle>
          <a:p>
            <a:pPr>
              <a:defRPr/>
            </a:pPr>
            <a:fld id="{30FA39DF-F7F7-6A4C-B5BA-A15D42AD73A9}" type="datetime1">
              <a:rPr lang="en-US">
                <a:ea typeface="ＭＳ Ｐゴシック"/>
                <a:cs typeface="ＭＳ Ｐゴシック"/>
              </a:rPr>
              <a:pPr>
                <a:defRPr/>
              </a:pPr>
              <a:t>3/25/24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92C7DF35-29B6-274A-A22B-F6498CA61574}"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612426518"/>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7"/>
          <p:cNvSpPr>
            <a:spLocks noGrp="1"/>
          </p:cNvSpPr>
          <p:nvPr>
            <p:ph type="dt" sz="half" idx="10"/>
          </p:nvPr>
        </p:nvSpPr>
        <p:spPr/>
        <p:txBody>
          <a:bodyPr/>
          <a:lstStyle>
            <a:lvl1pPr>
              <a:defRPr/>
            </a:lvl1pPr>
          </a:lstStyle>
          <a:p>
            <a:pPr>
              <a:defRPr/>
            </a:pPr>
            <a:fld id="{8C40D7E6-5A3F-094B-9EA4-E08FCCA69370}" type="datetime1">
              <a:rPr lang="en-US">
                <a:ea typeface="ＭＳ Ｐゴシック"/>
                <a:cs typeface="ＭＳ Ｐゴシック"/>
              </a:rPr>
              <a:pPr>
                <a:defRPr/>
              </a:pPr>
              <a:t>3/25/24</a:t>
            </a:fld>
            <a:endParaRPr lang="en-US">
              <a:ea typeface="ＭＳ Ｐゴシック"/>
              <a:cs typeface="ＭＳ Ｐゴシック"/>
            </a:endParaRPr>
          </a:p>
        </p:txBody>
      </p:sp>
      <p:sp>
        <p:nvSpPr>
          <p:cNvPr id="8"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9" name="Slide Number Placeholder 28"/>
          <p:cNvSpPr>
            <a:spLocks noGrp="1"/>
          </p:cNvSpPr>
          <p:nvPr>
            <p:ph type="sldNum" sz="quarter" idx="12"/>
          </p:nvPr>
        </p:nvSpPr>
        <p:spPr/>
        <p:txBody>
          <a:bodyPr/>
          <a:lstStyle>
            <a:lvl1pPr>
              <a:defRPr/>
            </a:lvl1pPr>
          </a:lstStyle>
          <a:p>
            <a:pPr>
              <a:defRPr/>
            </a:pPr>
            <a:fld id="{26B8291E-9315-104E-ABF5-342AB6B1742D}"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494445847"/>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ftr" sz="quarter" idx="10"/>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1"/>
          </p:nvPr>
        </p:nvSpPr>
        <p:spPr>
          <a:ln/>
        </p:spPr>
        <p:txBody>
          <a:bodyPr/>
          <a:lstStyle>
            <a:lvl1pPr>
              <a:defRPr/>
            </a:lvl1pPr>
          </a:lstStyle>
          <a:p>
            <a:pPr>
              <a:defRPr/>
            </a:pPr>
            <a:fld id="{7B0C4271-991C-F54D-A319-0DB0F4C5864F}" type="slidenum">
              <a:rPr lang="en-US"/>
              <a:pPr>
                <a:defRPr/>
              </a:pPr>
              <a:t>‹#›</a:t>
            </a:fld>
            <a:endParaRPr lang="en-US"/>
          </a:p>
        </p:txBody>
      </p:sp>
      <p:sp>
        <p:nvSpPr>
          <p:cNvPr id="5" name="Rectangle 104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1787750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7"/>
          <p:cNvSpPr>
            <a:spLocks noGrp="1"/>
          </p:cNvSpPr>
          <p:nvPr>
            <p:ph type="dt" sz="half" idx="10"/>
          </p:nvPr>
        </p:nvSpPr>
        <p:spPr/>
        <p:txBody>
          <a:bodyPr/>
          <a:lstStyle>
            <a:lvl1pPr>
              <a:defRPr/>
            </a:lvl1pPr>
          </a:lstStyle>
          <a:p>
            <a:pPr>
              <a:defRPr/>
            </a:pPr>
            <a:fld id="{D551C1DA-EFC2-C14D-B0FA-0B4BD6E41E75}" type="datetime1">
              <a:rPr lang="en-US">
                <a:ea typeface="ＭＳ Ｐゴシック"/>
                <a:cs typeface="ＭＳ Ｐゴシック"/>
              </a:rPr>
              <a:pPr>
                <a:defRPr/>
              </a:pPr>
              <a:t>3/25/24</a:t>
            </a:fld>
            <a:endParaRPr lang="en-US">
              <a:ea typeface="ＭＳ Ｐゴシック"/>
              <a:cs typeface="ＭＳ Ｐゴシック"/>
            </a:endParaRPr>
          </a:p>
        </p:txBody>
      </p:sp>
      <p:sp>
        <p:nvSpPr>
          <p:cNvPr id="4"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5" name="Slide Number Placeholder 28"/>
          <p:cNvSpPr>
            <a:spLocks noGrp="1"/>
          </p:cNvSpPr>
          <p:nvPr>
            <p:ph type="sldNum" sz="quarter" idx="12"/>
          </p:nvPr>
        </p:nvSpPr>
        <p:spPr/>
        <p:txBody>
          <a:bodyPr/>
          <a:lstStyle>
            <a:lvl1pPr>
              <a:defRPr/>
            </a:lvl1pPr>
          </a:lstStyle>
          <a:p>
            <a:pPr>
              <a:defRPr/>
            </a:pPr>
            <a:fld id="{87D1DF4A-F8BD-214A-8CC5-BE5ABD33127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153250412"/>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pPr>
              <a:defRPr/>
            </a:pPr>
            <a:fld id="{C6B4B7FF-AD39-EA44-8D2E-C85D8D5B75F8}" type="datetime1">
              <a:rPr lang="en-US">
                <a:ea typeface="ＭＳ Ｐゴシック"/>
                <a:cs typeface="ＭＳ Ｐゴシック"/>
              </a:rPr>
              <a:pPr>
                <a:defRPr/>
              </a:pPr>
              <a:t>3/25/24</a:t>
            </a:fld>
            <a:endParaRPr lang="en-US">
              <a:ea typeface="ＭＳ Ｐゴシック"/>
              <a:cs typeface="ＭＳ Ｐゴシック"/>
            </a:endParaRPr>
          </a:p>
        </p:txBody>
      </p:sp>
      <p:sp>
        <p:nvSpPr>
          <p:cNvPr id="3"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4" name="Slide Number Placeholder 28"/>
          <p:cNvSpPr>
            <a:spLocks noGrp="1"/>
          </p:cNvSpPr>
          <p:nvPr>
            <p:ph type="sldNum" sz="quarter" idx="12"/>
          </p:nvPr>
        </p:nvSpPr>
        <p:spPr/>
        <p:txBody>
          <a:bodyPr/>
          <a:lstStyle>
            <a:lvl1pPr>
              <a:defRPr/>
            </a:lvl1pPr>
          </a:lstStyle>
          <a:p>
            <a:pPr>
              <a:defRPr/>
            </a:pPr>
            <a:fld id="{22488C5E-99A9-CD4E-B5A6-234589EB8347}"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311057367"/>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3BF70974-83DB-5646-B91F-F59BD8E81E92}" type="datetime1">
              <a:rPr lang="en-US">
                <a:ea typeface="ＭＳ Ｐゴシック"/>
                <a:cs typeface="ＭＳ Ｐゴシック"/>
              </a:rPr>
              <a:pPr>
                <a:defRPr/>
              </a:pPr>
              <a:t>3/25/24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E77FA4F5-6ADC-3C46-8783-4EDEF854DC8C}"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869815564"/>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DA3F48D9-4004-524D-863A-B790EFCB6713}" type="datetime1">
              <a:rPr lang="en-US">
                <a:ea typeface="ＭＳ Ｐゴシック"/>
                <a:cs typeface="ＭＳ Ｐゴシック"/>
              </a:rPr>
              <a:pPr>
                <a:defRPr/>
              </a:pPr>
              <a:t>3/25/24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7C2290E7-BC14-6B4E-80E7-FBDECFC3D74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038638487"/>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679BFC8B-4059-C04F-9041-0F2A6A887392}" type="datetime1">
              <a:rPr lang="en-US">
                <a:ea typeface="ＭＳ Ｐゴシック"/>
                <a:cs typeface="ＭＳ Ｐゴシック"/>
              </a:rPr>
              <a:pPr>
                <a:defRPr/>
              </a:pPr>
              <a:t>3/25/24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003B89B8-5590-014B-A72B-C021C3F2D43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472548832"/>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5BA93A5B-F504-8343-BE9C-0139BA2D1281}" type="datetime1">
              <a:rPr lang="en-US">
                <a:ea typeface="ＭＳ Ｐゴシック"/>
                <a:cs typeface="ＭＳ Ｐゴシック"/>
              </a:rPr>
              <a:pPr>
                <a:defRPr/>
              </a:pPr>
              <a:t>3/25/24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AC4837D0-9CCE-C742-9060-84EBAA539AB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370903648"/>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A9E0A043-B4F7-F64C-849D-46F73A94CF57}"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3047996295"/>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141F8E9D-BB58-AC44-9CE3-23BBBA1FE86D}"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301622165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68C49F24-A33B-1047-A9AA-1D1DC211E502}"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3252782925"/>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D63524A9-0BBE-5842-92D4-6FCB4C809C78}"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75629855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ftr" sz="quarter" idx="10"/>
          </p:nvPr>
        </p:nvSpPr>
        <p:spPr>
          <a:ln/>
        </p:spPr>
        <p:txBody>
          <a:bodyPr/>
          <a:lstStyle>
            <a:lvl1pPr>
              <a:defRPr/>
            </a:lvl1pPr>
          </a:lstStyle>
          <a:p>
            <a:pPr>
              <a:defRPr/>
            </a:pPr>
            <a:endParaRPr lang="en-US"/>
          </a:p>
        </p:txBody>
      </p:sp>
      <p:sp>
        <p:nvSpPr>
          <p:cNvPr id="3" name="Rectangle 1029"/>
          <p:cNvSpPr>
            <a:spLocks noGrp="1" noChangeArrowheads="1"/>
          </p:cNvSpPr>
          <p:nvPr>
            <p:ph type="sldNum" sz="quarter" idx="11"/>
          </p:nvPr>
        </p:nvSpPr>
        <p:spPr>
          <a:ln/>
        </p:spPr>
        <p:txBody>
          <a:bodyPr/>
          <a:lstStyle>
            <a:lvl1pPr>
              <a:defRPr/>
            </a:lvl1pPr>
          </a:lstStyle>
          <a:p>
            <a:pPr>
              <a:defRPr/>
            </a:pPr>
            <a:fld id="{9558EA75-A7A8-DB44-BFB5-70132BE6B1F4}" type="slidenum">
              <a:rPr lang="en-US"/>
              <a:pPr>
                <a:defRPr/>
              </a:pPr>
              <a:t>‹#›</a:t>
            </a:fld>
            <a:endParaRPr lang="en-US"/>
          </a:p>
        </p:txBody>
      </p:sp>
      <p:sp>
        <p:nvSpPr>
          <p:cNvPr id="4" name="Rectangle 104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6720318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37CDA97E-2937-D14F-AB53-CEC28EF89D06}"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248582513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D17A7381-4952-B84A-BFE6-D9F329E33D0C}"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2482179210"/>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F38424AE-FBFC-8F42-A8FB-2F7615D33653}"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2914819641"/>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05E32143-A039-6645-B7EC-79BB5C3B5896}"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2489144698"/>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E00C8404-4098-A949-8AAA-BD01FDD477E9}"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10812195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62AC6E8F-33C2-1942-ABD5-7A0DDBAC112F}"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394452031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AB0DB011-BE8E-9E45-8B3B-365095273619}"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94457213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E0387C0F-7843-C647-91B0-A48F65BEEBCC}"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013093271"/>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D593E023-55B1-8C4A-AF5F-3D1F87F7A846}"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213819039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AE86E345-BC1C-5F4E-BEEF-4986331C3D39}"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94509935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ftr" sz="quarter" idx="10"/>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1"/>
          </p:nvPr>
        </p:nvSpPr>
        <p:spPr>
          <a:ln/>
        </p:spPr>
        <p:txBody>
          <a:bodyPr/>
          <a:lstStyle>
            <a:lvl1pPr>
              <a:defRPr/>
            </a:lvl1pPr>
          </a:lstStyle>
          <a:p>
            <a:pPr>
              <a:defRPr/>
            </a:pPr>
            <a:fld id="{6DD229E3-9EE1-CA48-A81B-2BCF9A4A174B}" type="slidenum">
              <a:rPr lang="en-US"/>
              <a:pPr>
                <a:defRPr/>
              </a:pPr>
              <a:t>‹#›</a:t>
            </a:fld>
            <a:endParaRPr lang="en-US"/>
          </a:p>
        </p:txBody>
      </p:sp>
      <p:sp>
        <p:nvSpPr>
          <p:cNvPr id="7" name="Rectangle 104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4803913"/>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53CD5960-DE58-9549-9D1E-9977B1E46550}" type="slidenum">
              <a:rPr lang="en-US"/>
              <a:pPr>
                <a:defRPr/>
              </a:pPr>
              <a:t>‹#›</a:t>
            </a:fld>
            <a:endParaRPr lang="en-US"/>
          </a:p>
        </p:txBody>
      </p:sp>
    </p:spTree>
    <p:extLst>
      <p:ext uri="{BB962C8B-B14F-4D97-AF65-F5344CB8AC3E}">
        <p14:creationId xmlns:p14="http://schemas.microsoft.com/office/powerpoint/2010/main" val="2349685514"/>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8E2AC4BD-ACA5-1742-B980-96D34637DAFF}" type="slidenum">
              <a:rPr lang="en-US"/>
              <a:pPr>
                <a:defRPr/>
              </a:pPr>
              <a:t>‹#›</a:t>
            </a:fld>
            <a:endParaRPr lang="en-US"/>
          </a:p>
        </p:txBody>
      </p:sp>
    </p:spTree>
    <p:extLst>
      <p:ext uri="{BB962C8B-B14F-4D97-AF65-F5344CB8AC3E}">
        <p14:creationId xmlns:p14="http://schemas.microsoft.com/office/powerpoint/2010/main" val="1258065760"/>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E1435CDD-509D-714C-A80F-7530A5D2713B}" type="slidenum">
              <a:rPr lang="en-US"/>
              <a:pPr>
                <a:defRPr/>
              </a:pPr>
              <a:t>‹#›</a:t>
            </a:fld>
            <a:endParaRPr lang="en-US"/>
          </a:p>
        </p:txBody>
      </p:sp>
    </p:spTree>
    <p:extLst>
      <p:ext uri="{BB962C8B-B14F-4D97-AF65-F5344CB8AC3E}">
        <p14:creationId xmlns:p14="http://schemas.microsoft.com/office/powerpoint/2010/main" val="3432315193"/>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9AA48C59-6889-A94B-A32E-C1872191FB51}" type="slidenum">
              <a:rPr lang="en-US"/>
              <a:pPr>
                <a:defRPr/>
              </a:pPr>
              <a:t>‹#›</a:t>
            </a:fld>
            <a:endParaRPr lang="en-US"/>
          </a:p>
        </p:txBody>
      </p:sp>
    </p:spTree>
    <p:extLst>
      <p:ext uri="{BB962C8B-B14F-4D97-AF65-F5344CB8AC3E}">
        <p14:creationId xmlns:p14="http://schemas.microsoft.com/office/powerpoint/2010/main" val="1570949206"/>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2F7579BF-60A4-7F4A-8582-C0CFBFEE3485}" type="slidenum">
              <a:rPr lang="en-US"/>
              <a:pPr>
                <a:defRPr/>
              </a:pPr>
              <a:t>‹#›</a:t>
            </a:fld>
            <a:endParaRPr lang="en-US"/>
          </a:p>
        </p:txBody>
      </p:sp>
    </p:spTree>
    <p:extLst>
      <p:ext uri="{BB962C8B-B14F-4D97-AF65-F5344CB8AC3E}">
        <p14:creationId xmlns:p14="http://schemas.microsoft.com/office/powerpoint/2010/main" val="352903249"/>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C4FF0426-95B7-0C4E-BD70-7BCDA2379B19}" type="slidenum">
              <a:rPr lang="en-US"/>
              <a:pPr>
                <a:defRPr/>
              </a:pPr>
              <a:t>‹#›</a:t>
            </a:fld>
            <a:endParaRPr lang="en-US"/>
          </a:p>
        </p:txBody>
      </p:sp>
    </p:spTree>
    <p:extLst>
      <p:ext uri="{BB962C8B-B14F-4D97-AF65-F5344CB8AC3E}">
        <p14:creationId xmlns:p14="http://schemas.microsoft.com/office/powerpoint/2010/main" val="4254844160"/>
      </p:ext>
    </p:extLst>
  </p:cSld>
  <p:clrMapOvr>
    <a:masterClrMapping/>
  </p:clrMapOvr>
  <p:transition spd="med">
    <p:randomBar dir="vert"/>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6E38683F-DEE4-5844-8D80-5DD23667B768}" type="slidenum">
              <a:rPr lang="en-US"/>
              <a:pPr>
                <a:defRPr/>
              </a:pPr>
              <a:t>‹#›</a:t>
            </a:fld>
            <a:endParaRPr lang="en-US"/>
          </a:p>
        </p:txBody>
      </p:sp>
    </p:spTree>
    <p:extLst>
      <p:ext uri="{BB962C8B-B14F-4D97-AF65-F5344CB8AC3E}">
        <p14:creationId xmlns:p14="http://schemas.microsoft.com/office/powerpoint/2010/main" val="3860976901"/>
      </p:ext>
    </p:extLst>
  </p:cSld>
  <p:clrMapOvr>
    <a:masterClrMapping/>
  </p:clrMapOvr>
  <p:transition spd="med">
    <p:randomBar dir="vert"/>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B0E2CB0F-D506-4849-8809-7B22F00A106F}" type="slidenum">
              <a:rPr lang="en-US"/>
              <a:pPr>
                <a:defRPr/>
              </a:pPr>
              <a:t>‹#›</a:t>
            </a:fld>
            <a:endParaRPr lang="en-US"/>
          </a:p>
        </p:txBody>
      </p:sp>
    </p:spTree>
    <p:extLst>
      <p:ext uri="{BB962C8B-B14F-4D97-AF65-F5344CB8AC3E}">
        <p14:creationId xmlns:p14="http://schemas.microsoft.com/office/powerpoint/2010/main" val="2383338686"/>
      </p:ext>
    </p:extLst>
  </p:cSld>
  <p:clrMapOvr>
    <a:masterClrMapping/>
  </p:clrMapOvr>
  <p:transition spd="med">
    <p:randomBar dir="vert"/>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22AB7C18-1181-5A4C-A52A-C747D58A3FED}" type="slidenum">
              <a:rPr lang="en-US"/>
              <a:pPr>
                <a:defRPr/>
              </a:pPr>
              <a:t>‹#›</a:t>
            </a:fld>
            <a:endParaRPr lang="en-US"/>
          </a:p>
        </p:txBody>
      </p:sp>
    </p:spTree>
    <p:extLst>
      <p:ext uri="{BB962C8B-B14F-4D97-AF65-F5344CB8AC3E}">
        <p14:creationId xmlns:p14="http://schemas.microsoft.com/office/powerpoint/2010/main" val="1755303034"/>
      </p:ext>
    </p:extLst>
  </p:cSld>
  <p:clrMapOvr>
    <a:masterClrMapping/>
  </p:clrMapOvr>
  <p:transition spd="med">
    <p:randomBar dir="vert"/>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F8DE9536-7A89-1245-8034-B4013A423F98}" type="slidenum">
              <a:rPr lang="en-US"/>
              <a:pPr>
                <a:defRPr/>
              </a:pPr>
              <a:t>‹#›</a:t>
            </a:fld>
            <a:endParaRPr lang="en-US"/>
          </a:p>
        </p:txBody>
      </p:sp>
    </p:spTree>
    <p:extLst>
      <p:ext uri="{BB962C8B-B14F-4D97-AF65-F5344CB8AC3E}">
        <p14:creationId xmlns:p14="http://schemas.microsoft.com/office/powerpoint/2010/main" val="4025847433"/>
      </p:ext>
    </p:extLst>
  </p:cSld>
  <p:clrMapOvr>
    <a:masterClrMapping/>
  </p:clrMapOvr>
  <p:transition spd="med">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ftr" sz="quarter" idx="10"/>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1"/>
          </p:nvPr>
        </p:nvSpPr>
        <p:spPr>
          <a:ln/>
        </p:spPr>
        <p:txBody>
          <a:bodyPr/>
          <a:lstStyle>
            <a:lvl1pPr>
              <a:defRPr/>
            </a:lvl1pPr>
          </a:lstStyle>
          <a:p>
            <a:pPr>
              <a:defRPr/>
            </a:pPr>
            <a:fld id="{3363730A-8569-DA40-A58C-8B00D408799F}" type="slidenum">
              <a:rPr lang="en-US"/>
              <a:pPr>
                <a:defRPr/>
              </a:pPr>
              <a:t>‹#›</a:t>
            </a:fld>
            <a:endParaRPr lang="en-US"/>
          </a:p>
        </p:txBody>
      </p:sp>
      <p:sp>
        <p:nvSpPr>
          <p:cNvPr id="7" name="Rectangle 104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1997735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0B79D637-9252-0645-9228-66DAD93D573D}" type="slidenum">
              <a:rPr lang="en-US"/>
              <a:pPr>
                <a:defRPr/>
              </a:pPr>
              <a:t>‹#›</a:t>
            </a:fld>
            <a:endParaRPr lang="en-US"/>
          </a:p>
        </p:txBody>
      </p:sp>
    </p:spTree>
    <p:extLst>
      <p:ext uri="{BB962C8B-B14F-4D97-AF65-F5344CB8AC3E}">
        <p14:creationId xmlns:p14="http://schemas.microsoft.com/office/powerpoint/2010/main" val="1979093680"/>
      </p:ext>
    </p:extLst>
  </p:cSld>
  <p:clrMapOvr>
    <a:masterClrMapping/>
  </p:clrMapOvr>
  <p:transition spd="med">
    <p:randomBar dir="vert"/>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5ACB891B-C895-1549-93E8-4C2F5329292B}" type="slidenum">
              <a:rPr lang="en-US"/>
              <a:pPr>
                <a:defRPr/>
              </a:pPr>
              <a:t>‹#›</a:t>
            </a:fld>
            <a:endParaRPr lang="en-US"/>
          </a:p>
        </p:txBody>
      </p:sp>
    </p:spTree>
    <p:extLst>
      <p:ext uri="{BB962C8B-B14F-4D97-AF65-F5344CB8AC3E}">
        <p14:creationId xmlns:p14="http://schemas.microsoft.com/office/powerpoint/2010/main" val="892997047"/>
      </p:ext>
    </p:extLst>
  </p:cSld>
  <p:clrMapOvr>
    <a:masterClrMapping/>
  </p:clrMapOvr>
  <p:transition spd="med">
    <p:randomBar dir="vert"/>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TW" sz="1800" b="0" i="0" u="none" strike="noStrike" kern="1200" cap="none" spc="0" normalizeH="0" baseline="0" noProof="0">
              <a:ln>
                <a:noFill/>
              </a:ln>
              <a:solidFill>
                <a:srgbClr val="000000"/>
              </a:solidFill>
              <a:effectLst/>
              <a:uLnTx/>
              <a:uFillTx/>
              <a:latin typeface="Arial" pitchFamily="-112" charset="0"/>
              <a:ea typeface="+mn-ea"/>
              <a:cs typeface="+mn-cs"/>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TW" sz="1800" b="0" i="0" u="none" strike="noStrike" kern="1200" cap="none" spc="0" normalizeH="0" baseline="0" noProof="0">
              <a:ln>
                <a:noFill/>
              </a:ln>
              <a:solidFill>
                <a:srgbClr val="000000"/>
              </a:solidFill>
              <a:effectLst/>
              <a:uLnTx/>
              <a:uFillTx/>
              <a:latin typeface="Arial" pitchFamily="-112" charset="0"/>
              <a:ea typeface="+mn-ea"/>
              <a:cs typeface="+mn-cs"/>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E0387C0F-7843-C647-91B0-A48F65BEEBCC}" type="slidenum">
              <a:rPr kumimoji="0" lang="en-US" altLang="zh-TW" sz="1800" b="0" i="0" u="none" strike="noStrike" kern="1200" cap="none" spc="0" normalizeH="0" baseline="0" noProof="0">
                <a:ln>
                  <a:noFill/>
                </a:ln>
                <a:solidFill>
                  <a:srgbClr val="000000"/>
                </a:solidFill>
                <a:effectLst/>
                <a:uLnTx/>
                <a:uFillTx/>
                <a:latin typeface="Arial" charset="0"/>
                <a:ea typeface="新細明體" charset="0"/>
              </a:rPr>
              <a:pPr marL="0" marR="0" lvl="0" indent="0" algn="l" defTabSz="914400" rtl="0" eaLnBrk="0" fontAlgn="base" latinLnBrk="0" hangingPunct="0">
                <a:lnSpc>
                  <a:spcPct val="100000"/>
                </a:lnSpc>
                <a:spcBef>
                  <a:spcPct val="0"/>
                </a:spcBef>
                <a:spcAft>
                  <a:spcPct val="0"/>
                </a:spcAft>
                <a:buClrTx/>
                <a:buSzTx/>
                <a:buFontTx/>
                <a:buNone/>
                <a:tabLst/>
                <a:defRPr/>
              </a:pPr>
              <a:t>‹#›</a:t>
            </a:fld>
            <a:endParaRPr kumimoji="0" lang="en-US" altLang="zh-TW" sz="1800" b="0" i="0" u="none" strike="noStrike" kern="1200" cap="none" spc="0" normalizeH="0" baseline="0" noProof="0">
              <a:ln>
                <a:noFill/>
              </a:ln>
              <a:solidFill>
                <a:srgbClr val="000000"/>
              </a:solidFill>
              <a:effectLst/>
              <a:uLnTx/>
              <a:uFillTx/>
              <a:latin typeface="Arial" charset="0"/>
              <a:ea typeface="新細明體" charset="0"/>
            </a:endParaRPr>
          </a:p>
        </p:txBody>
      </p:sp>
    </p:spTree>
    <p:extLst>
      <p:ext uri="{BB962C8B-B14F-4D97-AF65-F5344CB8AC3E}">
        <p14:creationId xmlns:p14="http://schemas.microsoft.com/office/powerpoint/2010/main" val="268530082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p>
        </p:txBody>
      </p:sp>
      <p:sp>
        <p:nvSpPr>
          <p:cNvPr id="25" name="Rectangle 30"/>
          <p:cNvSpPr>
            <a:spLocks noGrp="1" noChangeArrowheads="1"/>
          </p:cNvSpPr>
          <p:nvPr>
            <p:ph type="ftr" sz="quarter" idx="11"/>
          </p:nvPr>
        </p:nvSpPr>
        <p:spPr/>
        <p:txBody>
          <a:bodyPr/>
          <a:lstStyle>
            <a:lvl1pPr>
              <a:defRPr/>
            </a:lvl1pPr>
          </a:lstStyle>
          <a:p>
            <a:pPr>
              <a:defRPr/>
            </a:pPr>
            <a:endParaRPr lang="en-US"/>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pPr>
                <a:defRPr/>
              </a:pPr>
              <a:t>‹#›</a:t>
            </a:fld>
            <a:endParaRPr lang="en-US"/>
          </a:p>
        </p:txBody>
      </p:sp>
    </p:spTree>
    <p:extLst>
      <p:ext uri="{BB962C8B-B14F-4D97-AF65-F5344CB8AC3E}">
        <p14:creationId xmlns:p14="http://schemas.microsoft.com/office/powerpoint/2010/main" val="340792115"/>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pPr>
                <a:defRPr/>
              </a:pPr>
              <a:t>‹#›</a:t>
            </a:fld>
            <a:endParaRPr lang="en-US"/>
          </a:p>
        </p:txBody>
      </p:sp>
    </p:spTree>
    <p:extLst>
      <p:ext uri="{BB962C8B-B14F-4D97-AF65-F5344CB8AC3E}">
        <p14:creationId xmlns:p14="http://schemas.microsoft.com/office/powerpoint/2010/main" val="417826654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pPr>
                <a:defRPr/>
              </a:pPr>
              <a:t>‹#›</a:t>
            </a:fld>
            <a:endParaRPr lang="en-US"/>
          </a:p>
        </p:txBody>
      </p:sp>
    </p:spTree>
    <p:extLst>
      <p:ext uri="{BB962C8B-B14F-4D97-AF65-F5344CB8AC3E}">
        <p14:creationId xmlns:p14="http://schemas.microsoft.com/office/powerpoint/2010/main" val="39680065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pPr>
                <a:defRPr/>
              </a:pPr>
              <a:t>‹#›</a:t>
            </a:fld>
            <a:endParaRPr lang="en-US"/>
          </a:p>
        </p:txBody>
      </p:sp>
    </p:spTree>
    <p:extLst>
      <p:ext uri="{BB962C8B-B14F-4D97-AF65-F5344CB8AC3E}">
        <p14:creationId xmlns:p14="http://schemas.microsoft.com/office/powerpoint/2010/main" val="2246258317"/>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p>
        </p:txBody>
      </p:sp>
      <p:sp>
        <p:nvSpPr>
          <p:cNvPr id="8" name="Rectangle 28"/>
          <p:cNvSpPr>
            <a:spLocks noGrp="1" noChangeArrowheads="1"/>
          </p:cNvSpPr>
          <p:nvPr>
            <p:ph type="ftr" sz="quarter" idx="11"/>
          </p:nvPr>
        </p:nvSpPr>
        <p:spPr>
          <a:ln/>
        </p:spPr>
        <p:txBody>
          <a:bodyPr/>
          <a:lstStyle>
            <a:lvl1pPr>
              <a:defRPr/>
            </a:lvl1pPr>
          </a:lstStyle>
          <a:p>
            <a:pPr>
              <a:defRPr/>
            </a:pPr>
            <a:endParaRPr lang="en-US"/>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pPr>
                <a:defRPr/>
              </a:pPr>
              <a:t>‹#›</a:t>
            </a:fld>
            <a:endParaRPr lang="en-US"/>
          </a:p>
        </p:txBody>
      </p:sp>
    </p:spTree>
    <p:extLst>
      <p:ext uri="{BB962C8B-B14F-4D97-AF65-F5344CB8AC3E}">
        <p14:creationId xmlns:p14="http://schemas.microsoft.com/office/powerpoint/2010/main" val="416002918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p>
        </p:txBody>
      </p:sp>
      <p:sp>
        <p:nvSpPr>
          <p:cNvPr id="4" name="Rectangle 28"/>
          <p:cNvSpPr>
            <a:spLocks noGrp="1" noChangeArrowheads="1"/>
          </p:cNvSpPr>
          <p:nvPr>
            <p:ph type="ftr" sz="quarter" idx="11"/>
          </p:nvPr>
        </p:nvSpPr>
        <p:spPr>
          <a:ln/>
        </p:spPr>
        <p:txBody>
          <a:bodyPr/>
          <a:lstStyle>
            <a:lvl1pPr>
              <a:defRPr/>
            </a:lvl1pPr>
          </a:lstStyle>
          <a:p>
            <a:pPr>
              <a:defRPr/>
            </a:pPr>
            <a:endParaRPr lang="en-US"/>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pPr>
                <a:defRPr/>
              </a:pPr>
              <a:t>‹#›</a:t>
            </a:fld>
            <a:endParaRPr lang="en-US"/>
          </a:p>
        </p:txBody>
      </p:sp>
    </p:spTree>
    <p:extLst>
      <p:ext uri="{BB962C8B-B14F-4D97-AF65-F5344CB8AC3E}">
        <p14:creationId xmlns:p14="http://schemas.microsoft.com/office/powerpoint/2010/main" val="2564734018"/>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p>
        </p:txBody>
      </p:sp>
      <p:sp>
        <p:nvSpPr>
          <p:cNvPr id="3" name="Rectangle 28"/>
          <p:cNvSpPr>
            <a:spLocks noGrp="1" noChangeArrowheads="1"/>
          </p:cNvSpPr>
          <p:nvPr>
            <p:ph type="ftr" sz="quarter" idx="11"/>
          </p:nvPr>
        </p:nvSpPr>
        <p:spPr>
          <a:ln/>
        </p:spPr>
        <p:txBody>
          <a:bodyPr/>
          <a:lstStyle>
            <a:lvl1pPr>
              <a:defRPr/>
            </a:lvl1pPr>
          </a:lstStyle>
          <a:p>
            <a:pPr>
              <a:defRPr/>
            </a:pPr>
            <a:endParaRPr lang="en-US"/>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pPr>
                <a:defRPr/>
              </a:pPr>
              <a:t>‹#›</a:t>
            </a:fld>
            <a:endParaRPr lang="en-US"/>
          </a:p>
        </p:txBody>
      </p:sp>
    </p:spTree>
    <p:extLst>
      <p:ext uri="{BB962C8B-B14F-4D97-AF65-F5344CB8AC3E}">
        <p14:creationId xmlns:p14="http://schemas.microsoft.com/office/powerpoint/2010/main" val="191757577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ftr" sz="quarter" idx="10"/>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1"/>
          </p:nvPr>
        </p:nvSpPr>
        <p:spPr>
          <a:ln/>
        </p:spPr>
        <p:txBody>
          <a:bodyPr/>
          <a:lstStyle>
            <a:lvl1pPr>
              <a:defRPr/>
            </a:lvl1pPr>
          </a:lstStyle>
          <a:p>
            <a:pPr>
              <a:defRPr/>
            </a:pPr>
            <a:fld id="{7ECDED12-3CA0-574C-A716-A68E2508CE20}" type="slidenum">
              <a:rPr lang="en-US"/>
              <a:pPr>
                <a:defRPr/>
              </a:pPr>
              <a:t>‹#›</a:t>
            </a:fld>
            <a:endParaRPr lang="en-US"/>
          </a:p>
        </p:txBody>
      </p:sp>
      <p:sp>
        <p:nvSpPr>
          <p:cNvPr id="6" name="Rectangle 104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6922881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pPr>
                <a:defRPr/>
              </a:pPr>
              <a:t>‹#›</a:t>
            </a:fld>
            <a:endParaRPr lang="en-US"/>
          </a:p>
        </p:txBody>
      </p:sp>
    </p:spTree>
    <p:extLst>
      <p:ext uri="{BB962C8B-B14F-4D97-AF65-F5344CB8AC3E}">
        <p14:creationId xmlns:p14="http://schemas.microsoft.com/office/powerpoint/2010/main" val="2816655424"/>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pPr>
                <a:defRPr/>
              </a:pPr>
              <a:t>‹#›</a:t>
            </a:fld>
            <a:endParaRPr lang="en-US"/>
          </a:p>
        </p:txBody>
      </p:sp>
    </p:spTree>
    <p:extLst>
      <p:ext uri="{BB962C8B-B14F-4D97-AF65-F5344CB8AC3E}">
        <p14:creationId xmlns:p14="http://schemas.microsoft.com/office/powerpoint/2010/main" val="3995763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pPr>
                <a:defRPr/>
              </a:pPr>
              <a:t>‹#›</a:t>
            </a:fld>
            <a:endParaRPr lang="en-US"/>
          </a:p>
        </p:txBody>
      </p:sp>
    </p:spTree>
    <p:extLst>
      <p:ext uri="{BB962C8B-B14F-4D97-AF65-F5344CB8AC3E}">
        <p14:creationId xmlns:p14="http://schemas.microsoft.com/office/powerpoint/2010/main" val="2784119867"/>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pPr>
                <a:defRPr/>
              </a:pPr>
              <a:t>‹#›</a:t>
            </a:fld>
            <a:endParaRPr lang="en-US"/>
          </a:p>
        </p:txBody>
      </p:sp>
    </p:spTree>
    <p:extLst>
      <p:ext uri="{BB962C8B-B14F-4D97-AF65-F5344CB8AC3E}">
        <p14:creationId xmlns:p14="http://schemas.microsoft.com/office/powerpoint/2010/main" val="310351253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pPr>
                <a:defRPr/>
              </a:pPr>
              <a:t>‹#›</a:t>
            </a:fld>
            <a:endParaRPr lang="en-US"/>
          </a:p>
        </p:txBody>
      </p:sp>
    </p:spTree>
    <p:extLst>
      <p:ext uri="{BB962C8B-B14F-4D97-AF65-F5344CB8AC3E}">
        <p14:creationId xmlns:p14="http://schemas.microsoft.com/office/powerpoint/2010/main" val="335326031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p:txBody>
          <a:bodyPr/>
          <a:lstStyle>
            <a:lvl1pPr>
              <a:defRPr/>
            </a:lvl1pPr>
          </a:lstStyle>
          <a:p>
            <a:pPr>
              <a:defRPr/>
            </a:pPr>
            <a:endParaRPr lang="en-US"/>
          </a:p>
        </p:txBody>
      </p:sp>
      <p:sp>
        <p:nvSpPr>
          <p:cNvPr id="3" name="Rectangle 3"/>
          <p:cNvSpPr>
            <a:spLocks noGrp="1" noChangeArrowheads="1"/>
          </p:cNvSpPr>
          <p:nvPr>
            <p:ph type="sldNum" sz="quarter" idx="11"/>
          </p:nvPr>
        </p:nvSpPr>
        <p:spPr/>
        <p:txBody>
          <a:bodyPr/>
          <a:lstStyle>
            <a:lvl1pPr>
              <a:defRPr/>
            </a:lvl1pPr>
          </a:lstStyle>
          <a:p>
            <a:pPr>
              <a:defRPr/>
            </a:pPr>
            <a:fld id="{C427B834-6D06-5743-B95C-29C3407208A2}" type="slidenum">
              <a:rPr lang="en-US"/>
              <a:pPr>
                <a:defRPr/>
              </a:pPr>
              <a:t>‹#›</a:t>
            </a:fld>
            <a:endParaRPr lang="en-US"/>
          </a:p>
        </p:txBody>
      </p:sp>
      <p:sp>
        <p:nvSpPr>
          <p:cNvPr id="4"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278867843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4035244812"/>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230885446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267613866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91120784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ftr" sz="quarter" idx="10"/>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1"/>
          </p:nvPr>
        </p:nvSpPr>
        <p:spPr>
          <a:ln/>
        </p:spPr>
        <p:txBody>
          <a:bodyPr/>
          <a:lstStyle>
            <a:lvl1pPr>
              <a:defRPr/>
            </a:lvl1pPr>
          </a:lstStyle>
          <a:p>
            <a:pPr>
              <a:defRPr/>
            </a:pPr>
            <a:fld id="{C57E8C67-35D1-E246-A431-E6B7545616B4}" type="slidenum">
              <a:rPr lang="en-US"/>
              <a:pPr>
                <a:defRPr/>
              </a:pPr>
              <a:t>‹#›</a:t>
            </a:fld>
            <a:endParaRPr lang="en-US"/>
          </a:p>
        </p:txBody>
      </p:sp>
      <p:sp>
        <p:nvSpPr>
          <p:cNvPr id="6" name="Rectangle 104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2576512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308881363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251331439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396123556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3291277803"/>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384820670"/>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308864366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152807104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F33E51FC-5C1C-D841-98AD-43EA501022D1}" type="slidenum">
              <a:rPr lang="en-US"/>
              <a:pPr>
                <a:defRPr/>
              </a:pPr>
              <a:t>‹#›</a:t>
            </a:fld>
            <a:endParaRPr lang="en-US"/>
          </a:p>
        </p:txBody>
      </p:sp>
    </p:spTree>
    <p:extLst>
      <p:ext uri="{BB962C8B-B14F-4D97-AF65-F5344CB8AC3E}">
        <p14:creationId xmlns:p14="http://schemas.microsoft.com/office/powerpoint/2010/main" val="125389324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D13178A-C38F-E94B-B9BE-51FA483AAADB}" type="slidenum">
              <a:rPr lang="en-GB"/>
              <a:pPr>
                <a:defRPr/>
              </a:pPr>
              <a:t>‹#›</a:t>
            </a:fld>
            <a:endParaRPr lang="en-GB"/>
          </a:p>
        </p:txBody>
      </p:sp>
    </p:spTree>
    <p:extLst>
      <p:ext uri="{BB962C8B-B14F-4D97-AF65-F5344CB8AC3E}">
        <p14:creationId xmlns:p14="http://schemas.microsoft.com/office/powerpoint/2010/main" val="3964589222"/>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6C48899-49F2-0744-8BF4-494F13616380}" type="slidenum">
              <a:rPr lang="en-GB"/>
              <a:pPr>
                <a:defRPr/>
              </a:pPr>
              <a:t>‹#›</a:t>
            </a:fld>
            <a:endParaRPr lang="en-GB"/>
          </a:p>
        </p:txBody>
      </p:sp>
    </p:spTree>
    <p:extLst>
      <p:ext uri="{BB962C8B-B14F-4D97-AF65-F5344CB8AC3E}">
        <p14:creationId xmlns:p14="http://schemas.microsoft.com/office/powerpoint/2010/main" val="40309149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66AB3D0-AF3E-D846-8A8C-CDBF203EE3C2}" type="slidenum">
              <a:rPr lang="en-US"/>
              <a:pPr>
                <a:defRPr/>
              </a:pPr>
              <a:t>‹#›</a:t>
            </a:fld>
            <a:endParaRPr lang="en-US"/>
          </a:p>
        </p:txBody>
      </p:sp>
    </p:spTree>
    <p:extLst>
      <p:ext uri="{BB962C8B-B14F-4D97-AF65-F5344CB8AC3E}">
        <p14:creationId xmlns:p14="http://schemas.microsoft.com/office/powerpoint/2010/main" val="243812522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4BCCB459-581F-884A-90DC-428D547B82F8}" type="slidenum">
              <a:rPr lang="en-GB"/>
              <a:pPr>
                <a:defRPr/>
              </a:pPr>
              <a:t>‹#›</a:t>
            </a:fld>
            <a:endParaRPr lang="en-GB"/>
          </a:p>
        </p:txBody>
      </p:sp>
    </p:spTree>
    <p:extLst>
      <p:ext uri="{BB962C8B-B14F-4D97-AF65-F5344CB8AC3E}">
        <p14:creationId xmlns:p14="http://schemas.microsoft.com/office/powerpoint/2010/main" val="1853938904"/>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6AB37C8F-7217-FB4C-B743-83E80BB66EE2}" type="slidenum">
              <a:rPr lang="en-GB"/>
              <a:pPr>
                <a:defRPr/>
              </a:pPr>
              <a:t>‹#›</a:t>
            </a:fld>
            <a:endParaRPr lang="en-GB"/>
          </a:p>
        </p:txBody>
      </p:sp>
    </p:spTree>
    <p:extLst>
      <p:ext uri="{BB962C8B-B14F-4D97-AF65-F5344CB8AC3E}">
        <p14:creationId xmlns:p14="http://schemas.microsoft.com/office/powerpoint/2010/main" val="1368130015"/>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F1DCA293-9B98-5145-97ED-BAE613F150B2}" type="slidenum">
              <a:rPr lang="en-GB"/>
              <a:pPr>
                <a:defRPr/>
              </a:pPr>
              <a:t>‹#›</a:t>
            </a:fld>
            <a:endParaRPr lang="en-GB"/>
          </a:p>
        </p:txBody>
      </p:sp>
    </p:spTree>
    <p:extLst>
      <p:ext uri="{BB962C8B-B14F-4D97-AF65-F5344CB8AC3E}">
        <p14:creationId xmlns:p14="http://schemas.microsoft.com/office/powerpoint/2010/main" val="1898180942"/>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24ECC177-D8BE-FA49-961D-6DF728EEB157}" type="slidenum">
              <a:rPr lang="en-GB"/>
              <a:pPr>
                <a:defRPr/>
              </a:pPr>
              <a:t>‹#›</a:t>
            </a:fld>
            <a:endParaRPr lang="en-GB"/>
          </a:p>
        </p:txBody>
      </p:sp>
    </p:spTree>
    <p:extLst>
      <p:ext uri="{BB962C8B-B14F-4D97-AF65-F5344CB8AC3E}">
        <p14:creationId xmlns:p14="http://schemas.microsoft.com/office/powerpoint/2010/main" val="472054242"/>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7145516D-E399-F04D-A3CC-546CA79BF3D4}" type="slidenum">
              <a:rPr lang="en-GB"/>
              <a:pPr>
                <a:defRPr/>
              </a:pPr>
              <a:t>‹#›</a:t>
            </a:fld>
            <a:endParaRPr lang="en-GB"/>
          </a:p>
        </p:txBody>
      </p:sp>
    </p:spTree>
    <p:extLst>
      <p:ext uri="{BB962C8B-B14F-4D97-AF65-F5344CB8AC3E}">
        <p14:creationId xmlns:p14="http://schemas.microsoft.com/office/powerpoint/2010/main" val="2072326178"/>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5710D790-1BCF-604B-AF18-FF1316C39A07}" type="slidenum">
              <a:rPr lang="en-GB"/>
              <a:pPr>
                <a:defRPr/>
              </a:pPr>
              <a:t>‹#›</a:t>
            </a:fld>
            <a:endParaRPr lang="en-GB"/>
          </a:p>
        </p:txBody>
      </p:sp>
    </p:spTree>
    <p:extLst>
      <p:ext uri="{BB962C8B-B14F-4D97-AF65-F5344CB8AC3E}">
        <p14:creationId xmlns:p14="http://schemas.microsoft.com/office/powerpoint/2010/main" val="1896314860"/>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4BA47FB7-15EF-D84D-930B-A2D7E178E23B}" type="slidenum">
              <a:rPr lang="en-GB"/>
              <a:pPr>
                <a:defRPr/>
              </a:pPr>
              <a:t>‹#›</a:t>
            </a:fld>
            <a:endParaRPr lang="en-GB"/>
          </a:p>
        </p:txBody>
      </p:sp>
    </p:spTree>
    <p:extLst>
      <p:ext uri="{BB962C8B-B14F-4D97-AF65-F5344CB8AC3E}">
        <p14:creationId xmlns:p14="http://schemas.microsoft.com/office/powerpoint/2010/main" val="223107661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6606732E-642F-E543-A4E2-95AFB5124943}" type="slidenum">
              <a:rPr lang="en-GB"/>
              <a:pPr>
                <a:defRPr/>
              </a:pPr>
              <a:t>‹#›</a:t>
            </a:fld>
            <a:endParaRPr lang="en-GB"/>
          </a:p>
        </p:txBody>
      </p:sp>
    </p:spTree>
    <p:extLst>
      <p:ext uri="{BB962C8B-B14F-4D97-AF65-F5344CB8AC3E}">
        <p14:creationId xmlns:p14="http://schemas.microsoft.com/office/powerpoint/2010/main" val="408015444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807A517-ADF2-9545-97FB-89301DBF01A6}" type="slidenum">
              <a:rPr lang="en-GB"/>
              <a:pPr>
                <a:defRPr/>
              </a:pPr>
              <a:t>‹#›</a:t>
            </a:fld>
            <a:endParaRPr lang="en-GB"/>
          </a:p>
        </p:txBody>
      </p:sp>
    </p:spTree>
    <p:extLst>
      <p:ext uri="{BB962C8B-B14F-4D97-AF65-F5344CB8AC3E}">
        <p14:creationId xmlns:p14="http://schemas.microsoft.com/office/powerpoint/2010/main" val="95998154"/>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92E87578-32BF-1E43-9C51-DD246B6BD30D}" type="slidenum">
              <a:rPr lang="en-GB"/>
              <a:pPr>
                <a:defRPr/>
              </a:pPr>
              <a:t>‹#›</a:t>
            </a:fld>
            <a:endParaRPr lang="en-GB"/>
          </a:p>
        </p:txBody>
      </p:sp>
    </p:spTree>
    <p:extLst>
      <p:ext uri="{BB962C8B-B14F-4D97-AF65-F5344CB8AC3E}">
        <p14:creationId xmlns:p14="http://schemas.microsoft.com/office/powerpoint/2010/main" val="12829329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1992647457"/>
      </p:ext>
    </p:extLst>
  </p:cSld>
  <p:clrMapOvr>
    <a:masterClrMapping/>
  </p:clrMapOvr>
  <p:transition spd="med">
    <p:zoom dir="in"/>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186D4012-FE4E-4E4B-AA3B-DF87941B197F}" type="slidenum">
              <a:rPr lang="en-GB"/>
              <a:pPr>
                <a:defRPr/>
              </a:pPr>
              <a:t>‹#›</a:t>
            </a:fld>
            <a:endParaRPr lang="en-GB"/>
          </a:p>
        </p:txBody>
      </p:sp>
    </p:spTree>
    <p:extLst>
      <p:ext uri="{BB962C8B-B14F-4D97-AF65-F5344CB8AC3E}">
        <p14:creationId xmlns:p14="http://schemas.microsoft.com/office/powerpoint/2010/main" val="547316768"/>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B7829EC4-45C7-6740-A8A0-3EC5A9BC321B}" type="slidenum">
              <a:rPr lang="en-GB"/>
              <a:pPr>
                <a:defRPr/>
              </a:pPr>
              <a:t>‹#›</a:t>
            </a:fld>
            <a:endParaRPr lang="en-GB"/>
          </a:p>
        </p:txBody>
      </p:sp>
    </p:spTree>
    <p:extLst>
      <p:ext uri="{BB962C8B-B14F-4D97-AF65-F5344CB8AC3E}">
        <p14:creationId xmlns:p14="http://schemas.microsoft.com/office/powerpoint/2010/main" val="1222435148"/>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2D186598-1AE1-774E-8971-8C17B2894656}" type="slidenum">
              <a:rPr lang="en-GB"/>
              <a:pPr>
                <a:defRPr/>
              </a:pPr>
              <a:t>‹#›</a:t>
            </a:fld>
            <a:endParaRPr lang="en-GB"/>
          </a:p>
        </p:txBody>
      </p:sp>
    </p:spTree>
    <p:extLst>
      <p:ext uri="{BB962C8B-B14F-4D97-AF65-F5344CB8AC3E}">
        <p14:creationId xmlns:p14="http://schemas.microsoft.com/office/powerpoint/2010/main" val="1147571060"/>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EF38E4C2-FD74-3A48-9E72-BB9ABAD1D16B}" type="slidenum">
              <a:rPr lang="en-GB"/>
              <a:pPr>
                <a:defRPr/>
              </a:pPr>
              <a:t>‹#›</a:t>
            </a:fld>
            <a:endParaRPr lang="en-GB"/>
          </a:p>
        </p:txBody>
      </p:sp>
    </p:spTree>
    <p:extLst>
      <p:ext uri="{BB962C8B-B14F-4D97-AF65-F5344CB8AC3E}">
        <p14:creationId xmlns:p14="http://schemas.microsoft.com/office/powerpoint/2010/main" val="120120169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DF7B5088-8C5B-7744-976F-459B9E84F833}" type="slidenum">
              <a:rPr lang="en-GB"/>
              <a:pPr>
                <a:defRPr/>
              </a:pPr>
              <a:t>‹#›</a:t>
            </a:fld>
            <a:endParaRPr lang="en-GB"/>
          </a:p>
        </p:txBody>
      </p:sp>
    </p:spTree>
    <p:extLst>
      <p:ext uri="{BB962C8B-B14F-4D97-AF65-F5344CB8AC3E}">
        <p14:creationId xmlns:p14="http://schemas.microsoft.com/office/powerpoint/2010/main" val="1644692861"/>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3940BC0F-F3B1-E149-AAEF-781553A9B51E}" type="slidenum">
              <a:rPr lang="en-GB"/>
              <a:pPr>
                <a:defRPr/>
              </a:pPr>
              <a:t>‹#›</a:t>
            </a:fld>
            <a:endParaRPr lang="en-GB"/>
          </a:p>
        </p:txBody>
      </p:sp>
    </p:spTree>
    <p:extLst>
      <p:ext uri="{BB962C8B-B14F-4D97-AF65-F5344CB8AC3E}">
        <p14:creationId xmlns:p14="http://schemas.microsoft.com/office/powerpoint/2010/main" val="68200758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96DFCF23-203C-0545-AB6A-B4D79405E9A2}" type="slidenum">
              <a:rPr lang="en-GB"/>
              <a:pPr>
                <a:defRPr/>
              </a:pPr>
              <a:t>‹#›</a:t>
            </a:fld>
            <a:endParaRPr lang="en-GB"/>
          </a:p>
        </p:txBody>
      </p:sp>
    </p:spTree>
    <p:extLst>
      <p:ext uri="{BB962C8B-B14F-4D97-AF65-F5344CB8AC3E}">
        <p14:creationId xmlns:p14="http://schemas.microsoft.com/office/powerpoint/2010/main" val="218730429"/>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058396F-9F94-474D-9055-291E7281496B}" type="slidenum">
              <a:rPr lang="en-GB"/>
              <a:pPr>
                <a:defRPr/>
              </a:pPr>
              <a:t>‹#›</a:t>
            </a:fld>
            <a:endParaRPr lang="en-GB"/>
          </a:p>
        </p:txBody>
      </p:sp>
    </p:spTree>
    <p:extLst>
      <p:ext uri="{BB962C8B-B14F-4D97-AF65-F5344CB8AC3E}">
        <p14:creationId xmlns:p14="http://schemas.microsoft.com/office/powerpoint/2010/main" val="395107907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F92171A-AC73-5C40-AF07-4C9F05898CF5}" type="slidenum">
              <a:rPr lang="en-GB"/>
              <a:pPr>
                <a:defRPr/>
              </a:pPr>
              <a:t>‹#›</a:t>
            </a:fld>
            <a:endParaRPr lang="en-GB"/>
          </a:p>
        </p:txBody>
      </p:sp>
    </p:spTree>
    <p:extLst>
      <p:ext uri="{BB962C8B-B14F-4D97-AF65-F5344CB8AC3E}">
        <p14:creationId xmlns:p14="http://schemas.microsoft.com/office/powerpoint/2010/main" val="1968937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4050293-C44F-6541-BF08-E76F5A926706}" type="slidenum">
              <a:rPr lang="en-GB"/>
              <a:pPr>
                <a:defRPr/>
              </a:pPr>
              <a:t>‹#›</a:t>
            </a:fld>
            <a:endParaRPr lang="en-GB"/>
          </a:p>
        </p:txBody>
      </p:sp>
    </p:spTree>
    <p:extLst>
      <p:ext uri="{BB962C8B-B14F-4D97-AF65-F5344CB8AC3E}">
        <p14:creationId xmlns:p14="http://schemas.microsoft.com/office/powerpoint/2010/main" val="13736470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0E3D035-C011-7A4C-960F-66E83D8EC7C4}" type="slidenum">
              <a:rPr lang="en-US"/>
              <a:pPr>
                <a:defRPr/>
              </a:pPr>
              <a:t>‹#›</a:t>
            </a:fld>
            <a:endParaRPr lang="en-US"/>
          </a:p>
        </p:txBody>
      </p:sp>
    </p:spTree>
    <p:extLst>
      <p:ext uri="{BB962C8B-B14F-4D97-AF65-F5344CB8AC3E}">
        <p14:creationId xmlns:p14="http://schemas.microsoft.com/office/powerpoint/2010/main" val="170416446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40E3EC-F814-D649-91C9-813881D120C9}" type="datetime1">
              <a:rPr lang="en-US"/>
              <a:pPr>
                <a:defRPr/>
              </a:pPr>
              <a:t>3/25/24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4B2106E2-D369-BA49-B27A-5C884071BB2A}" type="slidenum">
              <a:rPr lang="en-US"/>
              <a:pPr>
                <a:defRPr/>
              </a:pPr>
              <a:t>‹#›</a:t>
            </a:fld>
            <a:endParaRPr lang="en-US"/>
          </a:p>
        </p:txBody>
      </p:sp>
    </p:spTree>
    <p:extLst>
      <p:ext uri="{BB962C8B-B14F-4D97-AF65-F5344CB8AC3E}">
        <p14:creationId xmlns:p14="http://schemas.microsoft.com/office/powerpoint/2010/main" val="1150740627"/>
      </p:ext>
    </p:extLst>
  </p:cSld>
  <p:clrMapOvr>
    <a:overrideClrMapping bg1="lt1" tx1="dk1" bg2="lt2" tx2="dk2" accent1="accent1" accent2="accent2" accent3="accent3" accent4="accent4" accent5="accent5" accent6="accent6" hlink="hlink" folHlink="folHlink"/>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F5715FB-6219-6046-A2F8-5C17559937D6}" type="slidenum">
              <a:rPr lang="en-US"/>
              <a:pPr>
                <a:defRPr/>
              </a:pPr>
              <a:t>‹#›</a:t>
            </a:fld>
            <a:endParaRPr lang="en-US"/>
          </a:p>
        </p:txBody>
      </p:sp>
    </p:spTree>
    <p:extLst>
      <p:ext uri="{BB962C8B-B14F-4D97-AF65-F5344CB8AC3E}">
        <p14:creationId xmlns:p14="http://schemas.microsoft.com/office/powerpoint/2010/main" val="130067215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F760A1A-C0FF-2B4D-9B6A-5D08E6CBAF5A}" type="slidenum">
              <a:rPr lang="en-US"/>
              <a:pPr>
                <a:defRPr/>
              </a:pPr>
              <a:t>‹#›</a:t>
            </a:fld>
            <a:endParaRPr lang="en-US"/>
          </a:p>
        </p:txBody>
      </p:sp>
    </p:spTree>
    <p:extLst>
      <p:ext uri="{BB962C8B-B14F-4D97-AF65-F5344CB8AC3E}">
        <p14:creationId xmlns:p14="http://schemas.microsoft.com/office/powerpoint/2010/main" val="176745894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0159CB8-8B6C-D145-A12D-45F6B8F0457B}" type="slidenum">
              <a:rPr lang="en-US"/>
              <a:pPr>
                <a:defRPr/>
              </a:pPr>
              <a:t>‹#›</a:t>
            </a:fld>
            <a:endParaRPr lang="en-US"/>
          </a:p>
        </p:txBody>
      </p:sp>
    </p:spTree>
    <p:extLst>
      <p:ext uri="{BB962C8B-B14F-4D97-AF65-F5344CB8AC3E}">
        <p14:creationId xmlns:p14="http://schemas.microsoft.com/office/powerpoint/2010/main" val="4282237666"/>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B897066-ED7B-A44B-A1AD-7C6EC359C670}" type="slidenum">
              <a:rPr lang="en-US"/>
              <a:pPr>
                <a:defRPr/>
              </a:pPr>
              <a:t>‹#›</a:t>
            </a:fld>
            <a:endParaRPr lang="en-US"/>
          </a:p>
        </p:txBody>
      </p:sp>
    </p:spTree>
    <p:extLst>
      <p:ext uri="{BB962C8B-B14F-4D97-AF65-F5344CB8AC3E}">
        <p14:creationId xmlns:p14="http://schemas.microsoft.com/office/powerpoint/2010/main" val="2963004296"/>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1B5581E-6A22-9241-BDF7-ED810D5FCF0F}" type="slidenum">
              <a:rPr lang="en-US"/>
              <a:pPr>
                <a:defRPr/>
              </a:pPr>
              <a:t>‹#›</a:t>
            </a:fld>
            <a:endParaRPr lang="en-US"/>
          </a:p>
        </p:txBody>
      </p:sp>
    </p:spTree>
    <p:extLst>
      <p:ext uri="{BB962C8B-B14F-4D97-AF65-F5344CB8AC3E}">
        <p14:creationId xmlns:p14="http://schemas.microsoft.com/office/powerpoint/2010/main" val="142739272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B73E28D-8677-E047-8FFB-A1A205B29FF1}" type="slidenum">
              <a:rPr lang="en-US"/>
              <a:pPr>
                <a:defRPr/>
              </a:pPr>
              <a:t>‹#›</a:t>
            </a:fld>
            <a:endParaRPr lang="en-US"/>
          </a:p>
        </p:txBody>
      </p:sp>
    </p:spTree>
    <p:extLst>
      <p:ext uri="{BB962C8B-B14F-4D97-AF65-F5344CB8AC3E}">
        <p14:creationId xmlns:p14="http://schemas.microsoft.com/office/powerpoint/2010/main" val="1745978076"/>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895EA92-280E-4640-9C81-D6E806BFE11D}" type="slidenum">
              <a:rPr lang="en-US"/>
              <a:pPr>
                <a:defRPr/>
              </a:pPr>
              <a:t>‹#›</a:t>
            </a:fld>
            <a:endParaRPr lang="en-US"/>
          </a:p>
        </p:txBody>
      </p:sp>
    </p:spTree>
    <p:extLst>
      <p:ext uri="{BB962C8B-B14F-4D97-AF65-F5344CB8AC3E}">
        <p14:creationId xmlns:p14="http://schemas.microsoft.com/office/powerpoint/2010/main" val="1230965079"/>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3B7AECD-6D58-444A-9932-85E9533CC520}" type="slidenum">
              <a:rPr lang="en-US"/>
              <a:pPr>
                <a:defRPr/>
              </a:pPr>
              <a:t>‹#›</a:t>
            </a:fld>
            <a:endParaRPr lang="en-US"/>
          </a:p>
        </p:txBody>
      </p:sp>
    </p:spTree>
    <p:extLst>
      <p:ext uri="{BB962C8B-B14F-4D97-AF65-F5344CB8AC3E}">
        <p14:creationId xmlns:p14="http://schemas.microsoft.com/office/powerpoint/2010/main" val="1298633788"/>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2A9FFE-629A-E34D-A3C9-7E628E57837A}" type="slidenum">
              <a:rPr lang="en-US"/>
              <a:pPr>
                <a:defRPr/>
              </a:pPr>
              <a:t>‹#›</a:t>
            </a:fld>
            <a:endParaRPr lang="en-US"/>
          </a:p>
        </p:txBody>
      </p:sp>
    </p:spTree>
    <p:extLst>
      <p:ext uri="{BB962C8B-B14F-4D97-AF65-F5344CB8AC3E}">
        <p14:creationId xmlns:p14="http://schemas.microsoft.com/office/powerpoint/2010/main" val="191629218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F9938F3-15E0-CD43-A65D-E9FD88D88381}" type="slidenum">
              <a:rPr lang="en-US"/>
              <a:pPr>
                <a:defRPr/>
              </a:pPr>
              <a:t>‹#›</a:t>
            </a:fld>
            <a:endParaRPr lang="en-US"/>
          </a:p>
        </p:txBody>
      </p:sp>
    </p:spTree>
    <p:extLst>
      <p:ext uri="{BB962C8B-B14F-4D97-AF65-F5344CB8AC3E}">
        <p14:creationId xmlns:p14="http://schemas.microsoft.com/office/powerpoint/2010/main" val="171184716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99E229BE-5C4E-8B47-8EA3-96957514AED7}" type="datetime1">
              <a:rPr lang="en-US"/>
              <a:pPr>
                <a:defRPr/>
              </a:pPr>
              <a:t>3/25/24</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9A244659-0E72-2640-A0D6-7632298B18A5}" type="slidenum">
              <a:rPr lang="en-US"/>
              <a:pPr>
                <a:defRPr/>
              </a:pPr>
              <a:t>‹#›</a:t>
            </a:fld>
            <a:endParaRPr lang="en-US"/>
          </a:p>
        </p:txBody>
      </p:sp>
    </p:spTree>
    <p:extLst>
      <p:ext uri="{BB962C8B-B14F-4D97-AF65-F5344CB8AC3E}">
        <p14:creationId xmlns:p14="http://schemas.microsoft.com/office/powerpoint/2010/main" val="3182776485"/>
      </p:ext>
    </p:extLst>
  </p:cSld>
  <p:clrMapOvr>
    <a:overrideClrMapping bg1="lt1" tx1="dk1" bg2="lt2" tx2="dk2" accent1="accent1" accent2="accent2" accent3="accent3" accent4="accent4" accent5="accent5" accent6="accent6" hlink="hlink" folHlink="folHlink"/>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FF5C523-8E6C-704C-82EC-C7A3E42FDAAF}" type="slidenum">
              <a:rPr lang="en-US"/>
              <a:pPr>
                <a:defRPr/>
              </a:pPr>
              <a:t>‹#›</a:t>
            </a:fld>
            <a:endParaRPr lang="en-US"/>
          </a:p>
        </p:txBody>
      </p:sp>
    </p:spTree>
    <p:extLst>
      <p:ext uri="{BB962C8B-B14F-4D97-AF65-F5344CB8AC3E}">
        <p14:creationId xmlns:p14="http://schemas.microsoft.com/office/powerpoint/2010/main" val="2199429375"/>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2327107-1F69-D34B-A185-E099309DFB4A}" type="slidenum">
              <a:rPr lang="en-US"/>
              <a:pPr>
                <a:defRPr/>
              </a:pPr>
              <a:t>‹#›</a:t>
            </a:fld>
            <a:endParaRPr lang="en-US"/>
          </a:p>
        </p:txBody>
      </p:sp>
    </p:spTree>
    <p:extLst>
      <p:ext uri="{BB962C8B-B14F-4D97-AF65-F5344CB8AC3E}">
        <p14:creationId xmlns:p14="http://schemas.microsoft.com/office/powerpoint/2010/main" val="224868420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69351E6A-D11F-6141-906B-A3EC84E83A8C}" type="slidenum">
              <a:rPr lang="en-US"/>
              <a:pPr>
                <a:defRPr/>
              </a:pPr>
              <a:t>‹#›</a:t>
            </a:fld>
            <a:endParaRPr lang="en-US"/>
          </a:p>
        </p:txBody>
      </p:sp>
    </p:spTree>
    <p:extLst>
      <p:ext uri="{BB962C8B-B14F-4D97-AF65-F5344CB8AC3E}">
        <p14:creationId xmlns:p14="http://schemas.microsoft.com/office/powerpoint/2010/main" val="27435554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E37BF41E-CC4B-2941-ABAB-7F0577907224}" type="datetime1">
              <a:rPr lang="en-US"/>
              <a:pPr>
                <a:defRPr/>
              </a:pPr>
              <a:t>3/25/24</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C423B1B7-15CC-4349-809C-A4DC5BF59F25}" type="slidenum">
              <a:rPr lang="en-US"/>
              <a:pPr>
                <a:defRPr/>
              </a:pPr>
              <a:t>‹#›</a:t>
            </a:fld>
            <a:endParaRPr lang="en-US"/>
          </a:p>
        </p:txBody>
      </p:sp>
    </p:spTree>
    <p:extLst>
      <p:ext uri="{BB962C8B-B14F-4D97-AF65-F5344CB8AC3E}">
        <p14:creationId xmlns:p14="http://schemas.microsoft.com/office/powerpoint/2010/main" val="242948340"/>
      </p:ext>
    </p:extLst>
  </p:cSld>
  <p:clrMapOvr>
    <a:overrideClrMapping bg1="lt1" tx1="dk1" bg2="lt2" tx2="dk2" accent1="accent1" accent2="accent2" accent3="accent3" accent4="accent4" accent5="accent5" accent6="accent6" hlink="hlink" folHlink="folHlink"/>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A3846CEF-99E0-D74C-83AA-C613584859D3}" type="datetime1">
              <a:rPr lang="en-US"/>
              <a:pPr>
                <a:defRPr/>
              </a:pPr>
              <a:t>3/25/24</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8F36BFD0-8D96-EE46-966F-BA8F04104C95}" type="slidenum">
              <a:rPr lang="en-US"/>
              <a:pPr>
                <a:defRPr/>
              </a:pPr>
              <a:t>‹#›</a:t>
            </a:fld>
            <a:endParaRPr lang="en-US"/>
          </a:p>
        </p:txBody>
      </p:sp>
    </p:spTree>
    <p:extLst>
      <p:ext uri="{BB962C8B-B14F-4D97-AF65-F5344CB8AC3E}">
        <p14:creationId xmlns:p14="http://schemas.microsoft.com/office/powerpoint/2010/main" val="25610919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EB7A08F2-F84B-B54A-878D-8124D9B91668}" type="datetime1">
              <a:rPr lang="en-US"/>
              <a:pPr>
                <a:defRPr/>
              </a:pPr>
              <a:t>3/25/24</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0DB016B5-C6A7-BB4D-B491-47A91DAEED11}" type="slidenum">
              <a:rPr lang="en-US"/>
              <a:pPr>
                <a:defRPr/>
              </a:pPr>
              <a:t>‹#›</a:t>
            </a:fld>
            <a:endParaRPr lang="en-US"/>
          </a:p>
        </p:txBody>
      </p:sp>
    </p:spTree>
    <p:extLst>
      <p:ext uri="{BB962C8B-B14F-4D97-AF65-F5344CB8AC3E}">
        <p14:creationId xmlns:p14="http://schemas.microsoft.com/office/powerpoint/2010/main" val="77638393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a:solidFill>
                  <a:schemeClr val="tx2"/>
                </a:solidFill>
                <a:latin typeface="Arial"/>
                <a:cs typeface="Arial"/>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a:latin typeface="Arial"/>
                <a:cs typeface="Arial"/>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a:solidFill>
                  <a:srgbClr val="FFFFFF"/>
                </a:solidFill>
                <a:latin typeface="Arial"/>
                <a:cs typeface="Arial"/>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6E35E26-1365-4A42-9A13-C940D2B83399}" type="slidenum">
              <a:rPr lang="en-US"/>
              <a:pPr>
                <a:defRPr/>
              </a:pPr>
              <a:t>‹#›</a:t>
            </a:fld>
            <a:endParaRPr lang="en-US"/>
          </a:p>
        </p:txBody>
      </p:sp>
    </p:spTree>
    <p:extLst>
      <p:ext uri="{BB962C8B-B14F-4D97-AF65-F5344CB8AC3E}">
        <p14:creationId xmlns:p14="http://schemas.microsoft.com/office/powerpoint/2010/main" val="313603662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6226863D-5461-1A45-8221-8B4D76968BE9}" type="datetime1">
              <a:rPr lang="en-US"/>
              <a:pPr>
                <a:defRPr/>
              </a:pPr>
              <a:t>3/25/24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693151A-8A4D-3141-B9A4-5C226AD33BB4}" type="slidenum">
              <a:rPr lang="en-US"/>
              <a:pPr>
                <a:defRPr/>
              </a:pPr>
              <a:t>‹#›</a:t>
            </a:fld>
            <a:endParaRPr lang="en-US"/>
          </a:p>
        </p:txBody>
      </p:sp>
    </p:spTree>
    <p:extLst>
      <p:ext uri="{BB962C8B-B14F-4D97-AF65-F5344CB8AC3E}">
        <p14:creationId xmlns:p14="http://schemas.microsoft.com/office/powerpoint/2010/main" val="702386916"/>
      </p:ext>
    </p:extLst>
  </p:cSld>
  <p:clrMapOvr>
    <a:overrideClrMapping bg1="lt1" tx1="dk1" bg2="lt2" tx2="dk2" accent1="accent1" accent2="accent2" accent3="accent3" accent4="accent4" accent5="accent5" accent6="accent6" hlink="hlink" folHlink="folHlink"/>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5597CB85-4DCF-7B4C-A2B2-E52E1B108FEA}"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D15CA7CD-C886-AB48-BA87-4939F4822342}" type="datetime1">
              <a:rPr lang="en-US"/>
              <a:pPr>
                <a:defRPr/>
              </a:pPr>
              <a:t>3/25/24</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4235144041"/>
      </p:ext>
    </p:extLst>
  </p:cSld>
  <p:clrMapOvr>
    <a:overrideClrMapping bg1="lt1" tx1="dk1" bg2="lt2" tx2="dk2" accent1="accent1" accent2="accent2" accent3="accent3" accent4="accent4" accent5="accent5" accent6="accent6" hlink="hlink" folHlink="folHlink"/>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latin typeface="Arial" charset="0"/>
              <a:cs typeface="Arial"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Arial" charset="0"/>
              <a:cs typeface="Arial"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Arial" charset="0"/>
              <a:cs typeface="Arial"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Arial" charset="0"/>
              <a:cs typeface="Arial"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Arial" charset="0"/>
              <a:cs typeface="Arial"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sz="1800" dirty="0">
              <a:solidFill>
                <a:prstClr val="black"/>
              </a:solidFill>
              <a:latin typeface="Arial" charset="0"/>
              <a:cs typeface="Arial"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sz="1800">
              <a:solidFill>
                <a:prstClr val="black"/>
              </a:solidFill>
              <a:latin typeface="Arial" charset="0"/>
              <a:cs typeface="Arial"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latin typeface="Arial" charset="0"/>
              <a:cs typeface="Arial"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a:solidFill>
                  <a:srgbClr val="FFFFFF"/>
                </a:solidFill>
                <a:latin typeface="Arial"/>
                <a:cs typeface="Arial"/>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a:solidFill>
                  <a:srgbClr val="FFFFFF"/>
                </a:solidFill>
                <a:latin typeface="Arial"/>
                <a:cs typeface="Aria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24C50212-3892-F54A-927A-90F00C343F54}"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99568EE3-2B4E-4B4E-BDD4-706D65EEF837}" type="datetime1">
              <a:rPr lang="en-US"/>
              <a:pPr>
                <a:defRPr/>
              </a:pPr>
              <a:t>3/25/24</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4057883366"/>
      </p:ext>
    </p:extLst>
  </p:cSld>
  <p:clrMapOvr>
    <a:overrideClrMapping bg1="lt1" tx1="dk1" bg2="lt2" tx2="dk2" accent1="accent1" accent2="accent2" accent3="accent3" accent4="accent4" accent5="accent5" accent6="accent6" hlink="hlink" folHlink="folHlink"/>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Arial" charset="0"/>
              <a:cs typeface="Arial"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Arial" charset="0"/>
              <a:cs typeface="Arial"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Arial" charset="0"/>
              <a:cs typeface="Arial"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Arial" charset="0"/>
              <a:cs typeface="Arial"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sz="1800">
              <a:solidFill>
                <a:prstClr val="black"/>
              </a:solidFill>
              <a:latin typeface="Arial" charset="0"/>
              <a:cs typeface="Arial"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sz="1800">
              <a:solidFill>
                <a:prstClr val="black"/>
              </a:solidFill>
              <a:latin typeface="Arial" charset="0"/>
              <a:cs typeface="Arial"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sz="1800" dirty="0">
              <a:solidFill>
                <a:prstClr val="black"/>
              </a:solidFill>
              <a:latin typeface="Arial" charset="0"/>
              <a:cs typeface="Arial"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9862ACDB-86C1-6440-86D2-6AA220952332}" type="datetime1">
              <a:rPr lang="en-US"/>
              <a:pPr>
                <a:defRPr/>
              </a:pPr>
              <a:t>3/25/24</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88C43224-63E3-0247-B8CD-AD210B82B9C9}" type="slidenum">
              <a:rPr lang="en-US"/>
              <a:pPr>
                <a:defRPr/>
              </a:pPr>
              <a:t>‹#›</a:t>
            </a:fld>
            <a:endParaRPr lang="en-US"/>
          </a:p>
        </p:txBody>
      </p:sp>
    </p:spTree>
    <p:extLst>
      <p:ext uri="{BB962C8B-B14F-4D97-AF65-F5344CB8AC3E}">
        <p14:creationId xmlns:p14="http://schemas.microsoft.com/office/powerpoint/2010/main" val="3613397773"/>
      </p:ext>
    </p:extLst>
  </p:cSld>
  <p:clrMapOvr>
    <a:overrideClrMapping bg1="lt1" tx1="dk1" bg2="lt2" tx2="dk2" accent1="accent1" accent2="accent2" accent3="accent3" accent4="accent4" accent5="accent5" accent6="accent6" hlink="hlink" folHlink="folHlink"/>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BE6AFB-ACC2-DB42-AC62-77C8498872A1}" type="slidenum">
              <a:rPr lang="en-US"/>
              <a:pPr>
                <a:defRPr/>
              </a:pPr>
              <a:t>‹#›</a:t>
            </a:fld>
            <a:endParaRPr lang="en-US"/>
          </a:p>
        </p:txBody>
      </p:sp>
    </p:spTree>
    <p:extLst>
      <p:ext uri="{BB962C8B-B14F-4D97-AF65-F5344CB8AC3E}">
        <p14:creationId xmlns:p14="http://schemas.microsoft.com/office/powerpoint/2010/main" val="232307879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Times New Roman" charset="0"/>
              </a:defRPr>
            </a:lvl1pPr>
          </a:lstStyle>
          <a:p>
            <a:pPr>
              <a:defRPr/>
            </a:pPr>
            <a:fld id="{CF8A7E34-4269-D340-B296-BECF8879DA48}" type="slidenum">
              <a:rPr lang="en-US"/>
              <a:pPr>
                <a:defRPr/>
              </a:pPr>
              <a:t>‹#›</a:t>
            </a:fld>
            <a:endParaRPr lang="en-US"/>
          </a:p>
        </p:txBody>
      </p:sp>
    </p:spTree>
    <p:extLst>
      <p:ext uri="{BB962C8B-B14F-4D97-AF65-F5344CB8AC3E}">
        <p14:creationId xmlns:p14="http://schemas.microsoft.com/office/powerpoint/2010/main" val="91932978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0A49E4F-053E-D247-A84A-C181A6C353D2}" type="slidenum">
              <a:rPr lang="en-US"/>
              <a:pPr>
                <a:defRPr/>
              </a:pPr>
              <a:t>‹#›</a:t>
            </a:fld>
            <a:endParaRPr lang="en-US"/>
          </a:p>
        </p:txBody>
      </p:sp>
    </p:spTree>
    <p:extLst>
      <p:ext uri="{BB962C8B-B14F-4D97-AF65-F5344CB8AC3E}">
        <p14:creationId xmlns:p14="http://schemas.microsoft.com/office/powerpoint/2010/main" val="143794083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F1F71599-2F82-354C-83F6-74B3AD8373C2}" type="slidenum">
              <a:rPr lang="en-US"/>
              <a:pPr>
                <a:defRPr/>
              </a:pPr>
              <a:t>‹#›</a:t>
            </a:fld>
            <a:endParaRPr lang="en-US"/>
          </a:p>
        </p:txBody>
      </p:sp>
    </p:spTree>
    <p:extLst>
      <p:ext uri="{BB962C8B-B14F-4D97-AF65-F5344CB8AC3E}">
        <p14:creationId xmlns:p14="http://schemas.microsoft.com/office/powerpoint/2010/main" val="233671310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F29A06A-1035-EF4C-9A7C-C7514B326717}" type="slidenum">
              <a:rPr lang="en-US"/>
              <a:pPr>
                <a:defRPr/>
              </a:pPr>
              <a:t>‹#›</a:t>
            </a:fld>
            <a:endParaRPr lang="en-US"/>
          </a:p>
        </p:txBody>
      </p:sp>
    </p:spTree>
    <p:extLst>
      <p:ext uri="{BB962C8B-B14F-4D97-AF65-F5344CB8AC3E}">
        <p14:creationId xmlns:p14="http://schemas.microsoft.com/office/powerpoint/2010/main" val="342554664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B2D7E1E-35D4-5A46-BC91-B0CDF763CF23}" type="slidenum">
              <a:rPr lang="en-US"/>
              <a:pPr>
                <a:defRPr/>
              </a:pPr>
              <a:t>‹#›</a:t>
            </a:fld>
            <a:endParaRPr lang="en-US"/>
          </a:p>
        </p:txBody>
      </p:sp>
    </p:spTree>
    <p:extLst>
      <p:ext uri="{BB962C8B-B14F-4D97-AF65-F5344CB8AC3E}">
        <p14:creationId xmlns:p14="http://schemas.microsoft.com/office/powerpoint/2010/main" val="335795659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222E05B-2D1A-114D-9FAE-498FB61E3644}" type="slidenum">
              <a:rPr lang="en-US"/>
              <a:pPr>
                <a:defRPr/>
              </a:pPr>
              <a:t>‹#›</a:t>
            </a:fld>
            <a:endParaRPr lang="en-US"/>
          </a:p>
        </p:txBody>
      </p:sp>
    </p:spTree>
    <p:extLst>
      <p:ext uri="{BB962C8B-B14F-4D97-AF65-F5344CB8AC3E}">
        <p14:creationId xmlns:p14="http://schemas.microsoft.com/office/powerpoint/2010/main" val="59687764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32C0FFE-ED20-684E-8012-0C1CCAEFF41C}" type="slidenum">
              <a:rPr lang="en-US"/>
              <a:pPr>
                <a:defRPr/>
              </a:pPr>
              <a:t>‹#›</a:t>
            </a:fld>
            <a:endParaRPr lang="en-US"/>
          </a:p>
        </p:txBody>
      </p:sp>
    </p:spTree>
    <p:extLst>
      <p:ext uri="{BB962C8B-B14F-4D97-AF65-F5344CB8AC3E}">
        <p14:creationId xmlns:p14="http://schemas.microsoft.com/office/powerpoint/2010/main" val="370548771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39FE628-C416-DE40-A81B-3A6EF36B87A9}" type="slidenum">
              <a:rPr lang="en-US"/>
              <a:pPr>
                <a:defRPr/>
              </a:pPr>
              <a:t>‹#›</a:t>
            </a:fld>
            <a:endParaRPr lang="en-US"/>
          </a:p>
        </p:txBody>
      </p:sp>
    </p:spTree>
    <p:extLst>
      <p:ext uri="{BB962C8B-B14F-4D97-AF65-F5344CB8AC3E}">
        <p14:creationId xmlns:p14="http://schemas.microsoft.com/office/powerpoint/2010/main" val="200734412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F46BF7AF-82C9-7E4A-BF59-212824E076E3}" type="slidenum">
              <a:rPr lang="en-US"/>
              <a:pPr>
                <a:defRPr/>
              </a:pPr>
              <a:t>‹#›</a:t>
            </a:fld>
            <a:endParaRPr lang="en-US"/>
          </a:p>
        </p:txBody>
      </p:sp>
    </p:spTree>
    <p:extLst>
      <p:ext uri="{BB962C8B-B14F-4D97-AF65-F5344CB8AC3E}">
        <p14:creationId xmlns:p14="http://schemas.microsoft.com/office/powerpoint/2010/main" val="311367594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AD5B034-1455-5D4C-818D-6E44D86D4AF3}" type="slidenum">
              <a:rPr lang="en-US"/>
              <a:pPr>
                <a:defRPr/>
              </a:pPr>
              <a:t>‹#›</a:t>
            </a:fld>
            <a:endParaRPr lang="en-US"/>
          </a:p>
        </p:txBody>
      </p:sp>
    </p:spTree>
    <p:extLst>
      <p:ext uri="{BB962C8B-B14F-4D97-AF65-F5344CB8AC3E}">
        <p14:creationId xmlns:p14="http://schemas.microsoft.com/office/powerpoint/2010/main" val="28445422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915CCF5-DAEC-2946-842A-FD1028B6C1CF}" type="slidenum">
              <a:rPr lang="en-US"/>
              <a:pPr>
                <a:defRPr/>
              </a:pPr>
              <a:t>‹#›</a:t>
            </a:fld>
            <a:endParaRPr lang="en-US"/>
          </a:p>
        </p:txBody>
      </p:sp>
    </p:spTree>
    <p:extLst>
      <p:ext uri="{BB962C8B-B14F-4D97-AF65-F5344CB8AC3E}">
        <p14:creationId xmlns:p14="http://schemas.microsoft.com/office/powerpoint/2010/main" val="217179351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7608C05-8E73-C949-8A0A-57811927DEDD}" type="slidenum">
              <a:rPr lang="en-US"/>
              <a:pPr>
                <a:defRPr/>
              </a:pPr>
              <a:t>‹#›</a:t>
            </a:fld>
            <a:endParaRPr lang="en-US"/>
          </a:p>
        </p:txBody>
      </p:sp>
    </p:spTree>
    <p:extLst>
      <p:ext uri="{BB962C8B-B14F-4D97-AF65-F5344CB8AC3E}">
        <p14:creationId xmlns:p14="http://schemas.microsoft.com/office/powerpoint/2010/main" val="60517140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77047554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FD1A76E-A48C-4745-BE49-FDCD035C6AB0}" type="slidenum">
              <a:rPr lang="en-US"/>
              <a:pPr>
                <a:defRPr/>
              </a:pPr>
              <a:t>‹#›</a:t>
            </a:fld>
            <a:endParaRPr lang="en-US"/>
          </a:p>
        </p:txBody>
      </p:sp>
    </p:spTree>
    <p:extLst>
      <p:ext uri="{BB962C8B-B14F-4D97-AF65-F5344CB8AC3E}">
        <p14:creationId xmlns:p14="http://schemas.microsoft.com/office/powerpoint/2010/main" val="372614790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0FA9091-0E30-0542-9A8E-FFA57288A2CF}" type="slidenum">
              <a:rPr lang="en-US"/>
              <a:pPr>
                <a:defRPr/>
              </a:pPr>
              <a:t>‹#›</a:t>
            </a:fld>
            <a:endParaRPr lang="en-US"/>
          </a:p>
        </p:txBody>
      </p:sp>
    </p:spTree>
    <p:extLst>
      <p:ext uri="{BB962C8B-B14F-4D97-AF65-F5344CB8AC3E}">
        <p14:creationId xmlns:p14="http://schemas.microsoft.com/office/powerpoint/2010/main" val="85917446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91F2D3-1754-754C-BD63-6A3A0AC5BE06}" type="slidenum">
              <a:rPr lang="en-US"/>
              <a:pPr>
                <a:defRPr/>
              </a:pPr>
              <a:t>‹#›</a:t>
            </a:fld>
            <a:endParaRPr lang="en-US"/>
          </a:p>
        </p:txBody>
      </p:sp>
    </p:spTree>
    <p:extLst>
      <p:ext uri="{BB962C8B-B14F-4D97-AF65-F5344CB8AC3E}">
        <p14:creationId xmlns:p14="http://schemas.microsoft.com/office/powerpoint/2010/main" val="193316287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7AC64D1-32AA-7E46-B24E-5E3170C94F4F}" type="slidenum">
              <a:rPr lang="en-US"/>
              <a:pPr>
                <a:defRPr/>
              </a:pPr>
              <a:t>‹#›</a:t>
            </a:fld>
            <a:endParaRPr lang="en-US"/>
          </a:p>
        </p:txBody>
      </p:sp>
    </p:spTree>
    <p:extLst>
      <p:ext uri="{BB962C8B-B14F-4D97-AF65-F5344CB8AC3E}">
        <p14:creationId xmlns:p14="http://schemas.microsoft.com/office/powerpoint/2010/main" val="294446416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7AD74EBA-13B8-654A-A969-0EDDC55205AA}" type="slidenum">
              <a:rPr lang="en-US"/>
              <a:pPr>
                <a:defRPr/>
              </a:pPr>
              <a:t>‹#›</a:t>
            </a:fld>
            <a:endParaRPr lang="en-US"/>
          </a:p>
        </p:txBody>
      </p:sp>
    </p:spTree>
    <p:extLst>
      <p:ext uri="{BB962C8B-B14F-4D97-AF65-F5344CB8AC3E}">
        <p14:creationId xmlns:p14="http://schemas.microsoft.com/office/powerpoint/2010/main" val="339383937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4EF25DD-81A9-0641-9E8F-867C6987B681}" type="slidenum">
              <a:rPr lang="en-US"/>
              <a:pPr>
                <a:defRPr/>
              </a:pPr>
              <a:t>‹#›</a:t>
            </a:fld>
            <a:endParaRPr lang="en-US"/>
          </a:p>
        </p:txBody>
      </p:sp>
    </p:spTree>
    <p:extLst>
      <p:ext uri="{BB962C8B-B14F-4D97-AF65-F5344CB8AC3E}">
        <p14:creationId xmlns:p14="http://schemas.microsoft.com/office/powerpoint/2010/main" val="74882015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2679BC89-B657-6C4C-964E-7A3C40E6967A}" type="slidenum">
              <a:rPr lang="en-US"/>
              <a:pPr>
                <a:defRPr/>
              </a:pPr>
              <a:t>‹#›</a:t>
            </a:fld>
            <a:endParaRPr lang="en-US"/>
          </a:p>
        </p:txBody>
      </p:sp>
    </p:spTree>
    <p:extLst>
      <p:ext uri="{BB962C8B-B14F-4D97-AF65-F5344CB8AC3E}">
        <p14:creationId xmlns:p14="http://schemas.microsoft.com/office/powerpoint/2010/main" val="127182182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8B2EF8A4-6341-5041-99D0-EB105CD87FA0}" type="slidenum">
              <a:rPr lang="en-US"/>
              <a:pPr>
                <a:defRPr/>
              </a:pPr>
              <a:t>‹#›</a:t>
            </a:fld>
            <a:endParaRPr lang="en-US"/>
          </a:p>
        </p:txBody>
      </p:sp>
    </p:spTree>
    <p:extLst>
      <p:ext uri="{BB962C8B-B14F-4D97-AF65-F5344CB8AC3E}">
        <p14:creationId xmlns:p14="http://schemas.microsoft.com/office/powerpoint/2010/main" val="275803663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10.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9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theme" Target="../theme/theme12.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image" Target="../media/image4.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slideLayout" Target="../slideLayouts/slideLayout116.xml"/><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slideLayout" Target="../slideLayouts/slideLayout115.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5" Type="http://schemas.openxmlformats.org/officeDocument/2006/relationships/image" Target="../media/image4.png"/><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 Id="rId1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117.xml"/></Relationships>
</file>

<file path=ppt/slideMasters/_rels/slideMaster15.xml.rels><?xml version="1.0" encoding="UTF-8" standalone="yes"?>
<Relationships xmlns="http://schemas.openxmlformats.org/package/2006/relationships"><Relationship Id="rId3" Type="http://schemas.openxmlformats.org/officeDocument/2006/relationships/theme" Target="../theme/theme15.xml"/><Relationship Id="rId2" Type="http://schemas.openxmlformats.org/officeDocument/2006/relationships/slideLayout" Target="../slideLayouts/slideLayout119.xml"/><Relationship Id="rId1" Type="http://schemas.openxmlformats.org/officeDocument/2006/relationships/slideLayout" Target="../slideLayouts/slideLayout11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slideLayout" Target="../slideLayouts/slideLayout132.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slideLayout" Target="../slideLayouts/slideLayout145.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slideLayout" Target="../slideLayouts/slideLayout144.xml"/><Relationship Id="rId2" Type="http://schemas.openxmlformats.org/officeDocument/2006/relationships/slideLayout" Target="../slideLayouts/slideLayout134.xml"/><Relationship Id="rId16" Type="http://schemas.openxmlformats.org/officeDocument/2006/relationships/theme" Target="../theme/theme17.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5" Type="http://schemas.openxmlformats.org/officeDocument/2006/relationships/slideLayout" Target="../slideLayouts/slideLayout14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 Id="rId14" Type="http://schemas.openxmlformats.org/officeDocument/2006/relationships/slideLayout" Target="../slideLayouts/slideLayout14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8.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66.xml"/><Relationship Id="rId13" Type="http://schemas.openxmlformats.org/officeDocument/2006/relationships/image" Target="../media/image8.jpeg"/><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theme" Target="../theme/theme19.xml"/><Relationship Id="rId2" Type="http://schemas.openxmlformats.org/officeDocument/2006/relationships/slideLayout" Target="../slideLayouts/slideLayout160.xml"/><Relationship Id="rId16" Type="http://schemas.openxmlformats.org/officeDocument/2006/relationships/image" Target="../media/image11.png"/><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5" Type="http://schemas.openxmlformats.org/officeDocument/2006/relationships/image" Target="../media/image10.png"/><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 Id="rId14" Type="http://schemas.openxmlformats.org/officeDocument/2006/relationships/image" Target="../media/image9.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77.xml"/><Relationship Id="rId13" Type="http://schemas.openxmlformats.org/officeDocument/2006/relationships/image" Target="../media/image12.jpeg"/><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theme" Target="../theme/theme20.xml"/><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8.xml"/><Relationship Id="rId3" Type="http://schemas.openxmlformats.org/officeDocument/2006/relationships/slideLayout" Target="../slideLayouts/slideLayout183.xml"/><Relationship Id="rId7" Type="http://schemas.openxmlformats.org/officeDocument/2006/relationships/slideLayout" Target="../slideLayouts/slideLayout187.xml"/><Relationship Id="rId12" Type="http://schemas.openxmlformats.org/officeDocument/2006/relationships/theme" Target="../theme/theme21.xml"/><Relationship Id="rId2" Type="http://schemas.openxmlformats.org/officeDocument/2006/relationships/slideLayout" Target="../slideLayouts/slideLayout182.xml"/><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5" Type="http://schemas.openxmlformats.org/officeDocument/2006/relationships/slideLayout" Target="../slideLayouts/slideLayout185.xml"/><Relationship Id="rId10" Type="http://schemas.openxmlformats.org/officeDocument/2006/relationships/slideLayout" Target="../slideLayouts/slideLayout190.xml"/><Relationship Id="rId4" Type="http://schemas.openxmlformats.org/officeDocument/2006/relationships/slideLayout" Target="../slideLayouts/slideLayout184.xml"/><Relationship Id="rId9" Type="http://schemas.openxmlformats.org/officeDocument/2006/relationships/slideLayout" Target="../slideLayouts/slideLayout18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99.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theme" Target="../theme/theme22.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10.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23.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24.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5.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image" Target="../media/image1.png"/><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6.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5" Type="http://schemas.openxmlformats.org/officeDocument/2006/relationships/image" Target="../media/image3.png"/><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image" Target="../media/image2.png"/></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27.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5.xml"/><Relationship Id="rId13" Type="http://schemas.openxmlformats.org/officeDocument/2006/relationships/image" Target="../media/image1.png"/><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28.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5" Type="http://schemas.openxmlformats.org/officeDocument/2006/relationships/image" Target="../media/image3.png"/><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 Id="rId14" Type="http://schemas.openxmlformats.org/officeDocument/2006/relationships/image" Target="../media/image2.png"/></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26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image" Target="../media/image1.pn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image" Target="../media/image3.png"/><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image" Target="../media/image2.pn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77.xml"/><Relationship Id="rId13" Type="http://schemas.openxmlformats.org/officeDocument/2006/relationships/slideLayout" Target="../slideLayouts/slideLayout282.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slideLayout" Target="../slideLayouts/slideLayout281.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 Id="rId14" Type="http://schemas.openxmlformats.org/officeDocument/2006/relationships/theme" Target="../theme/theme3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90.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theme" Target="../theme/theme31.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32.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theme" Target="../theme/theme33.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slideLayout" Target="../slideLayouts/slideLayout316.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24.xml"/><Relationship Id="rId13" Type="http://schemas.openxmlformats.org/officeDocument/2006/relationships/image" Target="../media/image1.png"/><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34.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5" Type="http://schemas.openxmlformats.org/officeDocument/2006/relationships/image" Target="../media/image3.png"/><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 Id="rId14" Type="http://schemas.openxmlformats.org/officeDocument/2006/relationships/image" Target="../media/image2.png"/></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35.xml"/><Relationship Id="rId13" Type="http://schemas.openxmlformats.org/officeDocument/2006/relationships/image" Target="../media/image1.png"/><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theme" Target="../theme/theme35.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5" Type="http://schemas.openxmlformats.org/officeDocument/2006/relationships/image" Target="../media/image3.png"/><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 Id="rId14" Type="http://schemas.openxmlformats.org/officeDocument/2006/relationships/image" Target="../media/image2.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46.xml"/><Relationship Id="rId13" Type="http://schemas.openxmlformats.org/officeDocument/2006/relationships/image" Target="../media/image13.jpeg"/><Relationship Id="rId3" Type="http://schemas.openxmlformats.org/officeDocument/2006/relationships/slideLayout" Target="../slideLayouts/slideLayout341.xml"/><Relationship Id="rId7" Type="http://schemas.openxmlformats.org/officeDocument/2006/relationships/slideLayout" Target="../slideLayouts/slideLayout345.xml"/><Relationship Id="rId12" Type="http://schemas.openxmlformats.org/officeDocument/2006/relationships/theme" Target="../theme/theme36.xml"/><Relationship Id="rId2" Type="http://schemas.openxmlformats.org/officeDocument/2006/relationships/slideLayout" Target="../slideLayouts/slideLayout340.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11" Type="http://schemas.openxmlformats.org/officeDocument/2006/relationships/slideLayout" Target="../slideLayouts/slideLayout349.xml"/><Relationship Id="rId5" Type="http://schemas.openxmlformats.org/officeDocument/2006/relationships/slideLayout" Target="../slideLayouts/slideLayout343.xml"/><Relationship Id="rId10" Type="http://schemas.openxmlformats.org/officeDocument/2006/relationships/slideLayout" Target="../slideLayouts/slideLayout348.xml"/><Relationship Id="rId4" Type="http://schemas.openxmlformats.org/officeDocument/2006/relationships/slideLayout" Target="../slideLayouts/slideLayout342.xml"/><Relationship Id="rId9" Type="http://schemas.openxmlformats.org/officeDocument/2006/relationships/slideLayout" Target="../slideLayouts/slideLayout347.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57.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theme" Target="../theme/theme37.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68.xml"/><Relationship Id="rId13" Type="http://schemas.openxmlformats.org/officeDocument/2006/relationships/theme" Target="../theme/theme3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slideLayout" Target="../slideLayouts/slideLayout372.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80.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39.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theme" Target="../theme/theme40.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slideLayout" Target="../slideLayouts/slideLayout395.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39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04.xml"/><Relationship Id="rId3" Type="http://schemas.openxmlformats.org/officeDocument/2006/relationships/slideLayout" Target="../slideLayouts/slideLayout399.xml"/><Relationship Id="rId7" Type="http://schemas.openxmlformats.org/officeDocument/2006/relationships/slideLayout" Target="../slideLayouts/slideLayout403.xml"/><Relationship Id="rId12" Type="http://schemas.openxmlformats.org/officeDocument/2006/relationships/theme" Target="../theme/theme42.xml"/><Relationship Id="rId2" Type="http://schemas.openxmlformats.org/officeDocument/2006/relationships/slideLayout" Target="../slideLayouts/slideLayout398.xml"/><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5" Type="http://schemas.openxmlformats.org/officeDocument/2006/relationships/slideLayout" Target="../slideLayouts/slideLayout401.xml"/><Relationship Id="rId10" Type="http://schemas.openxmlformats.org/officeDocument/2006/relationships/slideLayout" Target="../slideLayouts/slideLayout406.xml"/><Relationship Id="rId4" Type="http://schemas.openxmlformats.org/officeDocument/2006/relationships/slideLayout" Target="../slideLayouts/slideLayout400.xml"/><Relationship Id="rId9" Type="http://schemas.openxmlformats.org/officeDocument/2006/relationships/slideLayout" Target="../slideLayouts/slideLayout405.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40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16.xml"/><Relationship Id="rId13" Type="http://schemas.openxmlformats.org/officeDocument/2006/relationships/theme" Target="../theme/theme44.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slideLayout" Target="../slideLayouts/slideLayout420.xml"/><Relationship Id="rId2" Type="http://schemas.openxmlformats.org/officeDocument/2006/relationships/slideLayout" Target="../slideLayouts/slideLayout410.xml"/><Relationship Id="rId16" Type="http://schemas.openxmlformats.org/officeDocument/2006/relationships/image" Target="../media/image3.png"/><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5" Type="http://schemas.openxmlformats.org/officeDocument/2006/relationships/image" Target="../media/image2.png"/><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 Id="rId14" Type="http://schemas.openxmlformats.org/officeDocument/2006/relationships/image" Target="../media/image1.pn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8.xml"/><Relationship Id="rId13" Type="http://schemas.openxmlformats.org/officeDocument/2006/relationships/slideLayout" Target="../slideLayouts/slideLayout433.xml"/><Relationship Id="rId3" Type="http://schemas.openxmlformats.org/officeDocument/2006/relationships/slideLayout" Target="../slideLayouts/slideLayout423.xml"/><Relationship Id="rId7" Type="http://schemas.openxmlformats.org/officeDocument/2006/relationships/slideLayout" Target="../slideLayouts/slideLayout427.xml"/><Relationship Id="rId12" Type="http://schemas.openxmlformats.org/officeDocument/2006/relationships/slideLayout" Target="../slideLayouts/slideLayout432.xml"/><Relationship Id="rId2" Type="http://schemas.openxmlformats.org/officeDocument/2006/relationships/slideLayout" Target="../slideLayouts/slideLayout422.xml"/><Relationship Id="rId1" Type="http://schemas.openxmlformats.org/officeDocument/2006/relationships/slideLayout" Target="../slideLayouts/slideLayout421.xml"/><Relationship Id="rId6" Type="http://schemas.openxmlformats.org/officeDocument/2006/relationships/slideLayout" Target="../slideLayouts/slideLayout426.xml"/><Relationship Id="rId11" Type="http://schemas.openxmlformats.org/officeDocument/2006/relationships/slideLayout" Target="../slideLayouts/slideLayout431.xml"/><Relationship Id="rId5" Type="http://schemas.openxmlformats.org/officeDocument/2006/relationships/slideLayout" Target="../slideLayouts/slideLayout425.xml"/><Relationship Id="rId10" Type="http://schemas.openxmlformats.org/officeDocument/2006/relationships/slideLayout" Target="../slideLayouts/slideLayout430.xml"/><Relationship Id="rId4" Type="http://schemas.openxmlformats.org/officeDocument/2006/relationships/slideLayout" Target="../slideLayouts/slideLayout424.xml"/><Relationship Id="rId9" Type="http://schemas.openxmlformats.org/officeDocument/2006/relationships/slideLayout" Target="../slideLayouts/slideLayout429.xml"/><Relationship Id="rId1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41.xml"/><Relationship Id="rId13" Type="http://schemas.openxmlformats.org/officeDocument/2006/relationships/theme" Target="../theme/theme46.xml"/><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slideLayout" Target="../slideLayouts/slideLayout445.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53.xml"/><Relationship Id="rId13" Type="http://schemas.openxmlformats.org/officeDocument/2006/relationships/image" Target="../media/image4.png"/><Relationship Id="rId3" Type="http://schemas.openxmlformats.org/officeDocument/2006/relationships/slideLayout" Target="../slideLayouts/slideLayout448.xml"/><Relationship Id="rId7" Type="http://schemas.openxmlformats.org/officeDocument/2006/relationships/slideLayout" Target="../slideLayouts/slideLayout452.xml"/><Relationship Id="rId12" Type="http://schemas.openxmlformats.org/officeDocument/2006/relationships/theme" Target="../theme/theme47.xml"/><Relationship Id="rId2" Type="http://schemas.openxmlformats.org/officeDocument/2006/relationships/slideLayout" Target="../slideLayouts/slideLayout447.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5" Type="http://schemas.openxmlformats.org/officeDocument/2006/relationships/slideLayout" Target="../slideLayouts/slideLayout450.xml"/><Relationship Id="rId10" Type="http://schemas.openxmlformats.org/officeDocument/2006/relationships/slideLayout" Target="../slideLayouts/slideLayout455.xml"/><Relationship Id="rId4" Type="http://schemas.openxmlformats.org/officeDocument/2006/relationships/slideLayout" Target="../slideLayouts/slideLayout449.xml"/><Relationship Id="rId9" Type="http://schemas.openxmlformats.org/officeDocument/2006/relationships/slideLayout" Target="../slideLayouts/slideLayout454.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64.xml"/><Relationship Id="rId13" Type="http://schemas.openxmlformats.org/officeDocument/2006/relationships/theme" Target="../theme/theme48.xml"/><Relationship Id="rId3" Type="http://schemas.openxmlformats.org/officeDocument/2006/relationships/slideLayout" Target="../slideLayouts/slideLayout459.xml"/><Relationship Id="rId7" Type="http://schemas.openxmlformats.org/officeDocument/2006/relationships/slideLayout" Target="../slideLayouts/slideLayout463.xml"/><Relationship Id="rId12" Type="http://schemas.openxmlformats.org/officeDocument/2006/relationships/slideLayout" Target="../slideLayouts/slideLayout468.xml"/><Relationship Id="rId2" Type="http://schemas.openxmlformats.org/officeDocument/2006/relationships/slideLayout" Target="../slideLayouts/slideLayout458.xml"/><Relationship Id="rId1" Type="http://schemas.openxmlformats.org/officeDocument/2006/relationships/slideLayout" Target="../slideLayouts/slideLayout457.xml"/><Relationship Id="rId6" Type="http://schemas.openxmlformats.org/officeDocument/2006/relationships/slideLayout" Target="../slideLayouts/slideLayout462.xml"/><Relationship Id="rId11" Type="http://schemas.openxmlformats.org/officeDocument/2006/relationships/slideLayout" Target="../slideLayouts/slideLayout467.xml"/><Relationship Id="rId5" Type="http://schemas.openxmlformats.org/officeDocument/2006/relationships/slideLayout" Target="../slideLayouts/slideLayout461.xml"/><Relationship Id="rId10" Type="http://schemas.openxmlformats.org/officeDocument/2006/relationships/slideLayout" Target="../slideLayouts/slideLayout466.xml"/><Relationship Id="rId4" Type="http://schemas.openxmlformats.org/officeDocument/2006/relationships/slideLayout" Target="../slideLayouts/slideLayout460.xml"/><Relationship Id="rId9" Type="http://schemas.openxmlformats.org/officeDocument/2006/relationships/slideLayout" Target="../slideLayouts/slideLayout46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theme" Target="../theme/theme49.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slideLayout" Target="../slideLayouts/slideLayout480.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image" Target="../media/image4.png"/><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50.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51.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52.xml.rels><?xml version="1.0" encoding="UTF-8" standalone="yes"?>
<Relationships xmlns="http://schemas.openxmlformats.org/package/2006/relationships"><Relationship Id="rId2" Type="http://schemas.openxmlformats.org/officeDocument/2006/relationships/theme" Target="../theme/theme52.xml"/><Relationship Id="rId1" Type="http://schemas.openxmlformats.org/officeDocument/2006/relationships/slideLayout" Target="../slideLayouts/slideLayout503.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11.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53.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1.pn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54.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3.png"/><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image" Target="../media/image2.png"/></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slideLayout" Target="../slideLayouts/slideLayout538.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theme" Target="../theme/theme56.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5" Type="http://schemas.openxmlformats.org/officeDocument/2006/relationships/slideLayout" Target="../slideLayouts/slideLayout543.xml"/><Relationship Id="rId4" Type="http://schemas.openxmlformats.org/officeDocument/2006/relationships/slideLayout" Target="../slideLayouts/slideLayout542.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53.xml"/><Relationship Id="rId3" Type="http://schemas.openxmlformats.org/officeDocument/2006/relationships/slideLayout" Target="../slideLayouts/slideLayout548.xml"/><Relationship Id="rId7" Type="http://schemas.openxmlformats.org/officeDocument/2006/relationships/slideLayout" Target="../slideLayouts/slideLayout552.xml"/><Relationship Id="rId12" Type="http://schemas.openxmlformats.org/officeDocument/2006/relationships/theme" Target="../theme/theme57.xml"/><Relationship Id="rId2" Type="http://schemas.openxmlformats.org/officeDocument/2006/relationships/slideLayout" Target="../slideLayouts/slideLayout547.xml"/><Relationship Id="rId1" Type="http://schemas.openxmlformats.org/officeDocument/2006/relationships/slideLayout" Target="../slideLayouts/slideLayout546.xml"/><Relationship Id="rId6" Type="http://schemas.openxmlformats.org/officeDocument/2006/relationships/slideLayout" Target="../slideLayouts/slideLayout551.xml"/><Relationship Id="rId11" Type="http://schemas.openxmlformats.org/officeDocument/2006/relationships/slideLayout" Target="../slideLayouts/slideLayout556.xml"/><Relationship Id="rId5" Type="http://schemas.openxmlformats.org/officeDocument/2006/relationships/slideLayout" Target="../slideLayouts/slideLayout550.xml"/><Relationship Id="rId10" Type="http://schemas.openxmlformats.org/officeDocument/2006/relationships/slideLayout" Target="../slideLayouts/slideLayout555.xml"/><Relationship Id="rId4" Type="http://schemas.openxmlformats.org/officeDocument/2006/relationships/slideLayout" Target="../slideLayouts/slideLayout549.xml"/><Relationship Id="rId9" Type="http://schemas.openxmlformats.org/officeDocument/2006/relationships/slideLayout" Target="../slideLayouts/slideLayout554.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64.xml"/><Relationship Id="rId3" Type="http://schemas.openxmlformats.org/officeDocument/2006/relationships/slideLayout" Target="../slideLayouts/slideLayout559.xml"/><Relationship Id="rId7" Type="http://schemas.openxmlformats.org/officeDocument/2006/relationships/slideLayout" Target="../slideLayouts/slideLayout563.xml"/><Relationship Id="rId12" Type="http://schemas.openxmlformats.org/officeDocument/2006/relationships/theme" Target="../theme/theme58.xml"/><Relationship Id="rId2" Type="http://schemas.openxmlformats.org/officeDocument/2006/relationships/slideLayout" Target="../slideLayouts/slideLayout558.xml"/><Relationship Id="rId1" Type="http://schemas.openxmlformats.org/officeDocument/2006/relationships/slideLayout" Target="../slideLayouts/slideLayout557.xml"/><Relationship Id="rId6" Type="http://schemas.openxmlformats.org/officeDocument/2006/relationships/slideLayout" Target="../slideLayouts/slideLayout562.xml"/><Relationship Id="rId11" Type="http://schemas.openxmlformats.org/officeDocument/2006/relationships/slideLayout" Target="../slideLayouts/slideLayout567.xml"/><Relationship Id="rId5" Type="http://schemas.openxmlformats.org/officeDocument/2006/relationships/slideLayout" Target="../slideLayouts/slideLayout561.xml"/><Relationship Id="rId10" Type="http://schemas.openxmlformats.org/officeDocument/2006/relationships/slideLayout" Target="../slideLayouts/slideLayout566.xml"/><Relationship Id="rId4" Type="http://schemas.openxmlformats.org/officeDocument/2006/relationships/slideLayout" Target="../slideLayouts/slideLayout560.xml"/><Relationship Id="rId9" Type="http://schemas.openxmlformats.org/officeDocument/2006/relationships/slideLayout" Target="../slideLayouts/slideLayout56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75.xml"/><Relationship Id="rId13" Type="http://schemas.openxmlformats.org/officeDocument/2006/relationships/theme" Target="../theme/theme59.xml"/><Relationship Id="rId3" Type="http://schemas.openxmlformats.org/officeDocument/2006/relationships/slideLayout" Target="../slideLayouts/slideLayout570.xml"/><Relationship Id="rId7" Type="http://schemas.openxmlformats.org/officeDocument/2006/relationships/slideLayout" Target="../slideLayouts/slideLayout574.xml"/><Relationship Id="rId12" Type="http://schemas.openxmlformats.org/officeDocument/2006/relationships/slideLayout" Target="../slideLayouts/slideLayout579.xml"/><Relationship Id="rId2" Type="http://schemas.openxmlformats.org/officeDocument/2006/relationships/slideLayout" Target="../slideLayouts/slideLayout569.xml"/><Relationship Id="rId1" Type="http://schemas.openxmlformats.org/officeDocument/2006/relationships/slideLayout" Target="../slideLayouts/slideLayout568.xml"/><Relationship Id="rId6" Type="http://schemas.openxmlformats.org/officeDocument/2006/relationships/slideLayout" Target="../slideLayouts/slideLayout573.xml"/><Relationship Id="rId11" Type="http://schemas.openxmlformats.org/officeDocument/2006/relationships/slideLayout" Target="../slideLayouts/slideLayout578.xml"/><Relationship Id="rId5" Type="http://schemas.openxmlformats.org/officeDocument/2006/relationships/slideLayout" Target="../slideLayouts/slideLayout572.xml"/><Relationship Id="rId10" Type="http://schemas.openxmlformats.org/officeDocument/2006/relationships/slideLayout" Target="../slideLayouts/slideLayout577.xml"/><Relationship Id="rId4" Type="http://schemas.openxmlformats.org/officeDocument/2006/relationships/slideLayout" Target="../slideLayouts/slideLayout571.xml"/><Relationship Id="rId9" Type="http://schemas.openxmlformats.org/officeDocument/2006/relationships/slideLayout" Target="../slideLayouts/slideLayout576.xml"/><Relationship Id="rId14" Type="http://schemas.openxmlformats.org/officeDocument/2006/relationships/image" Target="../media/image4.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87.xml"/><Relationship Id="rId13" Type="http://schemas.openxmlformats.org/officeDocument/2006/relationships/theme" Target="../theme/theme60.xml"/><Relationship Id="rId3" Type="http://schemas.openxmlformats.org/officeDocument/2006/relationships/slideLayout" Target="../slideLayouts/slideLayout582.xml"/><Relationship Id="rId7" Type="http://schemas.openxmlformats.org/officeDocument/2006/relationships/slideLayout" Target="../slideLayouts/slideLayout586.xml"/><Relationship Id="rId12" Type="http://schemas.openxmlformats.org/officeDocument/2006/relationships/slideLayout" Target="../slideLayouts/slideLayout591.xml"/><Relationship Id="rId2" Type="http://schemas.openxmlformats.org/officeDocument/2006/relationships/slideLayout" Target="../slideLayouts/slideLayout581.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5" Type="http://schemas.openxmlformats.org/officeDocument/2006/relationships/slideLayout" Target="../slideLayouts/slideLayout584.xml"/><Relationship Id="rId10" Type="http://schemas.openxmlformats.org/officeDocument/2006/relationships/slideLayout" Target="../slideLayouts/slideLayout589.xml"/><Relationship Id="rId4" Type="http://schemas.openxmlformats.org/officeDocument/2006/relationships/slideLayout" Target="../slideLayouts/slideLayout583.xml"/><Relationship Id="rId9" Type="http://schemas.openxmlformats.org/officeDocument/2006/relationships/slideLayout" Target="../slideLayouts/slideLayout588.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99.xml"/><Relationship Id="rId3" Type="http://schemas.openxmlformats.org/officeDocument/2006/relationships/slideLayout" Target="../slideLayouts/slideLayout594.xml"/><Relationship Id="rId7" Type="http://schemas.openxmlformats.org/officeDocument/2006/relationships/slideLayout" Target="../slideLayouts/slideLayout598.xml"/><Relationship Id="rId12" Type="http://schemas.openxmlformats.org/officeDocument/2006/relationships/theme" Target="../theme/theme61.xml"/><Relationship Id="rId2" Type="http://schemas.openxmlformats.org/officeDocument/2006/relationships/slideLayout" Target="../slideLayouts/slideLayout59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5" Type="http://schemas.openxmlformats.org/officeDocument/2006/relationships/slideLayout" Target="../slideLayouts/slideLayout596.xml"/><Relationship Id="rId10" Type="http://schemas.openxmlformats.org/officeDocument/2006/relationships/slideLayout" Target="../slideLayouts/slideLayout601.xml"/><Relationship Id="rId4" Type="http://schemas.openxmlformats.org/officeDocument/2006/relationships/slideLayout" Target="../slideLayouts/slideLayout595.xml"/><Relationship Id="rId9" Type="http://schemas.openxmlformats.org/officeDocument/2006/relationships/slideLayout" Target="../slideLayouts/slideLayout60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10.xml"/><Relationship Id="rId13" Type="http://schemas.openxmlformats.org/officeDocument/2006/relationships/theme" Target="../theme/theme62.xml"/><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slideLayout" Target="../slideLayouts/slideLayout614.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22.xml"/><Relationship Id="rId3" Type="http://schemas.openxmlformats.org/officeDocument/2006/relationships/slideLayout" Target="../slideLayouts/slideLayout617.xml"/><Relationship Id="rId7" Type="http://schemas.openxmlformats.org/officeDocument/2006/relationships/slideLayout" Target="../slideLayouts/slideLayout621.xml"/><Relationship Id="rId12" Type="http://schemas.openxmlformats.org/officeDocument/2006/relationships/theme" Target="../theme/theme63.xml"/><Relationship Id="rId2" Type="http://schemas.openxmlformats.org/officeDocument/2006/relationships/slideLayout" Target="../slideLayouts/slideLayout616.xml"/><Relationship Id="rId1" Type="http://schemas.openxmlformats.org/officeDocument/2006/relationships/slideLayout" Target="../slideLayouts/slideLayout615.xml"/><Relationship Id="rId6" Type="http://schemas.openxmlformats.org/officeDocument/2006/relationships/slideLayout" Target="../slideLayouts/slideLayout620.xml"/><Relationship Id="rId11" Type="http://schemas.openxmlformats.org/officeDocument/2006/relationships/slideLayout" Target="../slideLayouts/slideLayout625.xml"/><Relationship Id="rId5" Type="http://schemas.openxmlformats.org/officeDocument/2006/relationships/slideLayout" Target="../slideLayouts/slideLayout619.xml"/><Relationship Id="rId10" Type="http://schemas.openxmlformats.org/officeDocument/2006/relationships/slideLayout" Target="../slideLayouts/slideLayout624.xml"/><Relationship Id="rId4" Type="http://schemas.openxmlformats.org/officeDocument/2006/relationships/slideLayout" Target="../slideLayouts/slideLayout618.xml"/><Relationship Id="rId9" Type="http://schemas.openxmlformats.org/officeDocument/2006/relationships/slideLayout" Target="../slideLayouts/slideLayout62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33.xml"/><Relationship Id="rId13" Type="http://schemas.openxmlformats.org/officeDocument/2006/relationships/slideLayout" Target="../slideLayouts/slideLayout638.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slideLayout" Target="../slideLayouts/slideLayout637.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5" Type="http://schemas.openxmlformats.org/officeDocument/2006/relationships/theme" Target="../theme/theme64.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 Id="rId14" Type="http://schemas.openxmlformats.org/officeDocument/2006/relationships/slideLayout" Target="../slideLayouts/slideLayout639.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47.xml"/><Relationship Id="rId13" Type="http://schemas.openxmlformats.org/officeDocument/2006/relationships/slideLayout" Target="../slideLayouts/slideLayout652.xml"/><Relationship Id="rId3" Type="http://schemas.openxmlformats.org/officeDocument/2006/relationships/slideLayout" Target="../slideLayouts/slideLayout642.xml"/><Relationship Id="rId7" Type="http://schemas.openxmlformats.org/officeDocument/2006/relationships/slideLayout" Target="../slideLayouts/slideLayout646.xml"/><Relationship Id="rId12" Type="http://schemas.openxmlformats.org/officeDocument/2006/relationships/slideLayout" Target="../slideLayouts/slideLayout651.xml"/><Relationship Id="rId2" Type="http://schemas.openxmlformats.org/officeDocument/2006/relationships/slideLayout" Target="../slideLayouts/slideLayout641.xml"/><Relationship Id="rId1" Type="http://schemas.openxmlformats.org/officeDocument/2006/relationships/slideLayout" Target="../slideLayouts/slideLayout640.xml"/><Relationship Id="rId6" Type="http://schemas.openxmlformats.org/officeDocument/2006/relationships/slideLayout" Target="../slideLayouts/slideLayout645.xml"/><Relationship Id="rId11" Type="http://schemas.openxmlformats.org/officeDocument/2006/relationships/slideLayout" Target="../slideLayouts/slideLayout650.xml"/><Relationship Id="rId5" Type="http://schemas.openxmlformats.org/officeDocument/2006/relationships/slideLayout" Target="../slideLayouts/slideLayout644.xml"/><Relationship Id="rId10" Type="http://schemas.openxmlformats.org/officeDocument/2006/relationships/slideLayout" Target="../slideLayouts/slideLayout649.xml"/><Relationship Id="rId4" Type="http://schemas.openxmlformats.org/officeDocument/2006/relationships/slideLayout" Target="../slideLayouts/slideLayout643.xml"/><Relationship Id="rId9" Type="http://schemas.openxmlformats.org/officeDocument/2006/relationships/slideLayout" Target="../slideLayouts/slideLayout648.xml"/><Relationship Id="rId14"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60.xml"/><Relationship Id="rId13" Type="http://schemas.openxmlformats.org/officeDocument/2006/relationships/theme" Target="../theme/theme66.xml"/><Relationship Id="rId3" Type="http://schemas.openxmlformats.org/officeDocument/2006/relationships/slideLayout" Target="../slideLayouts/slideLayout655.xml"/><Relationship Id="rId7" Type="http://schemas.openxmlformats.org/officeDocument/2006/relationships/slideLayout" Target="../slideLayouts/slideLayout659.xml"/><Relationship Id="rId12" Type="http://schemas.openxmlformats.org/officeDocument/2006/relationships/slideLayout" Target="../slideLayouts/slideLayout664.xml"/><Relationship Id="rId2" Type="http://schemas.openxmlformats.org/officeDocument/2006/relationships/slideLayout" Target="../slideLayouts/slideLayout654.xml"/><Relationship Id="rId1" Type="http://schemas.openxmlformats.org/officeDocument/2006/relationships/slideLayout" Target="../slideLayouts/slideLayout653.xml"/><Relationship Id="rId6" Type="http://schemas.openxmlformats.org/officeDocument/2006/relationships/slideLayout" Target="../slideLayouts/slideLayout658.xml"/><Relationship Id="rId11" Type="http://schemas.openxmlformats.org/officeDocument/2006/relationships/slideLayout" Target="../slideLayouts/slideLayout663.xml"/><Relationship Id="rId5" Type="http://schemas.openxmlformats.org/officeDocument/2006/relationships/slideLayout" Target="../slideLayouts/slideLayout657.xml"/><Relationship Id="rId10" Type="http://schemas.openxmlformats.org/officeDocument/2006/relationships/slideLayout" Target="../slideLayouts/slideLayout662.xml"/><Relationship Id="rId4" Type="http://schemas.openxmlformats.org/officeDocument/2006/relationships/slideLayout" Target="../slideLayouts/slideLayout656.xml"/><Relationship Id="rId9" Type="http://schemas.openxmlformats.org/officeDocument/2006/relationships/slideLayout" Target="../slideLayouts/slideLayout661.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66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image" Target="../media/image16.emf"/><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8.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69.xml"/><Relationship Id="rId1" Type="http://schemas.openxmlformats.org/officeDocument/2006/relationships/slideLayout" Target="../slideLayouts/slideLayout677.xml"/></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7.xml"/><Relationship Id="rId1" Type="http://schemas.openxmlformats.org/officeDocument/2006/relationships/slideLayout" Target="../slideLayouts/slideLayout68.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85.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70.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96.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theme" Target="../theme/theme71.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07.xml"/><Relationship Id="rId13" Type="http://schemas.openxmlformats.org/officeDocument/2006/relationships/slideLayout" Target="../slideLayouts/slideLayout712.xml"/><Relationship Id="rId3" Type="http://schemas.openxmlformats.org/officeDocument/2006/relationships/slideLayout" Target="../slideLayouts/slideLayout702.xml"/><Relationship Id="rId7" Type="http://schemas.openxmlformats.org/officeDocument/2006/relationships/slideLayout" Target="../slideLayouts/slideLayout706.xml"/><Relationship Id="rId12" Type="http://schemas.openxmlformats.org/officeDocument/2006/relationships/slideLayout" Target="../slideLayouts/slideLayout711.xml"/><Relationship Id="rId2" Type="http://schemas.openxmlformats.org/officeDocument/2006/relationships/slideLayout" Target="../slideLayouts/slideLayout701.xml"/><Relationship Id="rId1" Type="http://schemas.openxmlformats.org/officeDocument/2006/relationships/slideLayout" Target="../slideLayouts/slideLayout700.xml"/><Relationship Id="rId6" Type="http://schemas.openxmlformats.org/officeDocument/2006/relationships/slideLayout" Target="../slideLayouts/slideLayout705.xml"/><Relationship Id="rId11" Type="http://schemas.openxmlformats.org/officeDocument/2006/relationships/slideLayout" Target="../slideLayouts/slideLayout710.xml"/><Relationship Id="rId5" Type="http://schemas.openxmlformats.org/officeDocument/2006/relationships/slideLayout" Target="../slideLayouts/slideLayout704.xml"/><Relationship Id="rId10" Type="http://schemas.openxmlformats.org/officeDocument/2006/relationships/slideLayout" Target="../slideLayouts/slideLayout709.xml"/><Relationship Id="rId4" Type="http://schemas.openxmlformats.org/officeDocument/2006/relationships/slideLayout" Target="../slideLayouts/slideLayout703.xml"/><Relationship Id="rId9" Type="http://schemas.openxmlformats.org/officeDocument/2006/relationships/slideLayout" Target="../slideLayouts/slideLayout708.xml"/><Relationship Id="rId14" Type="http://schemas.openxmlformats.org/officeDocument/2006/relationships/theme" Target="../theme/theme72.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6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theme" Target="../theme/theme9.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75403DA-82AB-A446-987D-E2F9DEBD579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673" r:id="rId1"/>
    <p:sldLayoutId id="2147491674" r:id="rId2"/>
    <p:sldLayoutId id="2147491675" r:id="rId3"/>
    <p:sldLayoutId id="2147491676" r:id="rId4"/>
    <p:sldLayoutId id="2147491677" r:id="rId5"/>
    <p:sldLayoutId id="2147491678" r:id="rId6"/>
    <p:sldLayoutId id="2147491679" r:id="rId7"/>
    <p:sldLayoutId id="2147491680" r:id="rId8"/>
    <p:sldLayoutId id="2147491681" r:id="rId9"/>
    <p:sldLayoutId id="2147491682" r:id="rId10"/>
    <p:sldLayoutId id="2147491683" r:id="rId11"/>
    <p:sldLayoutId id="2147491840" r:id="rId12"/>
  </p:sldLayoutIdLst>
  <p:txStyles>
    <p:title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bg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0171A882-9990-5348-8455-21846F28D422}" type="slidenum">
              <a:rPr lang="en-US"/>
              <a:pPr>
                <a:defRPr/>
              </a:pPr>
              <a:t>‹#›</a:t>
            </a:fld>
            <a:endParaRPr lang="en-US"/>
          </a:p>
        </p:txBody>
      </p:sp>
      <p:grpSp>
        <p:nvGrpSpPr>
          <p:cNvPr id="183303"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183304"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91877" r:id="rId1"/>
    <p:sldLayoutId id="2147491878" r:id="rId2"/>
    <p:sldLayoutId id="2147491879" r:id="rId3"/>
    <p:sldLayoutId id="2147491880" r:id="rId4"/>
    <p:sldLayoutId id="2147491881" r:id="rId5"/>
    <p:sldLayoutId id="2147491882" r:id="rId6"/>
    <p:sldLayoutId id="2147491883" r:id="rId7"/>
    <p:sldLayoutId id="2147491884" r:id="rId8"/>
    <p:sldLayoutId id="2147491885" r:id="rId9"/>
    <p:sldLayoutId id="2147491886" r:id="rId10"/>
    <p:sldLayoutId id="2147491887"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45588" cy="6845300"/>
            <a:chOff x="0" y="0"/>
            <a:chExt cx="5761" cy="4312"/>
          </a:xfrm>
        </p:grpSpPr>
        <p:sp>
          <p:nvSpPr>
            <p:cNvPr id="19558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19559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19558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9558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79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66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AAECEFBA-7B32-3940-BD83-0DD78C83874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888" r:id="rId1"/>
    <p:sldLayoutId id="2147491889" r:id="rId2"/>
    <p:sldLayoutId id="2147491890" r:id="rId3"/>
    <p:sldLayoutId id="2147491891" r:id="rId4"/>
    <p:sldLayoutId id="2147491892" r:id="rId5"/>
    <p:sldLayoutId id="2147491893" r:id="rId6"/>
    <p:sldLayoutId id="2147491894" r:id="rId7"/>
    <p:sldLayoutId id="2147491895" r:id="rId8"/>
    <p:sldLayoutId id="2147491896" r:id="rId9"/>
    <p:sldLayoutId id="2147491897" r:id="rId10"/>
    <p:sldLayoutId id="2147491898" r:id="rId11"/>
    <p:sldLayoutId id="2147491899"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cs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cs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2099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99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390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2" charset="0"/>
                <a:ea typeface="+mn-ea"/>
                <a:cs typeface="+mn-cs"/>
              </a:defRPr>
            </a:lvl1pPr>
          </a:lstStyle>
          <a:p>
            <a:pPr>
              <a:defRPr/>
            </a:pPr>
            <a:endParaRPr lang="en-US"/>
          </a:p>
        </p:txBody>
      </p:sp>
      <p:sp>
        <p:nvSpPr>
          <p:cNvPr id="12390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2391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0452DD00-D125-6F42-9EEA-06A68084380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00" r:id="rId1"/>
    <p:sldLayoutId id="2147491901" r:id="rId2"/>
    <p:sldLayoutId id="2147491902" r:id="rId3"/>
    <p:sldLayoutId id="2147491903" r:id="rId4"/>
    <p:sldLayoutId id="2147491904" r:id="rId5"/>
    <p:sldLayoutId id="2147491905" r:id="rId6"/>
    <p:sldLayoutId id="2147491906" r:id="rId7"/>
    <p:sldLayoutId id="2147491907" r:id="rId8"/>
    <p:sldLayoutId id="2147491908" r:id="rId9"/>
    <p:sldLayoutId id="2147491909" r:id="rId10"/>
    <p:sldLayoutId id="2147491910" r:id="rId11"/>
    <p:sldLayoutId id="2147491911" r:id="rId12"/>
    <p:sldLayoutId id="2147491912" r:id="rId1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cs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cs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242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42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F9A42E35-AB4B-9548-8514-D252581DA10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13" r:id="rId1"/>
  </p:sldLayoutIdLst>
  <p:transition>
    <p:dissolve/>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26306" name="Group 2"/>
          <p:cNvGrpSpPr>
            <a:grpSpLocks/>
          </p:cNvGrpSpPr>
          <p:nvPr/>
        </p:nvGrpSpPr>
        <p:grpSpPr bwMode="auto">
          <a:xfrm>
            <a:off x="0" y="0"/>
            <a:ext cx="9145588" cy="6845300"/>
            <a:chOff x="0" y="0"/>
            <a:chExt cx="5761" cy="4312"/>
          </a:xfrm>
        </p:grpSpPr>
        <p:sp>
          <p:nvSpPr>
            <p:cNvPr id="22630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Arial" charset="0"/>
              </a:endParaRPr>
            </a:p>
          </p:txBody>
        </p:sp>
        <p:sp useBgFill="1">
          <p:nvSpPr>
            <p:cNvPr id="22631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22630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2630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794" r:id="rId1"/>
    <p:sldLayoutId id="2147491795"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7" charset="-128"/>
          <a:cs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733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7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B27419F4-C442-E64F-A5FE-69EB75BCED2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14" r:id="rId1"/>
    <p:sldLayoutId id="2147491915" r:id="rId2"/>
    <p:sldLayoutId id="2147491916" r:id="rId3"/>
    <p:sldLayoutId id="2147491917" r:id="rId4"/>
    <p:sldLayoutId id="2147491918" r:id="rId5"/>
    <p:sldLayoutId id="2147491919" r:id="rId6"/>
    <p:sldLayoutId id="2147491920" r:id="rId7"/>
    <p:sldLayoutId id="2147491921" r:id="rId8"/>
    <p:sldLayoutId id="2147491922" r:id="rId9"/>
    <p:sldLayoutId id="2147491923" r:id="rId10"/>
    <p:sldLayoutId id="2147491924" r:id="rId11"/>
    <p:sldLayoutId id="2147491925" r:id="rId12"/>
    <p:sldLayoutId id="214749192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24166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a:defRPr/>
              </a:pPr>
              <a:endParaRPr lang="en-US">
                <a:solidFill>
                  <a:srgbClr val="FFFFFF"/>
                </a:solidFill>
                <a:latin typeface="Times New Roman" pitchFamily="26" charset="0"/>
              </a:endParaRPr>
            </a:p>
          </p:txBody>
        </p:sp>
        <p:grpSp>
          <p:nvGrpSpPr>
            <p:cNvPr id="241670" name="Group 4"/>
            <p:cNvGrpSpPr>
              <a:grpSpLocks/>
            </p:cNvGrpSpPr>
            <p:nvPr/>
          </p:nvGrpSpPr>
          <p:grpSpPr bwMode="auto">
            <a:xfrm>
              <a:off x="48" y="102"/>
              <a:ext cx="96" cy="4128"/>
              <a:chOff x="48" y="102"/>
              <a:chExt cx="96" cy="4128"/>
            </a:xfrm>
          </p:grpSpPr>
          <p:sp>
            <p:nvSpPr>
              <p:cNvPr id="241671"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72"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73"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74"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75"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76"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77"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78"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79"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80"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81"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82"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83"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84"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85"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86"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87"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88"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89"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90"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91"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92"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93"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94"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95"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96"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97"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98"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1699"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grpSp>
      </p:grpSp>
      <p:sp>
        <p:nvSpPr>
          <p:cNvPr id="24166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927" r:id="rId1"/>
    <p:sldLayoutId id="2147491928" r:id="rId2"/>
    <p:sldLayoutId id="2147491929" r:id="rId3"/>
    <p:sldLayoutId id="2147491930" r:id="rId4"/>
    <p:sldLayoutId id="2147491931" r:id="rId5"/>
    <p:sldLayoutId id="2147491932" r:id="rId6"/>
    <p:sldLayoutId id="2147491933" r:id="rId7"/>
    <p:sldLayoutId id="2147491934" r:id="rId8"/>
    <p:sldLayoutId id="2147491935" r:id="rId9"/>
    <p:sldLayoutId id="2147491936" r:id="rId10"/>
    <p:sldLayoutId id="2147491937" r:id="rId11"/>
    <p:sldLayoutId id="2147491938" r:id="rId12"/>
    <p:sldLayoutId id="2147491939" r:id="rId13"/>
    <p:sldLayoutId id="2147491940" r:id="rId14"/>
    <p:sldLayoutId id="2147491941" r:id="rId15"/>
  </p:sldLayoutIdLst>
  <p:txStyles>
    <p:titleStyle>
      <a:lvl1pPr algn="l"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lr>
          <a:schemeClr val="folHlink"/>
        </a:buClr>
        <a:buSzPct val="60000"/>
        <a:buFont typeface="Wingdings" charset="0"/>
        <a:buChar char="u"/>
        <a:defRPr sz="3200">
          <a:solidFill>
            <a:schemeClr val="tx1"/>
          </a:solidFill>
          <a:effectLst>
            <a:outerShdw blurRad="38100" dist="38100" dir="2700000" algn="tl">
              <a:srgbClr val="000000"/>
            </a:outerShdw>
          </a:effectLst>
          <a:latin typeface="Arial"/>
          <a:ea typeface="ＭＳ Ｐゴシック" pitchFamily="26" charset="-128"/>
          <a:cs typeface="Arial"/>
        </a:defRPr>
      </a:lvl2pPr>
      <a:lvl3pPr marL="1143000" indent="-228600" algn="l" rtl="0" eaLnBrk="0" fontAlgn="base" hangingPunct="0">
        <a:spcBef>
          <a:spcPct val="20000"/>
        </a:spcBef>
        <a:spcAft>
          <a:spcPct val="0"/>
        </a:spcAft>
        <a:buClr>
          <a:schemeClr val="tx2"/>
        </a:buClr>
        <a:buSzPct val="60000"/>
        <a:buFont typeface="Wingdings" charset="0"/>
        <a:buChar char="t"/>
        <a:defRPr sz="3200">
          <a:solidFill>
            <a:schemeClr val="tx1"/>
          </a:solidFill>
          <a:effectLst>
            <a:outerShdw blurRad="38100" dist="38100" dir="2700000" algn="tl">
              <a:srgbClr val="000000"/>
            </a:outerShdw>
          </a:effectLst>
          <a:latin typeface="Arial"/>
          <a:ea typeface="ＭＳ Ｐゴシック" pitchFamily="26" charset="-128"/>
          <a:cs typeface="Arial"/>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26" charset="-128"/>
          <a:cs typeface="Arial"/>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26" charset="-128"/>
          <a:cs typeface="Arial"/>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rgbClr val="000000"/>
                </a:solidFill>
                <a:latin typeface="Arial" charset="0"/>
                <a:cs typeface="Arial"/>
              </a:defRPr>
            </a:lvl1pPr>
          </a:lstStyle>
          <a:p>
            <a:pPr>
              <a:defRPr/>
            </a:pPr>
            <a:endParaRPr lang="en-US"/>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cs typeface="Arial"/>
              </a:defRPr>
            </a:lvl1pPr>
          </a:lstStyle>
          <a:p>
            <a:pPr>
              <a:defRPr/>
            </a:pPr>
            <a:endParaRPr lang="en-US"/>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cs typeface="Arial"/>
              </a:defRPr>
            </a:lvl1pPr>
          </a:lstStyle>
          <a:p>
            <a:pPr>
              <a:defRPr/>
            </a:pPr>
            <a:fld id="{BB5E2DC7-EB69-B648-860A-9B3216D1868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65" r:id="rId1"/>
    <p:sldLayoutId id="2147491966" r:id="rId2"/>
    <p:sldLayoutId id="2147491967" r:id="rId3"/>
    <p:sldLayoutId id="2147491968" r:id="rId4"/>
    <p:sldLayoutId id="2147491969" r:id="rId5"/>
    <p:sldLayoutId id="2147491970" r:id="rId6"/>
    <p:sldLayoutId id="2147491971" r:id="rId7"/>
    <p:sldLayoutId id="2147491972" r:id="rId8"/>
    <p:sldLayoutId id="2147491973" r:id="rId9"/>
    <p:sldLayoutId id="2147491974" r:id="rId10"/>
    <p:sldLayoutId id="214749197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9698" name="TextBox 6"/>
          <p:cNvSpPr txBox="1">
            <a:spLocks noChangeArrowheads="1"/>
          </p:cNvSpPr>
          <p:nvPr/>
        </p:nvSpPr>
        <p:spPr bwMode="auto">
          <a:xfrm>
            <a:off x="2514600" y="0"/>
            <a:ext cx="61722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sz="3800" b="1">
                <a:solidFill>
                  <a:srgbClr val="8B999C"/>
                </a:solidFill>
                <a:latin typeface="Candara" charset="0"/>
                <a:cs typeface="Arial" charset="0"/>
              </a:rPr>
              <a:t>general books</a:t>
            </a:r>
          </a:p>
        </p:txBody>
      </p:sp>
      <p:pic>
        <p:nvPicPr>
          <p:cNvPr id="308227" name="Picture 8" descr="Product-General.png"/>
          <p:cNvPicPr>
            <a:picLocks noChangeAspect="1"/>
          </p:cNvPicPr>
          <p:nvPr/>
        </p:nvPicPr>
        <p:blipFill>
          <a:blip r:embed="rId14">
            <a:extLst>
              <a:ext uri="{28A0092B-C50C-407E-A947-70E740481C1C}">
                <a14:useLocalDpi xmlns:a14="http://schemas.microsoft.com/office/drawing/2010/main"/>
              </a:ext>
            </a:extLst>
          </a:blip>
          <a:srcRect/>
          <a:stretch>
            <a:fillRect/>
          </a:stretch>
        </p:blipFill>
        <p:spPr bwMode="auto">
          <a:xfrm>
            <a:off x="0" y="1738313"/>
            <a:ext cx="9144000" cy="3848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8228" name="Picture 9" descr="AiG 2007 URL Logo.png"/>
          <p:cNvPicPr>
            <a:picLocks noChangeAspect="1"/>
          </p:cNvPicPr>
          <p:nvPr/>
        </p:nvPicPr>
        <p:blipFill>
          <a:blip r:embed="rId15">
            <a:extLst>
              <a:ext uri="{28A0092B-C50C-407E-A947-70E740481C1C}">
                <a14:useLocalDpi xmlns:a14="http://schemas.microsoft.com/office/drawing/2010/main"/>
              </a:ext>
            </a:extLst>
          </a:blip>
          <a:srcRect/>
          <a:stretch>
            <a:fillRect/>
          </a:stretch>
        </p:blipFill>
        <p:spPr bwMode="auto">
          <a:xfrm>
            <a:off x="6626225" y="5672138"/>
            <a:ext cx="2125663"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8229" name="Picture 9" descr="Product Scan Lines.png"/>
          <p:cNvPicPr>
            <a:picLocks noChangeAspect="1"/>
          </p:cNvPicPr>
          <p:nvPr/>
        </p:nvPicPr>
        <p:blipFill>
          <a:blip r:embed="rId16">
            <a:extLst>
              <a:ext uri="{28A0092B-C50C-407E-A947-70E740481C1C}">
                <a14:useLocalDpi xmlns:a14="http://schemas.microsoft.com/office/drawing/2010/main"/>
              </a:ext>
            </a:extLst>
          </a:blip>
          <a:srcRect/>
          <a:stretch>
            <a:fillRect/>
          </a:stretch>
        </p:blipFill>
        <p:spPr bwMode="auto">
          <a:xfrm>
            <a:off x="0" y="0"/>
            <a:ext cx="9144000" cy="642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823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807" r:id="rId1"/>
    <p:sldLayoutId id="2147491808" r:id="rId2"/>
    <p:sldLayoutId id="2147491809" r:id="rId3"/>
    <p:sldLayoutId id="2147491810" r:id="rId4"/>
    <p:sldLayoutId id="2147491811" r:id="rId5"/>
    <p:sldLayoutId id="2147491812" r:id="rId6"/>
    <p:sldLayoutId id="2147491813" r:id="rId7"/>
    <p:sldLayoutId id="2147491814" r:id="rId8"/>
    <p:sldLayoutId id="2147491815" r:id="rId9"/>
    <p:sldLayoutId id="2147491816" r:id="rId10"/>
    <p:sldLayoutId id="2147491817" r:id="rId11"/>
  </p:sldLayoutIdLst>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7200" algn="ctr" rtl="0" fontAlgn="base">
        <a:spcBef>
          <a:spcPct val="0"/>
        </a:spcBef>
        <a:spcAft>
          <a:spcPct val="0"/>
        </a:spcAft>
        <a:defRPr sz="4400" b="1">
          <a:solidFill>
            <a:schemeClr val="tx1"/>
          </a:solidFill>
          <a:latin typeface="Candara" charset="0"/>
          <a:ea typeface="ＭＳ Ｐゴシック" charset="0"/>
          <a:cs typeface="Arial" charset="0"/>
        </a:defRPr>
      </a:lvl6pPr>
      <a:lvl7pPr marL="914400" algn="ctr" rtl="0" fontAlgn="base">
        <a:spcBef>
          <a:spcPct val="0"/>
        </a:spcBef>
        <a:spcAft>
          <a:spcPct val="0"/>
        </a:spcAft>
        <a:defRPr sz="4400" b="1">
          <a:solidFill>
            <a:schemeClr val="tx1"/>
          </a:solidFill>
          <a:latin typeface="Candara" charset="0"/>
          <a:ea typeface="ＭＳ Ｐゴシック" charset="0"/>
          <a:cs typeface="Arial" charset="0"/>
        </a:defRPr>
      </a:lvl7pPr>
      <a:lvl8pPr marL="1371600" algn="ctr" rtl="0" fontAlgn="base">
        <a:spcBef>
          <a:spcPct val="0"/>
        </a:spcBef>
        <a:spcAft>
          <a:spcPct val="0"/>
        </a:spcAft>
        <a:defRPr sz="4400" b="1">
          <a:solidFill>
            <a:schemeClr val="tx1"/>
          </a:solidFill>
          <a:latin typeface="Candara" charset="0"/>
          <a:ea typeface="ＭＳ Ｐゴシック" charset="0"/>
          <a:cs typeface="Arial" charset="0"/>
        </a:defRPr>
      </a:lvl8pPr>
      <a:lvl9pPr marL="182880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900" indent="-342900"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3000" indent="-228600"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6002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74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46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718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90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62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8914" name="Group 2"/>
          <p:cNvGrpSpPr>
            <a:grpSpLocks/>
          </p:cNvGrpSpPr>
          <p:nvPr/>
        </p:nvGrpSpPr>
        <p:grpSpPr bwMode="auto">
          <a:xfrm>
            <a:off x="0" y="0"/>
            <a:ext cx="9159875" cy="6858000"/>
            <a:chOff x="0" y="0"/>
            <a:chExt cx="5770" cy="4320"/>
          </a:xfrm>
        </p:grpSpPr>
        <p:sp>
          <p:nvSpPr>
            <p:cNvPr id="66563"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569"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66570"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575"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577"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579"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66583"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66584"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66585"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586"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a:defRPr/>
            </a:pPr>
            <a:endParaRPr lang="en-US"/>
          </a:p>
        </p:txBody>
      </p:sp>
      <p:sp>
        <p:nvSpPr>
          <p:cNvPr id="66587"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1DE82E4D-1F6D-EF4F-869D-616E9CC17CAB}" type="slidenum">
              <a:rPr lang="en-US"/>
              <a:pPr>
                <a:defRPr/>
              </a:pPr>
              <a:t>‹#›</a:t>
            </a:fld>
            <a:endParaRPr lang="en-US"/>
          </a:p>
        </p:txBody>
      </p:sp>
      <p:sp>
        <p:nvSpPr>
          <p:cNvPr id="66588"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91842" r:id="rId1"/>
    <p:sldLayoutId id="2147491706" r:id="rId2"/>
    <p:sldLayoutId id="2147491707" r:id="rId3"/>
    <p:sldLayoutId id="2147491708" r:id="rId4"/>
    <p:sldLayoutId id="2147491709" r:id="rId5"/>
    <p:sldLayoutId id="2147491710" r:id="rId6"/>
    <p:sldLayoutId id="2147491711" r:id="rId7"/>
    <p:sldLayoutId id="2147491712" r:id="rId8"/>
    <p:sldLayoutId id="2147491713" r:id="rId9"/>
    <p:sldLayoutId id="2147491714" r:id="rId10"/>
    <p:sldLayoutId id="2147491715" r:id="rId11"/>
  </p:sldLayoutIdLst>
  <p:txStyles>
    <p:title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b="1">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folHlink"/>
        </a:buClr>
        <a:buSzPct val="80000"/>
        <a:buFont typeface="Wingdings" charset="0"/>
        <a:buChar char="l"/>
        <a:defRPr sz="2800" b="1">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80000"/>
        <a:buFont typeface="Wingdings" charset="0"/>
        <a:buChar char="l"/>
        <a:defRPr sz="2400" b="1">
          <a:solidFill>
            <a:schemeClr val="tx1"/>
          </a:solidFill>
          <a:effectLst>
            <a:outerShdw blurRad="38100" dist="38100" dir="2700000" algn="tl">
              <a:srgbClr val="000000"/>
            </a:outerShdw>
          </a:effectLst>
          <a:latin typeface="Arial"/>
          <a:ea typeface="ＭＳ Ｐゴシック" charset="0"/>
          <a:cs typeface="Arial"/>
        </a:defRPr>
      </a:lvl3pPr>
      <a:lvl4pPr marL="1600200" indent="-228600" algn="l" rtl="0" eaLnBrk="0" fontAlgn="base" hangingPunct="0">
        <a:spcBef>
          <a:spcPct val="20000"/>
        </a:spcBef>
        <a:spcAft>
          <a:spcPct val="0"/>
        </a:spcAft>
        <a:buClr>
          <a:schemeClr val="hlink"/>
        </a:buClr>
        <a:buSzPct val="80000"/>
        <a:buFont typeface="Wingdings" charset="0"/>
        <a:buChar char="l"/>
        <a:defRPr sz="2000" b="1">
          <a:solidFill>
            <a:schemeClr val="tx1"/>
          </a:solidFill>
          <a:effectLst>
            <a:outerShdw blurRad="38100" dist="38100" dir="2700000" algn="tl">
              <a:srgbClr val="000000"/>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SzPct val="80000"/>
        <a:buFont typeface="Wingdings" charset="0"/>
        <a:buChar char="l"/>
        <a:defRPr sz="2000" b="1">
          <a:solidFill>
            <a:schemeClr val="tx1"/>
          </a:solidFill>
          <a:effectLst>
            <a:outerShdw blurRad="38100" dist="38100" dir="2700000" algn="tl">
              <a:srgbClr val="000000"/>
            </a:outerShdw>
          </a:effectLst>
          <a:latin typeface="Arial"/>
          <a:ea typeface="Geneva" charset="-128"/>
          <a:cs typeface="Arial"/>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76322" name="Rectangle 2"/>
          <p:cNvSpPr>
            <a:spLocks noGrp="1" noChangeArrowheads="1"/>
          </p:cNvSpPr>
          <p:nvPr>
            <p:ph type="title"/>
          </p:nvPr>
        </p:nvSpPr>
        <p:spPr bwMode="auto">
          <a:xfrm>
            <a:off x="893763" y="179388"/>
            <a:ext cx="7358062" cy="17145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35717" tIns="35717" rIns="35717" bIns="35717" numCol="1" anchor="ctr" anchorCtr="0" compatLnSpc="1">
            <a:prstTxWarp prst="textNoShape">
              <a:avLst/>
            </a:prstTxWarp>
          </a:bodyPr>
          <a:lstStyle/>
          <a:p>
            <a:pPr lvl="0"/>
            <a:r>
              <a:rPr lang="en-US">
                <a:sym typeface="Myriad Pro Bold" charset="0"/>
              </a:rPr>
              <a:t>Click to edit Master title style</a:t>
            </a:r>
          </a:p>
        </p:txBody>
      </p:sp>
    </p:spTree>
  </p:cSld>
  <p:clrMap bg1="dk2" tx1="lt1" bg2="dk1" tx2="lt2" accent1="accent1" accent2="accent2" accent3="accent3" accent4="accent4" accent5="accent5" accent6="accent6" hlink="hlink" folHlink="folHlink"/>
  <p:sldLayoutIdLst>
    <p:sldLayoutId id="2147491818" r:id="rId1"/>
    <p:sldLayoutId id="2147491819" r:id="rId2"/>
    <p:sldLayoutId id="2147491820" r:id="rId3"/>
    <p:sldLayoutId id="2147491821" r:id="rId4"/>
    <p:sldLayoutId id="2147491822" r:id="rId5"/>
    <p:sldLayoutId id="2147491823" r:id="rId6"/>
    <p:sldLayoutId id="2147491824" r:id="rId7"/>
    <p:sldLayoutId id="2147491825" r:id="rId8"/>
    <p:sldLayoutId id="2147491826" r:id="rId9"/>
    <p:sldLayoutId id="2147491827" r:id="rId10"/>
    <p:sldLayoutId id="2147491828" r:id="rId11"/>
  </p:sldLayoutIdLst>
  <p:transition/>
  <p:txStyles>
    <p:titleStyle>
      <a:lvl1pPr algn="ctr" defTabSz="642938" rtl="0" eaLnBrk="0" fontAlgn="base" hangingPunct="0">
        <a:spcBef>
          <a:spcPct val="0"/>
        </a:spcBef>
        <a:spcAft>
          <a:spcPct val="0"/>
        </a:spcAft>
        <a:defRPr sz="5900">
          <a:solidFill>
            <a:schemeClr val="tx1"/>
          </a:solidFill>
          <a:latin typeface="+mj-lt"/>
          <a:ea typeface="+mj-ea"/>
          <a:cs typeface="+mj-cs"/>
          <a:sym typeface="Myriad Pro Bold" charset="0"/>
        </a:defRPr>
      </a:lvl1pPr>
      <a:lvl2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2pPr>
      <a:lvl3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3pPr>
      <a:lvl4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4pPr>
      <a:lvl5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5pPr>
      <a:lvl6pPr marL="4572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6pPr>
      <a:lvl7pPr marL="9144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7pPr>
      <a:lvl8pPr marL="13716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8pPr>
      <a:lvl9pPr marL="18288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9pPr>
    </p:titleStyle>
    <p:bodyStyle>
      <a:lvl1pPr marL="625475"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mn-ea"/>
          <a:cs typeface="+mn-cs"/>
          <a:sym typeface="Gill Sans" charset="0"/>
        </a:defRPr>
      </a:lvl1pPr>
      <a:lvl2pPr marL="938213" indent="-403225"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2pPr>
      <a:lvl3pPr marL="1249363"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3pPr>
      <a:lvl4pPr marL="1562100"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4pPr>
      <a:lvl5pPr marL="1874838"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5pPr>
      <a:lvl6pPr marL="23320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6pPr>
      <a:lvl7pPr marL="27892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7pPr>
      <a:lvl8pPr marL="32464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8pPr>
      <a:lvl9pPr marL="37036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rgbClr val="000000"/>
                </a:solidFill>
                <a:latin typeface="Arial"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cs typeface="+mn-cs"/>
              </a:defRPr>
            </a:lvl1pPr>
          </a:lstStyle>
          <a:p>
            <a:pPr>
              <a:defRPr/>
            </a:pPr>
            <a:fld id="{DB140622-EF66-0A47-B51C-A555968B074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76" r:id="rId1"/>
    <p:sldLayoutId id="2147491977" r:id="rId2"/>
    <p:sldLayoutId id="2147491978" r:id="rId3"/>
    <p:sldLayoutId id="2147491979" r:id="rId4"/>
    <p:sldLayoutId id="2147491980" r:id="rId5"/>
    <p:sldLayoutId id="2147491981" r:id="rId6"/>
    <p:sldLayoutId id="2147491982" r:id="rId7"/>
    <p:sldLayoutId id="2147491983" r:id="rId8"/>
    <p:sldLayoutId id="2147491984" r:id="rId9"/>
    <p:sldLayoutId id="2147491985" r:id="rId10"/>
    <p:sldLayoutId id="2147491986"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93408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3408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sz="1400">
                <a:solidFill>
                  <a:srgbClr val="000000"/>
                </a:solidFill>
                <a:latin typeface="Arial" charset="0"/>
                <a:ea typeface="ＭＳ Ｐゴシック"/>
                <a:cs typeface="Arial"/>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ＭＳ Ｐゴシック"/>
                <a:cs typeface="Arial"/>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cs typeface="Arial"/>
              </a:defRPr>
            </a:lvl1pPr>
          </a:lstStyle>
          <a:p>
            <a:pPr>
              <a:defRPr/>
            </a:pPr>
            <a:fld id="{E14863BA-EA0A-E14E-8598-F0CFD864A85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87" r:id="rId1"/>
    <p:sldLayoutId id="2147491988" r:id="rId2"/>
    <p:sldLayoutId id="2147491989" r:id="rId3"/>
    <p:sldLayoutId id="2147491990" r:id="rId4"/>
    <p:sldLayoutId id="2147491991" r:id="rId5"/>
    <p:sldLayoutId id="2147491992" r:id="rId6"/>
    <p:sldLayoutId id="2147491993" r:id="rId7"/>
    <p:sldLayoutId id="2147491994" r:id="rId8"/>
    <p:sldLayoutId id="2147491995" r:id="rId9"/>
    <p:sldLayoutId id="2147491996" r:id="rId10"/>
    <p:sldLayoutId id="214749199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bwMode="auto">
          <a:xfrm>
            <a:off x="0" y="-228600"/>
            <a:ext cx="91440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6242" tIns="0" rIns="115491" bIns="0" numCol="1" anchor="ctr" anchorCtr="0" compatLnSpc="1">
            <a:prstTxWarp prst="textNoShape">
              <a:avLst/>
            </a:prstTxWarp>
          </a:bodyPr>
          <a:lstStyle/>
          <a:p>
            <a:pPr lvl="0"/>
            <a:r>
              <a:rPr lang="en-US">
                <a:sym typeface="Arial" charset="0"/>
              </a:rPr>
              <a:t>Click to edit Master title style</a:t>
            </a:r>
          </a:p>
        </p:txBody>
      </p:sp>
    </p:spTree>
  </p:cSld>
  <p:clrMap bg1="dk2" tx1="lt1" bg2="dk1" tx2="lt2" accent1="accent1" accent2="accent2" accent3="accent3" accent4="accent4" accent5="accent5" accent6="accent6" hlink="hlink" folHlink="folHlink"/>
  <p:sldLayoutIdLst>
    <p:sldLayoutId id="2147491829" r:id="rId1"/>
    <p:sldLayoutId id="2147491830" r:id="rId2"/>
    <p:sldLayoutId id="2147491831" r:id="rId3"/>
    <p:sldLayoutId id="2147491832" r:id="rId4"/>
    <p:sldLayoutId id="2147491833" r:id="rId5"/>
    <p:sldLayoutId id="2147491834" r:id="rId6"/>
    <p:sldLayoutId id="2147491835" r:id="rId7"/>
    <p:sldLayoutId id="2147491836" r:id="rId8"/>
    <p:sldLayoutId id="2147491837" r:id="rId9"/>
    <p:sldLayoutId id="2147491838" r:id="rId10"/>
    <p:sldLayoutId id="2147491839" r:id="rId11"/>
  </p:sldLayoutIdLst>
  <p:transition/>
  <p:txStyles>
    <p:titleStyle>
      <a:lvl1pPr marL="73025" indent="-55563" algn="l" defTabSz="642938" rtl="0" eaLnBrk="0" fontAlgn="base" hangingPunct="0">
        <a:spcBef>
          <a:spcPct val="0"/>
        </a:spcBef>
        <a:spcAft>
          <a:spcPct val="0"/>
        </a:spcAft>
        <a:defRPr sz="1200" b="1">
          <a:solidFill>
            <a:srgbClr val="FFFFFF"/>
          </a:solidFill>
          <a:latin typeface="+mj-lt"/>
          <a:ea typeface="+mj-ea"/>
          <a:cs typeface="+mj-cs"/>
          <a:sym typeface="Arial" charset="0"/>
        </a:defRPr>
      </a:lvl1pPr>
      <a:lvl2pPr marL="73025" indent="-55563" algn="l" defTabSz="642938" rtl="0" eaLnBrk="0" fontAlgn="base" hangingPunct="0">
        <a:spcBef>
          <a:spcPct val="0"/>
        </a:spcBef>
        <a:spcAft>
          <a:spcPct val="0"/>
        </a:spcAft>
        <a:defRPr sz="1200" b="1">
          <a:solidFill>
            <a:srgbClr val="FFFFFF"/>
          </a:solidFill>
          <a:latin typeface="Myriad Pro Light" charset="0"/>
          <a:ea typeface="ＭＳ Ｐゴシック" charset="0"/>
          <a:cs typeface="Arial" charset="0"/>
          <a:sym typeface="Arial" charset="0"/>
        </a:defRPr>
      </a:lvl2pPr>
      <a:lvl3pPr marL="73025" indent="-55563" algn="l" defTabSz="642938" rtl="0" eaLnBrk="0" fontAlgn="base" hangingPunct="0">
        <a:spcBef>
          <a:spcPct val="0"/>
        </a:spcBef>
        <a:spcAft>
          <a:spcPct val="0"/>
        </a:spcAft>
        <a:defRPr sz="1200" b="1">
          <a:solidFill>
            <a:srgbClr val="FFFFFF"/>
          </a:solidFill>
          <a:latin typeface="Myriad Pro Light" charset="0"/>
          <a:ea typeface="ＭＳ Ｐゴシック" charset="0"/>
          <a:cs typeface="Arial" charset="0"/>
          <a:sym typeface="Arial" charset="0"/>
        </a:defRPr>
      </a:lvl3pPr>
      <a:lvl4pPr marL="73025" indent="-55563" algn="l" defTabSz="642938" rtl="0" eaLnBrk="0" fontAlgn="base" hangingPunct="0">
        <a:spcBef>
          <a:spcPct val="0"/>
        </a:spcBef>
        <a:spcAft>
          <a:spcPct val="0"/>
        </a:spcAft>
        <a:defRPr sz="1200" b="1">
          <a:solidFill>
            <a:srgbClr val="FFFFFF"/>
          </a:solidFill>
          <a:latin typeface="Myriad Pro Light" charset="0"/>
          <a:ea typeface="ＭＳ Ｐゴシック" charset="0"/>
          <a:cs typeface="Arial" charset="0"/>
          <a:sym typeface="Arial" charset="0"/>
        </a:defRPr>
      </a:lvl4pPr>
      <a:lvl5pPr marL="73025" indent="-55563" algn="l" defTabSz="642938" rtl="0" eaLnBrk="0" fontAlgn="base" hangingPunct="0">
        <a:spcBef>
          <a:spcPct val="0"/>
        </a:spcBef>
        <a:spcAft>
          <a:spcPct val="0"/>
        </a:spcAft>
        <a:defRPr sz="1200" b="1">
          <a:solidFill>
            <a:srgbClr val="FFFFFF"/>
          </a:solidFill>
          <a:latin typeface="Myriad Pro Light" charset="0"/>
          <a:ea typeface="ＭＳ Ｐゴシック" charset="0"/>
          <a:cs typeface="Arial" charset="0"/>
          <a:sym typeface="Arial" charset="0"/>
        </a:defRPr>
      </a:lvl5pPr>
      <a:lvl6pPr marL="5302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6pPr>
      <a:lvl7pPr marL="9874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7pPr>
      <a:lvl8pPr marL="14446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8pPr>
      <a:lvl9pPr marL="19018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9pPr>
    </p:titleStyle>
    <p:bodyStyle>
      <a:lvl1pPr marL="358775" indent="-334963" algn="l" defTabSz="642938" rtl="0" eaLnBrk="0" fontAlgn="base" hangingPunct="0">
        <a:spcBef>
          <a:spcPts val="775"/>
        </a:spcBef>
        <a:spcAft>
          <a:spcPct val="0"/>
        </a:spcAft>
        <a:buClr>
          <a:srgbClr val="000000"/>
        </a:buClr>
        <a:buSzPct val="100000"/>
        <a:buFont typeface="Lucida Grande" charset="0"/>
        <a:buChar char="•"/>
        <a:defRPr sz="3100" b="1">
          <a:solidFill>
            <a:srgbClr val="FFFFFF"/>
          </a:solidFill>
          <a:latin typeface="+mn-lt"/>
          <a:ea typeface="+mn-ea"/>
          <a:cs typeface="+mn-cs"/>
          <a:sym typeface="Arial" charset="0"/>
        </a:defRPr>
      </a:lvl1pPr>
      <a:lvl2pPr marL="755650" indent="-276225" algn="l" defTabSz="642938" rtl="0" eaLnBrk="0" fontAlgn="base" hangingPunct="0">
        <a:spcBef>
          <a:spcPts val="638"/>
        </a:spcBef>
        <a:spcAft>
          <a:spcPct val="0"/>
        </a:spcAft>
        <a:buClr>
          <a:srgbClr val="000000"/>
        </a:buClr>
        <a:buSzPct val="100000"/>
        <a:buFont typeface="Lucida Grande" charset="0"/>
        <a:buChar char="–"/>
        <a:defRPr sz="2700" b="1">
          <a:solidFill>
            <a:srgbClr val="FFFFFF"/>
          </a:solidFill>
          <a:latin typeface="+mn-lt"/>
          <a:ea typeface="Arial" charset="0"/>
          <a:cs typeface="+mn-cs"/>
          <a:sym typeface="Arial" charset="0"/>
        </a:defRPr>
      </a:lvl2pPr>
      <a:lvl3pPr marL="1160463" indent="-222250" algn="l" defTabSz="642938" rtl="0" eaLnBrk="0" fontAlgn="base" hangingPunct="0">
        <a:spcBef>
          <a:spcPts val="563"/>
        </a:spcBef>
        <a:spcAft>
          <a:spcPct val="0"/>
        </a:spcAft>
        <a:buClr>
          <a:srgbClr val="000000"/>
        </a:buClr>
        <a:buSzPct val="100000"/>
        <a:buFont typeface="Lucida Grande" charset="0"/>
        <a:buChar char="•"/>
        <a:defRPr sz="2200" b="1">
          <a:solidFill>
            <a:srgbClr val="FFFFFF"/>
          </a:solidFill>
          <a:latin typeface="+mn-lt"/>
          <a:ea typeface="Arial" charset="0"/>
          <a:cs typeface="+mn-cs"/>
          <a:sym typeface="Arial" charset="0"/>
        </a:defRPr>
      </a:lvl3pPr>
      <a:lvl4pPr marL="1612900" indent="-219075" algn="l" defTabSz="642938" rtl="0" eaLnBrk="0" fontAlgn="base" hangingPunct="0">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4pPr>
      <a:lvl5pPr marL="2070100" indent="-219075" algn="l" defTabSz="642938" rtl="0" eaLnBrk="0" fontAlgn="base" hangingPunct="0">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5pPr>
      <a:lvl6pPr marL="25273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6pPr>
      <a:lvl7pPr marL="29845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7pPr>
      <a:lvl8pPr marL="34417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8pPr>
      <a:lvl9pPr marL="38989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974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974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974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rgbClr val="000000"/>
                </a:solidFill>
                <a:latin typeface="Arial" charset="0"/>
                <a:cs typeface="Arial"/>
              </a:defRPr>
            </a:lvl1pPr>
          </a:lstStyle>
          <a:p>
            <a:pPr>
              <a:defRPr/>
            </a:pPr>
            <a:endParaRPr lang="en-US"/>
          </a:p>
        </p:txBody>
      </p:sp>
      <p:sp>
        <p:nvSpPr>
          <p:cNvPr id="143974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cs typeface="Arial"/>
              </a:defRPr>
            </a:lvl1pPr>
          </a:lstStyle>
          <a:p>
            <a:pPr>
              <a:defRPr/>
            </a:pPr>
            <a:endParaRPr lang="en-US"/>
          </a:p>
        </p:txBody>
      </p:sp>
      <p:sp>
        <p:nvSpPr>
          <p:cNvPr id="143975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cs typeface="Arial"/>
              </a:defRPr>
            </a:lvl1pPr>
          </a:lstStyle>
          <a:p>
            <a:pPr>
              <a:defRPr/>
            </a:pPr>
            <a:fld id="{0206ED03-802E-A44C-ACD3-F4C12C0ADF6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98" r:id="rId1"/>
    <p:sldLayoutId id="2147491999" r:id="rId2"/>
    <p:sldLayoutId id="2147492000" r:id="rId3"/>
    <p:sldLayoutId id="2147492001" r:id="rId4"/>
    <p:sldLayoutId id="2147492002" r:id="rId5"/>
    <p:sldLayoutId id="2147492003" r:id="rId6"/>
    <p:sldLayoutId id="2147492004" r:id="rId7"/>
    <p:sldLayoutId id="2147492005" r:id="rId8"/>
    <p:sldLayoutId id="2147492006" r:id="rId9"/>
    <p:sldLayoutId id="2147492007" r:id="rId10"/>
    <p:sldLayoutId id="214749200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7459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7459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459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rgbClr val="000000"/>
                </a:solidFill>
                <a:latin typeface="Arial" charset="0"/>
                <a:cs typeface="Arial"/>
              </a:defRPr>
            </a:lvl1pPr>
          </a:lstStyle>
          <a:p>
            <a:pPr>
              <a:defRPr/>
            </a:pPr>
            <a:endParaRPr lang="en-US"/>
          </a:p>
        </p:txBody>
      </p:sp>
      <p:sp>
        <p:nvSpPr>
          <p:cNvPr id="177459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cs typeface="Arial"/>
              </a:defRPr>
            </a:lvl1pPr>
          </a:lstStyle>
          <a:p>
            <a:pPr>
              <a:defRPr/>
            </a:pPr>
            <a:endParaRPr lang="en-US"/>
          </a:p>
        </p:txBody>
      </p:sp>
      <p:sp>
        <p:nvSpPr>
          <p:cNvPr id="177459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cs typeface="Arial"/>
              </a:defRPr>
            </a:lvl1pPr>
          </a:lstStyle>
          <a:p>
            <a:pPr>
              <a:defRPr/>
            </a:pPr>
            <a:fld id="{1C938CFF-93FD-754E-8CB9-954101560CC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2009" r:id="rId1"/>
    <p:sldLayoutId id="2147492010" r:id="rId2"/>
    <p:sldLayoutId id="2147492011" r:id="rId3"/>
    <p:sldLayoutId id="2147492012" r:id="rId4"/>
    <p:sldLayoutId id="2147492013" r:id="rId5"/>
    <p:sldLayoutId id="2147492014" r:id="rId6"/>
    <p:sldLayoutId id="2147492015" r:id="rId7"/>
    <p:sldLayoutId id="2147492016" r:id="rId8"/>
    <p:sldLayoutId id="2147492017" r:id="rId9"/>
    <p:sldLayoutId id="2147492018" r:id="rId10"/>
    <p:sldLayoutId id="214749201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6413"/>
            <a:chOff x="0" y="0"/>
            <a:chExt cx="5760" cy="4319"/>
          </a:xfrm>
        </p:grpSpPr>
        <p:sp>
          <p:nvSpPr>
            <p:cNvPr id="9697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899"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37901"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7902"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4"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6"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8"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9697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21"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nvGrpSpPr>
            <p:cNvPr id="37932" name="Group 39"/>
            <p:cNvGrpSpPr>
              <a:grpSpLocks/>
            </p:cNvGrpSpPr>
            <p:nvPr userDrawn="1"/>
          </p:nvGrpSpPr>
          <p:grpSpPr bwMode="auto">
            <a:xfrm>
              <a:off x="0" y="1632"/>
              <a:ext cx="5758" cy="1858"/>
              <a:chOff x="0" y="1632"/>
              <a:chExt cx="5758" cy="1858"/>
            </a:xfrm>
          </p:grpSpPr>
          <p:sp>
            <p:nvSpPr>
              <p:cNvPr id="9697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grpSp>
      <p:sp>
        <p:nvSpPr>
          <p:cNvPr id="9697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977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697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21" charset="0"/>
                <a:ea typeface="+mn-ea"/>
                <a:cs typeface="+mn-cs"/>
              </a:defRPr>
            </a:lvl1pPr>
          </a:lstStyle>
          <a:p>
            <a:pPr>
              <a:defRPr/>
            </a:pPr>
            <a:endParaRPr lang="en-US">
              <a:solidFill>
                <a:srgbClr val="FFFFFF"/>
              </a:solidFill>
            </a:endParaRPr>
          </a:p>
        </p:txBody>
      </p:sp>
      <p:sp>
        <p:nvSpPr>
          <p:cNvPr id="9697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21" charset="0"/>
                <a:ea typeface="+mn-ea"/>
                <a:cs typeface="+mn-cs"/>
              </a:defRPr>
            </a:lvl1pPr>
          </a:lstStyle>
          <a:p>
            <a:pPr>
              <a:defRPr/>
            </a:pPr>
            <a:endParaRPr lang="en-US">
              <a:solidFill>
                <a:srgbClr val="FFFFFF"/>
              </a:solidFill>
            </a:endParaRPr>
          </a:p>
        </p:txBody>
      </p:sp>
      <p:sp>
        <p:nvSpPr>
          <p:cNvPr id="9697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effectLst>
                  <a:outerShdw blurRad="38100" dist="38100" dir="2700000" algn="tl">
                    <a:srgbClr val="000000"/>
                  </a:outerShdw>
                </a:effectLst>
                <a:latin typeface="Arial" charset="0"/>
              </a:defRPr>
            </a:lvl1pPr>
          </a:lstStyle>
          <a:p>
            <a:pPr>
              <a:defRPr/>
            </a:pPr>
            <a:fld id="{D521B623-290C-6F40-AFBB-3F6F064D2DC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02368275"/>
      </p:ext>
    </p:extLst>
  </p:cSld>
  <p:clrMap bg1="dk2" tx1="lt1" bg2="dk1" tx2="lt2" accent1="accent1" accent2="accent2" accent3="accent3" accent4="accent4" accent5="accent5" accent6="accent6" hlink="hlink" folHlink="folHlink"/>
  <p:sldLayoutIdLst>
    <p:sldLayoutId id="2147492032" r:id="rId1"/>
    <p:sldLayoutId id="2147492033" r:id="rId2"/>
    <p:sldLayoutId id="2147492034" r:id="rId3"/>
    <p:sldLayoutId id="2147492035" r:id="rId4"/>
    <p:sldLayoutId id="2147492036" r:id="rId5"/>
    <p:sldLayoutId id="2147492037" r:id="rId6"/>
    <p:sldLayoutId id="2147492038" r:id="rId7"/>
    <p:sldLayoutId id="2147492039" r:id="rId8"/>
    <p:sldLayoutId id="2147492040" r:id="rId9"/>
    <p:sldLayoutId id="2147492041" r:id="rId10"/>
    <p:sldLayoutId id="214749204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1" charset="-128"/>
          <a:cs typeface="ＭＳ Ｐゴシック" pitchFamily="2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A051BCD-8C0E-0949-8140-353541204F4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6265497"/>
      </p:ext>
    </p:extLst>
  </p:cSld>
  <p:clrMap bg1="lt1" tx1="dk1" bg2="lt2" tx2="dk2" accent1="accent1" accent2="accent2" accent3="accent3" accent4="accent4" accent5="accent5" accent6="accent6" hlink="hlink" folHlink="folHlink"/>
  <p:sldLayoutIdLst>
    <p:sldLayoutId id="2147492240" r:id="rId1"/>
    <p:sldLayoutId id="2147492241" r:id="rId2"/>
    <p:sldLayoutId id="2147492242" r:id="rId3"/>
    <p:sldLayoutId id="2147492243" r:id="rId4"/>
    <p:sldLayoutId id="2147492244" r:id="rId5"/>
    <p:sldLayoutId id="2147492245" r:id="rId6"/>
    <p:sldLayoutId id="2147492246" r:id="rId7"/>
    <p:sldLayoutId id="2147492247" r:id="rId8"/>
    <p:sldLayoutId id="2147492248" r:id="rId9"/>
    <p:sldLayoutId id="2147492249" r:id="rId10"/>
    <p:sldLayoutId id="214749225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67"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21869"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1870"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72"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74"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76"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8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8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8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89"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9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121900"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a:defRPr/>
            </a:pPr>
            <a:fld id="{DA3C6609-03A8-894F-901A-153F382DA054}" type="slidenum">
              <a:rPr lang="en-US"/>
              <a:pPr>
                <a:defRPr/>
              </a:pPr>
              <a:t>‹#›</a:t>
            </a:fld>
            <a:endParaRPr lang="en-US"/>
          </a:p>
        </p:txBody>
      </p:sp>
    </p:spTree>
    <p:extLst>
      <p:ext uri="{BB962C8B-B14F-4D97-AF65-F5344CB8AC3E}">
        <p14:creationId xmlns:p14="http://schemas.microsoft.com/office/powerpoint/2010/main" val="3946438176"/>
      </p:ext>
    </p:extLst>
  </p:cSld>
  <p:clrMap bg1="dk2" tx1="lt1" bg2="dk1" tx2="lt2" accent1="accent1" accent2="accent2" accent3="accent3" accent4="accent4" accent5="accent5" accent6="accent6" hlink="hlink" folHlink="folHlink"/>
  <p:sldLayoutIdLst>
    <p:sldLayoutId id="2147492288" r:id="rId1"/>
    <p:sldLayoutId id="2147492289" r:id="rId2"/>
    <p:sldLayoutId id="2147492290" r:id="rId3"/>
    <p:sldLayoutId id="2147492291" r:id="rId4"/>
    <p:sldLayoutId id="2147492292" r:id="rId5"/>
    <p:sldLayoutId id="2147492293" r:id="rId6"/>
    <p:sldLayoutId id="2147492294" r:id="rId7"/>
    <p:sldLayoutId id="2147492295" r:id="rId8"/>
    <p:sldLayoutId id="2147492296" r:id="rId9"/>
    <p:sldLayoutId id="2147492297" r:id="rId10"/>
    <p:sldLayoutId id="214749229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3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9F83EEAA-DAC1-DC4A-A6E9-737B80C88896}" type="slidenum">
              <a:rPr lang="en-US"/>
              <a:pPr>
                <a:defRPr/>
              </a:pPr>
              <a:t>‹#›</a:t>
            </a:fld>
            <a:endParaRPr lang="en-US"/>
          </a:p>
        </p:txBody>
      </p:sp>
    </p:spTree>
    <p:extLst>
      <p:ext uri="{BB962C8B-B14F-4D97-AF65-F5344CB8AC3E}">
        <p14:creationId xmlns:p14="http://schemas.microsoft.com/office/powerpoint/2010/main" val="2957896910"/>
      </p:ext>
    </p:extLst>
  </p:cSld>
  <p:clrMap bg1="lt1" tx1="dk1" bg2="lt2" tx2="dk2" accent1="accent1" accent2="accent2" accent3="accent3" accent4="accent4" accent5="accent5" accent6="accent6" hlink="hlink" folHlink="folHlink"/>
  <p:sldLayoutIdLst>
    <p:sldLayoutId id="2147492300"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44000" cy="6856413"/>
            <a:chOff x="0" y="0"/>
            <a:chExt cx="5760" cy="4319"/>
          </a:xfrm>
        </p:grpSpPr>
        <p:sp>
          <p:nvSpPr>
            <p:cNvPr id="10240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0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0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1"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0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51213"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1214"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1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6"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1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8"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1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0"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1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1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1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2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2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2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10242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2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2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3"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2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3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51244" name="Group 39"/>
            <p:cNvGrpSpPr>
              <a:grpSpLocks/>
            </p:cNvGrpSpPr>
            <p:nvPr userDrawn="1"/>
          </p:nvGrpSpPr>
          <p:grpSpPr bwMode="auto">
            <a:xfrm>
              <a:off x="0" y="1632"/>
              <a:ext cx="5758" cy="1858"/>
              <a:chOff x="0" y="1632"/>
              <a:chExt cx="5758" cy="1858"/>
            </a:xfrm>
          </p:grpSpPr>
          <p:sp>
            <p:nvSpPr>
              <p:cNvPr id="10244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4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10244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44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44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0244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0244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EA069ED4-E982-1E4A-947C-63F350557FE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843" r:id="rId1"/>
    <p:sldLayoutId id="2147491716" r:id="rId2"/>
    <p:sldLayoutId id="2147491717" r:id="rId3"/>
    <p:sldLayoutId id="2147491718" r:id="rId4"/>
    <p:sldLayoutId id="2147491719" r:id="rId5"/>
    <p:sldLayoutId id="2147491720" r:id="rId6"/>
    <p:sldLayoutId id="2147491721" r:id="rId7"/>
    <p:sldLayoutId id="2147491722" r:id="rId8"/>
    <p:sldLayoutId id="2147491723" r:id="rId9"/>
    <p:sldLayoutId id="2147491724" r:id="rId10"/>
    <p:sldLayoutId id="214749172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581113503"/>
      </p:ext>
    </p:extLst>
  </p:cSld>
  <p:clrMap bg1="lt1" tx1="dk1" bg2="lt2" tx2="dk2" accent1="accent1" accent2="accent2" accent3="accent3" accent4="accent4" accent5="accent5" accent6="accent6" hlink="hlink" folHlink="folHlink"/>
  <p:sldLayoutIdLst>
    <p:sldLayoutId id="2147492341" r:id="rId1"/>
    <p:sldLayoutId id="2147492342" r:id="rId2"/>
    <p:sldLayoutId id="2147492343" r:id="rId3"/>
    <p:sldLayoutId id="2147492344" r:id="rId4"/>
    <p:sldLayoutId id="2147492345" r:id="rId5"/>
    <p:sldLayoutId id="2147492346" r:id="rId6"/>
    <p:sldLayoutId id="2147492347" r:id="rId7"/>
    <p:sldLayoutId id="2147492348" r:id="rId8"/>
    <p:sldLayoutId id="2147492349" r:id="rId9"/>
    <p:sldLayoutId id="2147492350" r:id="rId10"/>
    <p:sldLayoutId id="2147492351" r:id="rId11"/>
    <p:sldLayoutId id="2147492352" r:id="rId12"/>
    <p:sldLayoutId id="21474923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3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32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8632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8632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a:defRPr/>
            </a:pPr>
            <a:fld id="{E63F0F31-D4FB-8248-B4DE-041C46298C0C}" type="slidenum">
              <a:rPr lang="en-US"/>
              <a:pPr>
                <a:defRPr/>
              </a:pPr>
              <a:t>‹#›</a:t>
            </a:fld>
            <a:endParaRPr lang="en-US"/>
          </a:p>
        </p:txBody>
      </p:sp>
    </p:spTree>
    <p:extLst>
      <p:ext uri="{BB962C8B-B14F-4D97-AF65-F5344CB8AC3E}">
        <p14:creationId xmlns:p14="http://schemas.microsoft.com/office/powerpoint/2010/main" val="2560247358"/>
      </p:ext>
    </p:extLst>
  </p:cSld>
  <p:clrMap bg1="lt1" tx1="dk1" bg2="lt2" tx2="dk2" accent1="accent1" accent2="accent2" accent3="accent3" accent4="accent4" accent5="accent5" accent6="accent6" hlink="hlink" folHlink="folHlink"/>
  <p:sldLayoutIdLst>
    <p:sldLayoutId id="2147492392" r:id="rId1"/>
    <p:sldLayoutId id="2147492393" r:id="rId2"/>
    <p:sldLayoutId id="2147492394" r:id="rId3"/>
    <p:sldLayoutId id="2147492395" r:id="rId4"/>
    <p:sldLayoutId id="2147492396" r:id="rId5"/>
    <p:sldLayoutId id="2147492397" r:id="rId6"/>
    <p:sldLayoutId id="2147492398" r:id="rId7"/>
    <p:sldLayoutId id="2147492399" r:id="rId8"/>
    <p:sldLayoutId id="2147492400" r:id="rId9"/>
    <p:sldLayoutId id="2147492401" r:id="rId10"/>
    <p:sldLayoutId id="2147492402"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50882"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0" tIns="45711" rIns="91420" bIns="45711" numCol="1" anchor="ctr" anchorCtr="0" compatLnSpc="1">
            <a:prstTxWarp prst="textNoShape">
              <a:avLst/>
            </a:prstTxWarp>
          </a:bodyPr>
          <a:lstStyle/>
          <a:p>
            <a:pPr lvl="0"/>
            <a:r>
              <a:rPr lang="en-US"/>
              <a:t>Click to edit Master title style</a:t>
            </a:r>
          </a:p>
        </p:txBody>
      </p:sp>
      <p:sp>
        <p:nvSpPr>
          <p:cNvPr id="250883"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0" tIns="45711" rIns="91420" bIns="4571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20" tIns="45711" rIns="91420" bIns="45711" numCol="1" anchor="ctr" anchorCtr="0" compatLnSpc="1">
            <a:prstTxWarp prst="textNoShape">
              <a:avLst/>
            </a:prstTxWarp>
          </a:bodyPr>
          <a:lstStyle>
            <a:lvl1pPr defTabSz="455613">
              <a:defRPr sz="1200">
                <a:solidFill>
                  <a:srgbClr val="898989"/>
                </a:solidFill>
                <a:latin typeface="Calibri" charset="0"/>
                <a:cs typeface="Arial" charset="0"/>
                <a:sym typeface="Arial" charset="0"/>
              </a:defRPr>
            </a:lvl1pPr>
          </a:lstStyle>
          <a:p>
            <a:pPr>
              <a:defRPr/>
            </a:pPr>
            <a:fld id="{435090FA-97C6-0F42-88D2-CF26FBEE8361}" type="datetimeFigureOut">
              <a:rPr lang="en-US"/>
              <a:pPr>
                <a:defRPr/>
              </a:pPr>
              <a:t>3/25/24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0" tIns="45711" rIns="91420" bIns="45711" rtlCol="0" anchor="ctr"/>
          <a:lstStyle>
            <a:lvl1pPr algn="ctr" defTabSz="457106" fontAlgn="auto">
              <a:spcBef>
                <a:spcPts val="0"/>
              </a:spcBef>
              <a:spcAft>
                <a:spcPts val="0"/>
              </a:spcAft>
              <a:defRPr sz="1200">
                <a:solidFill>
                  <a:prstClr val="black">
                    <a:tint val="75000"/>
                  </a:prstClr>
                </a:solidFill>
                <a:latin typeface="Calibri"/>
                <a:ea typeface="Arial"/>
                <a:cs typeface="Arial"/>
                <a:sym typeface="Arial"/>
                <a:rtl val="0"/>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0" tIns="45711" rIns="91420" bIns="45711" numCol="1" anchor="ctr" anchorCtr="0" compatLnSpc="1">
            <a:prstTxWarp prst="textNoShape">
              <a:avLst/>
            </a:prstTxWarp>
          </a:bodyPr>
          <a:lstStyle>
            <a:lvl1pPr algn="r" defTabSz="455613">
              <a:defRPr sz="1200">
                <a:solidFill>
                  <a:srgbClr val="898989"/>
                </a:solidFill>
                <a:latin typeface="Calibri" charset="0"/>
                <a:cs typeface="Arial" charset="0"/>
                <a:sym typeface="Arial" charset="0"/>
              </a:defRPr>
            </a:lvl1pPr>
          </a:lstStyle>
          <a:p>
            <a:pPr>
              <a:defRPr/>
            </a:pPr>
            <a:fld id="{B3095FBB-E422-2242-90A7-1CA55E2A572C}" type="slidenum">
              <a:rPr lang="en-US"/>
              <a:pPr>
                <a:defRPr/>
              </a:pPr>
              <a:t>‹#›</a:t>
            </a:fld>
            <a:endParaRPr lang="en-US"/>
          </a:p>
        </p:txBody>
      </p:sp>
    </p:spTree>
    <p:extLst>
      <p:ext uri="{BB962C8B-B14F-4D97-AF65-F5344CB8AC3E}">
        <p14:creationId xmlns:p14="http://schemas.microsoft.com/office/powerpoint/2010/main" val="2517598947"/>
      </p:ext>
    </p:extLst>
  </p:cSld>
  <p:clrMap bg1="lt1" tx1="dk1" bg2="lt2" tx2="dk2" accent1="accent1" accent2="accent2" accent3="accent3" accent4="accent4" accent5="accent5" accent6="accent6" hlink="hlink" folHlink="folHlink"/>
  <p:sldLayoutIdLst>
    <p:sldLayoutId id="2147492404" r:id="rId1"/>
    <p:sldLayoutId id="2147492405" r:id="rId2"/>
    <p:sldLayoutId id="2147492406" r:id="rId3"/>
    <p:sldLayoutId id="2147492407" r:id="rId4"/>
    <p:sldLayoutId id="2147492408" r:id="rId5"/>
    <p:sldLayoutId id="2147492409" r:id="rId6"/>
    <p:sldLayoutId id="2147492410" r:id="rId7"/>
    <p:sldLayoutId id="2147492411" r:id="rId8"/>
    <p:sldLayoutId id="2147492412" r:id="rId9"/>
    <p:sldLayoutId id="2147492413" r:id="rId10"/>
    <p:sldLayoutId id="2147492414" r:id="rId11"/>
  </p:sldLayoutIdLst>
  <p:txStyles>
    <p:titleStyle>
      <a:lvl1pPr algn="ctr" defTabSz="45561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561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561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561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561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1313" indent="-341313" algn="l" defTabSz="455613"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363" indent="-284163" algn="l" defTabSz="455613"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413" indent="-227013" algn="l" defTabSz="455613"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613" indent="-227013" algn="l" defTabSz="45561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813" indent="-227013" algn="l" defTabSz="45561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079" indent="-228553" algn="l" defTabSz="457106" rtl="0" eaLnBrk="1" latinLnBrk="0" hangingPunct="1">
        <a:spcBef>
          <a:spcPct val="20000"/>
        </a:spcBef>
        <a:buFont typeface="Arial"/>
        <a:buChar char="•"/>
        <a:defRPr sz="2000" kern="1200">
          <a:solidFill>
            <a:schemeClr val="tx1"/>
          </a:solidFill>
          <a:latin typeface="+mn-lt"/>
          <a:ea typeface="+mn-ea"/>
          <a:cs typeface="+mn-cs"/>
        </a:defRPr>
      </a:lvl6pPr>
      <a:lvl7pPr marL="2971184" indent="-228553" algn="l" defTabSz="457106" rtl="0" eaLnBrk="1" latinLnBrk="0" hangingPunct="1">
        <a:spcBef>
          <a:spcPct val="20000"/>
        </a:spcBef>
        <a:buFont typeface="Arial"/>
        <a:buChar char="•"/>
        <a:defRPr sz="2000" kern="1200">
          <a:solidFill>
            <a:schemeClr val="tx1"/>
          </a:solidFill>
          <a:latin typeface="+mn-lt"/>
          <a:ea typeface="+mn-ea"/>
          <a:cs typeface="+mn-cs"/>
        </a:defRPr>
      </a:lvl7pPr>
      <a:lvl8pPr marL="3428289" indent="-228553" algn="l" defTabSz="457106" rtl="0" eaLnBrk="1" latinLnBrk="0" hangingPunct="1">
        <a:spcBef>
          <a:spcPct val="20000"/>
        </a:spcBef>
        <a:buFont typeface="Arial"/>
        <a:buChar char="•"/>
        <a:defRPr sz="2000" kern="1200">
          <a:solidFill>
            <a:schemeClr val="tx1"/>
          </a:solidFill>
          <a:latin typeface="+mn-lt"/>
          <a:ea typeface="+mn-ea"/>
          <a:cs typeface="+mn-cs"/>
        </a:defRPr>
      </a:lvl8pPr>
      <a:lvl9pPr marL="3885394" indent="-228553" algn="l" defTabSz="457106"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06" rtl="0" eaLnBrk="1" latinLnBrk="0" hangingPunct="1">
        <a:defRPr sz="1800" kern="1200">
          <a:solidFill>
            <a:schemeClr val="tx1"/>
          </a:solidFill>
          <a:latin typeface="+mn-lt"/>
          <a:ea typeface="+mn-ea"/>
          <a:cs typeface="+mn-cs"/>
        </a:defRPr>
      </a:lvl1pPr>
      <a:lvl2pPr marL="457106" algn="l" defTabSz="457106" rtl="0" eaLnBrk="1" latinLnBrk="0" hangingPunct="1">
        <a:defRPr sz="1800" kern="1200">
          <a:solidFill>
            <a:schemeClr val="tx1"/>
          </a:solidFill>
          <a:latin typeface="+mn-lt"/>
          <a:ea typeface="+mn-ea"/>
          <a:cs typeface="+mn-cs"/>
        </a:defRPr>
      </a:lvl2pPr>
      <a:lvl3pPr marL="914210" algn="l" defTabSz="457106" rtl="0" eaLnBrk="1" latinLnBrk="0" hangingPunct="1">
        <a:defRPr sz="1800" kern="1200">
          <a:solidFill>
            <a:schemeClr val="tx1"/>
          </a:solidFill>
          <a:latin typeface="+mn-lt"/>
          <a:ea typeface="+mn-ea"/>
          <a:cs typeface="+mn-cs"/>
        </a:defRPr>
      </a:lvl3pPr>
      <a:lvl4pPr marL="1371316" algn="l" defTabSz="457106" rtl="0" eaLnBrk="1" latinLnBrk="0" hangingPunct="1">
        <a:defRPr sz="1800" kern="1200">
          <a:solidFill>
            <a:schemeClr val="tx1"/>
          </a:solidFill>
          <a:latin typeface="+mn-lt"/>
          <a:ea typeface="+mn-ea"/>
          <a:cs typeface="+mn-cs"/>
        </a:defRPr>
      </a:lvl4pPr>
      <a:lvl5pPr marL="1828421" algn="l" defTabSz="457106" rtl="0" eaLnBrk="1" latinLnBrk="0" hangingPunct="1">
        <a:defRPr sz="1800" kern="1200">
          <a:solidFill>
            <a:schemeClr val="tx1"/>
          </a:solidFill>
          <a:latin typeface="+mn-lt"/>
          <a:ea typeface="+mn-ea"/>
          <a:cs typeface="+mn-cs"/>
        </a:defRPr>
      </a:lvl5pPr>
      <a:lvl6pPr marL="2285526" algn="l" defTabSz="457106" rtl="0" eaLnBrk="1" latinLnBrk="0" hangingPunct="1">
        <a:defRPr sz="1800" kern="1200">
          <a:solidFill>
            <a:schemeClr val="tx1"/>
          </a:solidFill>
          <a:latin typeface="+mn-lt"/>
          <a:ea typeface="+mn-ea"/>
          <a:cs typeface="+mn-cs"/>
        </a:defRPr>
      </a:lvl6pPr>
      <a:lvl7pPr marL="2742630" algn="l" defTabSz="457106" rtl="0" eaLnBrk="1" latinLnBrk="0" hangingPunct="1">
        <a:defRPr sz="1800" kern="1200">
          <a:solidFill>
            <a:schemeClr val="tx1"/>
          </a:solidFill>
          <a:latin typeface="+mn-lt"/>
          <a:ea typeface="+mn-ea"/>
          <a:cs typeface="+mn-cs"/>
        </a:defRPr>
      </a:lvl7pPr>
      <a:lvl8pPr marL="3199736" algn="l" defTabSz="457106" rtl="0" eaLnBrk="1" latinLnBrk="0" hangingPunct="1">
        <a:defRPr sz="1800" kern="1200">
          <a:solidFill>
            <a:schemeClr val="tx1"/>
          </a:solidFill>
          <a:latin typeface="+mn-lt"/>
          <a:ea typeface="+mn-ea"/>
          <a:cs typeface="+mn-cs"/>
        </a:defRPr>
      </a:lvl8pPr>
      <a:lvl9pPr marL="3656841" algn="l" defTabSz="457106"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C5FFC30F-C095-E74A-85BD-C26F6640762E}" type="slidenum">
              <a:rPr lang="en-US"/>
              <a:pPr>
                <a:defRPr/>
              </a:pPr>
              <a:t>‹#›</a:t>
            </a:fld>
            <a:endParaRPr lang="en-US"/>
          </a:p>
        </p:txBody>
      </p:sp>
    </p:spTree>
    <p:extLst>
      <p:ext uri="{BB962C8B-B14F-4D97-AF65-F5344CB8AC3E}">
        <p14:creationId xmlns:p14="http://schemas.microsoft.com/office/powerpoint/2010/main" val="3174933753"/>
      </p:ext>
    </p:extLst>
  </p:cSld>
  <p:clrMap bg1="dk2" tx1="lt1" bg2="dk1" tx2="lt2" accent1="accent1" accent2="accent2" accent3="accent3" accent4="accent4" accent5="accent5" accent6="accent6" hlink="hlink" folHlink="folHlink"/>
  <p:sldLayoutIdLst>
    <p:sldLayoutId id="2147492428" r:id="rId1"/>
    <p:sldLayoutId id="2147492429" r:id="rId2"/>
    <p:sldLayoutId id="2147492430" r:id="rId3"/>
    <p:sldLayoutId id="2147492431" r:id="rId4"/>
    <p:sldLayoutId id="2147492432" r:id="rId5"/>
    <p:sldLayoutId id="2147492433" r:id="rId6"/>
    <p:sldLayoutId id="2147492434" r:id="rId7"/>
    <p:sldLayoutId id="2147492435" r:id="rId8"/>
    <p:sldLayoutId id="2147492436" r:id="rId9"/>
    <p:sldLayoutId id="2147492437" r:id="rId10"/>
    <p:sldLayoutId id="2147492438" r:id="rId11"/>
    <p:sldLayoutId id="2147492439"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34146"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4155" name="Freeform 6"/>
            <p:cNvSpPr>
              <a:spLocks/>
            </p:cNvSpPr>
            <p:nvPr/>
          </p:nvSpPr>
          <p:spPr bwMode="hidden">
            <a:xfrm>
              <a:off x="4038" y="3577"/>
              <a:ext cx="1720" cy="65"/>
            </a:xfrm>
            <a:custGeom>
              <a:avLst/>
              <a:gdLst>
                <a:gd name="T0" fmla="*/ 1610 w 1722"/>
                <a:gd name="T1" fmla="*/ 33 h 66"/>
                <a:gd name="T2" fmla="*/ 1610 w 1722"/>
                <a:gd name="T3" fmla="*/ 33 h 66"/>
                <a:gd name="T4" fmla="*/ 0 w 1722"/>
                <a:gd name="T5" fmla="*/ 0 h 66"/>
                <a:gd name="T6" fmla="*/ 0 w 1722"/>
                <a:gd name="T7" fmla="*/ 33 h 66"/>
                <a:gd name="T8" fmla="*/ 1610 w 1722"/>
                <a:gd name="T9" fmla="*/ 33 h 66"/>
                <a:gd name="T10" fmla="*/ 161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34157" name="Freeform 8"/>
            <p:cNvSpPr>
              <a:spLocks/>
            </p:cNvSpPr>
            <p:nvPr/>
          </p:nvSpPr>
          <p:spPr bwMode="hidden">
            <a:xfrm>
              <a:off x="4784" y="3702"/>
              <a:ext cx="974" cy="101"/>
            </a:xfrm>
            <a:custGeom>
              <a:avLst/>
              <a:gdLst>
                <a:gd name="T0" fmla="*/ 919 w 975"/>
                <a:gd name="T1" fmla="*/ 48 h 101"/>
                <a:gd name="T2" fmla="*/ 919 w 975"/>
                <a:gd name="T3" fmla="*/ 0 h 101"/>
                <a:gd name="T4" fmla="*/ 0 w 975"/>
                <a:gd name="T5" fmla="*/ 24 h 101"/>
                <a:gd name="T6" fmla="*/ 0 w 975"/>
                <a:gd name="T7" fmla="*/ 101 h 101"/>
                <a:gd name="T8" fmla="*/ 919 w 975"/>
                <a:gd name="T9" fmla="*/ 48 h 101"/>
                <a:gd name="T10" fmla="*/ 91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4158" name="Freeform 9"/>
            <p:cNvSpPr>
              <a:spLocks/>
            </p:cNvSpPr>
            <p:nvPr/>
          </p:nvSpPr>
          <p:spPr bwMode="hidden">
            <a:xfrm>
              <a:off x="3619" y="3815"/>
              <a:ext cx="2139" cy="198"/>
            </a:xfrm>
            <a:custGeom>
              <a:avLst/>
              <a:gdLst>
                <a:gd name="T0" fmla="*/ 2029 w 2141"/>
                <a:gd name="T1" fmla="*/ 0 h 198"/>
                <a:gd name="T2" fmla="*/ 0 w 2141"/>
                <a:gd name="T3" fmla="*/ 156 h 198"/>
                <a:gd name="T4" fmla="*/ 0 w 2141"/>
                <a:gd name="T5" fmla="*/ 198 h 198"/>
                <a:gd name="T6" fmla="*/ 2029 w 2141"/>
                <a:gd name="T7" fmla="*/ 0 h 198"/>
                <a:gd name="T8" fmla="*/ 202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4160" name="Freeform 11"/>
            <p:cNvSpPr>
              <a:spLocks/>
            </p:cNvSpPr>
            <p:nvPr/>
          </p:nvSpPr>
          <p:spPr bwMode="hidden">
            <a:xfrm>
              <a:off x="2097" y="4043"/>
              <a:ext cx="2514" cy="276"/>
            </a:xfrm>
            <a:custGeom>
              <a:avLst/>
              <a:gdLst>
                <a:gd name="T0" fmla="*/ 2041 w 2517"/>
                <a:gd name="T1" fmla="*/ 276 h 276"/>
                <a:gd name="T2" fmla="*/ 2349 w 2517"/>
                <a:gd name="T3" fmla="*/ 204 h 276"/>
                <a:gd name="T4" fmla="*/ 2093 w 2517"/>
                <a:gd name="T5" fmla="*/ 0 h 276"/>
                <a:gd name="T6" fmla="*/ 0 w 2517"/>
                <a:gd name="T7" fmla="*/ 276 h 276"/>
                <a:gd name="T8" fmla="*/ 2041 w 2517"/>
                <a:gd name="T9" fmla="*/ 276 h 276"/>
                <a:gd name="T10" fmla="*/ 204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4162" name="Freeform 13"/>
            <p:cNvSpPr>
              <a:spLocks/>
            </p:cNvSpPr>
            <p:nvPr/>
          </p:nvSpPr>
          <p:spPr bwMode="hidden">
            <a:xfrm>
              <a:off x="5030" y="3151"/>
              <a:ext cx="728" cy="240"/>
            </a:xfrm>
            <a:custGeom>
              <a:avLst/>
              <a:gdLst>
                <a:gd name="T0" fmla="*/ 673 w 729"/>
                <a:gd name="T1" fmla="*/ 240 h 240"/>
                <a:gd name="T2" fmla="*/ 0 w 729"/>
                <a:gd name="T3" fmla="*/ 0 h 240"/>
                <a:gd name="T4" fmla="*/ 0 w 729"/>
                <a:gd name="T5" fmla="*/ 6 h 240"/>
                <a:gd name="T6" fmla="*/ 673 w 729"/>
                <a:gd name="T7" fmla="*/ 240 h 240"/>
                <a:gd name="T8" fmla="*/ 67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4164" name="Freeform 15"/>
            <p:cNvSpPr>
              <a:spLocks/>
            </p:cNvSpPr>
            <p:nvPr/>
          </p:nvSpPr>
          <p:spPr bwMode="hidden">
            <a:xfrm>
              <a:off x="5030" y="3049"/>
              <a:ext cx="728" cy="318"/>
            </a:xfrm>
            <a:custGeom>
              <a:avLst/>
              <a:gdLst>
                <a:gd name="T0" fmla="*/ 673 w 729"/>
                <a:gd name="T1" fmla="*/ 318 h 318"/>
                <a:gd name="T2" fmla="*/ 673 w 729"/>
                <a:gd name="T3" fmla="*/ 312 h 318"/>
                <a:gd name="T4" fmla="*/ 0 w 729"/>
                <a:gd name="T5" fmla="*/ 0 h 318"/>
                <a:gd name="T6" fmla="*/ 0 w 729"/>
                <a:gd name="T7" fmla="*/ 54 h 318"/>
                <a:gd name="T8" fmla="*/ 673 w 729"/>
                <a:gd name="T9" fmla="*/ 318 h 318"/>
                <a:gd name="T10" fmla="*/ 67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416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417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417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4177" name="Freeform 28"/>
            <p:cNvSpPr>
              <a:spLocks/>
            </p:cNvSpPr>
            <p:nvPr/>
          </p:nvSpPr>
          <p:spPr bwMode="hidden">
            <a:xfrm>
              <a:off x="5698" y="653"/>
              <a:ext cx="60" cy="311"/>
            </a:xfrm>
            <a:custGeom>
              <a:avLst/>
              <a:gdLst>
                <a:gd name="T0" fmla="*/ 0 w 60"/>
                <a:gd name="T1" fmla="*/ 144 h 312"/>
                <a:gd name="T2" fmla="*/ 60 w 60"/>
                <a:gd name="T3" fmla="*/ 25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417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134188"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a:defRPr/>
            </a:pPr>
            <a:fld id="{C921B5A0-3A9F-C841-956B-829DFC56866A}" type="slidenum">
              <a:rPr lang="en-US"/>
              <a:pPr>
                <a:defRPr/>
              </a:pPr>
              <a:t>‹#›</a:t>
            </a:fld>
            <a:endParaRPr lang="en-US"/>
          </a:p>
        </p:txBody>
      </p:sp>
    </p:spTree>
    <p:extLst>
      <p:ext uri="{BB962C8B-B14F-4D97-AF65-F5344CB8AC3E}">
        <p14:creationId xmlns:p14="http://schemas.microsoft.com/office/powerpoint/2010/main" val="1596291135"/>
      </p:ext>
    </p:extLst>
  </p:cSld>
  <p:clrMap bg1="dk2" tx1="lt1" bg2="dk1" tx2="lt2" accent1="accent1" accent2="accent2" accent3="accent3" accent4="accent4" accent5="accent5" accent6="accent6" hlink="hlink" folHlink="folHlink"/>
  <p:sldLayoutIdLst>
    <p:sldLayoutId id="2147492441" r:id="rId1"/>
    <p:sldLayoutId id="2147492442" r:id="rId2"/>
    <p:sldLayoutId id="2147492443" r:id="rId3"/>
    <p:sldLayoutId id="2147492444" r:id="rId4"/>
    <p:sldLayoutId id="2147492445" r:id="rId5"/>
    <p:sldLayoutId id="2147492446" r:id="rId6"/>
    <p:sldLayoutId id="2147492447" r:id="rId7"/>
    <p:sldLayoutId id="2147492448" r:id="rId8"/>
    <p:sldLayoutId id="2147492449" r:id="rId9"/>
    <p:sldLayoutId id="2147492450" r:id="rId10"/>
    <p:sldLayoutId id="2147492451"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defRPr>
            </a:lvl1pPr>
          </a:lstStyle>
          <a:p>
            <a:pPr>
              <a:defRPr/>
            </a:pPr>
            <a:endParaRPr lang="en-US">
              <a:latin typeface="Arial"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defRPr>
            </a:lvl1pPr>
          </a:lstStyle>
          <a:p>
            <a:pPr>
              <a:defRPr/>
            </a:pPr>
            <a:endParaRPr lang="en-US">
              <a:latin typeface="Arial"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defRPr>
            </a:lvl1pPr>
          </a:lstStyle>
          <a:p>
            <a:pPr>
              <a:defRPr/>
            </a:pPr>
            <a:fld id="{EA7662A3-20FC-F142-973D-72572742F9FD}" type="slidenum">
              <a:rPr lang="en-US">
                <a:latin typeface="Arial" charset="0"/>
              </a:rPr>
              <a:pPr>
                <a:defRPr/>
              </a:pPr>
              <a:t>‹#›</a:t>
            </a:fld>
            <a:endParaRPr lang="en-US">
              <a:latin typeface="Arial" charset="0"/>
            </a:endParaRPr>
          </a:p>
        </p:txBody>
      </p:sp>
    </p:spTree>
    <p:extLst>
      <p:ext uri="{BB962C8B-B14F-4D97-AF65-F5344CB8AC3E}">
        <p14:creationId xmlns:p14="http://schemas.microsoft.com/office/powerpoint/2010/main" val="479196695"/>
      </p:ext>
    </p:extLst>
  </p:cSld>
  <p:clrMap bg1="dk2" tx1="lt1" bg2="dk1" tx2="lt2" accent1="accent1" accent2="accent2" accent3="accent3" accent4="accent4" accent5="accent5" accent6="accent6" hlink="hlink" folHlink="folHlink"/>
  <p:sldLayoutIdLst>
    <p:sldLayoutId id="2147492453" r:id="rId1"/>
    <p:sldLayoutId id="2147492454" r:id="rId2"/>
    <p:sldLayoutId id="2147492455" r:id="rId3"/>
    <p:sldLayoutId id="2147492456" r:id="rId4"/>
    <p:sldLayoutId id="2147492457" r:id="rId5"/>
    <p:sldLayoutId id="2147492458" r:id="rId6"/>
    <p:sldLayoutId id="2147492459" r:id="rId7"/>
    <p:sldLayoutId id="2147492460" r:id="rId8"/>
    <p:sldLayoutId id="2147492461" r:id="rId9"/>
    <p:sldLayoutId id="2147492462" r:id="rId10"/>
    <p:sldLayoutId id="2147492463"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68962"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8963"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a:defRPr/>
            </a:pPr>
            <a:fld id="{E3475483-EE83-C948-911D-AF098833C30E}" type="slidenum">
              <a:rPr lang="en-US"/>
              <a:pPr>
                <a:defRPr/>
              </a:pPr>
              <a:t>‹#›</a:t>
            </a:fld>
            <a:endParaRPr lang="en-US"/>
          </a:p>
        </p:txBody>
      </p:sp>
    </p:spTree>
    <p:extLst>
      <p:ext uri="{BB962C8B-B14F-4D97-AF65-F5344CB8AC3E}">
        <p14:creationId xmlns:p14="http://schemas.microsoft.com/office/powerpoint/2010/main" val="2303337951"/>
      </p:ext>
    </p:extLst>
  </p:cSld>
  <p:clrMap bg1="lt1" tx1="dk1" bg2="lt2" tx2="dk2" accent1="accent1" accent2="accent2" accent3="accent3" accent4="accent4" accent5="accent5" accent6="accent6" hlink="hlink" folHlink="folHlink"/>
  <p:sldLayoutIdLst>
    <p:sldLayoutId id="2147492465" r:id="rId1"/>
    <p:sldLayoutId id="2147492466" r:id="rId2"/>
    <p:sldLayoutId id="2147492467" r:id="rId3"/>
    <p:sldLayoutId id="2147492468" r:id="rId4"/>
    <p:sldLayoutId id="2147492469" r:id="rId5"/>
    <p:sldLayoutId id="2147492470" r:id="rId6"/>
    <p:sldLayoutId id="2147492471" r:id="rId7"/>
    <p:sldLayoutId id="2147492472" r:id="rId8"/>
    <p:sldLayoutId id="2147492473" r:id="rId9"/>
    <p:sldLayoutId id="2147492474" r:id="rId10"/>
    <p:sldLayoutId id="2147492475" r:id="rId11"/>
  </p:sldLayoutIdLst>
  <p:transition/>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ü"/>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ü"/>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ü"/>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ü"/>
        <a:defRPr sz="2000">
          <a:solidFill>
            <a:schemeClr val="tx1"/>
          </a:solidFill>
          <a:latin typeface="+mn-lt"/>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24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latin typeface="Arial" pitchFamily="-105" charset="0"/>
                <a:ea typeface="+mn-ea"/>
                <a:cs typeface="+mn-cs"/>
              </a:defRPr>
            </a:lvl1pPr>
          </a:lstStyle>
          <a:p>
            <a:pPr>
              <a:defRPr/>
            </a:pPr>
            <a:endParaRPr lang="en-US">
              <a:solidFill>
                <a:srgbClr val="000000"/>
              </a:solidFill>
              <a:ea typeface="ＭＳ Ｐゴシック"/>
              <a:cs typeface="ＭＳ Ｐゴシック"/>
            </a:endParaRPr>
          </a:p>
        </p:txBody>
      </p:sp>
      <p:sp>
        <p:nvSpPr>
          <p:cNvPr id="4024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latin typeface="Arial" pitchFamily="-105" charset="0"/>
                <a:ea typeface="+mn-ea"/>
                <a:cs typeface="+mn-cs"/>
              </a:defRPr>
            </a:lvl1pPr>
          </a:lstStyle>
          <a:p>
            <a:pPr>
              <a:defRPr/>
            </a:pPr>
            <a:endParaRPr lang="en-US">
              <a:solidFill>
                <a:srgbClr val="000000"/>
              </a:solidFill>
              <a:ea typeface="ＭＳ Ｐゴシック"/>
              <a:cs typeface="ＭＳ Ｐゴシック"/>
            </a:endParaRPr>
          </a:p>
        </p:txBody>
      </p:sp>
      <p:sp>
        <p:nvSpPr>
          <p:cNvPr id="4024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latin typeface="Arial" charset="0"/>
              </a:defRPr>
            </a:lvl1pPr>
          </a:lstStyle>
          <a:p>
            <a:pPr>
              <a:defRPr/>
            </a:pPr>
            <a:fld id="{5D8A0D8D-DF4C-F24A-A40C-963D2F09E4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1941000"/>
      </p:ext>
    </p:extLst>
  </p:cSld>
  <p:clrMap bg1="lt1" tx1="dk1" bg2="lt2" tx2="dk2" accent1="accent1" accent2="accent2" accent3="accent3" accent4="accent4" accent5="accent5" accent6="accent6" hlink="hlink" folHlink="folHlink"/>
  <p:sldLayoutIdLst>
    <p:sldLayoutId id="2147492477" r:id="rId1"/>
    <p:sldLayoutId id="2147492478" r:id="rId2"/>
    <p:sldLayoutId id="2147492479" r:id="rId3"/>
    <p:sldLayoutId id="2147492480" r:id="rId4"/>
    <p:sldLayoutId id="2147492481" r:id="rId5"/>
    <p:sldLayoutId id="2147492482" r:id="rId6"/>
    <p:sldLayoutId id="2147492483" r:id="rId7"/>
    <p:sldLayoutId id="2147492484" r:id="rId8"/>
    <p:sldLayoutId id="2147492485" r:id="rId9"/>
    <p:sldLayoutId id="2147492486" r:id="rId10"/>
    <p:sldLayoutId id="214749248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75403DA-82AB-A446-987D-E2F9DEBD57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6401797"/>
      </p:ext>
    </p:extLst>
  </p:cSld>
  <p:clrMap bg1="lt1" tx1="dk1" bg2="lt2" tx2="dk2" accent1="accent1" accent2="accent2" accent3="accent3" accent4="accent4" accent5="accent5" accent6="accent6" hlink="hlink" folHlink="folHlink"/>
  <p:sldLayoutIdLst>
    <p:sldLayoutId id="2147492489" r:id="rId1"/>
    <p:sldLayoutId id="2147492490" r:id="rId2"/>
    <p:sldLayoutId id="2147492491" r:id="rId3"/>
    <p:sldLayoutId id="2147492492" r:id="rId4"/>
    <p:sldLayoutId id="2147492493" r:id="rId5"/>
    <p:sldLayoutId id="2147492494" r:id="rId6"/>
    <p:sldLayoutId id="2147492495" r:id="rId7"/>
    <p:sldLayoutId id="2147492496" r:id="rId8"/>
    <p:sldLayoutId id="2147492497" r:id="rId9"/>
    <p:sldLayoutId id="2147492498" r:id="rId10"/>
    <p:sldLayoutId id="2147492499" r:id="rId11"/>
    <p:sldLayoutId id="2147492500" r:id="rId12"/>
  </p:sldLayoutIdLst>
  <p:txStyles>
    <p:title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bg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3/25/24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3095103161"/>
      </p:ext>
    </p:extLst>
  </p:cSld>
  <p:clrMap bg1="lt1" tx1="dk1" bg2="lt2" tx2="dk2" accent1="accent1" accent2="accent2" accent3="accent3" accent4="accent4" accent5="accent5" accent6="accent6" hlink="hlink" folHlink="folHlink"/>
  <p:sldLayoutIdLst>
    <p:sldLayoutId id="2147492502" r:id="rId1"/>
    <p:sldLayoutId id="2147492503" r:id="rId2"/>
    <p:sldLayoutId id="2147492504" r:id="rId3"/>
    <p:sldLayoutId id="2147492505" r:id="rId4"/>
    <p:sldLayoutId id="2147492506" r:id="rId5"/>
    <p:sldLayoutId id="2147492507" r:id="rId6"/>
    <p:sldLayoutId id="2147492508" r:id="rId7"/>
    <p:sldLayoutId id="2147492509" r:id="rId8"/>
    <p:sldLayoutId id="2147492510" r:id="rId9"/>
    <p:sldLayoutId id="2147492511" r:id="rId10"/>
    <p:sldLayoutId id="214749251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17510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17511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459FFFE-7C25-C541-A64A-3A8622D6DF6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727" r:id="rId1"/>
    <p:sldLayoutId id="2147491728" r:id="rId2"/>
    <p:sldLayoutId id="2147491729" r:id="rId3"/>
    <p:sldLayoutId id="2147491730" r:id="rId4"/>
    <p:sldLayoutId id="2147491731" r:id="rId5"/>
    <p:sldLayoutId id="2147491732" r:id="rId6"/>
    <p:sldLayoutId id="2147491733" r:id="rId7"/>
    <p:sldLayoutId id="2147491734" r:id="rId8"/>
    <p:sldLayoutId id="2147491735" r:id="rId9"/>
    <p:sldLayoutId id="2147491736" r:id="rId10"/>
    <p:sldLayoutId id="2147491737" r:id="rId11"/>
  </p:sldLayoutIdLst>
  <p:transition spd="med">
    <p:randomBar dir="vert"/>
  </p:transition>
  <p:txStyles>
    <p:titleStyle>
      <a:lvl1pPr algn="ctr" rtl="0" eaLnBrk="0" fontAlgn="base" hangingPunct="0">
        <a:spcBef>
          <a:spcPct val="0"/>
        </a:spcBef>
        <a:spcAft>
          <a:spcPct val="0"/>
        </a:spcAft>
        <a:defRPr sz="4400">
          <a:solidFill>
            <a:srgbClr val="FFFFFF"/>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2pPr>
      <a:lvl3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3pPr>
      <a:lvl4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4pPr>
      <a:lvl5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Geneva"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grpSp>
    </p:spTree>
    <p:extLst>
      <p:ext uri="{BB962C8B-B14F-4D97-AF65-F5344CB8AC3E}">
        <p14:creationId xmlns:p14="http://schemas.microsoft.com/office/powerpoint/2010/main" val="124439223"/>
      </p:ext>
    </p:extLst>
  </p:cSld>
  <p:clrMap bg1="dk2" tx1="lt1" bg2="dk1" tx2="lt2" accent1="accent1" accent2="accent2" accent3="accent3" accent4="accent4" accent5="accent5" accent6="accent6" hlink="hlink" folHlink="folHlink"/>
  <p:sldLayoutIdLst>
    <p:sldLayoutId id="2147492514" r:id="rId1"/>
    <p:sldLayoutId id="2147492515" r:id="rId2"/>
    <p:sldLayoutId id="2147492516" r:id="rId3"/>
    <p:sldLayoutId id="2147492517" r:id="rId4"/>
    <p:sldLayoutId id="2147492518" r:id="rId5"/>
    <p:sldLayoutId id="2147492519" r:id="rId6"/>
    <p:sldLayoutId id="2147492520" r:id="rId7"/>
    <p:sldLayoutId id="2147492521" r:id="rId8"/>
    <p:sldLayoutId id="2147492522" r:id="rId9"/>
    <p:sldLayoutId id="2147492523" r:id="rId10"/>
    <p:sldLayoutId id="2147492524" r:id="rId11"/>
    <p:sldLayoutId id="2147492525"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5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A3CD96D7-8E16-2C48-B1B8-743FBA6F584F}" type="slidenum">
              <a:rPr lang="en-US"/>
              <a:pPr>
                <a:defRPr/>
              </a:pPr>
              <a:t>‹#›</a:t>
            </a:fld>
            <a:endParaRPr lang="en-US"/>
          </a:p>
        </p:txBody>
      </p:sp>
    </p:spTree>
    <p:extLst>
      <p:ext uri="{BB962C8B-B14F-4D97-AF65-F5344CB8AC3E}">
        <p14:creationId xmlns:p14="http://schemas.microsoft.com/office/powerpoint/2010/main" val="203193809"/>
      </p:ext>
    </p:extLst>
  </p:cSld>
  <p:clrMap bg1="lt1" tx1="dk1" bg2="lt2" tx2="dk2" accent1="accent1" accent2="accent2" accent3="accent3" accent4="accent4" accent5="accent5" accent6="accent6" hlink="hlink" folHlink="folHlink"/>
  <p:sldLayoutIdLst>
    <p:sldLayoutId id="2147492527" r:id="rId1"/>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25/03/24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717959647"/>
      </p:ext>
    </p:extLst>
  </p:cSld>
  <p:clrMap bg1="lt1" tx1="dk1" bg2="lt2" tx2="dk2" accent1="accent1" accent2="accent2" accent3="accent3" accent4="accent4" accent5="accent5" accent6="accent6" hlink="hlink" folHlink="folHlink"/>
  <p:sldLayoutIdLst>
    <p:sldLayoutId id="2147492529" r:id="rId1"/>
    <p:sldLayoutId id="2147492530" r:id="rId2"/>
    <p:sldLayoutId id="2147492531" r:id="rId3"/>
    <p:sldLayoutId id="2147492532" r:id="rId4"/>
    <p:sldLayoutId id="2147492533" r:id="rId5"/>
    <p:sldLayoutId id="2147492534" r:id="rId6"/>
    <p:sldLayoutId id="2147492535" r:id="rId7"/>
    <p:sldLayoutId id="2147492536" r:id="rId8"/>
    <p:sldLayoutId id="2147492537" r:id="rId9"/>
    <p:sldLayoutId id="2147492538" r:id="rId10"/>
    <p:sldLayoutId id="2147492539"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9570" name="Group 2"/>
          <p:cNvGrpSpPr>
            <a:grpSpLocks/>
          </p:cNvGrpSpPr>
          <p:nvPr/>
        </p:nvGrpSpPr>
        <p:grpSpPr bwMode="auto">
          <a:xfrm>
            <a:off x="0" y="0"/>
            <a:ext cx="8839200" cy="6858000"/>
            <a:chOff x="0" y="0"/>
            <a:chExt cx="5568" cy="4320"/>
          </a:xfrm>
        </p:grpSpPr>
        <p:grpSp>
          <p:nvGrpSpPr>
            <p:cNvPr id="109576" name="Group 3"/>
            <p:cNvGrpSpPr>
              <a:grpSpLocks/>
            </p:cNvGrpSpPr>
            <p:nvPr userDrawn="1"/>
          </p:nvGrpSpPr>
          <p:grpSpPr bwMode="auto">
            <a:xfrm>
              <a:off x="0" y="0"/>
              <a:ext cx="3216" cy="3072"/>
              <a:chOff x="0" y="0"/>
              <a:chExt cx="2928" cy="2784"/>
            </a:xfrm>
          </p:grpSpPr>
          <p:sp>
            <p:nvSpPr>
              <p:cNvPr id="10958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9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9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9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9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grpSp>
        <p:grpSp>
          <p:nvGrpSpPr>
            <p:cNvPr id="109577" name="Group 9"/>
            <p:cNvGrpSpPr>
              <a:grpSpLocks/>
            </p:cNvGrpSpPr>
            <p:nvPr userDrawn="1"/>
          </p:nvGrpSpPr>
          <p:grpSpPr bwMode="auto">
            <a:xfrm>
              <a:off x="2016" y="2016"/>
              <a:ext cx="2448" cy="2304"/>
              <a:chOff x="0" y="0"/>
              <a:chExt cx="2928" cy="2784"/>
            </a:xfrm>
          </p:grpSpPr>
          <p:sp>
            <p:nvSpPr>
              <p:cNvPr id="10958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8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8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8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8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grpSp>
        <p:grpSp>
          <p:nvGrpSpPr>
            <p:cNvPr id="109578" name="Group 15"/>
            <p:cNvGrpSpPr>
              <a:grpSpLocks/>
            </p:cNvGrpSpPr>
            <p:nvPr userDrawn="1"/>
          </p:nvGrpSpPr>
          <p:grpSpPr bwMode="auto">
            <a:xfrm>
              <a:off x="2832" y="96"/>
              <a:ext cx="2736" cy="2592"/>
              <a:chOff x="0" y="0"/>
              <a:chExt cx="2928" cy="2784"/>
            </a:xfrm>
          </p:grpSpPr>
          <p:sp>
            <p:nvSpPr>
              <p:cNvPr id="10957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8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8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8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sp>
            <p:nvSpPr>
              <p:cNvPr id="10958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latin typeface="Times" charset="0"/>
                </a:endParaRPr>
              </a:p>
            </p:txBody>
          </p:sp>
        </p:grpSp>
      </p:grpSp>
      <p:sp>
        <p:nvSpPr>
          <p:cNvPr id="10957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957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solidFill>
                  <a:srgbClr val="EAEAEA"/>
                </a:solidFill>
              </a:defRPr>
            </a:lvl1pPr>
          </a:lstStyle>
          <a:p>
            <a:pPr>
              <a:defRPr/>
            </a:pPr>
            <a:fld id="{5CC52CA9-8E5A-474E-BEEA-B4E500B5359D}" type="slidenum">
              <a:rPr lang="en-US"/>
              <a:pPr>
                <a:defRPr/>
              </a:pPr>
              <a:t>‹#›</a:t>
            </a:fld>
            <a:endParaRPr lang="en-US"/>
          </a:p>
        </p:txBody>
      </p:sp>
    </p:spTree>
    <p:extLst>
      <p:ext uri="{BB962C8B-B14F-4D97-AF65-F5344CB8AC3E}">
        <p14:creationId xmlns:p14="http://schemas.microsoft.com/office/powerpoint/2010/main" val="2773838118"/>
      </p:ext>
    </p:extLst>
  </p:cSld>
  <p:clrMap bg1="dk2" tx1="lt1" bg2="dk1" tx2="lt2" accent1="accent1" accent2="accent2" accent3="accent3" accent4="accent4" accent5="accent5" accent6="accent6" hlink="hlink" folHlink="folHlink"/>
  <p:sldLayoutIdLst>
    <p:sldLayoutId id="2147492541"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44000" cy="6856413"/>
            <a:chOff x="0" y="0"/>
            <a:chExt cx="5760" cy="4319"/>
          </a:xfrm>
        </p:grpSpPr>
        <p:sp>
          <p:nvSpPr>
            <p:cNvPr id="10240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0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0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51211"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240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imes New Roman" pitchFamily="-112" charset="0"/>
              </a:endParaRPr>
            </a:p>
          </p:txBody>
        </p:sp>
        <p:sp>
          <p:nvSpPr>
            <p:cNvPr id="51213"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1214"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241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51216"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241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51218"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241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51220"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241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1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1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512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242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512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242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2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imes New Roman" pitchFamily="-112" charset="0"/>
              </a:endParaRPr>
            </a:p>
          </p:txBody>
        </p:sp>
        <p:sp>
          <p:nvSpPr>
            <p:cNvPr id="10242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512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242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2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51233"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242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512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243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3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3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3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3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3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3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3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grpSp>
          <p:nvGrpSpPr>
            <p:cNvPr id="51244" name="Group 39"/>
            <p:cNvGrpSpPr>
              <a:grpSpLocks/>
            </p:cNvGrpSpPr>
            <p:nvPr userDrawn="1"/>
          </p:nvGrpSpPr>
          <p:grpSpPr bwMode="auto">
            <a:xfrm>
              <a:off x="0" y="1632"/>
              <a:ext cx="5758" cy="1858"/>
              <a:chOff x="0" y="1632"/>
              <a:chExt cx="5758" cy="1858"/>
            </a:xfrm>
          </p:grpSpPr>
          <p:sp>
            <p:nvSpPr>
              <p:cNvPr id="10244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10244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Times New Roman" pitchFamily="-112" charset="0"/>
                </a:endParaRPr>
              </a:p>
            </p:txBody>
          </p:sp>
        </p:grpSp>
      </p:grpSp>
      <p:sp>
        <p:nvSpPr>
          <p:cNvPr id="10244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44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44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mn-ea"/>
                <a:cs typeface="+mn-cs"/>
              </a:defRPr>
            </a:lvl1pPr>
          </a:lstStyle>
          <a:p>
            <a:pPr>
              <a:defRPr/>
            </a:pPr>
            <a:endParaRPr lang="en-US">
              <a:solidFill>
                <a:srgbClr val="FFFFFF"/>
              </a:solidFill>
              <a:latin typeface="Arial"/>
            </a:endParaRPr>
          </a:p>
        </p:txBody>
      </p:sp>
      <p:sp>
        <p:nvSpPr>
          <p:cNvPr id="10244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mn-ea"/>
                <a:cs typeface="+mn-cs"/>
              </a:defRPr>
            </a:lvl1pPr>
          </a:lstStyle>
          <a:p>
            <a:pPr>
              <a:defRPr/>
            </a:pPr>
            <a:endParaRPr lang="en-US">
              <a:solidFill>
                <a:srgbClr val="FFFFFF"/>
              </a:solidFill>
              <a:latin typeface="Arial"/>
            </a:endParaRPr>
          </a:p>
        </p:txBody>
      </p:sp>
      <p:sp>
        <p:nvSpPr>
          <p:cNvPr id="10244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EA069ED4-E982-1E4A-947C-63F350557F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63402602"/>
      </p:ext>
    </p:extLst>
  </p:cSld>
  <p:clrMap bg1="dk2" tx1="lt1" bg2="dk1" tx2="lt2" accent1="accent1" accent2="accent2" accent3="accent3" accent4="accent4" accent5="accent5" accent6="accent6" hlink="hlink" folHlink="folHlink"/>
  <p:sldLayoutIdLst>
    <p:sldLayoutId id="2147492573" r:id="rId1"/>
    <p:sldLayoutId id="2147492574" r:id="rId2"/>
    <p:sldLayoutId id="2147492575" r:id="rId3"/>
    <p:sldLayoutId id="2147492576" r:id="rId4"/>
    <p:sldLayoutId id="2147492577" r:id="rId5"/>
    <p:sldLayoutId id="2147492578" r:id="rId6"/>
    <p:sldLayoutId id="2147492579" r:id="rId7"/>
    <p:sldLayoutId id="2147492580" r:id="rId8"/>
    <p:sldLayoutId id="2147492581" r:id="rId9"/>
    <p:sldLayoutId id="2147492582" r:id="rId10"/>
    <p:sldLayoutId id="2147492583" r:id="rId11"/>
    <p:sldLayoutId id="2147492584"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033936380"/>
      </p:ext>
    </p:extLst>
  </p:cSld>
  <p:clrMap bg1="lt1" tx1="dk1" bg2="lt2" tx2="dk2" accent1="accent1" accent2="accent2" accent3="accent3" accent4="accent4" accent5="accent5" accent6="accent6" hlink="hlink" folHlink="folHlink"/>
  <p:sldLayoutIdLst>
    <p:sldLayoutId id="2147492650" r:id="rId1"/>
    <p:sldLayoutId id="2147492651" r:id="rId2"/>
    <p:sldLayoutId id="2147492652" r:id="rId3"/>
    <p:sldLayoutId id="2147492653" r:id="rId4"/>
    <p:sldLayoutId id="2147492654" r:id="rId5"/>
    <p:sldLayoutId id="2147492655" r:id="rId6"/>
    <p:sldLayoutId id="2147492656" r:id="rId7"/>
    <p:sldLayoutId id="2147492657" r:id="rId8"/>
    <p:sldLayoutId id="2147492658" r:id="rId9"/>
    <p:sldLayoutId id="2147492659" r:id="rId10"/>
    <p:sldLayoutId id="2147492660" r:id="rId11"/>
    <p:sldLayoutId id="2147492661" r:id="rId12"/>
    <p:sldLayoutId id="21474926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1085850" cy="6854825"/>
            <a:chOff x="0" y="0"/>
            <a:chExt cx="684" cy="4318"/>
          </a:xfrm>
        </p:grpSpPr>
        <p:sp>
          <p:nvSpPr>
            <p:cNvPr id="56323"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25609" name="Group 4"/>
            <p:cNvGrpSpPr>
              <a:grpSpLocks/>
            </p:cNvGrpSpPr>
            <p:nvPr/>
          </p:nvGrpSpPr>
          <p:grpSpPr bwMode="auto">
            <a:xfrm>
              <a:off x="48" y="102"/>
              <a:ext cx="96" cy="4128"/>
              <a:chOff x="48" y="102"/>
              <a:chExt cx="96" cy="4128"/>
            </a:xfrm>
          </p:grpSpPr>
          <p:sp>
            <p:nvSpPr>
              <p:cNvPr id="25610"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11"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12"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13"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14"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15"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16"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17"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18"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19"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20"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21"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22"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23"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24"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25"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26"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27"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28"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29"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30"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31"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32"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33"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34"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35"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36"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37"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638"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sp>
        <p:nvSpPr>
          <p:cNvPr id="25603"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56355"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56356"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56357"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defTabSz="914400" fontAlgn="base">
              <a:spcBef>
                <a:spcPct val="0"/>
              </a:spcBef>
              <a:spcAft>
                <a:spcPct val="0"/>
              </a:spcAft>
              <a:defRPr/>
            </a:pPr>
            <a:fld id="{83FFA282-31FA-FB43-8FBA-80C14E1F1143}" type="slidenum">
              <a:rPr lang="en-US">
                <a:solidFill>
                  <a:srgbClr val="FFFFFF"/>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Times New Roman" charset="0"/>
              <a:ea typeface="ＭＳ Ｐゴシック" charset="0"/>
              <a:cs typeface="ＭＳ Ｐゴシック" charset="0"/>
            </a:endParaRPr>
          </a:p>
        </p:txBody>
      </p:sp>
      <p:sp>
        <p:nvSpPr>
          <p:cNvPr id="56358"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8565698"/>
      </p:ext>
    </p:extLst>
  </p:cSld>
  <p:clrMap bg1="dk2" tx1="lt1" bg2="dk1" tx2="lt2" accent1="accent1" accent2="accent2" accent3="accent3" accent4="accent4" accent5="accent5" accent6="accent6" hlink="hlink" folHlink="folHlink"/>
  <p:sldLayoutIdLst>
    <p:sldLayoutId id="2147492664" r:id="rId1"/>
    <p:sldLayoutId id="2147492665" r:id="rId2"/>
    <p:sldLayoutId id="2147492666" r:id="rId3"/>
    <p:sldLayoutId id="2147492667" r:id="rId4"/>
    <p:sldLayoutId id="2147492668" r:id="rId5"/>
    <p:sldLayoutId id="2147492669" r:id="rId6"/>
    <p:sldLayoutId id="2147492670" r:id="rId7"/>
    <p:sldLayoutId id="2147492671" r:id="rId8"/>
    <p:sldLayoutId id="2147492672" r:id="rId9"/>
    <p:sldLayoutId id="2147492673" r:id="rId10"/>
    <p:sldLayoutId id="2147492674" r:id="rId11"/>
    <p:sldLayoutId id="2147492675"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SzPct val="6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60000"/>
        <a:buFont typeface="Wingdings" charset="0"/>
        <a:buChar char="t"/>
        <a:defRPr sz="32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16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16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16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vl1pPr>
          </a:lstStyle>
          <a:p>
            <a:pPr defTabSz="914400" fontAlgn="base">
              <a:spcBef>
                <a:spcPct val="0"/>
              </a:spcBef>
              <a:spcAft>
                <a:spcPct val="0"/>
              </a:spcAft>
              <a:defRPr/>
            </a:pPr>
            <a:fld id="{CA4B89DA-E146-5943-8FC5-2921A6FBB22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97887404"/>
      </p:ext>
    </p:extLst>
  </p:cSld>
  <p:clrMap bg1="lt1" tx1="dk1" bg2="lt2" tx2="dk2" accent1="accent1" accent2="accent2" accent3="accent3" accent4="accent4" accent5="accent5" accent6="accent6" hlink="hlink" folHlink="folHlink"/>
  <p:sldLayoutIdLst>
    <p:sldLayoutId id="2147492677" r:id="rId1"/>
    <p:sldLayoutId id="2147492678" r:id="rId2"/>
    <p:sldLayoutId id="2147492679" r:id="rId3"/>
    <p:sldLayoutId id="2147492680" r:id="rId4"/>
    <p:sldLayoutId id="2147492681" r:id="rId5"/>
    <p:sldLayoutId id="2147492682" r:id="rId6"/>
    <p:sldLayoutId id="2147492683" r:id="rId7"/>
    <p:sldLayoutId id="2147492684" r:id="rId8"/>
    <p:sldLayoutId id="2147492685" r:id="rId9"/>
    <p:sldLayoutId id="2147492686" r:id="rId10"/>
    <p:sldLayoutId id="214749268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982F4539-A0D0-5E4D-9CE2-0512A28C961A}"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328511"/>
      </p:ext>
    </p:extLst>
  </p:cSld>
  <p:clrMap bg1="dk2" tx1="lt1" bg2="dk1" tx2="lt2" accent1="accent1" accent2="accent2" accent3="accent3" accent4="accent4" accent5="accent5" accent6="accent6" hlink="hlink" folHlink="folHlink"/>
  <p:sldLayoutIdLst>
    <p:sldLayoutId id="2147492689" r:id="rId1"/>
    <p:sldLayoutId id="2147492690" r:id="rId2"/>
    <p:sldLayoutId id="2147492691" r:id="rId3"/>
    <p:sldLayoutId id="2147492692" r:id="rId4"/>
    <p:sldLayoutId id="2147492693" r:id="rId5"/>
    <p:sldLayoutId id="2147492694" r:id="rId6"/>
    <p:sldLayoutId id="2147492695" r:id="rId7"/>
    <p:sldLayoutId id="2147492696" r:id="rId8"/>
    <p:sldLayoutId id="2147492697" r:id="rId9"/>
    <p:sldLayoutId id="2147492698" r:id="rId10"/>
    <p:sldLayoutId id="2147492699" r:id="rId11"/>
    <p:sldLayoutId id="2147492700" r:id="rId1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Clr>
          <a:schemeClr val="hlink"/>
        </a:buClr>
        <a:buSzPct val="110000"/>
        <a:buChar char="•"/>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folHlink"/>
        </a:buClr>
        <a:buSzPct val="110000"/>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275403DA-82AB-A446-987D-E2F9DEBD579B}"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8018948"/>
      </p:ext>
    </p:extLst>
  </p:cSld>
  <p:clrMap bg1="lt1" tx1="dk1" bg2="lt2" tx2="dk2" accent1="accent1" accent2="accent2" accent3="accent3" accent4="accent4" accent5="accent5" accent6="accent6" hlink="hlink" folHlink="folHlink"/>
  <p:sldLayoutIdLst>
    <p:sldLayoutId id="2147492702" r:id="rId1"/>
    <p:sldLayoutId id="2147492703" r:id="rId2"/>
    <p:sldLayoutId id="2147492704" r:id="rId3"/>
    <p:sldLayoutId id="2147492705" r:id="rId4"/>
    <p:sldLayoutId id="2147492706" r:id="rId5"/>
    <p:sldLayoutId id="2147492707" r:id="rId6"/>
    <p:sldLayoutId id="2147492708" r:id="rId7"/>
    <p:sldLayoutId id="2147492709" r:id="rId8"/>
    <p:sldLayoutId id="2147492710" r:id="rId9"/>
    <p:sldLayoutId id="2147492711" r:id="rId10"/>
    <p:sldLayoutId id="2147492712" r:id="rId11"/>
    <p:sldLayoutId id="2147492713" r:id="rId12"/>
  </p:sldLayoutIdLst>
  <p:txStyles>
    <p:title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bg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16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imes New Roman" pitchFamily="-112" charset="0"/>
                <a:ea typeface="+mn-ea"/>
                <a:cs typeface="+mn-cs"/>
              </a:defRPr>
            </a:lvl1pPr>
          </a:lstStyle>
          <a:p>
            <a:pPr>
              <a:defRPr/>
            </a:pPr>
            <a:endParaRPr lang="en-US"/>
          </a:p>
        </p:txBody>
      </p:sp>
      <p:sp>
        <p:nvSpPr>
          <p:cNvPr id="2416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2" charset="0"/>
                <a:ea typeface="+mn-ea"/>
                <a:cs typeface="+mn-cs"/>
              </a:defRPr>
            </a:lvl1pPr>
          </a:lstStyle>
          <a:p>
            <a:pPr>
              <a:defRPr/>
            </a:pPr>
            <a:endParaRPr lang="en-US"/>
          </a:p>
        </p:txBody>
      </p:sp>
      <p:sp>
        <p:nvSpPr>
          <p:cNvPr id="2416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vl1pPr>
          </a:lstStyle>
          <a:p>
            <a:pPr>
              <a:defRPr/>
            </a:pPr>
            <a:fld id="{CA4B89DA-E146-5943-8FC5-2921A6FBB22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738" r:id="rId1"/>
    <p:sldLayoutId id="2147491739" r:id="rId2"/>
    <p:sldLayoutId id="2147491740" r:id="rId3"/>
    <p:sldLayoutId id="2147491741" r:id="rId4"/>
    <p:sldLayoutId id="2147491742" r:id="rId5"/>
    <p:sldLayoutId id="2147491743" r:id="rId6"/>
    <p:sldLayoutId id="2147491744" r:id="rId7"/>
    <p:sldLayoutId id="2147491745" r:id="rId8"/>
    <p:sldLayoutId id="2147491746" r:id="rId9"/>
    <p:sldLayoutId id="2147491747" r:id="rId10"/>
    <p:sldLayoutId id="214749174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61499076"/>
      </p:ext>
    </p:extLst>
  </p:cSld>
  <p:clrMap bg1="lt1" tx1="dk1" bg2="lt2" tx2="dk2" accent1="accent1" accent2="accent2" accent3="accent3" accent4="accent4" accent5="accent5" accent6="accent6" hlink="hlink" folHlink="folHlink"/>
  <p:sldLayoutIdLst>
    <p:sldLayoutId id="2147492715" r:id="rId1"/>
    <p:sldLayoutId id="2147492716" r:id="rId2"/>
    <p:sldLayoutId id="2147492717" r:id="rId3"/>
    <p:sldLayoutId id="2147492718" r:id="rId4"/>
    <p:sldLayoutId id="2147492719" r:id="rId5"/>
    <p:sldLayoutId id="2147492720" r:id="rId6"/>
    <p:sldLayoutId id="2147492721" r:id="rId7"/>
    <p:sldLayoutId id="2147492722" r:id="rId8"/>
    <p:sldLayoutId id="2147492723" r:id="rId9"/>
    <p:sldLayoutId id="2147492724" r:id="rId10"/>
    <p:sldLayoutId id="214749272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8914" name="Group 2"/>
          <p:cNvGrpSpPr>
            <a:grpSpLocks/>
          </p:cNvGrpSpPr>
          <p:nvPr/>
        </p:nvGrpSpPr>
        <p:grpSpPr bwMode="auto">
          <a:xfrm>
            <a:off x="0" y="0"/>
            <a:ext cx="9159875" cy="6858000"/>
            <a:chOff x="0" y="0"/>
            <a:chExt cx="5770" cy="4320"/>
          </a:xfrm>
        </p:grpSpPr>
        <p:sp>
          <p:nvSpPr>
            <p:cNvPr id="66563"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69"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6570"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75"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77"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79"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83"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6584"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66585"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586"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Tahoma"/>
            </a:endParaRPr>
          </a:p>
        </p:txBody>
      </p:sp>
      <p:sp>
        <p:nvSpPr>
          <p:cNvPr id="66587"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defTabSz="914400" fontAlgn="base">
              <a:spcBef>
                <a:spcPct val="0"/>
              </a:spcBef>
              <a:spcAft>
                <a:spcPct val="0"/>
              </a:spcAft>
              <a:defRPr/>
            </a:pPr>
            <a:fld id="{1DE82E4D-1F6D-EF4F-869D-616E9CC17CAB}"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
        <p:nvSpPr>
          <p:cNvPr id="66588"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Tahoma"/>
            </a:endParaRPr>
          </a:p>
        </p:txBody>
      </p:sp>
    </p:spTree>
    <p:extLst>
      <p:ext uri="{BB962C8B-B14F-4D97-AF65-F5344CB8AC3E}">
        <p14:creationId xmlns:p14="http://schemas.microsoft.com/office/powerpoint/2010/main" val="2021095929"/>
      </p:ext>
    </p:extLst>
  </p:cSld>
  <p:clrMap bg1="dk2" tx1="lt1" bg2="dk1" tx2="lt2" accent1="accent1" accent2="accent2" accent3="accent3" accent4="accent4" accent5="accent5" accent6="accent6" hlink="hlink" folHlink="folHlink"/>
  <p:sldLayoutIdLst>
    <p:sldLayoutId id="2147492727" r:id="rId1"/>
    <p:sldLayoutId id="2147492728" r:id="rId2"/>
    <p:sldLayoutId id="2147492729" r:id="rId3"/>
    <p:sldLayoutId id="2147492730" r:id="rId4"/>
    <p:sldLayoutId id="2147492731" r:id="rId5"/>
    <p:sldLayoutId id="2147492732" r:id="rId6"/>
    <p:sldLayoutId id="2147492733" r:id="rId7"/>
    <p:sldLayoutId id="2147492734" r:id="rId8"/>
    <p:sldLayoutId id="2147492735" r:id="rId9"/>
    <p:sldLayoutId id="2147492736" r:id="rId10"/>
    <p:sldLayoutId id="2147492737" r:id="rId11"/>
  </p:sldLayoutIdLst>
  <p:txStyles>
    <p:title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b="1">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folHlink"/>
        </a:buClr>
        <a:buSzPct val="80000"/>
        <a:buFont typeface="Wingdings" charset="0"/>
        <a:buChar char="l"/>
        <a:defRPr sz="2800" b="1">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80000"/>
        <a:buFont typeface="Wingdings" charset="0"/>
        <a:buChar char="l"/>
        <a:defRPr sz="2400" b="1">
          <a:solidFill>
            <a:schemeClr val="tx1"/>
          </a:solidFill>
          <a:effectLst>
            <a:outerShdw blurRad="38100" dist="38100" dir="2700000" algn="tl">
              <a:srgbClr val="000000"/>
            </a:outerShdw>
          </a:effectLst>
          <a:latin typeface="Arial"/>
          <a:ea typeface="ＭＳ Ｐゴシック" charset="0"/>
          <a:cs typeface="Arial"/>
        </a:defRPr>
      </a:lvl3pPr>
      <a:lvl4pPr marL="1600200" indent="-228600" algn="l" rtl="0" eaLnBrk="0" fontAlgn="base" hangingPunct="0">
        <a:spcBef>
          <a:spcPct val="20000"/>
        </a:spcBef>
        <a:spcAft>
          <a:spcPct val="0"/>
        </a:spcAft>
        <a:buClr>
          <a:schemeClr val="hlink"/>
        </a:buClr>
        <a:buSzPct val="80000"/>
        <a:buFont typeface="Wingdings" charset="0"/>
        <a:buChar char="l"/>
        <a:defRPr sz="2000" b="1">
          <a:solidFill>
            <a:schemeClr val="tx1"/>
          </a:solidFill>
          <a:effectLst>
            <a:outerShdw blurRad="38100" dist="38100" dir="2700000" algn="tl">
              <a:srgbClr val="000000"/>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SzPct val="80000"/>
        <a:buFont typeface="Wingdings" charset="0"/>
        <a:buChar char="l"/>
        <a:defRPr sz="2000" b="1">
          <a:solidFill>
            <a:schemeClr val="tx1"/>
          </a:solidFill>
          <a:effectLst>
            <a:outerShdw blurRad="38100" dist="38100" dir="2700000" algn="tl">
              <a:srgbClr val="000000"/>
            </a:outerShdw>
          </a:effectLst>
          <a:latin typeface="Arial"/>
          <a:ea typeface="Geneva" charset="-128"/>
          <a:cs typeface="Arial"/>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5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A3CD96D7-8E16-2C48-B1B8-743FBA6F584F}"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00726013"/>
      </p:ext>
    </p:extLst>
  </p:cSld>
  <p:clrMap bg1="lt1" tx1="dk1" bg2="lt2" tx2="dk2" accent1="accent1" accent2="accent2" accent3="accent3" accent4="accent4" accent5="accent5" accent6="accent6" hlink="hlink" folHlink="folHlink"/>
  <p:sldLayoutIdLst>
    <p:sldLayoutId id="2147492739" r:id="rId1"/>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7459FFFE-7C25-C541-A64A-3A8622D6DF6D}"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94949114"/>
      </p:ext>
    </p:extLst>
  </p:cSld>
  <p:clrMap bg1="lt1" tx1="dk1" bg2="lt2" tx2="dk2" accent1="accent1" accent2="accent2" accent3="accent3" accent4="accent4" accent5="accent5" accent6="accent6" hlink="hlink" folHlink="folHlink"/>
  <p:sldLayoutIdLst>
    <p:sldLayoutId id="2147492741" r:id="rId1"/>
    <p:sldLayoutId id="2147492742" r:id="rId2"/>
    <p:sldLayoutId id="2147492743" r:id="rId3"/>
    <p:sldLayoutId id="2147492744" r:id="rId4"/>
    <p:sldLayoutId id="2147492745" r:id="rId5"/>
    <p:sldLayoutId id="2147492746" r:id="rId6"/>
    <p:sldLayoutId id="2147492747" r:id="rId7"/>
    <p:sldLayoutId id="2147492748" r:id="rId8"/>
    <p:sldLayoutId id="2147492749" r:id="rId9"/>
    <p:sldLayoutId id="2147492750" r:id="rId10"/>
    <p:sldLayoutId id="2147492751" r:id="rId11"/>
  </p:sldLayoutIdLst>
  <p:transition spd="med">
    <p:randomBar dir="vert"/>
  </p:transition>
  <p:txStyles>
    <p:titleStyle>
      <a:lvl1pPr algn="ctr" rtl="0" eaLnBrk="0" fontAlgn="base" hangingPunct="0">
        <a:spcBef>
          <a:spcPct val="0"/>
        </a:spcBef>
        <a:spcAft>
          <a:spcPct val="0"/>
        </a:spcAft>
        <a:defRPr sz="4400">
          <a:solidFill>
            <a:srgbClr val="FFFFFF"/>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2pPr>
      <a:lvl3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3pPr>
      <a:lvl4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4pPr>
      <a:lvl5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Geneva"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44000" cy="6856413"/>
            <a:chOff x="0" y="0"/>
            <a:chExt cx="5760" cy="4319"/>
          </a:xfrm>
        </p:grpSpPr>
        <p:sp>
          <p:nvSpPr>
            <p:cNvPr id="10240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0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0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1"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0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3"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214"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6"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8"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0"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1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1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3"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3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51244" name="Group 39"/>
            <p:cNvGrpSpPr>
              <a:grpSpLocks/>
            </p:cNvGrpSpPr>
            <p:nvPr userDrawn="1"/>
          </p:nvGrpSpPr>
          <p:grpSpPr bwMode="auto">
            <a:xfrm>
              <a:off x="0" y="1632"/>
              <a:ext cx="5758" cy="1858"/>
              <a:chOff x="0" y="1632"/>
              <a:chExt cx="5758" cy="1858"/>
            </a:xfrm>
          </p:grpSpPr>
          <p:sp>
            <p:nvSpPr>
              <p:cNvPr id="10244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4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grpSp>
      <p:sp>
        <p:nvSpPr>
          <p:cNvPr id="10244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44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44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ndParaRPr>
          </a:p>
        </p:txBody>
      </p:sp>
      <p:sp>
        <p:nvSpPr>
          <p:cNvPr id="10244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ndParaRPr>
          </a:p>
        </p:txBody>
      </p:sp>
      <p:sp>
        <p:nvSpPr>
          <p:cNvPr id="10244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defTabSz="914400" fontAlgn="base">
              <a:spcBef>
                <a:spcPct val="0"/>
              </a:spcBef>
              <a:spcAft>
                <a:spcPct val="0"/>
              </a:spcAft>
              <a:defRPr/>
            </a:pPr>
            <a:fld id="{EA069ED4-E982-1E4A-947C-63F350557FE8}"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976377458"/>
      </p:ext>
    </p:extLst>
  </p:cSld>
  <p:clrMap bg1="dk2" tx1="lt1" bg2="dk1" tx2="lt2" accent1="accent1" accent2="accent2" accent3="accent3" accent4="accent4" accent5="accent5" accent6="accent6" hlink="hlink" folHlink="folHlink"/>
  <p:sldLayoutIdLst>
    <p:sldLayoutId id="2147492755" r:id="rId1"/>
    <p:sldLayoutId id="2147492756" r:id="rId2"/>
    <p:sldLayoutId id="2147492757" r:id="rId3"/>
    <p:sldLayoutId id="2147492758" r:id="rId4"/>
    <p:sldLayoutId id="2147492759" r:id="rId5"/>
    <p:sldLayoutId id="2147492760" r:id="rId6"/>
    <p:sldLayoutId id="2147492761" r:id="rId7"/>
    <p:sldLayoutId id="2147492762" r:id="rId8"/>
    <p:sldLayoutId id="2147492763" r:id="rId9"/>
    <p:sldLayoutId id="2147492764" r:id="rId10"/>
    <p:sldLayoutId id="214749276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6924252"/>
      </p:ext>
    </p:extLst>
  </p:cSld>
  <p:clrMap bg1="dk2" tx1="lt1" bg2="dk1" tx2="lt2" accent1="accent1" accent2="accent2" accent3="accent3" accent4="accent4" accent5="accent5" accent6="accent6" hlink="hlink" folHlink="folHlink"/>
  <p:sldLayoutIdLst>
    <p:sldLayoutId id="2147492807" r:id="rId1"/>
    <p:sldLayoutId id="2147492808" r:id="rId2"/>
    <p:sldLayoutId id="2147492809" r:id="rId3"/>
    <p:sldLayoutId id="2147492810" r:id="rId4"/>
    <p:sldLayoutId id="2147492811" r:id="rId5"/>
    <p:sldLayoutId id="2147492812" r:id="rId6"/>
    <p:sldLayoutId id="2147492813" r:id="rId7"/>
    <p:sldLayoutId id="2147492814" r:id="rId8"/>
    <p:sldLayoutId id="2147492815" r:id="rId9"/>
    <p:sldLayoutId id="2147492816" r:id="rId10"/>
    <p:sldLayoutId id="2147492817" r:id="rId11"/>
    <p:sldLayoutId id="2147492818" r:id="rId12"/>
    <p:sldLayoutId id="2147492819"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0" sz="1400">
                <a:solidFill>
                  <a:srgbClr val="000000"/>
                </a:solidFill>
                <a:latin typeface="Arial" pitchFamily="-112" charset="0"/>
                <a:ea typeface="+mn-ea"/>
                <a:cs typeface="+mn-cs"/>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0" sz="1400">
                <a:solidFill>
                  <a:srgbClr val="000000"/>
                </a:solidFill>
                <a:latin typeface="Arial" pitchFamily="-112" charset="0"/>
                <a:ea typeface="+mn-ea"/>
                <a:cs typeface="+mn-cs"/>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0" sz="1400">
                <a:solidFill>
                  <a:srgbClr val="000000"/>
                </a:solidFill>
                <a:latin typeface="Arial" charset="0"/>
                <a:cs typeface="Arial" charset="0"/>
              </a:defRPr>
            </a:lvl1pPr>
          </a:lstStyle>
          <a:p>
            <a:pPr>
              <a:defRPr/>
            </a:pPr>
            <a:fld id="{8A316BBD-68F2-7845-8F4F-DAC469F680BB}" type="slidenum">
              <a:rPr lang="en-US"/>
              <a:pPr>
                <a:defRPr/>
              </a:pPr>
              <a:t>‹#›</a:t>
            </a:fld>
            <a:endParaRPr lang="en-US"/>
          </a:p>
        </p:txBody>
      </p:sp>
    </p:spTree>
    <p:extLst>
      <p:ext uri="{BB962C8B-B14F-4D97-AF65-F5344CB8AC3E}">
        <p14:creationId xmlns:p14="http://schemas.microsoft.com/office/powerpoint/2010/main" val="2274087375"/>
      </p:ext>
    </p:extLst>
  </p:cSld>
  <p:clrMap bg1="lt1" tx1="dk1" bg2="lt2" tx2="dk2" accent1="accent1" accent2="accent2" accent3="accent3" accent4="accent4" accent5="accent5" accent6="accent6" hlink="hlink" folHlink="folHlink"/>
  <p:sldLayoutIdLst>
    <p:sldLayoutId id="2147492883" r:id="rId1"/>
    <p:sldLayoutId id="2147492884" r:id="rId2"/>
    <p:sldLayoutId id="2147492885" r:id="rId3"/>
    <p:sldLayoutId id="2147492886" r:id="rId4"/>
    <p:sldLayoutId id="2147492887" r:id="rId5"/>
    <p:sldLayoutId id="2147492888" r:id="rId6"/>
    <p:sldLayoutId id="2147492889" r:id="rId7"/>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charset="0"/>
          <a:cs typeface="Arial" pitchFamily="-112" charset="0"/>
        </a:defRPr>
      </a:lvl2pPr>
      <a:lvl3pPr algn="ctr" rtl="0" eaLnBrk="0" fontAlgn="base" hangingPunct="0">
        <a:spcBef>
          <a:spcPct val="0"/>
        </a:spcBef>
        <a:spcAft>
          <a:spcPct val="0"/>
        </a:spcAft>
        <a:defRPr sz="4400">
          <a:solidFill>
            <a:schemeClr val="tx2"/>
          </a:solidFill>
          <a:latin typeface="Arial" pitchFamily="-112" charset="0"/>
          <a:ea typeface="ＭＳ Ｐゴシック" charset="0"/>
          <a:cs typeface="Arial" pitchFamily="-112" charset="0"/>
        </a:defRPr>
      </a:lvl3pPr>
      <a:lvl4pPr algn="ctr" rtl="0" eaLnBrk="0" fontAlgn="base" hangingPunct="0">
        <a:spcBef>
          <a:spcPct val="0"/>
        </a:spcBef>
        <a:spcAft>
          <a:spcPct val="0"/>
        </a:spcAft>
        <a:defRPr sz="4400">
          <a:solidFill>
            <a:schemeClr val="tx2"/>
          </a:solidFill>
          <a:latin typeface="Arial" pitchFamily="-112" charset="0"/>
          <a:ea typeface="ＭＳ Ｐゴシック" charset="0"/>
          <a:cs typeface="Arial" pitchFamily="-112" charset="0"/>
        </a:defRPr>
      </a:lvl4pPr>
      <a:lvl5pPr algn="ctr" rtl="0" eaLnBrk="0" fontAlgn="base" hangingPunct="0">
        <a:spcBef>
          <a:spcPct val="0"/>
        </a:spcBef>
        <a:spcAft>
          <a:spcPct val="0"/>
        </a:spcAft>
        <a:defRPr sz="4400">
          <a:solidFill>
            <a:schemeClr val="tx2"/>
          </a:solidFill>
          <a:latin typeface="Arial" pitchFamily="-112" charset="0"/>
          <a:ea typeface="ＭＳ Ｐゴシック" charset="0"/>
          <a:cs typeface="Arial" pitchFamily="-112" charset="0"/>
        </a:defRPr>
      </a:lvl5pPr>
      <a:lvl6pPr marL="457200" algn="ctr" rtl="0" fontAlgn="base">
        <a:spcBef>
          <a:spcPct val="0"/>
        </a:spcBef>
        <a:spcAft>
          <a:spcPct val="0"/>
        </a:spcAft>
        <a:defRPr sz="4400">
          <a:solidFill>
            <a:schemeClr val="tx2"/>
          </a:solidFill>
          <a:latin typeface="Arial" pitchFamily="-112" charset="0"/>
          <a:ea typeface="Arial" pitchFamily="-112" charset="0"/>
          <a:cs typeface="Arial" pitchFamily="-112" charset="0"/>
        </a:defRPr>
      </a:lvl6pPr>
      <a:lvl7pPr marL="914400" algn="ctr" rtl="0" fontAlgn="base">
        <a:spcBef>
          <a:spcPct val="0"/>
        </a:spcBef>
        <a:spcAft>
          <a:spcPct val="0"/>
        </a:spcAft>
        <a:defRPr sz="4400">
          <a:solidFill>
            <a:schemeClr val="tx2"/>
          </a:solidFill>
          <a:latin typeface="Arial" pitchFamily="-112" charset="0"/>
          <a:ea typeface="Arial" pitchFamily="-112" charset="0"/>
          <a:cs typeface="Arial" pitchFamily="-112" charset="0"/>
        </a:defRPr>
      </a:lvl7pPr>
      <a:lvl8pPr marL="1371600" algn="ctr" rtl="0" fontAlgn="base">
        <a:spcBef>
          <a:spcPct val="0"/>
        </a:spcBef>
        <a:spcAft>
          <a:spcPct val="0"/>
        </a:spcAft>
        <a:defRPr sz="4400">
          <a:solidFill>
            <a:schemeClr val="tx2"/>
          </a:solidFill>
          <a:latin typeface="Arial" pitchFamily="-112" charset="0"/>
          <a:ea typeface="Arial" pitchFamily="-112" charset="0"/>
          <a:cs typeface="Arial" pitchFamily="-112" charset="0"/>
        </a:defRPr>
      </a:lvl8pPr>
      <a:lvl9pPr marL="1828800" algn="ctr" rtl="0" fontAlgn="base">
        <a:spcBef>
          <a:spcPct val="0"/>
        </a:spcBef>
        <a:spcAft>
          <a:spcPct val="0"/>
        </a:spcAft>
        <a:defRPr sz="4400">
          <a:solidFill>
            <a:schemeClr val="tx2"/>
          </a:solidFill>
          <a:latin typeface="Arial" pitchFamily="-112" charset="0"/>
          <a:ea typeface="Arial" pitchFamily="-112" charset="0"/>
          <a:cs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a:defRPr/>
            </a:pPr>
            <a:fld id="{435795D7-4DF8-0C41-B150-91E2392B568F}" type="slidenum">
              <a:rPr lang="en-US"/>
              <a:pPr>
                <a:defRPr/>
              </a:pPr>
              <a:t>‹#›</a:t>
            </a:fld>
            <a:endParaRPr lang="en-US"/>
          </a:p>
        </p:txBody>
      </p:sp>
    </p:spTree>
    <p:extLst>
      <p:ext uri="{BB962C8B-B14F-4D97-AF65-F5344CB8AC3E}">
        <p14:creationId xmlns:p14="http://schemas.microsoft.com/office/powerpoint/2010/main" val="3702910366"/>
      </p:ext>
    </p:extLst>
  </p:cSld>
  <p:clrMap bg1="lt1" tx1="dk1" bg2="lt2" tx2="dk2" accent1="accent1" accent2="accent2" accent3="accent3" accent4="accent4" accent5="accent5" accent6="accent6" hlink="hlink" folHlink="folHlink"/>
  <p:sldLayoutIdLst>
    <p:sldLayoutId id="2147492904" r:id="rId1"/>
    <p:sldLayoutId id="2147492905" r:id="rId2"/>
    <p:sldLayoutId id="2147492906" r:id="rId3"/>
    <p:sldLayoutId id="2147492907" r:id="rId4"/>
    <p:sldLayoutId id="2147492908" r:id="rId5"/>
    <p:sldLayoutId id="2147492909" r:id="rId6"/>
    <p:sldLayoutId id="2147492910" r:id="rId7"/>
    <p:sldLayoutId id="2147492911" r:id="rId8"/>
    <p:sldLayoutId id="2147492912" r:id="rId9"/>
    <p:sldLayoutId id="2147492913" r:id="rId10"/>
    <p:sldLayoutId id="2147492914"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endParaRPr lang="en-US" altLang="x-none"/>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endParaRPr lang="en-US" altLang="x-none"/>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defRPr/>
            </a:pPr>
            <a:fld id="{4C61D51B-8C1E-D54E-A4BD-EA47B6CB3A82}" type="slidenum">
              <a:rPr lang="en-US" altLang="x-none" smtClean="0"/>
              <a:pPr>
                <a:defRPr/>
              </a:pPr>
              <a:t>‹#›</a:t>
            </a:fld>
            <a:endParaRPr lang="en-US" altLang="x-none"/>
          </a:p>
        </p:txBody>
      </p:sp>
    </p:spTree>
    <p:extLst>
      <p:ext uri="{BB962C8B-B14F-4D97-AF65-F5344CB8AC3E}">
        <p14:creationId xmlns:p14="http://schemas.microsoft.com/office/powerpoint/2010/main" val="1147595896"/>
      </p:ext>
    </p:extLst>
  </p:cSld>
  <p:clrMap bg1="lt1" tx1="dk1" bg2="lt2" tx2="dk2" accent1="accent1" accent2="accent2" accent3="accent3" accent4="accent4" accent5="accent5" accent6="accent6" hlink="hlink" folHlink="folHlink"/>
  <p:sldLayoutIdLst>
    <p:sldLayoutId id="2147492918" r:id="rId1"/>
    <p:sldLayoutId id="2147492919" r:id="rId2"/>
    <p:sldLayoutId id="2147492920" r:id="rId3"/>
    <p:sldLayoutId id="2147492921" r:id="rId4"/>
    <p:sldLayoutId id="2147492922" r:id="rId5"/>
    <p:sldLayoutId id="2147492923" r:id="rId6"/>
    <p:sldLayoutId id="2147492924" r:id="rId7"/>
    <p:sldLayoutId id="2147492925" r:id="rId8"/>
    <p:sldLayoutId id="2147492926" r:id="rId9"/>
    <p:sldLayoutId id="2147492927" r:id="rId10"/>
    <p:sldLayoutId id="2147492928"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9DC586C-AE0B-BD4A-8E39-8E56DBDC326C}" type="slidenum">
              <a:rPr lang="en-US"/>
              <a:pPr>
                <a:defRPr/>
              </a:pPr>
              <a:t>‹#›</a:t>
            </a:fld>
            <a:endParaRPr lang="en-US"/>
          </a:p>
        </p:txBody>
      </p:sp>
    </p:spTree>
    <p:extLst>
      <p:ext uri="{BB962C8B-B14F-4D97-AF65-F5344CB8AC3E}">
        <p14:creationId xmlns:p14="http://schemas.microsoft.com/office/powerpoint/2010/main" val="2056449885"/>
      </p:ext>
    </p:extLst>
  </p:cSld>
  <p:clrMap bg1="lt1" tx1="dk1" bg2="lt2" tx2="dk2" accent1="accent1" accent2="accent2" accent3="accent3" accent4="accent4" accent5="accent5" accent6="accent6" hlink="hlink" folHlink="folHlink"/>
  <p:sldLayoutIdLst>
    <p:sldLayoutId id="2147492930" r:id="rId1"/>
    <p:sldLayoutId id="2147492931" r:id="rId2"/>
    <p:sldLayoutId id="2147492932" r:id="rId3"/>
    <p:sldLayoutId id="2147492933" r:id="rId4"/>
    <p:sldLayoutId id="2147492934" r:id="rId5"/>
    <p:sldLayoutId id="2147492935" r:id="rId6"/>
    <p:sldLayoutId id="2147492936" r:id="rId7"/>
    <p:sldLayoutId id="2147492937" r:id="rId8"/>
    <p:sldLayoutId id="2147492938" r:id="rId9"/>
    <p:sldLayoutId id="2147492939" r:id="rId10"/>
    <p:sldLayoutId id="2147492940" r:id="rId11"/>
    <p:sldLayoutId id="2147492941"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cs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cs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1026"/>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1027"/>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2628" name="Rectangle 102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solidFill>
                  <a:schemeClr val="tx2"/>
                </a:solidFill>
                <a:latin typeface="+mn-lt"/>
                <a:ea typeface="+mn-ea"/>
                <a:cs typeface="+mn-cs"/>
              </a:defRPr>
            </a:lvl1pPr>
          </a:lstStyle>
          <a:p>
            <a:pPr>
              <a:defRPr/>
            </a:pPr>
            <a:endParaRPr lang="en-US"/>
          </a:p>
        </p:txBody>
      </p:sp>
      <p:sp>
        <p:nvSpPr>
          <p:cNvPr id="282629" name="Rectangle 102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solidFill>
                  <a:schemeClr val="tx2"/>
                </a:solidFill>
                <a:latin typeface="Arial" charset="0"/>
              </a:defRPr>
            </a:lvl1pPr>
          </a:lstStyle>
          <a:p>
            <a:pPr>
              <a:defRPr/>
            </a:pPr>
            <a:fld id="{37CE7E53-6F0A-6344-80F0-2F89CDC0FFFE}" type="slidenum">
              <a:rPr lang="en-US"/>
              <a:pPr>
                <a:defRPr/>
              </a:pPr>
              <a:t>‹#›</a:t>
            </a:fld>
            <a:endParaRPr lang="en-US"/>
          </a:p>
        </p:txBody>
      </p:sp>
      <p:sp>
        <p:nvSpPr>
          <p:cNvPr id="89094" name="Line 1030"/>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89095" name="Line 1031"/>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endParaRPr lang="en-US"/>
          </a:p>
        </p:txBody>
      </p:sp>
      <p:grpSp>
        <p:nvGrpSpPr>
          <p:cNvPr id="89096" name="Group 1032"/>
          <p:cNvGrpSpPr>
            <a:grpSpLocks/>
          </p:cNvGrpSpPr>
          <p:nvPr/>
        </p:nvGrpSpPr>
        <p:grpSpPr bwMode="auto">
          <a:xfrm>
            <a:off x="228600" y="457200"/>
            <a:ext cx="1246188" cy="1371600"/>
            <a:chOff x="144" y="288"/>
            <a:chExt cx="785" cy="864"/>
          </a:xfrm>
        </p:grpSpPr>
        <p:sp>
          <p:nvSpPr>
            <p:cNvPr id="89098" name="Rectangle 1033"/>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099" name="Rectangle 1034"/>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100" name="Rectangle 1035"/>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101" name="Rectangle 1036"/>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102" name="Rectangle 1037"/>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103" name="Rectangle 1038"/>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104" name="Rectangle 1039"/>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105" name="Rectangle 1040"/>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106" name="Rectangle 1041"/>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107" name="Rectangle 1042"/>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108" name="Rectangle 1043"/>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109" name="Rectangle 1044"/>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110" name="Rectangle 1045"/>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sp>
        <p:nvSpPr>
          <p:cNvPr id="282646" name="Rectangle 104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solidFill>
                  <a:schemeClr val="tx2"/>
                </a:solidFill>
                <a:latin typeface="+mn-lt"/>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91844" r:id="rId1"/>
    <p:sldLayoutId id="2147491749" r:id="rId2"/>
    <p:sldLayoutId id="2147491750" r:id="rId3"/>
    <p:sldLayoutId id="2147491751" r:id="rId4"/>
    <p:sldLayoutId id="2147491752" r:id="rId5"/>
    <p:sldLayoutId id="2147491753" r:id="rId6"/>
    <p:sldLayoutId id="2147491754" r:id="rId7"/>
    <p:sldLayoutId id="2147491755" r:id="rId8"/>
    <p:sldLayoutId id="2147491756" r:id="rId9"/>
    <p:sldLayoutId id="2147491757" r:id="rId10"/>
    <p:sldLayoutId id="2147491758" r:id="rId11"/>
  </p:sldLayoutIdLst>
  <p:txStyles>
    <p:titleStyle>
      <a:lvl1pPr algn="l" rtl="0" eaLnBrk="0" fontAlgn="base" hangingPunct="0">
        <a:spcBef>
          <a:spcPct val="0"/>
        </a:spcBef>
        <a:spcAft>
          <a:spcPct val="0"/>
        </a:spcAft>
        <a:defRPr sz="39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39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39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39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3900">
          <a:solidFill>
            <a:schemeClr val="tx2"/>
          </a:solidFill>
          <a:latin typeface="Arial" pitchFamily="-112" charset="0"/>
          <a:ea typeface="ＭＳ Ｐゴシック" pitchFamily="-112" charset="-128"/>
          <a:cs typeface="ＭＳ Ｐゴシック" pitchFamily="-112" charset="-128"/>
        </a:defRPr>
      </a:lvl5pPr>
      <a:lvl6pPr marL="457200" algn="l" rtl="0" fontAlgn="base">
        <a:spcBef>
          <a:spcPct val="0"/>
        </a:spcBef>
        <a:spcAft>
          <a:spcPct val="0"/>
        </a:spcAft>
        <a:defRPr sz="3900">
          <a:solidFill>
            <a:schemeClr val="tx2"/>
          </a:solidFill>
          <a:latin typeface="Arial" pitchFamily="-112" charset="0"/>
        </a:defRPr>
      </a:lvl6pPr>
      <a:lvl7pPr marL="914400" algn="l" rtl="0" fontAlgn="base">
        <a:spcBef>
          <a:spcPct val="0"/>
        </a:spcBef>
        <a:spcAft>
          <a:spcPct val="0"/>
        </a:spcAft>
        <a:defRPr sz="3900">
          <a:solidFill>
            <a:schemeClr val="tx2"/>
          </a:solidFill>
          <a:latin typeface="Arial" pitchFamily="-112" charset="0"/>
        </a:defRPr>
      </a:lvl7pPr>
      <a:lvl8pPr marL="1371600" algn="l" rtl="0" fontAlgn="base">
        <a:spcBef>
          <a:spcPct val="0"/>
        </a:spcBef>
        <a:spcAft>
          <a:spcPct val="0"/>
        </a:spcAft>
        <a:defRPr sz="3900">
          <a:solidFill>
            <a:schemeClr val="tx2"/>
          </a:solidFill>
          <a:latin typeface="Arial" pitchFamily="-112" charset="0"/>
        </a:defRPr>
      </a:lvl8pPr>
      <a:lvl9pPr marL="1828800" algn="l" rtl="0" fontAlgn="base">
        <a:spcBef>
          <a:spcPct val="0"/>
        </a:spcBef>
        <a:spcAft>
          <a:spcPct val="0"/>
        </a:spcAft>
        <a:defRPr sz="39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12" charset="2"/>
        <a:buChar char="o"/>
        <a:defRPr sz="2000">
          <a:solidFill>
            <a:schemeClr val="tx2"/>
          </a:solidFill>
          <a:latin typeface="+mn-lt"/>
          <a:ea typeface="ＭＳ Ｐゴシック" pitchFamily="-112" charset="-128"/>
        </a:defRPr>
      </a:lvl6pPr>
      <a:lvl7pPr marL="2971800" indent="-228600" algn="l" rtl="0" fontAlgn="base">
        <a:spcBef>
          <a:spcPct val="20000"/>
        </a:spcBef>
        <a:spcAft>
          <a:spcPct val="0"/>
        </a:spcAft>
        <a:buClr>
          <a:schemeClr val="accent1"/>
        </a:buClr>
        <a:buSzPct val="70000"/>
        <a:buFont typeface="Wingdings" pitchFamily="-112" charset="2"/>
        <a:buChar char="o"/>
        <a:defRPr sz="2000">
          <a:solidFill>
            <a:schemeClr val="tx2"/>
          </a:solidFill>
          <a:latin typeface="+mn-lt"/>
          <a:ea typeface="ＭＳ Ｐゴシック" pitchFamily="-112" charset="-128"/>
        </a:defRPr>
      </a:lvl7pPr>
      <a:lvl8pPr marL="3429000" indent="-228600" algn="l" rtl="0" fontAlgn="base">
        <a:spcBef>
          <a:spcPct val="20000"/>
        </a:spcBef>
        <a:spcAft>
          <a:spcPct val="0"/>
        </a:spcAft>
        <a:buClr>
          <a:schemeClr val="accent1"/>
        </a:buClr>
        <a:buSzPct val="70000"/>
        <a:buFont typeface="Wingdings" pitchFamily="-112" charset="2"/>
        <a:buChar char="o"/>
        <a:defRPr sz="2000">
          <a:solidFill>
            <a:schemeClr val="tx2"/>
          </a:solidFill>
          <a:latin typeface="+mn-lt"/>
          <a:ea typeface="ＭＳ Ｐゴシック" pitchFamily="-112" charset="-128"/>
        </a:defRPr>
      </a:lvl8pPr>
      <a:lvl9pPr marL="3886200" indent="-228600" algn="l" rtl="0" fontAlgn="base">
        <a:spcBef>
          <a:spcPct val="20000"/>
        </a:spcBef>
        <a:spcAft>
          <a:spcPct val="0"/>
        </a:spcAft>
        <a:buClr>
          <a:schemeClr val="accent1"/>
        </a:buClr>
        <a:buSzPct val="70000"/>
        <a:buFont typeface="Wingdings" pitchFamily="-112" charset="2"/>
        <a:buChar char="o"/>
        <a:defRPr sz="2000">
          <a:solidFill>
            <a:schemeClr val="tx2"/>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ea typeface="+mn-ea"/>
                <a:cs typeface="+mn-cs"/>
              </a:defRPr>
            </a:lvl1pPr>
          </a:lstStyle>
          <a:p>
            <a:pPr>
              <a:defRPr/>
            </a:pPr>
            <a:endParaRPr lang="en-US" b="0"/>
          </a:p>
        </p:txBody>
      </p:sp>
      <p:sp>
        <p:nvSpPr>
          <p:cNvPr id="1003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ea typeface="+mn-ea"/>
                <a:cs typeface="+mn-cs"/>
              </a:defRPr>
            </a:lvl1pPr>
          </a:lstStyle>
          <a:p>
            <a:pPr>
              <a:defRPr/>
            </a:pPr>
            <a:endParaRPr lang="en-US" b="0"/>
          </a:p>
        </p:txBody>
      </p:sp>
      <p:sp>
        <p:nvSpPr>
          <p:cNvPr id="1003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a:defRPr/>
            </a:pPr>
            <a:fld id="{407DC1DE-A652-A040-A259-E72961084CA2}" type="slidenum">
              <a:rPr lang="en-US" b="0"/>
              <a:pPr>
                <a:defRPr/>
              </a:pPr>
              <a:t>‹#›</a:t>
            </a:fld>
            <a:endParaRPr lang="en-US" b="0"/>
          </a:p>
        </p:txBody>
      </p:sp>
    </p:spTree>
    <p:extLst>
      <p:ext uri="{BB962C8B-B14F-4D97-AF65-F5344CB8AC3E}">
        <p14:creationId xmlns:p14="http://schemas.microsoft.com/office/powerpoint/2010/main" val="218575518"/>
      </p:ext>
    </p:extLst>
  </p:cSld>
  <p:clrMap bg1="lt1" tx1="dk1" bg2="lt2" tx2="dk2" accent1="accent1" accent2="accent2" accent3="accent3" accent4="accent4" accent5="accent5" accent6="accent6" hlink="hlink" folHlink="folHlink"/>
  <p:sldLayoutIdLst>
    <p:sldLayoutId id="2147492970" r:id="rId1"/>
    <p:sldLayoutId id="2147492971" r:id="rId2"/>
    <p:sldLayoutId id="2147492972" r:id="rId3"/>
    <p:sldLayoutId id="2147492973" r:id="rId4"/>
    <p:sldLayoutId id="2147492974" r:id="rId5"/>
    <p:sldLayoutId id="2147492975" r:id="rId6"/>
    <p:sldLayoutId id="2147492976" r:id="rId7"/>
    <p:sldLayoutId id="2147492977" r:id="rId8"/>
    <p:sldLayoutId id="2147492978" r:id="rId9"/>
    <p:sldLayoutId id="2147492979" r:id="rId10"/>
    <p:sldLayoutId id="2147492980" r:id="rId11"/>
    <p:sldLayoutId id="2147492981"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8D63E8C0-5106-0D49-95FC-1E5215DFAE2C}"/>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B8AAD04-3CAE-4B47-B3CB-E838B73CACD4}"/>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8094556A-AB3E-6A49-AA19-565BD217AC86}"/>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895E0011-05AE-D748-B33A-318071F486AA}"/>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2A923D06-D314-6946-8B36-F0C89C09225D}"/>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D09C99BA-1C4A-2B4C-90C1-2DEE83FFF4B0}" type="slidenum">
              <a:rPr lang="en-US" altLang="en-US"/>
              <a:pPr/>
              <a:t>‹#›</a:t>
            </a:fld>
            <a:endParaRPr lang="en-US" altLang="en-US"/>
          </a:p>
        </p:txBody>
      </p:sp>
    </p:spTree>
    <p:extLst>
      <p:ext uri="{BB962C8B-B14F-4D97-AF65-F5344CB8AC3E}">
        <p14:creationId xmlns:p14="http://schemas.microsoft.com/office/powerpoint/2010/main" val="1721541501"/>
      </p:ext>
    </p:extLst>
  </p:cSld>
  <p:clrMap bg1="lt1" tx1="dk1" bg2="lt2" tx2="dk2" accent1="accent1" accent2="accent2" accent3="accent3" accent4="accent4" accent5="accent5" accent6="accent6" hlink="hlink" folHlink="folHlink"/>
  <p:sldLayoutIdLst>
    <p:sldLayoutId id="2147492983" r:id="rId1"/>
    <p:sldLayoutId id="2147492984" r:id="rId2"/>
    <p:sldLayoutId id="2147492985" r:id="rId3"/>
    <p:sldLayoutId id="2147492986" r:id="rId4"/>
    <p:sldLayoutId id="2147492987" r:id="rId5"/>
    <p:sldLayoutId id="2147492988" r:id="rId6"/>
    <p:sldLayoutId id="2147492989" r:id="rId7"/>
    <p:sldLayoutId id="2147492990" r:id="rId8"/>
    <p:sldLayoutId id="2147492991" r:id="rId9"/>
    <p:sldLayoutId id="2147492992" r:id="rId10"/>
    <p:sldLayoutId id="2147492993"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49280595"/>
      </p:ext>
    </p:extLst>
  </p:cSld>
  <p:clrMap bg1="lt1" tx1="dk1" bg2="lt2" tx2="dk2" accent1="accent1" accent2="accent2" accent3="accent3" accent4="accent4" accent5="accent5" accent6="accent6" hlink="hlink" folHlink="folHlink"/>
  <p:sldLayoutIdLst>
    <p:sldLayoutId id="2147492995" r:id="rId1"/>
    <p:sldLayoutId id="2147492996" r:id="rId2"/>
    <p:sldLayoutId id="2147492997" r:id="rId3"/>
    <p:sldLayoutId id="2147492998" r:id="rId4"/>
    <p:sldLayoutId id="2147492999" r:id="rId5"/>
    <p:sldLayoutId id="2147493000" r:id="rId6"/>
    <p:sldLayoutId id="2147493001" r:id="rId7"/>
    <p:sldLayoutId id="2147493002" r:id="rId8"/>
    <p:sldLayoutId id="2147493003" r:id="rId9"/>
    <p:sldLayoutId id="2147493004" r:id="rId10"/>
    <p:sldLayoutId id="2147493005" r:id="rId11"/>
    <p:sldLayoutId id="2147493006"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601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25601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rgbClr val="D6ECFF"/>
                </a:solidFill>
                <a:latin typeface="Corbel" charset="0"/>
              </a:defRPr>
            </a:lvl1pPr>
          </a:lstStyle>
          <a:p>
            <a:pPr defTabSz="914400" fontAlgn="base">
              <a:spcBef>
                <a:spcPct val="0"/>
              </a:spcBef>
              <a:spcAft>
                <a:spcPct val="0"/>
              </a:spcAft>
              <a:defRPr/>
            </a:pPr>
            <a:fld id="{25A735DD-A845-3542-812A-3CD8CB30B1C6}" type="datetime1">
              <a:rPr lang="en-US">
                <a:ea typeface="ＭＳ Ｐゴシック" charset="0"/>
                <a:cs typeface="ＭＳ Ｐゴシック" charset="0"/>
              </a:rPr>
              <a:pPr defTabSz="914400" fontAlgn="base">
                <a:spcBef>
                  <a:spcPct val="0"/>
                </a:spcBef>
                <a:spcAft>
                  <a:spcPct val="0"/>
                </a:spcAft>
                <a:defRPr/>
              </a:pPr>
              <a:t>3/25/24</a:t>
            </a:fld>
            <a:endParaRPr lang="en-US">
              <a:ea typeface="ＭＳ Ｐゴシック" charset="0"/>
              <a:cs typeface="ＭＳ Ｐゴシック" charset="0"/>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rgbClr val="D6ECFF"/>
                </a:solidFill>
                <a:latin typeface="+mn-lt"/>
                <a:ea typeface="+mn-ea"/>
                <a:cs typeface="+mn-cs"/>
              </a:defRPr>
            </a:lvl1pPr>
          </a:lstStyle>
          <a:p>
            <a:pPr defTabSz="914400" fontAlgn="base">
              <a:spcBef>
                <a:spcPct val="0"/>
              </a:spcBef>
              <a:spcAft>
                <a:spcPct val="0"/>
              </a:spcAft>
              <a:defRPr/>
            </a:pPr>
            <a:endParaRPr lang="en-US">
              <a:latin typeface="Corbel"/>
              <a:ea typeface="ＭＳ Ｐゴシック"/>
              <a:cs typeface="ＭＳ Ｐゴシック"/>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rgbClr val="D6ECFF"/>
                </a:solidFill>
                <a:latin typeface="Corbel" charset="0"/>
              </a:defRPr>
            </a:lvl1pPr>
          </a:lstStyle>
          <a:p>
            <a:pPr defTabSz="914400" fontAlgn="base">
              <a:spcBef>
                <a:spcPct val="0"/>
              </a:spcBef>
              <a:spcAft>
                <a:spcPct val="0"/>
              </a:spcAft>
              <a:defRPr/>
            </a:pPr>
            <a:fld id="{990606F9-8B82-854B-8568-63B0995E52A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99311803"/>
      </p:ext>
    </p:extLst>
  </p:cSld>
  <p:clrMap bg1="dk2" tx1="lt1" bg2="dk1" tx2="lt2" accent1="accent1" accent2="accent2" accent3="accent3" accent4="accent4" accent5="accent5" accent6="accent6" hlink="hlink" folHlink="folHlink"/>
  <p:sldLayoutIdLst>
    <p:sldLayoutId id="2147493008" r:id="rId1"/>
    <p:sldLayoutId id="2147493009" r:id="rId2"/>
    <p:sldLayoutId id="2147493010" r:id="rId3"/>
    <p:sldLayoutId id="2147493011" r:id="rId4"/>
    <p:sldLayoutId id="2147493012" r:id="rId5"/>
    <p:sldLayoutId id="2147493013" r:id="rId6"/>
    <p:sldLayoutId id="2147493014" r:id="rId7"/>
    <p:sldLayoutId id="2147493015" r:id="rId8"/>
    <p:sldLayoutId id="2147493016" r:id="rId9"/>
    <p:sldLayoutId id="2147493017" r:id="rId10"/>
    <p:sldLayoutId id="2147493018" r:id="rId11"/>
  </p:sldLayoutIdLst>
  <p:transition/>
  <p:txStyles>
    <p:title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charset="0"/>
        <a:buChar char=""/>
        <a:defRPr sz="3000">
          <a:solidFill>
            <a:schemeClr val="tx1"/>
          </a:solidFill>
          <a:latin typeface="Arial"/>
          <a:ea typeface="+mn-ea"/>
          <a:cs typeface="Arial"/>
        </a:defRPr>
      </a:lvl1pPr>
      <a:lvl2pPr marL="739775" indent="-285750" algn="l" rtl="0" eaLnBrk="0" fontAlgn="base" hangingPunct="0">
        <a:spcBef>
          <a:spcPct val="20000"/>
        </a:spcBef>
        <a:spcAft>
          <a:spcPct val="0"/>
        </a:spcAft>
        <a:buClr>
          <a:schemeClr val="accent2"/>
        </a:buClr>
        <a:buSzPct val="90000"/>
        <a:buFont typeface="Wingdings" charset="0"/>
        <a:buChar char=""/>
        <a:defRPr sz="2600">
          <a:solidFill>
            <a:schemeClr val="tx1"/>
          </a:solidFill>
          <a:latin typeface="Arial"/>
          <a:ea typeface="+mn-ea"/>
          <a:cs typeface="Arial"/>
        </a:defRPr>
      </a:lvl2pPr>
      <a:lvl3pPr marL="995363" indent="-228600" algn="l" rtl="0" eaLnBrk="0" fontAlgn="base" hangingPunct="0">
        <a:spcBef>
          <a:spcPct val="20000"/>
        </a:spcBef>
        <a:spcAft>
          <a:spcPct val="0"/>
        </a:spcAft>
        <a:buClr>
          <a:schemeClr val="accent2"/>
        </a:buClr>
        <a:buFont typeface="Wingdings 2" charset="0"/>
        <a:buChar char=""/>
        <a:defRPr sz="2400">
          <a:solidFill>
            <a:schemeClr val="tx1"/>
          </a:solidFill>
          <a:latin typeface="Arial"/>
          <a:ea typeface="ＭＳ Ｐゴシック" charset="0"/>
          <a:cs typeface="Arial"/>
        </a:defRPr>
      </a:lvl3pPr>
      <a:lvl4pPr marL="1260475" indent="-228600" algn="l" rtl="0" eaLnBrk="0" fontAlgn="base" hangingPunct="0">
        <a:spcBef>
          <a:spcPct val="20000"/>
        </a:spcBef>
        <a:spcAft>
          <a:spcPct val="0"/>
        </a:spcAft>
        <a:buClr>
          <a:srgbClr val="FEB80A"/>
        </a:buClr>
        <a:buFont typeface="Wingdings 3" charset="0"/>
        <a:buChar char=""/>
        <a:defRPr sz="2200">
          <a:solidFill>
            <a:schemeClr val="tx1"/>
          </a:solidFill>
          <a:latin typeface="Arial"/>
          <a:ea typeface="Geneva" charset="-128"/>
          <a:cs typeface="Arial"/>
        </a:defRPr>
      </a:lvl4pPr>
      <a:lvl5pPr marL="1481138" indent="-209550" algn="l" rtl="0" eaLnBrk="0" fontAlgn="base" hangingPunct="0">
        <a:spcBef>
          <a:spcPct val="20000"/>
        </a:spcBef>
        <a:spcAft>
          <a:spcPct val="0"/>
        </a:spcAft>
        <a:buClr>
          <a:srgbClr val="FEB80A"/>
        </a:buClr>
        <a:buFont typeface="Wingdings 2" charset="0"/>
        <a:buChar char=""/>
        <a:defRPr sz="2000">
          <a:solidFill>
            <a:schemeClr val="tx1"/>
          </a:solidFill>
          <a:latin typeface="Arial"/>
          <a:ea typeface="ＭＳ Ｐゴシック" charset="-128"/>
          <a:cs typeface="Arial"/>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1899270237"/>
      </p:ext>
    </p:extLst>
  </p:cSld>
  <p:clrMap bg1="dk2" tx1="lt1" bg2="dk1" tx2="lt2" accent1="accent1" accent2="accent2" accent3="accent3" accent4="accent4" accent5="accent5" accent6="accent6" hlink="hlink" folHlink="folHlink"/>
  <p:sldLayoutIdLst>
    <p:sldLayoutId id="2147493020" r:id="rId1"/>
    <p:sldLayoutId id="2147493021" r:id="rId2"/>
    <p:sldLayoutId id="2147493022" r:id="rId3"/>
    <p:sldLayoutId id="2147493023" r:id="rId4"/>
    <p:sldLayoutId id="2147493024" r:id="rId5"/>
    <p:sldLayoutId id="2147493025" r:id="rId6"/>
    <p:sldLayoutId id="2147493026" r:id="rId7"/>
    <p:sldLayoutId id="2147493027" r:id="rId8"/>
    <p:sldLayoutId id="2147493028" r:id="rId9"/>
    <p:sldLayoutId id="2147493029" r:id="rId10"/>
    <p:sldLayoutId id="2147493030" r:id="rId11"/>
    <p:sldLayoutId id="2147493031" r:id="rId12"/>
    <p:sldLayoutId id="2147493032" r:id="rId13"/>
    <p:sldLayoutId id="2147493033"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8211076"/>
      </p:ext>
    </p:extLst>
  </p:cSld>
  <p:clrMap bg1="lt1" tx1="dk1" bg2="lt2" tx2="dk2" accent1="accent1" accent2="accent2" accent3="accent3" accent4="accent4" accent5="accent5" accent6="accent6" hlink="hlink" folHlink="folHlink"/>
  <p:sldLayoutIdLst>
    <p:sldLayoutId id="2147493035" r:id="rId1"/>
    <p:sldLayoutId id="2147493036" r:id="rId2"/>
    <p:sldLayoutId id="2147493037" r:id="rId3"/>
    <p:sldLayoutId id="2147493038" r:id="rId4"/>
    <p:sldLayoutId id="2147493039" r:id="rId5"/>
    <p:sldLayoutId id="2147493040" r:id="rId6"/>
    <p:sldLayoutId id="2147493041" r:id="rId7"/>
    <p:sldLayoutId id="2147493042" r:id="rId8"/>
    <p:sldLayoutId id="2147493043" r:id="rId9"/>
    <p:sldLayoutId id="2147493044" r:id="rId10"/>
    <p:sldLayoutId id="2147493045" r:id="rId11"/>
    <p:sldLayoutId id="2147493046" r:id="rId12"/>
    <p:sldLayoutId id="2147493047" r:id="rId13"/>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pPr>
                <a:defRPr/>
              </a:pPr>
              <a:t>‹#›</a:t>
            </a:fld>
            <a:endParaRPr lang="en-US"/>
          </a:p>
        </p:txBody>
      </p:sp>
    </p:spTree>
    <p:extLst>
      <p:ext uri="{BB962C8B-B14F-4D97-AF65-F5344CB8AC3E}">
        <p14:creationId xmlns:p14="http://schemas.microsoft.com/office/powerpoint/2010/main" val="88016864"/>
      </p:ext>
    </p:extLst>
  </p:cSld>
  <p:clrMap bg1="dk2" tx1="lt1" bg2="dk1" tx2="lt2" accent1="accent1" accent2="accent2" accent3="accent3" accent4="accent4" accent5="accent5" accent6="accent6" hlink="hlink" folHlink="folHlink"/>
  <p:sldLayoutIdLst>
    <p:sldLayoutId id="2147493049" r:id="rId1"/>
    <p:sldLayoutId id="2147493050" r:id="rId2"/>
    <p:sldLayoutId id="2147493051" r:id="rId3"/>
    <p:sldLayoutId id="2147493052" r:id="rId4"/>
    <p:sldLayoutId id="2147493053" r:id="rId5"/>
    <p:sldLayoutId id="2147493054" r:id="rId6"/>
    <p:sldLayoutId id="2147493055" r:id="rId7"/>
    <p:sldLayoutId id="2147493056" r:id="rId8"/>
    <p:sldLayoutId id="2147493057" r:id="rId9"/>
    <p:sldLayoutId id="2147493058" r:id="rId10"/>
    <p:sldLayoutId id="2147493059" r:id="rId11"/>
    <p:sldLayoutId id="2147493060"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a:solidFill>
                  <a:srgbClr val="FFFFFF"/>
                </a:solidFill>
                <a:latin typeface="Arial" pitchFamily="-111"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latin typeface="Arial" charset="0"/>
              </a:defRPr>
            </a:lvl1pPr>
          </a:lstStyle>
          <a:p>
            <a:pPr>
              <a:defRPr/>
            </a:pPr>
            <a:fld id="{36642B33-A7D3-8149-BEE4-EC353300D643}" type="slidenum">
              <a:rPr lang="en-US"/>
              <a:pPr>
                <a:defRPr/>
              </a:pPr>
              <a:t>‹#›</a:t>
            </a:fld>
            <a:endParaRPr lang="en-US"/>
          </a:p>
        </p:txBody>
      </p:sp>
      <p:grpSp>
        <p:nvGrpSpPr>
          <p:cNvPr id="101380" name="Group 4"/>
          <p:cNvGrpSpPr>
            <a:grpSpLocks/>
          </p:cNvGrpSpPr>
          <p:nvPr/>
        </p:nvGrpSpPr>
        <p:grpSpPr bwMode="auto">
          <a:xfrm>
            <a:off x="0" y="0"/>
            <a:ext cx="9140825" cy="6850063"/>
            <a:chOff x="0" y="0"/>
            <a:chExt cx="5758" cy="4315"/>
          </a:xfrm>
        </p:grpSpPr>
        <p:grpSp>
          <p:nvGrpSpPr>
            <p:cNvPr id="101384"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0">
                <a:solidFill>
                  <a:srgbClr val="FFFFFF"/>
                </a:solidFill>
                <a:latin typeface="Arial" pitchFamily="-111"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15008903"/>
      </p:ext>
    </p:extLst>
  </p:cSld>
  <p:clrMap bg1="dk2" tx1="lt1" bg2="dk1" tx2="lt2" accent1="accent1" accent2="accent2" accent3="accent3" accent4="accent4" accent5="accent5" accent6="accent6" hlink="hlink" folHlink="folHlink"/>
  <p:sldLayoutIdLst>
    <p:sldLayoutId id="2147493062"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20340309"/>
      </p:ext>
    </p:extLst>
  </p:cSld>
  <p:clrMap bg1="dk2" tx1="lt1" bg2="dk1" tx2="lt2" accent1="accent1" accent2="accent2" accent3="accent3" accent4="accent4" accent5="accent5" accent6="accent6" hlink="hlink" folHlink="folHlink"/>
  <p:sldLayoutIdLst>
    <p:sldLayoutId id="2147493068" r:id="rId1"/>
    <p:sldLayoutId id="2147493069" r:id="rId2"/>
    <p:sldLayoutId id="2147493070" r:id="rId3"/>
    <p:sldLayoutId id="2147493071" r:id="rId4"/>
    <p:sldLayoutId id="2147493072" r:id="rId5"/>
    <p:sldLayoutId id="2147493073" r:id="rId6"/>
    <p:sldLayoutId id="2147493074" r:id="rId7"/>
    <p:sldLayoutId id="2147493075" r:id="rId8"/>
    <p:sldLayoutId id="2147493076" r:id="rId9"/>
    <p:sldLayoutId id="2147493077" r:id="rId10"/>
    <p:sldLayoutId id="2147493078"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9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0A9B2363-8FCB-E64D-AE43-DE135265CBAA}"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842537335"/>
      </p:ext>
    </p:extLst>
  </p:cSld>
  <p:clrMap bg1="lt1" tx1="dk1" bg2="lt2" tx2="dk2" accent1="accent1" accent2="accent2" accent3="accent3" accent4="accent4" accent5="accent5" accent6="accent6" hlink="hlink" folHlink="folHlink"/>
  <p:sldLayoutIdLst>
    <p:sldLayoutId id="2147493082"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A8786C52-BB26-4A40-A2AD-FB18FAAE27A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75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9763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9763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a:defRPr/>
            </a:pPr>
            <a:fld id="{0179A12B-B34A-3C4C-8BD8-98FDEDAED456}" type="slidenum">
              <a:rPr lang="en-GB"/>
              <a:pPr>
                <a:defRPr/>
              </a:pPr>
              <a:t>‹#›</a:t>
            </a:fld>
            <a:endParaRPr lang="en-GB"/>
          </a:p>
        </p:txBody>
      </p:sp>
    </p:spTree>
    <p:extLst>
      <p:ext uri="{BB962C8B-B14F-4D97-AF65-F5344CB8AC3E}">
        <p14:creationId xmlns:p14="http://schemas.microsoft.com/office/powerpoint/2010/main" val="474152976"/>
      </p:ext>
    </p:extLst>
  </p:cSld>
  <p:clrMap bg1="lt1" tx1="dk1" bg2="lt2" tx2="dk2" accent1="accent1" accent2="accent2" accent3="accent3" accent4="accent4" accent5="accent5" accent6="accent6" hlink="hlink" folHlink="folHlink"/>
  <p:sldLayoutIdLst>
    <p:sldLayoutId id="2147493084" r:id="rId1"/>
    <p:sldLayoutId id="2147493085" r:id="rId2"/>
    <p:sldLayoutId id="2147493086" r:id="rId3"/>
    <p:sldLayoutId id="2147493087" r:id="rId4"/>
    <p:sldLayoutId id="2147493088" r:id="rId5"/>
    <p:sldLayoutId id="2147493089" r:id="rId6"/>
    <p:sldLayoutId id="2147493090" r:id="rId7"/>
    <p:sldLayoutId id="2147493091" r:id="rId8"/>
    <p:sldLayoutId id="2147493092" r:id="rId9"/>
    <p:sldLayoutId id="2147493093" r:id="rId10"/>
    <p:sldLayoutId id="2147493094"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3906"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23907"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3619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p>
        </p:txBody>
      </p:sp>
      <p:sp>
        <p:nvSpPr>
          <p:cNvPr id="13619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p>
        </p:txBody>
      </p:sp>
      <p:sp>
        <p:nvSpPr>
          <p:cNvPr id="13317"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a:defRPr/>
            </a:pPr>
            <a:fld id="{CC1B8418-34D2-EF4C-BE0D-10E9C0F693FA}" type="slidenum">
              <a:rPr lang="en-GB"/>
              <a:pPr>
                <a:defRPr/>
              </a:pPr>
              <a:t>‹#›</a:t>
            </a:fld>
            <a:endParaRPr lang="en-GB"/>
          </a:p>
        </p:txBody>
      </p:sp>
    </p:spTree>
    <p:extLst>
      <p:ext uri="{BB962C8B-B14F-4D97-AF65-F5344CB8AC3E}">
        <p14:creationId xmlns:p14="http://schemas.microsoft.com/office/powerpoint/2010/main" val="3106602523"/>
      </p:ext>
    </p:extLst>
  </p:cSld>
  <p:clrMap bg1="lt1" tx1="dk1" bg2="lt2" tx2="dk2" accent1="accent1" accent2="accent2" accent3="accent3" accent4="accent4" accent5="accent5" accent6="accent6" hlink="hlink" folHlink="folHlink"/>
  <p:sldLayoutIdLst>
    <p:sldLayoutId id="2147493096" r:id="rId1"/>
    <p:sldLayoutId id="2147493097" r:id="rId2"/>
    <p:sldLayoutId id="2147493098" r:id="rId3"/>
    <p:sldLayoutId id="2147493099" r:id="rId4"/>
    <p:sldLayoutId id="2147493100" r:id="rId5"/>
    <p:sldLayoutId id="2147493101" r:id="rId6"/>
    <p:sldLayoutId id="2147493102" r:id="rId7"/>
    <p:sldLayoutId id="2147493103" r:id="rId8"/>
    <p:sldLayoutId id="2147493104" r:id="rId9"/>
    <p:sldLayoutId id="2147493105" r:id="rId10"/>
    <p:sldLayoutId id="2147493106"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B6265F77-D610-E746-B970-39CE6AFB16F2}" type="slidenum">
              <a:rPr lang="en-US"/>
              <a:pPr>
                <a:defRPr/>
              </a:pPr>
              <a:t>‹#›</a:t>
            </a:fld>
            <a:endParaRPr lang="en-US"/>
          </a:p>
        </p:txBody>
      </p:sp>
    </p:spTree>
    <p:extLst>
      <p:ext uri="{BB962C8B-B14F-4D97-AF65-F5344CB8AC3E}">
        <p14:creationId xmlns:p14="http://schemas.microsoft.com/office/powerpoint/2010/main" val="3587793022"/>
      </p:ext>
    </p:extLst>
  </p:cSld>
  <p:clrMap bg1="lt1" tx1="dk1" bg2="lt2" tx2="dk2" accent1="accent1" accent2="accent2" accent3="accent3" accent4="accent4" accent5="accent5" accent6="accent6" hlink="hlink" folHlink="folHlink"/>
  <p:sldLayoutIdLst>
    <p:sldLayoutId id="2147493108" r:id="rId1"/>
    <p:sldLayoutId id="2147493109" r:id="rId2"/>
    <p:sldLayoutId id="2147493110" r:id="rId3"/>
    <p:sldLayoutId id="2147493111" r:id="rId4"/>
    <p:sldLayoutId id="2147493112" r:id="rId5"/>
    <p:sldLayoutId id="2147493113" r:id="rId6"/>
    <p:sldLayoutId id="2147493114" r:id="rId7"/>
    <p:sldLayoutId id="2147493115" r:id="rId8"/>
    <p:sldLayoutId id="2147493116" r:id="rId9"/>
    <p:sldLayoutId id="2147493117" r:id="rId10"/>
    <p:sldLayoutId id="2147493118" r:id="rId11"/>
    <p:sldLayoutId id="2147493119" r:id="rId12"/>
    <p:sldLayoutId id="2147493120" r:id="rId13"/>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3074"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0" hangingPunct="0">
              <a:defRPr/>
            </a:pPr>
            <a:endParaRPr lang="en-US">
              <a:solidFill>
                <a:srgbClr val="FFFFFF"/>
              </a:solidFill>
              <a:latin typeface="Times" pitchFamily="-112" charset="0"/>
              <a:ea typeface="+mn-ea"/>
              <a:cs typeface="+mn-cs"/>
            </a:endParaRPr>
          </a:p>
        </p:txBody>
      </p:sp>
      <p:sp>
        <p:nvSpPr>
          <p:cNvPr id="113667"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en-US">
              <a:solidFill>
                <a:srgbClr val="FFFFFF"/>
              </a:solidFill>
              <a:latin typeface="Times" charset="0"/>
            </a:endParaRPr>
          </a:p>
        </p:txBody>
      </p:sp>
      <p:sp>
        <p:nvSpPr>
          <p:cNvPr id="3076"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0" hangingPunct="0">
              <a:defRPr/>
            </a:pPr>
            <a:endParaRPr lang="en-US">
              <a:solidFill>
                <a:srgbClr val="FFFFFF"/>
              </a:solidFill>
              <a:latin typeface="Times" pitchFamily="-112" charset="0"/>
              <a:ea typeface="+mn-ea"/>
              <a:cs typeface="+mn-cs"/>
            </a:endParaRPr>
          </a:p>
        </p:txBody>
      </p:sp>
      <p:sp>
        <p:nvSpPr>
          <p:cNvPr id="3077"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0" hangingPunct="0">
              <a:defRPr/>
            </a:pPr>
            <a:endParaRPr lang="en-US">
              <a:solidFill>
                <a:srgbClr val="FFFFFF"/>
              </a:solidFill>
              <a:latin typeface="Times" pitchFamily="-112" charset="0"/>
              <a:ea typeface="+mn-ea"/>
              <a:cs typeface="+mn-cs"/>
            </a:endParaRPr>
          </a:p>
        </p:txBody>
      </p:sp>
      <p:sp>
        <p:nvSpPr>
          <p:cNvPr id="3078"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13671"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defRPr kumimoji="1" sz="1400">
                <a:solidFill>
                  <a:srgbClr val="FFFFFF"/>
                </a:solidFill>
                <a:latin typeface="Times New Roman" pitchFamily="-112" charset="0"/>
                <a:ea typeface="+mn-ea"/>
                <a:cs typeface="+mn-cs"/>
              </a:defRPr>
            </a:lvl1pPr>
          </a:lstStyle>
          <a:p>
            <a:pPr>
              <a:defRPr/>
            </a:pPr>
            <a:endParaRPr lang="en-US"/>
          </a:p>
        </p:txBody>
      </p:sp>
      <p:sp>
        <p:nvSpPr>
          <p:cNvPr id="3081"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kumimoji="1" sz="1400">
                <a:solidFill>
                  <a:srgbClr val="FFFFFF"/>
                </a:solidFill>
                <a:latin typeface="Times New Roman" pitchFamily="-112" charset="0"/>
                <a:ea typeface="+mn-ea"/>
                <a:cs typeface="+mn-cs"/>
              </a:defRPr>
            </a:lvl1pPr>
          </a:lstStyle>
          <a:p>
            <a:pPr>
              <a:defRPr/>
            </a:pPr>
            <a:endParaRPr lang="en-US"/>
          </a:p>
        </p:txBody>
      </p:sp>
      <p:sp>
        <p:nvSpPr>
          <p:cNvPr id="3082"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kumimoji="1" sz="1400">
                <a:solidFill>
                  <a:srgbClr val="FFFFFF"/>
                </a:solidFill>
                <a:latin typeface="Times New Roman" pitchFamily="-112" charset="0"/>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91850" r:id="rId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7698"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157699"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157700"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157701"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4C0A8FEE-FB2C-BC4C-9CE5-9245D350FBF4}" type="datetime1">
              <a:rPr lang="en-US"/>
              <a:pPr>
                <a:defRPr/>
              </a:pPr>
              <a:t>3/25/24</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sz="1800">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FE98140C-BA37-A945-AB09-BA022D2357AC}" type="slidenum">
              <a:rPr lang="en-US"/>
              <a:pPr>
                <a:defRPr/>
              </a:pPr>
              <a:t>‹#›</a:t>
            </a:fld>
            <a:endParaRPr lang="en-US"/>
          </a:p>
        </p:txBody>
      </p:sp>
      <p:sp>
        <p:nvSpPr>
          <p:cNvPr id="157710"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7711"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91854" r:id="rId1"/>
    <p:sldLayoutId id="2147491855" r:id="rId2"/>
    <p:sldLayoutId id="2147491856" r:id="rId3"/>
    <p:sldLayoutId id="2147491857" r:id="rId4"/>
    <p:sldLayoutId id="2147491858" r:id="rId5"/>
    <p:sldLayoutId id="2147491859" r:id="rId6"/>
    <p:sldLayoutId id="2147491860" r:id="rId7"/>
    <p:sldLayoutId id="2147491861" r:id="rId8"/>
    <p:sldLayoutId id="2147491862" r:id="rId9"/>
    <p:sldLayoutId id="2147491863"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xml"/><Relationship Id="rId1" Type="http://schemas.openxmlformats.org/officeDocument/2006/relationships/slideLayout" Target="../slideLayouts/slideLayout510.xml"/></Relationships>
</file>

<file path=ppt/slides/_rels/slide1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0.xml"/><Relationship Id="rId1" Type="http://schemas.openxmlformats.org/officeDocument/2006/relationships/slideLayout" Target="../slideLayouts/slideLayout373.xml"/></Relationships>
</file>

<file path=ppt/slides/_rels/slide100.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81.xml"/><Relationship Id="rId1" Type="http://schemas.openxmlformats.org/officeDocument/2006/relationships/slideLayout" Target="../slideLayouts/slideLayout42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2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21.xml"/></Relationships>
</file>

<file path=ppt/slides/_rels/slide10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4.xml"/><Relationship Id="rId1" Type="http://schemas.openxmlformats.org/officeDocument/2006/relationships/slideLayout" Target="../slideLayouts/slideLayout421.xml"/></Relationships>
</file>

<file path=ppt/slides/_rels/slide10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85.xml"/><Relationship Id="rId1" Type="http://schemas.openxmlformats.org/officeDocument/2006/relationships/slideLayout" Target="../slideLayouts/slideLayout541.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37.xml"/></Relationships>
</file>

<file path=ppt/slides/_rels/slide10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7.xml"/><Relationship Id="rId1" Type="http://schemas.openxmlformats.org/officeDocument/2006/relationships/slideLayout" Target="../slideLayouts/slideLayout25.xml"/></Relationships>
</file>

<file path=ppt/slides/_rels/slide107.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8.xml"/><Relationship Id="rId1" Type="http://schemas.openxmlformats.org/officeDocument/2006/relationships/slideLayout" Target="../slideLayouts/slideLayout41.xml"/></Relationships>
</file>

<file path=ppt/slides/_rels/slide10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89.xml"/><Relationship Id="rId1" Type="http://schemas.openxmlformats.org/officeDocument/2006/relationships/slideLayout" Target="../slideLayouts/slideLayout421.xml"/><Relationship Id="rId4" Type="http://schemas.microsoft.com/office/2007/relationships/hdphoto" Target="../media/hdphoto2.wdp"/></Relationships>
</file>

<file path=ppt/slides/_rels/slide109.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90.xml"/><Relationship Id="rId1" Type="http://schemas.openxmlformats.org/officeDocument/2006/relationships/slideLayout" Target="../slideLayouts/slideLayout421.xml"/></Relationships>
</file>

<file path=ppt/slides/_rels/slide1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1.xml"/><Relationship Id="rId1" Type="http://schemas.openxmlformats.org/officeDocument/2006/relationships/slideLayout" Target="../slideLayouts/slideLayout396.xml"/></Relationships>
</file>

<file path=ppt/slides/_rels/slide110.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notesSlide" Target="../notesSlides/notesSlide91.xml"/><Relationship Id="rId1" Type="http://schemas.openxmlformats.org/officeDocument/2006/relationships/slideLayout" Target="../slideLayouts/slideLayout426.xml"/></Relationships>
</file>

<file path=ppt/slides/_rels/slide111.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notesSlide" Target="../notesSlides/notesSlide92.xml"/><Relationship Id="rId1" Type="http://schemas.openxmlformats.org/officeDocument/2006/relationships/slideLayout" Target="../slideLayouts/slideLayout426.xml"/></Relationships>
</file>

<file path=ppt/slides/_rels/slide112.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notesSlide" Target="../notesSlides/notesSlide93.xml"/><Relationship Id="rId1" Type="http://schemas.openxmlformats.org/officeDocument/2006/relationships/slideLayout" Target="../slideLayouts/slideLayout426.xml"/></Relationships>
</file>

<file path=ppt/slides/_rels/slide113.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notesSlide" Target="../notesSlides/notesSlide94.xml"/><Relationship Id="rId1" Type="http://schemas.openxmlformats.org/officeDocument/2006/relationships/slideLayout" Target="../slideLayouts/slideLayout426.xml"/></Relationships>
</file>

<file path=ppt/slides/_rels/slide114.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notesSlide" Target="../notesSlides/notesSlide95.xml"/><Relationship Id="rId1" Type="http://schemas.openxmlformats.org/officeDocument/2006/relationships/slideLayout" Target="../slideLayouts/slideLayout426.xml"/></Relationships>
</file>

<file path=ppt/slides/_rels/slide115.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7.xml"/><Relationship Id="rId1" Type="http://schemas.openxmlformats.org/officeDocument/2006/relationships/slideLayout" Target="../slideLayouts/slideLayout69.xml"/></Relationships>
</file>

<file path=ppt/slides/_rels/slide117.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8.xml"/><Relationship Id="rId1" Type="http://schemas.openxmlformats.org/officeDocument/2006/relationships/slideLayout" Target="../slideLayouts/slideLayout69.xml"/></Relationships>
</file>

<file path=ppt/slides/_rels/slide11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99.xml"/><Relationship Id="rId1" Type="http://schemas.openxmlformats.org/officeDocument/2006/relationships/slideLayout" Target="../slideLayouts/slideLayout510.xml"/></Relationships>
</file>

<file path=ppt/slides/_rels/slide11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0.xml"/><Relationship Id="rId1" Type="http://schemas.openxmlformats.org/officeDocument/2006/relationships/slideLayout" Target="../slideLayouts/slideLayout510.xml"/></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xml"/><Relationship Id="rId1" Type="http://schemas.openxmlformats.org/officeDocument/2006/relationships/slideLayout" Target="../slideLayouts/slideLayout403.xml"/></Relationships>
</file>

<file path=ppt/slides/_rels/slide12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1.xml"/><Relationship Id="rId1" Type="http://schemas.openxmlformats.org/officeDocument/2006/relationships/slideLayout" Target="../slideLayouts/slideLayout421.xml"/></Relationships>
</file>

<file path=ppt/slides/_rels/slide121.xml.rels><?xml version="1.0" encoding="UTF-8" standalone="yes"?>
<Relationships xmlns="http://schemas.openxmlformats.org/package/2006/relationships"><Relationship Id="rId3" Type="http://schemas.openxmlformats.org/officeDocument/2006/relationships/hyperlink" Target="http://www.google.com.sg/imgres?imgurl=www.shortys.com/pictures/pig.gif&amp;imgrefurl=http://www.shortys.com/&amp;h=36&amp;w=57&amp;prev=/images?q=pig&amp;start=20&amp;imgc=color&amp;imgsz=icon&amp;svnum=10&amp;hl=en&amp;lr=&amp;ie=UTF-8&amp;oe=UTF-8&amp;sa=N" TargetMode="External"/><Relationship Id="rId2" Type="http://schemas.openxmlformats.org/officeDocument/2006/relationships/notesSlide" Target="../notesSlides/notesSlide102.xml"/><Relationship Id="rId1" Type="http://schemas.openxmlformats.org/officeDocument/2006/relationships/slideLayout" Target="../slideLayouts/slideLayout41.xml"/><Relationship Id="rId4" Type="http://schemas.openxmlformats.org/officeDocument/2006/relationships/image" Target="../media/image122.jpeg"/></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421.xml"/></Relationships>
</file>

<file path=ppt/slides/_rels/slide123.xml.rels><?xml version="1.0" encoding="UTF-8" standalone="yes"?>
<Relationships xmlns="http://schemas.openxmlformats.org/package/2006/relationships"><Relationship Id="rId3" Type="http://schemas.openxmlformats.org/officeDocument/2006/relationships/image" Target="../media/image131.jpg"/><Relationship Id="rId2" Type="http://schemas.openxmlformats.org/officeDocument/2006/relationships/notesSlide" Target="../notesSlides/notesSlide104.xml"/><Relationship Id="rId1" Type="http://schemas.openxmlformats.org/officeDocument/2006/relationships/slideLayout" Target="../slideLayouts/slideLayout603.xml"/></Relationships>
</file>

<file path=ppt/slides/_rels/slide124.xml.rels><?xml version="1.0" encoding="UTF-8" standalone="yes"?>
<Relationships xmlns="http://schemas.openxmlformats.org/package/2006/relationships"><Relationship Id="rId3" Type="http://schemas.openxmlformats.org/officeDocument/2006/relationships/image" Target="../media/image131.jpg"/><Relationship Id="rId2" Type="http://schemas.openxmlformats.org/officeDocument/2006/relationships/notesSlide" Target="../notesSlides/notesSlide105.xml"/><Relationship Id="rId1" Type="http://schemas.openxmlformats.org/officeDocument/2006/relationships/slideLayout" Target="../slideLayouts/slideLayout603.xml"/><Relationship Id="rId4" Type="http://schemas.openxmlformats.org/officeDocument/2006/relationships/image" Target="../media/image132.png"/></Relationships>
</file>

<file path=ppt/slides/_rels/slide125.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6.xml"/><Relationship Id="rId1" Type="http://schemas.openxmlformats.org/officeDocument/2006/relationships/slideLayout" Target="../slideLayouts/slideLayout421.xml"/><Relationship Id="rId4" Type="http://schemas.openxmlformats.org/officeDocument/2006/relationships/image" Target="../media/image134.jpeg"/></Relationships>
</file>

<file path=ppt/slides/_rels/slide126.xml.rels><?xml version="1.0" encoding="UTF-8" standalone="yes"?>
<Relationships xmlns="http://schemas.openxmlformats.org/package/2006/relationships"><Relationship Id="rId3" Type="http://schemas.openxmlformats.org/officeDocument/2006/relationships/slide" Target="slide70.xml"/><Relationship Id="rId2" Type="http://schemas.openxmlformats.org/officeDocument/2006/relationships/notesSlide" Target="../notesSlides/notesSlide107.xml"/><Relationship Id="rId1" Type="http://schemas.openxmlformats.org/officeDocument/2006/relationships/slideLayout" Target="../slideLayouts/slideLayout677.xml"/><Relationship Id="rId6" Type="http://schemas.openxmlformats.org/officeDocument/2006/relationships/image" Target="../media/image135.png"/><Relationship Id="rId5" Type="http://schemas.openxmlformats.org/officeDocument/2006/relationships/image" Target="../media/image87.png"/><Relationship Id="rId4" Type="http://schemas.openxmlformats.org/officeDocument/2006/relationships/image" Target="../media/image103.png"/></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68.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10.xml"/><Relationship Id="rId1" Type="http://schemas.openxmlformats.org/officeDocument/2006/relationships/slideLayout" Target="../slideLayouts/slideLayout563.xml"/></Relationships>
</file>

<file path=ppt/slides/_rels/slide1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3.xml"/><Relationship Id="rId1" Type="http://schemas.openxmlformats.org/officeDocument/2006/relationships/slideLayout" Target="../slideLayouts/slideLayout270.xml"/></Relationships>
</file>

<file path=ppt/slides/_rels/slide130.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11.xml"/><Relationship Id="rId1" Type="http://schemas.openxmlformats.org/officeDocument/2006/relationships/slideLayout" Target="../slideLayouts/slideLayout505.xml"/></Relationships>
</file>

<file path=ppt/slides/_rels/slide131.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12.xml"/><Relationship Id="rId1" Type="http://schemas.openxmlformats.org/officeDocument/2006/relationships/slideLayout" Target="../slideLayouts/slideLayout505.xml"/></Relationships>
</file>

<file path=ppt/slides/_rels/slide132.xml.rels><?xml version="1.0" encoding="UTF-8" standalone="yes"?>
<Relationships xmlns="http://schemas.openxmlformats.org/package/2006/relationships"><Relationship Id="rId3" Type="http://schemas.openxmlformats.org/officeDocument/2006/relationships/image" Target="../media/image140.tiff"/><Relationship Id="rId2" Type="http://schemas.openxmlformats.org/officeDocument/2006/relationships/image" Target="../media/image139.png"/><Relationship Id="rId1" Type="http://schemas.openxmlformats.org/officeDocument/2006/relationships/slideLayout" Target="../slideLayouts/slideLayout422.xml"/></Relationships>
</file>

<file path=ppt/slides/_rels/slide133.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422.xml"/></Relationships>
</file>

<file path=ppt/slides/_rels/slide134.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422.xml"/></Relationships>
</file>

<file path=ppt/slides/_rels/slide135.xml.rels><?xml version="1.0" encoding="UTF-8" standalone="yes"?>
<Relationships xmlns="http://schemas.openxmlformats.org/package/2006/relationships"><Relationship Id="rId2" Type="http://schemas.openxmlformats.org/officeDocument/2006/relationships/image" Target="../media/image143.tiff"/><Relationship Id="rId1" Type="http://schemas.openxmlformats.org/officeDocument/2006/relationships/slideLayout" Target="../slideLayouts/slideLayout422.xml"/></Relationships>
</file>

<file path=ppt/slides/_rels/slide136.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13.xml"/><Relationship Id="rId1" Type="http://schemas.openxmlformats.org/officeDocument/2006/relationships/slideLayout" Target="../slideLayouts/slideLayout684.xml"/><Relationship Id="rId4" Type="http://schemas.openxmlformats.org/officeDocument/2006/relationships/image" Target="../media/image145.png"/></Relationships>
</file>

<file path=ppt/slides/_rels/slide137.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14.xml"/><Relationship Id="rId1" Type="http://schemas.openxmlformats.org/officeDocument/2006/relationships/slideLayout" Target="../slideLayouts/slideLayout684.xml"/><Relationship Id="rId4" Type="http://schemas.openxmlformats.org/officeDocument/2006/relationships/image" Target="../media/image147.jpeg"/></Relationships>
</file>

<file path=ppt/slides/_rels/slide138.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5.xml"/><Relationship Id="rId1" Type="http://schemas.openxmlformats.org/officeDocument/2006/relationships/slideLayout" Target="../slideLayouts/slideLayout421.xml"/></Relationships>
</file>

<file path=ppt/slides/_rels/slide139.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422.xml"/></Relationships>
</file>

<file path=ppt/slides/_rels/slide1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270.xml"/></Relationships>
</file>

<file path=ppt/slides/_rels/slide140.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50.png"/><Relationship Id="rId1" Type="http://schemas.openxmlformats.org/officeDocument/2006/relationships/slideLayout" Target="../slideLayouts/slideLayout422.xml"/></Relationships>
</file>

<file path=ppt/slides/_rels/slide141.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422.xml"/></Relationships>
</file>

<file path=ppt/slides/_rels/slide142.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16.xml"/><Relationship Id="rId1" Type="http://schemas.openxmlformats.org/officeDocument/2006/relationships/slideLayout" Target="../slideLayouts/slideLayout422.xml"/><Relationship Id="rId4" Type="http://schemas.openxmlformats.org/officeDocument/2006/relationships/image" Target="../media/image153.jpg"/></Relationships>
</file>

<file path=ppt/slides/_rels/slide143.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54.png"/><Relationship Id="rId1" Type="http://schemas.openxmlformats.org/officeDocument/2006/relationships/slideLayout" Target="../slideLayouts/slideLayout422.xml"/></Relationships>
</file>

<file path=ppt/slides/_rels/slide144.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422.xml"/></Relationships>
</file>

<file path=ppt/slides/_rels/slide145.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422.xml"/></Relationships>
</file>

<file path=ppt/slides/_rels/slide146.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17.xml"/><Relationship Id="rId1" Type="http://schemas.openxmlformats.org/officeDocument/2006/relationships/slideLayout" Target="../slideLayouts/slideLayout422.xml"/></Relationships>
</file>

<file path=ppt/slides/_rels/slide147.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18.xml"/><Relationship Id="rId1" Type="http://schemas.openxmlformats.org/officeDocument/2006/relationships/slideLayout" Target="../slideLayouts/slideLayout421.xml"/></Relationships>
</file>

<file path=ppt/slides/_rels/slide148.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19.xml"/><Relationship Id="rId1" Type="http://schemas.openxmlformats.org/officeDocument/2006/relationships/slideLayout" Target="../slideLayouts/slideLayout695.xml"/></Relationships>
</file>

<file path=ppt/slides/_rels/slide149.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20.xml"/><Relationship Id="rId1" Type="http://schemas.openxmlformats.org/officeDocument/2006/relationships/slideLayout" Target="../slideLayouts/slideLayout586.xml"/></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270.xml"/></Relationships>
</file>

<file path=ppt/slides/_rels/slide150.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21.xml"/><Relationship Id="rId1" Type="http://schemas.openxmlformats.org/officeDocument/2006/relationships/slideLayout" Target="../slideLayouts/slideLayout598.xml"/></Relationships>
</file>

<file path=ppt/slides/_rels/slide151.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615.xml"/></Relationships>
</file>

<file path=ppt/slides/_rels/slide152.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2.xml"/><Relationship Id="rId1" Type="http://schemas.openxmlformats.org/officeDocument/2006/relationships/slideLayout" Target="../slideLayouts/slideLayout510.xml"/><Relationship Id="rId4" Type="http://schemas.openxmlformats.org/officeDocument/2006/relationships/image" Target="../media/image164.png"/></Relationships>
</file>

<file path=ppt/slides/_rels/slide153.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41.xml"/></Relationships>
</file>

<file path=ppt/slides/_rels/slide15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3.xml"/><Relationship Id="rId1" Type="http://schemas.openxmlformats.org/officeDocument/2006/relationships/slideLayout" Target="../slideLayouts/slideLayout598.xml"/></Relationships>
</file>

<file path=ppt/slides/_rels/slide155.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24.xml"/><Relationship Id="rId1" Type="http://schemas.openxmlformats.org/officeDocument/2006/relationships/slideLayout" Target="../slideLayouts/slideLayout626.xml"/></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641.xml"/><Relationship Id="rId1" Type="http://schemas.openxmlformats.org/officeDocument/2006/relationships/themeOverride" Target="../theme/themeOverride4.xml"/><Relationship Id="rId4" Type="http://schemas.openxmlformats.org/officeDocument/2006/relationships/image" Target="../media/image168.png"/></Relationships>
</file>

<file path=ppt/slides/_rels/slide157.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654.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421.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421.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270.xml"/></Relationships>
</file>

<file path=ppt/slides/_rels/slide160.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28.xml"/><Relationship Id="rId1" Type="http://schemas.openxmlformats.org/officeDocument/2006/relationships/slideLayout" Target="../slideLayouts/slideLayout665.xml"/><Relationship Id="rId5" Type="http://schemas.openxmlformats.org/officeDocument/2006/relationships/image" Target="../media/image172.jpeg"/><Relationship Id="rId4" Type="http://schemas.openxmlformats.org/officeDocument/2006/relationships/image" Target="../media/image171.jpeg"/></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421.xml"/></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2.xml"/><Relationship Id="rId1" Type="http://schemas.openxmlformats.org/officeDocument/2006/relationships/themeOverride" Target="../theme/themeOverride5.xml"/><Relationship Id="rId4" Type="http://schemas.openxmlformats.org/officeDocument/2006/relationships/image" Target="../media/image173.jpeg"/></Relationships>
</file>

<file path=ppt/slides/_rels/slide16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image" Target="../media/image176.jpg"/><Relationship Id="rId2" Type="http://schemas.openxmlformats.org/officeDocument/2006/relationships/image" Target="../media/image175.jpg"/><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32.xml"/><Relationship Id="rId1" Type="http://schemas.openxmlformats.org/officeDocument/2006/relationships/slideLayout" Target="../slideLayouts/slideLayout421.xml"/></Relationships>
</file>

<file path=ppt/slides/_rels/slide166.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33.xml"/><Relationship Id="rId1" Type="http://schemas.openxmlformats.org/officeDocument/2006/relationships/slideLayout" Target="../slideLayouts/slideLayout421.xml"/><Relationship Id="rId4" Type="http://schemas.openxmlformats.org/officeDocument/2006/relationships/image" Target="../media/image179.jpeg"/></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421.xml"/></Relationships>
</file>

<file path=ppt/slides/_rels/slide16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35.xml"/><Relationship Id="rId1" Type="http://schemas.openxmlformats.org/officeDocument/2006/relationships/slideLayout" Target="../slideLayouts/slideLayout7.xml"/><Relationship Id="rId4" Type="http://schemas.openxmlformats.org/officeDocument/2006/relationships/image" Target="../media/image180.jpeg"/></Relationships>
</file>

<file path=ppt/slides/_rels/slide16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36.xml"/><Relationship Id="rId1" Type="http://schemas.openxmlformats.org/officeDocument/2006/relationships/slideLayout" Target="../slideLayouts/slideLayout666.xml"/></Relationships>
</file>

<file path=ppt/slides/_rels/slide1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7.xml"/><Relationship Id="rId1" Type="http://schemas.openxmlformats.org/officeDocument/2006/relationships/slideLayout" Target="../slideLayouts/slideLayout270.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17.xml"/></Relationships>
</file>

<file path=ppt/slides/_rels/slide171.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image" Target="../media/image105.png"/><Relationship Id="rId7" Type="http://schemas.openxmlformats.org/officeDocument/2006/relationships/slide" Target="slide2.xml"/><Relationship Id="rId2" Type="http://schemas.openxmlformats.org/officeDocument/2006/relationships/notesSlide" Target="../notesSlides/notesSlide138.xml"/><Relationship Id="rId1" Type="http://schemas.openxmlformats.org/officeDocument/2006/relationships/slideLayout" Target="../slideLayouts/slideLayout95.xml"/><Relationship Id="rId6" Type="http://schemas.openxmlformats.org/officeDocument/2006/relationships/image" Target="../media/image108.png"/><Relationship Id="rId5" Type="http://schemas.openxmlformats.org/officeDocument/2006/relationships/image" Target="../media/image107.png"/><Relationship Id="rId4" Type="http://schemas.openxmlformats.org/officeDocument/2006/relationships/image" Target="../media/image106.png"/></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80.xml"/></Relationships>
</file>

<file path=ppt/slides/_rels/slide17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40.xml"/><Relationship Id="rId1" Type="http://schemas.openxmlformats.org/officeDocument/2006/relationships/slideLayout" Target="../slideLayouts/slideLayout421.xml"/></Relationships>
</file>

<file path=ppt/slides/_rels/slide175.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41.xml"/><Relationship Id="rId1" Type="http://schemas.openxmlformats.org/officeDocument/2006/relationships/slideLayout" Target="../slideLayouts/slideLayout421.xml"/></Relationships>
</file>

<file path=ppt/slides/_rels/slide176.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42.xml"/><Relationship Id="rId1" Type="http://schemas.openxmlformats.org/officeDocument/2006/relationships/slideLayout" Target="../slideLayouts/slideLayout421.xml"/></Relationships>
</file>

<file path=ppt/slides/_rels/slide17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3.xml"/><Relationship Id="rId1" Type="http://schemas.openxmlformats.org/officeDocument/2006/relationships/slideLayout" Target="../slideLayouts/slideLayout421.xml"/></Relationships>
</file>

<file path=ppt/slides/_rels/slide17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44.xml"/><Relationship Id="rId1" Type="http://schemas.openxmlformats.org/officeDocument/2006/relationships/slideLayout" Target="../slideLayouts/slideLayout440.xml"/></Relationships>
</file>

<file path=ppt/slides/_rels/slide179.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image" Target="../media/image105.png"/><Relationship Id="rId7" Type="http://schemas.openxmlformats.org/officeDocument/2006/relationships/slide" Target="slide174.xml"/><Relationship Id="rId2" Type="http://schemas.openxmlformats.org/officeDocument/2006/relationships/notesSlide" Target="../notesSlides/notesSlide145.xml"/><Relationship Id="rId1" Type="http://schemas.openxmlformats.org/officeDocument/2006/relationships/slideLayout" Target="../slideLayouts/slideLayout449.xml"/><Relationship Id="rId6" Type="http://schemas.openxmlformats.org/officeDocument/2006/relationships/image" Target="../media/image108.png"/><Relationship Id="rId5" Type="http://schemas.openxmlformats.org/officeDocument/2006/relationships/image" Target="../media/image107.png"/><Relationship Id="rId4" Type="http://schemas.openxmlformats.org/officeDocument/2006/relationships/image" Target="../media/image106.png"/><Relationship Id="rId9" Type="http://schemas.openxmlformats.org/officeDocument/2006/relationships/image" Target="../media/image183.png"/></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8.xml"/><Relationship Id="rId1" Type="http://schemas.openxmlformats.org/officeDocument/2006/relationships/slideLayout" Target="../slideLayouts/slideLayout270.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457.xml"/></Relationships>
</file>

<file path=ppt/slides/_rels/slide18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47.xml"/><Relationship Id="rId1" Type="http://schemas.openxmlformats.org/officeDocument/2006/relationships/slideLayout" Target="../slideLayouts/slideLayout475.xml"/><Relationship Id="rId4" Type="http://schemas.openxmlformats.org/officeDocument/2006/relationships/image" Target="../media/image184.jpg"/></Relationships>
</file>

<file path=ppt/slides/_rels/slide18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8.xml"/><Relationship Id="rId1" Type="http://schemas.openxmlformats.org/officeDocument/2006/relationships/slideLayout" Target="../slideLayouts/slideLayout421.xml"/></Relationships>
</file>

<file path=ppt/slides/_rels/slide18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49.xml"/><Relationship Id="rId1" Type="http://schemas.openxmlformats.org/officeDocument/2006/relationships/slideLayout" Target="../slideLayouts/slideLayout42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185.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50.xml"/><Relationship Id="rId1" Type="http://schemas.openxmlformats.org/officeDocument/2006/relationships/slideLayout" Target="../slideLayouts/slideLayout493.xml"/></Relationships>
</file>

<file path=ppt/slides/_rels/slide18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51.xml"/><Relationship Id="rId1" Type="http://schemas.openxmlformats.org/officeDocument/2006/relationships/slideLayout" Target="../slideLayouts/slideLayout503.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41.xml"/></Relationships>
</file>

<file path=ppt/slides/_rels/slide18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53.xml"/><Relationship Id="rId1" Type="http://schemas.openxmlformats.org/officeDocument/2006/relationships/slideLayout" Target="../slideLayouts/slideLayout440.xml"/></Relationships>
</file>

<file path=ppt/slides/_rels/slide189.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54.xml"/><Relationship Id="rId1" Type="http://schemas.openxmlformats.org/officeDocument/2006/relationships/slideLayout" Target="../slideLayouts/slideLayout421.xml"/></Relationships>
</file>

<file path=ppt/slides/_rels/slide1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9.xml"/><Relationship Id="rId1" Type="http://schemas.openxmlformats.org/officeDocument/2006/relationships/slideLayout" Target="../slideLayouts/slideLayout270.xml"/></Relationships>
</file>

<file path=ppt/slides/_rels/slide19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55.xml"/><Relationship Id="rId1" Type="http://schemas.openxmlformats.org/officeDocument/2006/relationships/slideLayout" Target="../slideLayouts/slideLayout510.xml"/></Relationships>
</file>

<file path=ppt/slides/_rels/slide19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56.xml"/><Relationship Id="rId1" Type="http://schemas.openxmlformats.org/officeDocument/2006/relationships/slideLayout" Target="../slideLayouts/slideLayout493.xml"/></Relationships>
</file>

<file path=ppt/slides/_rels/slide192.xml.rels><?xml version="1.0" encoding="UTF-8" standalone="yes"?>
<Relationships xmlns="http://schemas.openxmlformats.org/package/2006/relationships"><Relationship Id="rId3" Type="http://schemas.openxmlformats.org/officeDocument/2006/relationships/image" Target="../media/image188.emf"/><Relationship Id="rId2" Type="http://schemas.openxmlformats.org/officeDocument/2006/relationships/notesSlide" Target="../notesSlides/notesSlide157.xml"/><Relationship Id="rId1" Type="http://schemas.openxmlformats.org/officeDocument/2006/relationships/slideLayout" Target="../slideLayouts/slideLayout493.xml"/><Relationship Id="rId4" Type="http://schemas.openxmlformats.org/officeDocument/2006/relationships/image" Target="../media/image189.emf"/></Relationships>
</file>

<file path=ppt/slides/_rels/slide19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58.xml"/><Relationship Id="rId1" Type="http://schemas.openxmlformats.org/officeDocument/2006/relationships/slideLayout" Target="../slideLayouts/slideLayout510.xml"/></Relationships>
</file>

<file path=ppt/slides/_rels/slide194.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59.xml"/><Relationship Id="rId1" Type="http://schemas.openxmlformats.org/officeDocument/2006/relationships/slideLayout" Target="../slideLayouts/slideLayout510.xml"/><Relationship Id="rId4" Type="http://schemas.openxmlformats.org/officeDocument/2006/relationships/image" Target="../media/image191.jpeg"/></Relationships>
</file>

<file path=ppt/slides/_rels/slide195.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60.xml"/><Relationship Id="rId1" Type="http://schemas.openxmlformats.org/officeDocument/2006/relationships/slideLayout" Target="../slideLayouts/slideLayout510.xml"/></Relationships>
</file>

<file path=ppt/slides/_rels/slide196.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61.xml"/><Relationship Id="rId1" Type="http://schemas.openxmlformats.org/officeDocument/2006/relationships/slideLayout" Target="../slideLayouts/slideLayout510.xml"/></Relationships>
</file>

<file path=ppt/slides/_rels/slide197.xml.rels><?xml version="1.0" encoding="UTF-8" standalone="yes"?>
<Relationships xmlns="http://schemas.openxmlformats.org/package/2006/relationships"><Relationship Id="rId3" Type="http://schemas.openxmlformats.org/officeDocument/2006/relationships/image" Target="../media/image194.emf"/><Relationship Id="rId2" Type="http://schemas.openxmlformats.org/officeDocument/2006/relationships/notesSlide" Target="../notesSlides/notesSlide162.xml"/><Relationship Id="rId1" Type="http://schemas.openxmlformats.org/officeDocument/2006/relationships/slideLayout" Target="../slideLayouts/slideLayout493.xml"/></Relationships>
</file>

<file path=ppt/slides/_rels/slide198.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163.xml"/><Relationship Id="rId1" Type="http://schemas.openxmlformats.org/officeDocument/2006/relationships/slideLayout" Target="../slideLayouts/slideLayout474.xml"/></Relationships>
</file>

<file path=ppt/slides/_rels/slide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xml"/><Relationship Id="rId1" Type="http://schemas.openxmlformats.org/officeDocument/2006/relationships/slideLayout" Target="../slideLayouts/slideLayout361.xml"/></Relationships>
</file>

<file path=ppt/slides/_rels/slide2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0.xml"/><Relationship Id="rId1" Type="http://schemas.openxmlformats.org/officeDocument/2006/relationships/slideLayout" Target="../slideLayouts/slideLayout410.xml"/><Relationship Id="rId4" Type="http://schemas.openxmlformats.org/officeDocument/2006/relationships/image" Target="../media/image1.png"/></Relationships>
</file>

<file path=ppt/slides/_rels/slide200.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64.xml"/><Relationship Id="rId1" Type="http://schemas.openxmlformats.org/officeDocument/2006/relationships/slideLayout" Target="../slideLayouts/slideLayout493.xml"/></Relationships>
</file>

<file path=ppt/slides/_rels/slide201.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65.xml"/><Relationship Id="rId1" Type="http://schemas.openxmlformats.org/officeDocument/2006/relationships/slideLayout" Target="../slideLayouts/slideLayout153.xml"/></Relationships>
</file>

<file path=ppt/slides/_rels/slide202.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66.xml"/><Relationship Id="rId1" Type="http://schemas.openxmlformats.org/officeDocument/2006/relationships/slideLayout" Target="../slideLayouts/slideLayout153.xml"/></Relationships>
</file>

<file path=ppt/slides/_rels/slide203.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167.xml"/><Relationship Id="rId1" Type="http://schemas.openxmlformats.org/officeDocument/2006/relationships/slideLayout" Target="../slideLayouts/slideLayout165.xml"/></Relationships>
</file>

<file path=ppt/slides/_rels/slide204.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68.xml"/><Relationship Id="rId1" Type="http://schemas.openxmlformats.org/officeDocument/2006/relationships/slideLayout" Target="../slideLayouts/slideLayout171.xml"/></Relationships>
</file>

<file path=ppt/slides/_rels/slide205.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69.xml"/><Relationship Id="rId1" Type="http://schemas.openxmlformats.org/officeDocument/2006/relationships/slideLayout" Target="../slideLayouts/slideLayout171.xml"/></Relationships>
</file>

<file path=ppt/slides/_rels/slide206.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70.xml"/><Relationship Id="rId1" Type="http://schemas.openxmlformats.org/officeDocument/2006/relationships/slideLayout" Target="../slideLayouts/slideLayout171.xml"/></Relationships>
</file>

<file path=ppt/slides/_rels/slide207.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71.xml"/><Relationship Id="rId1" Type="http://schemas.openxmlformats.org/officeDocument/2006/relationships/slideLayout" Target="../slideLayouts/slideLayout171.xml"/></Relationships>
</file>

<file path=ppt/slides/_rels/slide208.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2.xml"/><Relationship Id="rId1" Type="http://schemas.openxmlformats.org/officeDocument/2006/relationships/slideLayout" Target="../slideLayouts/slideLayout153.xml"/></Relationships>
</file>

<file path=ppt/slides/_rels/slide209.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73.xml"/><Relationship Id="rId1" Type="http://schemas.openxmlformats.org/officeDocument/2006/relationships/slideLayout" Target="../slideLayouts/slideLayout18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76.xml"/></Relationships>
</file>

<file path=ppt/slides/_rels/slide210.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74.xml"/><Relationship Id="rId1" Type="http://schemas.openxmlformats.org/officeDocument/2006/relationships/slideLayout" Target="../slideLayouts/slideLayout186.xml"/></Relationships>
</file>

<file path=ppt/slides/_rels/slide211.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75.xml"/><Relationship Id="rId1" Type="http://schemas.openxmlformats.org/officeDocument/2006/relationships/slideLayout" Target="../slideLayouts/slideLayout182.xml"/></Relationships>
</file>

<file path=ppt/slides/_rels/slide212.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76.xml"/><Relationship Id="rId1" Type="http://schemas.openxmlformats.org/officeDocument/2006/relationships/slideLayout" Target="../slideLayouts/slideLayout186.xml"/></Relationships>
</file>

<file path=ppt/slides/_rels/slide213.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77.xml"/><Relationship Id="rId1" Type="http://schemas.openxmlformats.org/officeDocument/2006/relationships/slideLayout" Target="../slideLayouts/slideLayout153.xml"/></Relationships>
</file>

<file path=ppt/slides/_rels/slide214.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78.xml"/><Relationship Id="rId1" Type="http://schemas.openxmlformats.org/officeDocument/2006/relationships/slideLayout" Target="../slideLayouts/slideLayout153.xml"/></Relationships>
</file>

<file path=ppt/slides/_rels/slide215.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79.xml"/><Relationship Id="rId1" Type="http://schemas.openxmlformats.org/officeDocument/2006/relationships/slideLayout" Target="../slideLayouts/slideLayout153.xml"/></Relationships>
</file>

<file path=ppt/slides/_rels/slide216.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80.xml"/><Relationship Id="rId1" Type="http://schemas.openxmlformats.org/officeDocument/2006/relationships/slideLayout" Target="../slideLayouts/slideLayout153.xml"/></Relationships>
</file>

<file path=ppt/slides/_rels/slide217.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81.xml"/><Relationship Id="rId1" Type="http://schemas.openxmlformats.org/officeDocument/2006/relationships/slideLayout" Target="../slideLayouts/slideLayout149.xml"/><Relationship Id="rId4" Type="http://schemas.openxmlformats.org/officeDocument/2006/relationships/image" Target="../media/image212.jpeg"/></Relationships>
</file>

<file path=ppt/slides/_rels/slide218.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82.xml"/><Relationship Id="rId1" Type="http://schemas.openxmlformats.org/officeDocument/2006/relationships/slideLayout" Target="../slideLayouts/slideLayout186.xml"/></Relationships>
</file>

<file path=ppt/slides/_rels/slide219.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83.xml"/><Relationship Id="rId1" Type="http://schemas.openxmlformats.org/officeDocument/2006/relationships/slideLayout" Target="../slideLayouts/slideLayout19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32.xml"/></Relationships>
</file>

<file path=ppt/slides/_rels/slide220.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84.xml"/><Relationship Id="rId1" Type="http://schemas.openxmlformats.org/officeDocument/2006/relationships/slideLayout" Target="../slideLayouts/slideLayout187.xml"/></Relationships>
</file>

<file path=ppt/slides/_rels/slide221.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85.xml"/><Relationship Id="rId1" Type="http://schemas.openxmlformats.org/officeDocument/2006/relationships/slideLayout" Target="../slideLayouts/slideLayout182.xml"/></Relationships>
</file>

<file path=ppt/slides/_rels/slide222.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86.xml"/><Relationship Id="rId1" Type="http://schemas.openxmlformats.org/officeDocument/2006/relationships/slideLayout" Target="../slideLayouts/slideLayout209.xml"/><Relationship Id="rId4" Type="http://schemas.openxmlformats.org/officeDocument/2006/relationships/image" Target="../media/image217.png"/></Relationships>
</file>

<file path=ppt/slides/_rels/slide223.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87.xml"/><Relationship Id="rId1" Type="http://schemas.openxmlformats.org/officeDocument/2006/relationships/slideLayout" Target="../slideLayouts/slideLayout552.xml"/><Relationship Id="rId4" Type="http://schemas.openxmlformats.org/officeDocument/2006/relationships/image" Target="../media/image219.png"/></Relationships>
</file>

<file path=ppt/slides/_rels/slide224.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88.xml"/><Relationship Id="rId1" Type="http://schemas.openxmlformats.org/officeDocument/2006/relationships/slideLayout" Target="../slideLayouts/slideLayout219.xml"/></Relationships>
</file>

<file path=ppt/slides/_rels/slide225.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89.xml"/><Relationship Id="rId1" Type="http://schemas.openxmlformats.org/officeDocument/2006/relationships/slideLayout" Target="../slideLayouts/slideLayout226.xml"/><Relationship Id="rId4" Type="http://schemas.openxmlformats.org/officeDocument/2006/relationships/image" Target="../media/image221.jpeg"/></Relationships>
</file>

<file path=ppt/slides/_rels/slide226.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90.xml"/><Relationship Id="rId1" Type="http://schemas.openxmlformats.org/officeDocument/2006/relationships/slideLayout" Target="../slideLayouts/slideLayout182.xml"/><Relationship Id="rId4" Type="http://schemas.openxmlformats.org/officeDocument/2006/relationships/image" Target="../media/image223.jpeg"/></Relationships>
</file>

<file path=ppt/slides/_rels/slide227.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191.xml"/><Relationship Id="rId1" Type="http://schemas.openxmlformats.org/officeDocument/2006/relationships/slideLayout" Target="../slideLayouts/slideLayout552.xml"/><Relationship Id="rId4" Type="http://schemas.openxmlformats.org/officeDocument/2006/relationships/image" Target="../media/image225.jpeg"/></Relationships>
</file>

<file path=ppt/slides/_rels/slide228.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192.xml"/><Relationship Id="rId1" Type="http://schemas.openxmlformats.org/officeDocument/2006/relationships/slideLayout" Target="../slideLayouts/slideLayout552.xml"/><Relationship Id="rId4" Type="http://schemas.openxmlformats.org/officeDocument/2006/relationships/image" Target="../media/image227.jpeg"/></Relationships>
</file>

<file path=ppt/slides/_rels/slide229.xml.rels><?xml version="1.0" encoding="UTF-8" standalone="yes"?>
<Relationships xmlns="http://schemas.openxmlformats.org/package/2006/relationships"><Relationship Id="rId8" Type="http://schemas.openxmlformats.org/officeDocument/2006/relationships/image" Target="../media/image233.jpeg"/><Relationship Id="rId3" Type="http://schemas.openxmlformats.org/officeDocument/2006/relationships/image" Target="../media/image228.jpeg"/><Relationship Id="rId7" Type="http://schemas.openxmlformats.org/officeDocument/2006/relationships/image" Target="../media/image232.jpeg"/><Relationship Id="rId12" Type="http://schemas.openxmlformats.org/officeDocument/2006/relationships/image" Target="../media/image237.png"/><Relationship Id="rId2" Type="http://schemas.openxmlformats.org/officeDocument/2006/relationships/notesSlide" Target="../notesSlides/notesSlide193.xml"/><Relationship Id="rId1" Type="http://schemas.openxmlformats.org/officeDocument/2006/relationships/slideLayout" Target="../slideLayouts/slideLayout149.xml"/><Relationship Id="rId6" Type="http://schemas.openxmlformats.org/officeDocument/2006/relationships/image" Target="../media/image231.jpeg"/><Relationship Id="rId11" Type="http://schemas.openxmlformats.org/officeDocument/2006/relationships/image" Target="../media/image236.png"/><Relationship Id="rId5" Type="http://schemas.openxmlformats.org/officeDocument/2006/relationships/image" Target="../media/image230.jpeg"/><Relationship Id="rId10" Type="http://schemas.openxmlformats.org/officeDocument/2006/relationships/image" Target="../media/image235.png"/><Relationship Id="rId4" Type="http://schemas.openxmlformats.org/officeDocument/2006/relationships/image" Target="../media/image229.jpeg"/><Relationship Id="rId9" Type="http://schemas.openxmlformats.org/officeDocument/2006/relationships/image" Target="../media/image234.jpeg"/></Relationships>
</file>

<file path=ppt/slides/_rels/slide2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310.xml"/></Relationships>
</file>

<file path=ppt/slides/_rels/slide23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94.xml"/><Relationship Id="rId1" Type="http://schemas.openxmlformats.org/officeDocument/2006/relationships/slideLayout" Target="../slideLayouts/slideLayout14.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4.xml"/></Relationships>
</file>

<file path=ppt/slides/_rels/slide23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96.xml"/><Relationship Id="rId1" Type="http://schemas.openxmlformats.org/officeDocument/2006/relationships/slideLayout" Target="../slideLayouts/slideLayout421.xml"/></Relationships>
</file>

<file path=ppt/slides/_rels/slide23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7.xml"/><Relationship Id="rId1" Type="http://schemas.openxmlformats.org/officeDocument/2006/relationships/slideLayout" Target="../slideLayouts/slideLayout421.xml"/></Relationships>
</file>

<file path=ppt/slides/_rels/slide23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8.xml"/><Relationship Id="rId1" Type="http://schemas.openxmlformats.org/officeDocument/2006/relationships/slideLayout" Target="../slideLayouts/slideLayout421.xml"/></Relationships>
</file>

<file path=ppt/slides/_rels/slide23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99.xml"/><Relationship Id="rId1" Type="http://schemas.openxmlformats.org/officeDocument/2006/relationships/slideLayout" Target="../slideLayouts/slideLayout421.xml"/></Relationships>
</file>

<file path=ppt/slides/_rels/slide2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00.xml"/><Relationship Id="rId1" Type="http://schemas.openxmlformats.org/officeDocument/2006/relationships/slideLayout" Target="../slideLayouts/slideLayout421.xml"/></Relationships>
</file>

<file path=ppt/slides/_rels/slide23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01.xml"/><Relationship Id="rId1" Type="http://schemas.openxmlformats.org/officeDocument/2006/relationships/slideLayout" Target="../slideLayouts/slideLayout421.xml"/></Relationships>
</file>

<file path=ppt/slides/_rels/slide23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02.xml"/><Relationship Id="rId1" Type="http://schemas.openxmlformats.org/officeDocument/2006/relationships/slideLayout" Target="../slideLayouts/slideLayout421.xml"/></Relationships>
</file>

<file path=ppt/slides/_rels/slide23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03.xml"/><Relationship Id="rId1" Type="http://schemas.openxmlformats.org/officeDocument/2006/relationships/slideLayout" Target="../slideLayouts/slideLayout421.xml"/></Relationships>
</file>

<file path=ppt/slides/_rels/slide2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310.xml"/><Relationship Id="rId4" Type="http://schemas.openxmlformats.org/officeDocument/2006/relationships/image" Target="../media/image37.jpeg"/></Relationships>
</file>

<file path=ppt/slides/_rels/slide240.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04.xml"/><Relationship Id="rId1" Type="http://schemas.openxmlformats.org/officeDocument/2006/relationships/slideLayout" Target="../slideLayouts/slideLayout475.xml"/></Relationships>
</file>

<file path=ppt/slides/_rels/slide24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05.xml"/><Relationship Id="rId1" Type="http://schemas.openxmlformats.org/officeDocument/2006/relationships/slideLayout" Target="../slideLayouts/slideLayout516.xml"/><Relationship Id="rId4" Type="http://schemas.openxmlformats.org/officeDocument/2006/relationships/image" Target="../media/image1.png"/></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76.xml"/></Relationships>
</file>

<file path=ppt/slides/_rels/slide24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06.xml"/><Relationship Id="rId1" Type="http://schemas.openxmlformats.org/officeDocument/2006/relationships/slideLayout" Target="../slideLayouts/slideLayout270.xml"/><Relationship Id="rId4" Type="http://schemas.openxmlformats.org/officeDocument/2006/relationships/image" Target="../media/image68.png"/></Relationships>
</file>

<file path=ppt/slides/_rels/slide244.xml.rels><?xml version="1.0" encoding="UTF-8" standalone="yes"?>
<Relationships xmlns="http://schemas.openxmlformats.org/package/2006/relationships"><Relationship Id="rId8" Type="http://schemas.openxmlformats.org/officeDocument/2006/relationships/image" Target="../media/image244.jpeg"/><Relationship Id="rId3" Type="http://schemas.openxmlformats.org/officeDocument/2006/relationships/image" Target="../media/image239.jpeg"/><Relationship Id="rId7" Type="http://schemas.openxmlformats.org/officeDocument/2006/relationships/image" Target="../media/image243.jpeg"/><Relationship Id="rId2" Type="http://schemas.openxmlformats.org/officeDocument/2006/relationships/notesSlide" Target="../notesSlides/notesSlide207.xml"/><Relationship Id="rId1" Type="http://schemas.openxmlformats.org/officeDocument/2006/relationships/slideLayout" Target="../slideLayouts/slideLayout52.xml"/><Relationship Id="rId6" Type="http://schemas.openxmlformats.org/officeDocument/2006/relationships/image" Target="../media/image242.jpeg"/><Relationship Id="rId5" Type="http://schemas.openxmlformats.org/officeDocument/2006/relationships/image" Target="../media/image241.jpeg"/><Relationship Id="rId4" Type="http://schemas.openxmlformats.org/officeDocument/2006/relationships/image" Target="../media/image240.jpeg"/></Relationships>
</file>

<file path=ppt/slides/_rels/slide245.xml.rels><?xml version="1.0" encoding="UTF-8" standalone="yes"?>
<Relationships xmlns="http://schemas.openxmlformats.org/package/2006/relationships"><Relationship Id="rId8" Type="http://schemas.openxmlformats.org/officeDocument/2006/relationships/image" Target="../media/image248.png"/><Relationship Id="rId3" Type="http://schemas.openxmlformats.org/officeDocument/2006/relationships/oleObject" Target="../embeddings/oleObject2.bin"/><Relationship Id="rId7" Type="http://schemas.openxmlformats.org/officeDocument/2006/relationships/oleObject" Target="../embeddings/oleObject3.bin"/><Relationship Id="rId2" Type="http://schemas.openxmlformats.org/officeDocument/2006/relationships/notesSlide" Target="../notesSlides/notesSlide208.xml"/><Relationship Id="rId1" Type="http://schemas.openxmlformats.org/officeDocument/2006/relationships/slideLayout" Target="../slideLayouts/slideLayout2.xml"/><Relationship Id="rId6" Type="http://schemas.openxmlformats.org/officeDocument/2006/relationships/image" Target="../media/image247.emf"/><Relationship Id="rId5" Type="http://schemas.openxmlformats.org/officeDocument/2006/relationships/image" Target="../media/image246.emf"/><Relationship Id="rId10" Type="http://schemas.openxmlformats.org/officeDocument/2006/relationships/image" Target="../media/image249.png"/><Relationship Id="rId4" Type="http://schemas.openxmlformats.org/officeDocument/2006/relationships/image" Target="../media/image245.png"/><Relationship Id="rId9" Type="http://schemas.openxmlformats.org/officeDocument/2006/relationships/oleObject" Target="../embeddings/oleObject4.bin"/></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09.xml"/><Relationship Id="rId1" Type="http://schemas.openxmlformats.org/officeDocument/2006/relationships/slideLayout" Target="../slideLayouts/slideLayout1.xml"/><Relationship Id="rId4" Type="http://schemas.openxmlformats.org/officeDocument/2006/relationships/image" Target="../media/image68.png"/></Relationships>
</file>

<file path=ppt/slides/_rels/slide2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2.xml"/><Relationship Id="rId1" Type="http://schemas.openxmlformats.org/officeDocument/2006/relationships/slideLayout" Target="../slideLayouts/slideLayout305.xml"/></Relationships>
</file>

<file path=ppt/slides/_rels/slide2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310.xml"/></Relationships>
</file>

<file path=ppt/slides/_rels/slide2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310.xml"/></Relationships>
</file>

<file path=ppt/slides/_rels/slide2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310.xml"/></Relationships>
</file>

<file path=ppt/slides/_rels/slide2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jpeg"/><Relationship Id="rId1" Type="http://schemas.openxmlformats.org/officeDocument/2006/relationships/slideLayout" Target="../slideLayouts/slideLayout31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70.xml"/></Relationships>
</file>

<file path=ppt/slides/_rels/slide3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3.xml"/><Relationship Id="rId1" Type="http://schemas.openxmlformats.org/officeDocument/2006/relationships/slideLayout" Target="../slideLayouts/slideLayout247.xml"/><Relationship Id="rId4" Type="http://schemas.openxmlformats.org/officeDocument/2006/relationships/image" Target="../media/image46.emf"/></Relationships>
</file>

<file path=ppt/slides/_rels/slide3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4.xml"/><Relationship Id="rId1" Type="http://schemas.openxmlformats.org/officeDocument/2006/relationships/slideLayout" Target="../slideLayouts/slideLayout318.xml"/></Relationships>
</file>

<file path=ppt/slides/_rels/slide32.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5.xml"/><Relationship Id="rId1" Type="http://schemas.openxmlformats.org/officeDocument/2006/relationships/slideLayout" Target="../slideLayouts/slideLayout252.xml"/></Relationships>
</file>

<file path=ppt/slides/_rels/slide3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6.xml"/><Relationship Id="rId1" Type="http://schemas.openxmlformats.org/officeDocument/2006/relationships/slideLayout" Target="../slideLayouts/slideLayout329.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39.xml"/><Relationship Id="rId1" Type="http://schemas.openxmlformats.org/officeDocument/2006/relationships/themeOverride" Target="../theme/themeOverride3.xml"/><Relationship Id="rId4" Type="http://schemas.openxmlformats.org/officeDocument/2006/relationships/image" Target="../media/image13.jpeg"/></Relationships>
</file>

<file path=ppt/slides/_rels/slide3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50.jpeg"/><Relationship Id="rId1" Type="http://schemas.openxmlformats.org/officeDocument/2006/relationships/slideLayout" Target="../slideLayouts/slideLayout305.xml"/></Relationships>
</file>

<file path=ppt/slides/_rels/slide3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8.xml"/><Relationship Id="rId1" Type="http://schemas.openxmlformats.org/officeDocument/2006/relationships/slideLayout" Target="../slideLayouts/slideLayout306.xml"/><Relationship Id="rId4" Type="http://schemas.openxmlformats.org/officeDocument/2006/relationships/image" Target="../media/image53.png"/></Relationships>
</file>

<file path=ppt/slides/_rels/slide3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9.xml"/><Relationship Id="rId1" Type="http://schemas.openxmlformats.org/officeDocument/2006/relationships/slideLayout" Target="../slideLayouts/slideLayout283.xml"/><Relationship Id="rId4" Type="http://schemas.openxmlformats.org/officeDocument/2006/relationships/image" Target="../media/image51.jpeg"/></Relationships>
</file>

<file path=ppt/slides/_rels/slide3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0.xml"/><Relationship Id="rId1" Type="http://schemas.openxmlformats.org/officeDocument/2006/relationships/slideLayout" Target="../slideLayouts/slideLayout283.xml"/><Relationship Id="rId4" Type="http://schemas.openxmlformats.org/officeDocument/2006/relationships/image" Target="../media/image51.jpeg"/></Relationships>
</file>

<file path=ppt/slides/_rels/slide39.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1.xml"/><Relationship Id="rId1" Type="http://schemas.openxmlformats.org/officeDocument/2006/relationships/slideLayout" Target="../slideLayouts/slideLayout283.xml"/><Relationship Id="rId4" Type="http://schemas.openxmlformats.org/officeDocument/2006/relationships/image" Target="../media/image51.jpe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70.xml"/><Relationship Id="rId1" Type="http://schemas.openxmlformats.org/officeDocument/2006/relationships/themeOverride" Target="../theme/themeOverride2.xml"/></Relationships>
</file>

<file path=ppt/slides/_rels/slide4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2.xml"/><Relationship Id="rId1" Type="http://schemas.openxmlformats.org/officeDocument/2006/relationships/slideLayout" Target="../slideLayouts/slideLayout350.xml"/><Relationship Id="rId4" Type="http://schemas.openxmlformats.org/officeDocument/2006/relationships/image" Target="../media/image58.png"/></Relationships>
</file>

<file path=ppt/slides/_rels/slide41.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33.xml"/><Relationship Id="rId1" Type="http://schemas.openxmlformats.org/officeDocument/2006/relationships/slideLayout" Target="../slideLayouts/slideLayout283.xml"/><Relationship Id="rId4" Type="http://schemas.openxmlformats.org/officeDocument/2006/relationships/image" Target="../media/image51.jpeg"/></Relationships>
</file>

<file path=ppt/slides/_rels/slide42.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94.xml"/></Relationships>
</file>

<file path=ppt/slides/_rels/slide43.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34.xml"/><Relationship Id="rId1" Type="http://schemas.openxmlformats.org/officeDocument/2006/relationships/slideLayout" Target="../slideLayouts/slideLayout253.xml"/></Relationships>
</file>

<file path=ppt/slides/_rels/slide44.xml.rels><?xml version="1.0" encoding="UTF-8" standalone="yes"?>
<Relationships xmlns="http://schemas.openxmlformats.org/package/2006/relationships"><Relationship Id="rId3" Type="http://schemas.openxmlformats.org/officeDocument/2006/relationships/image" Target="../media/image62.jpeg"/><Relationship Id="rId7" Type="http://schemas.openxmlformats.org/officeDocument/2006/relationships/image" Target="../media/image66.png"/><Relationship Id="rId2" Type="http://schemas.openxmlformats.org/officeDocument/2006/relationships/notesSlide" Target="../notesSlides/notesSlide35.xml"/><Relationship Id="rId1" Type="http://schemas.openxmlformats.org/officeDocument/2006/relationships/slideLayout" Target="../slideLayouts/slideLayout259.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63.png"/></Relationships>
</file>

<file path=ppt/slides/_rels/slide4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6.xml"/><Relationship Id="rId1" Type="http://schemas.openxmlformats.org/officeDocument/2006/relationships/slideLayout" Target="../slideLayouts/slideLayout247.xml"/><Relationship Id="rId4" Type="http://schemas.openxmlformats.org/officeDocument/2006/relationships/image" Target="../media/image46.emf"/></Relationships>
</file>

<file path=ppt/slides/_rels/slide4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7.xml"/><Relationship Id="rId1" Type="http://schemas.openxmlformats.org/officeDocument/2006/relationships/slideLayout" Target="../slideLayouts/slideLayout269.xml"/><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8.xml"/><Relationship Id="rId1" Type="http://schemas.openxmlformats.org/officeDocument/2006/relationships/slideLayout" Target="../slideLayouts/slideLayout139.xml"/></Relationships>
</file>

<file path=ppt/slides/_rels/slide48.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40.xml"/><Relationship Id="rId1" Type="http://schemas.openxmlformats.org/officeDocument/2006/relationships/slideLayout" Target="../slideLayouts/slideLayout91.xml"/><Relationship Id="rId4" Type="http://schemas.openxmlformats.org/officeDocument/2006/relationships/image" Target="../media/image71.emf"/></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70.xml"/></Relationships>
</file>

<file path=ppt/slides/_rels/slide5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41.xml"/><Relationship Id="rId1" Type="http://schemas.openxmlformats.org/officeDocument/2006/relationships/slideLayout" Target="../slideLayouts/slideLayout119.xml"/></Relationships>
</file>

<file path=ppt/slides/_rels/slide51.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2.xml"/><Relationship Id="rId1" Type="http://schemas.openxmlformats.org/officeDocument/2006/relationships/slideLayout" Target="../slideLayouts/slideLayout119.xml"/></Relationships>
</file>

<file path=ppt/slides/_rels/slide52.xml.rels><?xml version="1.0" encoding="UTF-8" standalone="yes"?>
<Relationships xmlns="http://schemas.openxmlformats.org/package/2006/relationships"><Relationship Id="rId3" Type="http://schemas.openxmlformats.org/officeDocument/2006/relationships/image" Target="../media/image74.emf"/><Relationship Id="rId2" Type="http://schemas.openxmlformats.org/officeDocument/2006/relationships/notesSlide" Target="../notesSlides/notesSlide43.xml"/><Relationship Id="rId1" Type="http://schemas.openxmlformats.org/officeDocument/2006/relationships/slideLayout" Target="../slideLayouts/slideLayout118.xml"/></Relationships>
</file>

<file path=ppt/slides/_rels/slide53.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4.xml"/><Relationship Id="rId1" Type="http://schemas.openxmlformats.org/officeDocument/2006/relationships/slideLayout" Target="../slideLayouts/slideLayout121.xml"/><Relationship Id="rId6" Type="http://schemas.openxmlformats.org/officeDocument/2006/relationships/image" Target="../media/image78.jpeg"/><Relationship Id="rId5" Type="http://schemas.openxmlformats.org/officeDocument/2006/relationships/image" Target="../media/image77.jpeg"/><Relationship Id="rId4" Type="http://schemas.openxmlformats.org/officeDocument/2006/relationships/image" Target="../media/image76.jpeg"/></Relationships>
</file>

<file path=ppt/slides/_rels/slide5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5.xml"/><Relationship Id="rId1" Type="http://schemas.openxmlformats.org/officeDocument/2006/relationships/slideLayout" Target="../slideLayouts/slideLayout121.xml"/></Relationships>
</file>

<file path=ppt/slides/_rels/slide55.xml.rels><?xml version="1.0" encoding="UTF-8" standalone="yes"?>
<Relationships xmlns="http://schemas.openxmlformats.org/package/2006/relationships"><Relationship Id="rId3" Type="http://schemas.openxmlformats.org/officeDocument/2006/relationships/hyperlink" Target="http://images.google.com/imgres?imgurl=www.civ3.com/images/civ_01bab-ham.gif&amp;imgrefurl=http://www.civ3.com/civoftheweek.cfm?civ=Babylonians&amp;h=156&amp;w=120&amp;prev=/images?q=Arameans&amp;svnum=10&amp;hl=en&amp;lr=&amp;ie=UTF-8&amp;oe=UTF-8" TargetMode="External"/><Relationship Id="rId2" Type="http://schemas.openxmlformats.org/officeDocument/2006/relationships/notesSlide" Target="../notesSlides/notesSlide46.xml"/><Relationship Id="rId1" Type="http://schemas.openxmlformats.org/officeDocument/2006/relationships/slideLayout" Target="../slideLayouts/slideLayout98.xml"/><Relationship Id="rId6" Type="http://schemas.openxmlformats.org/officeDocument/2006/relationships/image" Target="../media/image81.png"/><Relationship Id="rId5" Type="http://schemas.openxmlformats.org/officeDocument/2006/relationships/image" Target="../media/image80.png"/><Relationship Id="rId4" Type="http://schemas.openxmlformats.org/officeDocument/2006/relationships/image" Target="../media/image79.png"/></Relationships>
</file>

<file path=ppt/slides/_rels/slide56.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98.xml"/></Relationships>
</file>

<file path=ppt/slides/_rels/slide57.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9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9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6.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6.xml"/><Relationship Id="rId1" Type="http://schemas.openxmlformats.org/officeDocument/2006/relationships/slideLayout" Target="../slideLayouts/slideLayout373.xml"/></Relationships>
</file>

<file path=ppt/slides/_rels/slide6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48.xml"/><Relationship Id="rId1" Type="http://schemas.openxmlformats.org/officeDocument/2006/relationships/slideLayout" Target="../slideLayouts/slideLayout574.xml"/></Relationships>
</file>

<file path=ppt/slides/_rels/slide61.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706.xml"/></Relationships>
</file>

<file path=ppt/slides/_rels/slide6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Layout" Target="../slideLayouts/slideLayout706.xml"/></Relationships>
</file>

<file path=ppt/slides/_rels/slide6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49.xml"/><Relationship Id="rId1" Type="http://schemas.openxmlformats.org/officeDocument/2006/relationships/slideLayout" Target="../slideLayouts/slideLayout115.xml"/></Relationships>
</file>

<file path=ppt/slides/_rels/slide6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0.xml"/><Relationship Id="rId1" Type="http://schemas.openxmlformats.org/officeDocument/2006/relationships/slideLayout" Target="../slideLayouts/slideLayout116.xml"/></Relationships>
</file>

<file path=ppt/slides/_rels/slide65.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51.xml"/><Relationship Id="rId1" Type="http://schemas.openxmlformats.org/officeDocument/2006/relationships/slideLayout" Target="../slideLayouts/slideLayout11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15.xml"/></Relationships>
</file>

<file path=ppt/slides/_rels/slide6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3.xml"/><Relationship Id="rId1" Type="http://schemas.openxmlformats.org/officeDocument/2006/relationships/slideLayout" Target="../slideLayouts/slideLayout116.xml"/></Relationships>
</file>

<file path=ppt/slides/_rels/slide6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4.xml"/><Relationship Id="rId1" Type="http://schemas.openxmlformats.org/officeDocument/2006/relationships/slideLayout" Target="../slideLayouts/slideLayout115.xml"/></Relationships>
</file>

<file path=ppt/slides/_rels/slide6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55.xml"/><Relationship Id="rId1" Type="http://schemas.openxmlformats.org/officeDocument/2006/relationships/slideLayout" Target="../slideLayouts/slideLayout116.xml"/><Relationship Id="rId4" Type="http://schemas.openxmlformats.org/officeDocument/2006/relationships/image" Target="../media/image93.png"/></Relationships>
</file>

<file path=ppt/slides/_rels/slide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390.xml"/></Relationships>
</file>

<file path=ppt/slides/_rels/slide7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6.xml"/><Relationship Id="rId1" Type="http://schemas.openxmlformats.org/officeDocument/2006/relationships/slideLayout" Target="../slideLayouts/slideLayout116.xml"/></Relationships>
</file>

<file path=ppt/slides/_rels/slide71.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7.xml"/><Relationship Id="rId1" Type="http://schemas.openxmlformats.org/officeDocument/2006/relationships/slideLayout" Target="../slideLayouts/slideLayout116.xml"/></Relationships>
</file>

<file path=ppt/slides/_rels/slide72.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58.xml"/><Relationship Id="rId1" Type="http://schemas.openxmlformats.org/officeDocument/2006/relationships/slideLayout" Target="../slideLayouts/slideLayout115.xml"/></Relationships>
</file>

<file path=ppt/slides/_rels/slide73.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59.xml"/><Relationship Id="rId1" Type="http://schemas.openxmlformats.org/officeDocument/2006/relationships/slideLayout" Target="../slideLayouts/slideLayout9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9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9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9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93.xml"/></Relationships>
</file>

<file path=ppt/slides/_rels/slide78.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93.xml"/></Relationships>
</file>

<file path=ppt/slides/_rels/slide79.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93.xml"/></Relationships>
</file>

<file path=ppt/slides/_rels/slide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8.xml"/><Relationship Id="rId1" Type="http://schemas.openxmlformats.org/officeDocument/2006/relationships/slideLayout" Target="../slideLayouts/slideLayout373.xml"/><Relationship Id="rId5" Type="http://schemas.microsoft.com/office/2007/relationships/hdphoto" Target="../media/hdphoto1.wdp"/><Relationship Id="rId4" Type="http://schemas.openxmlformats.org/officeDocument/2006/relationships/image" Target="../media/image21.jpeg"/></Relationships>
</file>

<file path=ppt/slides/_rels/slide8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93.xml"/></Relationships>
</file>

<file path=ppt/slides/_rels/slide81.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103.xml"/></Relationships>
</file>

<file path=ppt/slides/_rels/slide82.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103.xml"/></Relationships>
</file>

<file path=ppt/slides/_rels/slide83.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04.png"/><Relationship Id="rId7" Type="http://schemas.openxmlformats.org/officeDocument/2006/relationships/image" Target="../media/image108.png"/><Relationship Id="rId2" Type="http://schemas.openxmlformats.org/officeDocument/2006/relationships/notesSlide" Target="../notesSlides/notesSlide64.xml"/><Relationship Id="rId1" Type="http://schemas.openxmlformats.org/officeDocument/2006/relationships/slideLayout" Target="../slideLayouts/slideLayout95.xml"/><Relationship Id="rId6" Type="http://schemas.openxmlformats.org/officeDocument/2006/relationships/image" Target="../media/image107.png"/><Relationship Id="rId5" Type="http://schemas.openxmlformats.org/officeDocument/2006/relationships/image" Target="../media/image106.png"/><Relationship Id="rId4" Type="http://schemas.openxmlformats.org/officeDocument/2006/relationships/image" Target="../media/image105.png"/><Relationship Id="rId9" Type="http://schemas.openxmlformats.org/officeDocument/2006/relationships/image" Target="../media/image103.png"/></Relationships>
</file>

<file path=ppt/slides/_rels/slide8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65.xml"/><Relationship Id="rId1" Type="http://schemas.openxmlformats.org/officeDocument/2006/relationships/slideLayout" Target="../slideLayouts/slideLayout541.xml"/></Relationships>
</file>

<file path=ppt/slides/_rels/slide85.xml.rels><?xml version="1.0" encoding="UTF-8" standalone="yes"?>
<Relationships xmlns="http://schemas.openxmlformats.org/package/2006/relationships"><Relationship Id="rId3" Type="http://schemas.openxmlformats.org/officeDocument/2006/relationships/slideLayout" Target="../slideLayouts/slideLayout541.xml"/><Relationship Id="rId2" Type="http://schemas.openxmlformats.org/officeDocument/2006/relationships/audio" Target="file:///C:\Documents%20and%20Settings\Augustin\My%20Documents\SBC\OT%20Survey%20-%20Exile%20Presentation\music\enemy%20attack%20-%20conquer.mp3" TargetMode="External"/><Relationship Id="rId1" Type="http://schemas.microsoft.com/office/2007/relationships/media" Target="file:///C:\Documents%20and%20Settings\Augustin\My%20Documents\SBC\OT%20Survey%20-%20Exile%20Presentation\music\enemy%20attack%20-%20conquer.mp3" TargetMode="External"/><Relationship Id="rId6" Type="http://schemas.openxmlformats.org/officeDocument/2006/relationships/image" Target="../media/image111.png"/><Relationship Id="rId5" Type="http://schemas.openxmlformats.org/officeDocument/2006/relationships/image" Target="../media/image110.jpeg"/><Relationship Id="rId4" Type="http://schemas.openxmlformats.org/officeDocument/2006/relationships/notesSlide" Target="../notesSlides/notesSlide66.xml"/></Relationships>
</file>

<file path=ppt/slides/_rels/slide86.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7.xml"/><Relationship Id="rId1" Type="http://schemas.openxmlformats.org/officeDocument/2006/relationships/slideLayout" Target="../slideLayouts/slideLayout54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08.xml"/></Relationships>
</file>

<file path=ppt/slides/_rels/slide88.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69.xml"/><Relationship Id="rId1" Type="http://schemas.openxmlformats.org/officeDocument/2006/relationships/slideLayout" Target="../slideLayouts/slideLayout41.xml"/><Relationship Id="rId4" Type="http://schemas.openxmlformats.org/officeDocument/2006/relationships/image" Target="../media/image113.jpeg"/></Relationships>
</file>

<file path=ppt/slides/_rels/slide89.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image" Target="../media/image105.png"/><Relationship Id="rId7" Type="http://schemas.openxmlformats.org/officeDocument/2006/relationships/slide" Target="slide2.xml"/><Relationship Id="rId2" Type="http://schemas.openxmlformats.org/officeDocument/2006/relationships/notesSlide" Target="../notesSlides/notesSlide70.xml"/><Relationship Id="rId1" Type="http://schemas.openxmlformats.org/officeDocument/2006/relationships/slideLayout" Target="../slideLayouts/slideLayout49.xml"/><Relationship Id="rId6" Type="http://schemas.openxmlformats.org/officeDocument/2006/relationships/image" Target="../media/image108.png"/><Relationship Id="rId5" Type="http://schemas.openxmlformats.org/officeDocument/2006/relationships/image" Target="../media/image107.png"/><Relationship Id="rId4" Type="http://schemas.openxmlformats.org/officeDocument/2006/relationships/image" Target="../media/image106.png"/><Relationship Id="rId9" Type="http://schemas.openxmlformats.org/officeDocument/2006/relationships/image" Target="../media/image114.jpeg"/></Relationships>
</file>

<file path=ppt/slides/_rels/slide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9.xml"/><Relationship Id="rId1" Type="http://schemas.openxmlformats.org/officeDocument/2006/relationships/slideLayout" Target="../slideLayouts/slideLayout373.xml"/><Relationship Id="rId4" Type="http://schemas.openxmlformats.org/officeDocument/2006/relationships/image" Target="../media/image22.jpg"/></Relationships>
</file>

<file path=ppt/slides/_rels/slide9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71.xml"/><Relationship Id="rId1" Type="http://schemas.openxmlformats.org/officeDocument/2006/relationships/slideLayout" Target="../slideLayouts/slideLayout421.xml"/></Relationships>
</file>

<file path=ppt/slides/_rels/slide9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2.xml"/><Relationship Id="rId1" Type="http://schemas.openxmlformats.org/officeDocument/2006/relationships/slideLayout" Target="../slideLayouts/slideLayout7.xml"/><Relationship Id="rId4" Type="http://schemas.openxmlformats.org/officeDocument/2006/relationships/image" Target="../media/image116.jpeg"/></Relationships>
</file>

<file path=ppt/slides/_rels/slide92.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73.xml"/><Relationship Id="rId1" Type="http://schemas.openxmlformats.org/officeDocument/2006/relationships/slideLayout" Target="../slideLayouts/slideLayout421.xml"/></Relationships>
</file>

<file path=ppt/slides/_rels/slide93.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slideLayout" Target="../slideLayouts/slideLayout541.xml"/><Relationship Id="rId2" Type="http://schemas.openxmlformats.org/officeDocument/2006/relationships/audio" Target="file:///C:\Documents%20and%20Settings\Augustin\My%20Documents\SBC\OT%20Survey%20-%20Exile%20Presentation\music\enemy%20attack%20-%20conquer.mp3" TargetMode="External"/><Relationship Id="rId1" Type="http://schemas.microsoft.com/office/2007/relationships/media" Target="file:///C:\Documents%20and%20Settings\Augustin\My%20Documents\SBC\OT%20Survey%20-%20Exile%20Presentation\music\enemy%20attack%20-%20conquer.mp3" TargetMode="External"/><Relationship Id="rId6" Type="http://schemas.openxmlformats.org/officeDocument/2006/relationships/image" Target="../media/image111.png"/><Relationship Id="rId5" Type="http://schemas.openxmlformats.org/officeDocument/2006/relationships/image" Target="../media/image110.jpeg"/><Relationship Id="rId4" Type="http://schemas.openxmlformats.org/officeDocument/2006/relationships/notesSlide" Target="../notesSlides/notesSlide75.xml"/></Relationships>
</file>

<file path=ppt/slides/_rels/slide9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6.xml"/><Relationship Id="rId1" Type="http://schemas.openxmlformats.org/officeDocument/2006/relationships/slideLayout" Target="../slideLayouts/slideLayout598.xml"/></Relationships>
</file>

<file path=ppt/slides/_rels/slide9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77.xml"/><Relationship Id="rId1" Type="http://schemas.openxmlformats.org/officeDocument/2006/relationships/slideLayout" Target="../slideLayouts/slideLayout598.xml"/></Relationships>
</file>

<file path=ppt/slides/_rels/slide9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78.xml"/><Relationship Id="rId1" Type="http://schemas.openxmlformats.org/officeDocument/2006/relationships/slideLayout" Target="../slideLayouts/slideLayout598.xml"/></Relationships>
</file>

<file path=ppt/slides/_rels/slide98.xml.rels><?xml version="1.0" encoding="UTF-8" standalone="yes"?>
<Relationships xmlns="http://schemas.openxmlformats.org/package/2006/relationships"><Relationship Id="rId3" Type="http://schemas.openxmlformats.org/officeDocument/2006/relationships/hyperlink" Target="http://www.google.com.sg/imgres?imgurl=www.shortys.com/pictures/pig.gif&amp;imgrefurl=http://www.shortys.com/&amp;h=36&amp;w=57&amp;prev=/images?q=pig&amp;start=20&amp;imgc=color&amp;imgsz=icon&amp;svnum=10&amp;hl=en&amp;lr=&amp;ie=UTF-8&amp;oe=UTF-8&amp;sa=N" TargetMode="External"/><Relationship Id="rId2" Type="http://schemas.openxmlformats.org/officeDocument/2006/relationships/notesSlide" Target="../notesSlides/notesSlide79.xml"/><Relationship Id="rId1" Type="http://schemas.openxmlformats.org/officeDocument/2006/relationships/slideLayout" Target="../slideLayouts/slideLayout41.xml"/><Relationship Id="rId4" Type="http://schemas.openxmlformats.org/officeDocument/2006/relationships/image" Target="../media/image122.jpeg"/></Relationships>
</file>

<file path=ppt/slides/_rels/slide99.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80.xml"/><Relationship Id="rId1" Type="http://schemas.openxmlformats.org/officeDocument/2006/relationships/slideLayout" Target="../slideLayouts/slideLayout54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9474" name="Picture 2" descr="Dan 1 Saying No to Impurit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4016" y="645912"/>
            <a:ext cx="9468544" cy="621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 Box 5">
            <a:extLst>
              <a:ext uri="{FF2B5EF4-FFF2-40B4-BE49-F238E27FC236}">
                <a16:creationId xmlns:a16="http://schemas.microsoft.com/office/drawing/2014/main" id="{07FA682D-E0D0-B06B-ABC6-900283784018}"/>
              </a:ext>
            </a:extLst>
          </p:cNvPr>
          <p:cNvSpPr txBox="1">
            <a:spLocks noChangeArrowheads="1"/>
          </p:cNvSpPr>
          <p:nvPr/>
        </p:nvSpPr>
        <p:spPr bwMode="auto">
          <a:xfrm>
            <a:off x="0" y="6165850"/>
            <a:ext cx="9144000" cy="719138"/>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Jordan Evangelical Theological Seminary</a:t>
            </a:r>
          </a:p>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
        <p:nvSpPr>
          <p:cNvPr id="489473" name="Title 5"/>
          <p:cNvSpPr>
            <a:spLocks noGrp="1"/>
          </p:cNvSpPr>
          <p:nvPr>
            <p:ph type="title" idx="4294967295"/>
          </p:nvPr>
        </p:nvSpPr>
        <p:spPr>
          <a:xfrm>
            <a:off x="-72579" y="48051"/>
            <a:ext cx="9253091" cy="830997"/>
          </a:xfrm>
          <a:solidFill>
            <a:srgbClr val="204B1B"/>
          </a:solidFill>
          <a:ln w="9525">
            <a:solidFill>
              <a:srgbClr val="003300"/>
            </a:solidFill>
            <a:miter lim="800000"/>
            <a:headEnd/>
            <a:tailEnd/>
          </a:ln>
          <a:effectLst>
            <a:outerShdw blurRad="63500" dist="38099" dir="2700000" algn="ctr" rotWithShape="0">
              <a:srgbClr val="D60093">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spAutoFit/>
          </a:bodyPr>
          <a:lstStyle/>
          <a:p>
            <a:r>
              <a:rPr lang="en-US" sz="4800" b="1" dirty="0">
                <a:solidFill>
                  <a:schemeClr val="bg1"/>
                </a:solidFill>
                <a:effectLst>
                  <a:outerShdw blurRad="38100" dist="38100" dir="2700000" algn="tl">
                    <a:srgbClr val="000000"/>
                  </a:outerShdw>
                </a:effectLst>
                <a:latin typeface="Arial" charset="0"/>
                <a:ea typeface="ＭＳ Ｐゴシック" charset="0"/>
                <a:cs typeface="Arial" charset="0"/>
              </a:rPr>
              <a:t>DANIEL 1</a:t>
            </a:r>
          </a:p>
        </p:txBody>
      </p:sp>
    </p:spTree>
    <p:extLst>
      <p:ext uri="{BB962C8B-B14F-4D97-AF65-F5344CB8AC3E}">
        <p14:creationId xmlns:p14="http://schemas.microsoft.com/office/powerpoint/2010/main" val="395225156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2800" b="1" dirty="0">
                <a:solidFill>
                  <a:srgbClr val="FFFFFF"/>
                </a:solidFill>
                <a:effectLst>
                  <a:glow rad="127000">
                    <a:srgbClr val="000000"/>
                  </a:glow>
                </a:effectLst>
                <a:latin typeface="Arial" charset="0"/>
                <a:ea typeface="ＭＳ Ｐゴシック" charset="0"/>
                <a:cs typeface="ＭＳ Ｐゴシック" charset="0"/>
              </a:rPr>
              <a:t>Predicting the date of the triumphal entry and later death (9:25-26) proves Christ will also defeat the world's kingdoms (2:34-35, 44) to rule (7:13-14) as King (10:5-9; cf. Rev. 1:12-16).</a:t>
            </a: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347c</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kern="0" dirty="0">
                <a:solidFill>
                  <a:srgbClr val="FFFFFF"/>
                </a:solidFill>
                <a:effectLst>
                  <a:glow rad="127000">
                    <a:srgbClr val="000000"/>
                  </a:glow>
                </a:effectLst>
                <a:latin typeface="Arial" charset="0"/>
                <a:ea typeface="ＭＳ Ｐゴシック" charset="0"/>
                <a:cs typeface="ＭＳ Ｐゴシック" charset="0"/>
              </a:rPr>
              <a:t>Daniel</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818858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6440"/>
            <a:ext cx="9144000" cy="1051560"/>
          </a:xfrm>
          <a:effectLst>
            <a:outerShdw blurRad="63500" dist="35921" dir="2700000" algn="ctr" rotWithShape="0">
              <a:schemeClr val="tx2">
                <a:alpha val="74998"/>
              </a:schemeClr>
            </a:outerShdw>
          </a:effectLst>
        </p:spPr>
        <p:txBody>
          <a:bodyPr anchor="t"/>
          <a:lstStyle/>
          <a:p>
            <a:pPr>
              <a:defRPr/>
            </a:pPr>
            <a:r>
              <a:rPr lang="en-US" sz="2000" b="1" dirty="0"/>
              <a:t>Dwight J. Pentecost, "Daniel,” in </a:t>
            </a:r>
            <a:r>
              <a:rPr lang="en-US" sz="2000" b="1" i="1" dirty="0"/>
              <a:t>The Bible Knowledge Commentary</a:t>
            </a:r>
            <a:r>
              <a:rPr lang="en-US" sz="2000" b="1" dirty="0"/>
              <a:t>; ed. John F. Walvoord and Roy B. Zuck; Accordance electronic ed. 2 vols.; Wheaton: Victor Books, 1985), 1:1324.</a:t>
            </a:r>
            <a:endParaRPr lang="en-US" sz="2800" b="1" dirty="0">
              <a:effectLst>
                <a:glow rad="127000">
                  <a:schemeClr val="tx1"/>
                </a:glow>
              </a:effectLst>
              <a:latin typeface="Arial" charset="0"/>
              <a:ea typeface="ＭＳ Ｐゴシック" charset="0"/>
              <a:cs typeface="ＭＳ Ｐゴシック" charset="0"/>
            </a:endParaRPr>
          </a:p>
        </p:txBody>
      </p:sp>
      <p:sp>
        <p:nvSpPr>
          <p:cNvPr id="3" name="Rectangle 2">
            <a:extLst>
              <a:ext uri="{FF2B5EF4-FFF2-40B4-BE49-F238E27FC236}">
                <a16:creationId xmlns:a16="http://schemas.microsoft.com/office/drawing/2014/main" id="{BEC48D27-7A53-D845-A401-782FA31266F2}"/>
              </a:ext>
            </a:extLst>
          </p:cNvPr>
          <p:cNvSpPr txBox="1">
            <a:spLocks noChangeArrowheads="1"/>
          </p:cNvSpPr>
          <p:nvPr/>
        </p:nvSpPr>
        <p:spPr bwMode="auto">
          <a:xfrm>
            <a:off x="0" y="0"/>
            <a:ext cx="5543550" cy="58064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“Daniel’s familiarity with the individuals spoken of in the book and with the historical events and customs mentioned in the book necessitates a sixth-century date for the book. The minute details included in the book could hardly have been retained accurately by oral tradition for some 400 years, as suggested by those who postulate a late date for the book.”</a:t>
            </a:r>
          </a:p>
        </p:txBody>
      </p:sp>
      <p:pic>
        <p:nvPicPr>
          <p:cNvPr id="16386" name="Picture 2" descr="Seminary professor J. Dwight Pentecost taught until age 98">
            <a:extLst>
              <a:ext uri="{FF2B5EF4-FFF2-40B4-BE49-F238E27FC236}">
                <a16:creationId xmlns:a16="http://schemas.microsoft.com/office/drawing/2014/main" id="{42933A87-9DF5-D74A-9F0E-FEB7F58DAE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9592" y="0"/>
            <a:ext cx="3642978" cy="54063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612337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70"/>
            <a:ext cx="9144000" cy="2685155"/>
          </a:xfrm>
          <a:effectLst>
            <a:outerShdw blurRad="63500" dist="35921" dir="2700000" algn="ctr" rotWithShape="0">
              <a:schemeClr val="tx2">
                <a:alpha val="74998"/>
              </a:schemeClr>
            </a:outerShdw>
          </a:effectLst>
        </p:spPr>
        <p:txBody>
          <a:bodyPr anchor="ctr"/>
          <a:lstStyle/>
          <a:p>
            <a:pPr>
              <a:defRPr/>
            </a:pPr>
            <a:r>
              <a:rPr lang="en-US" sz="2800" b="1" dirty="0">
                <a:effectLst>
                  <a:glow rad="127000">
                    <a:schemeClr val="tx1"/>
                  </a:glow>
                </a:effectLst>
                <a:latin typeface="Arial" charset="0"/>
                <a:ea typeface="ＭＳ Ｐゴシック" charset="0"/>
                <a:cs typeface="ＭＳ Ｐゴシック" charset="0"/>
              </a:rPr>
              <a:t>"Some critics hold that since </a:t>
            </a:r>
            <a:r>
              <a:rPr lang="en-US" sz="2800" b="1" dirty="0">
                <a:solidFill>
                  <a:srgbClr val="FFFF00"/>
                </a:solidFill>
                <a:effectLst>
                  <a:glow rad="127000">
                    <a:schemeClr val="tx1"/>
                  </a:glow>
                </a:effectLst>
                <a:latin typeface="Arial" charset="0"/>
                <a:ea typeface="ＭＳ Ｐゴシック" charset="0"/>
                <a:cs typeface="ＭＳ Ｐゴシック" charset="0"/>
              </a:rPr>
              <a:t>God’s name Yahweh is not used by Daniel</a:t>
            </a:r>
            <a:r>
              <a:rPr lang="en-US" sz="2800" b="1" dirty="0">
                <a:effectLst>
                  <a:glow rad="127000">
                    <a:schemeClr val="tx1"/>
                  </a:glow>
                </a:effectLst>
                <a:latin typeface="Arial" charset="0"/>
                <a:ea typeface="ＭＳ Ｐゴシック" charset="0"/>
                <a:cs typeface="ＭＳ Ｐゴシック" charset="0"/>
              </a:rPr>
              <a:t> and since the name was commonly used in Daniel’s day by others, the book must have been written at a later time.</a:t>
            </a:r>
            <a:r>
              <a:rPr lang="ru-RU" sz="2800" b="1" dirty="0">
                <a:effectLst>
                  <a:glow rad="127000">
                    <a:schemeClr val="tx1"/>
                  </a:glow>
                </a:effectLst>
                <a:latin typeface="Arial" charset="0"/>
                <a:ea typeface="ＭＳ Ｐゴシック" charset="0"/>
                <a:cs typeface="ＭＳ Ｐゴシック" charset="0"/>
              </a:rPr>
              <a:t>"</a:t>
            </a:r>
            <a:endParaRPr lang="en-US" sz="2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70355F6F-ED3B-614C-9BB9-344B4C8CA24D}"/>
              </a:ext>
            </a:extLst>
          </p:cNvPr>
          <p:cNvSpPr txBox="1">
            <a:spLocks noChangeArrowheads="1"/>
          </p:cNvSpPr>
          <p:nvPr/>
        </p:nvSpPr>
        <p:spPr bwMode="auto">
          <a:xfrm>
            <a:off x="0" y="2843217"/>
            <a:ext cx="9144000" cy="3228975"/>
          </a:xfrm>
          <a:prstGeom prst="rect">
            <a:avLst/>
          </a:prstGeom>
          <a:solidFill>
            <a:schemeClr val="accent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"However, this objection fails to note that in chapter 9 this name is used eight times (Dan. 9:2, 4, 8, 10, 13-14 [thrice], 20). The name for God an author used in a given passage was determined by his content, not by popular custom.</a:t>
            </a: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B45BB455-AF35-F041-BFEE-3CAF2902F418}"/>
              </a:ext>
            </a:extLst>
          </p:cNvPr>
          <p:cNvSpPr txBox="1">
            <a:spLocks noChangeArrowheads="1"/>
          </p:cNvSpPr>
          <p:nvPr/>
        </p:nvSpPr>
        <p:spPr bwMode="auto">
          <a:xfrm>
            <a:off x="4100513" y="6314926"/>
            <a:ext cx="4935538" cy="47092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—Pentecost, </a:t>
            </a:r>
            <a:r>
              <a:rPr kumimoji="0" lang="en-US" sz="20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BKC</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1:1325 </a:t>
            </a:r>
          </a:p>
        </p:txBody>
      </p:sp>
    </p:spTree>
    <p:extLst>
      <p:ext uri="{BB962C8B-B14F-4D97-AF65-F5344CB8AC3E}">
        <p14:creationId xmlns:p14="http://schemas.microsoft.com/office/powerpoint/2010/main" val="37677766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1585019"/>
          </a:xfrm>
          <a:effectLst>
            <a:outerShdw blurRad="63500" dist="35921" dir="2700000" algn="ctr" rotWithShape="0">
              <a:schemeClr val="tx2">
                <a:alpha val="74998"/>
              </a:schemeClr>
            </a:outerShdw>
          </a:effectLst>
        </p:spPr>
        <p:txBody>
          <a:bodyPr anchor="ctr"/>
          <a:lstStyle/>
          <a:p>
            <a:pPr>
              <a:defRPr/>
            </a:pPr>
            <a:r>
              <a:rPr lang="en-US" sz="2800" b="1" dirty="0">
                <a:effectLst>
                  <a:glow rad="127000">
                    <a:schemeClr val="tx1"/>
                  </a:glow>
                </a:effectLst>
                <a:latin typeface="Arial" charset="0"/>
                <a:ea typeface="ＭＳ Ｐゴシック" charset="0"/>
                <a:cs typeface="ＭＳ Ｐゴシック" charset="0"/>
              </a:rPr>
              <a:t>"Again, objection is made to Daniel’s authorship because </a:t>
            </a:r>
            <a:r>
              <a:rPr lang="en-US" sz="2800" b="1" dirty="0">
                <a:solidFill>
                  <a:srgbClr val="FFFF00"/>
                </a:solidFill>
                <a:effectLst>
                  <a:glow rad="127000">
                    <a:schemeClr val="tx1"/>
                  </a:glow>
                </a:effectLst>
                <a:latin typeface="Arial" charset="0"/>
                <a:ea typeface="ＭＳ Ｐゴシック" charset="0"/>
                <a:cs typeface="ＭＳ Ｐゴシック" charset="0"/>
              </a:rPr>
              <a:t>the writer refers in 1:21 to the time of Daniel’s death</a:t>
            </a:r>
            <a:r>
              <a:rPr lang="en-US" sz="2800" b="1" dirty="0">
                <a:effectLst>
                  <a:glow rad="127000">
                    <a:schemeClr val="tx1"/>
                  </a:glow>
                </a:effectLst>
                <a:latin typeface="Arial" charset="0"/>
                <a:ea typeface="ＭＳ Ｐゴシック" charset="0"/>
                <a:cs typeface="ＭＳ Ｐゴシック" charset="0"/>
              </a:rPr>
              <a:t>.</a:t>
            </a:r>
            <a:r>
              <a:rPr lang="ru-RU" sz="2800" b="1" dirty="0">
                <a:effectLst>
                  <a:glow rad="127000">
                    <a:schemeClr val="tx1"/>
                  </a:glow>
                </a:effectLst>
                <a:latin typeface="Arial" charset="0"/>
                <a:ea typeface="ＭＳ Ｐゴシック" charset="0"/>
                <a:cs typeface="ＭＳ Ｐゴシック" charset="0"/>
              </a:rPr>
              <a:t>"</a:t>
            </a:r>
            <a:endParaRPr lang="en-US" sz="2800" b="1" dirty="0">
              <a:effectLst>
                <a:glow rad="127000">
                  <a:schemeClr val="tx1"/>
                </a:glow>
              </a:effectLst>
              <a:latin typeface="Arial"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12A498EF-08B0-B049-B823-97E618060DB1}"/>
              </a:ext>
            </a:extLst>
          </p:cNvPr>
          <p:cNvSpPr txBox="1">
            <a:spLocks noChangeArrowheads="1"/>
          </p:cNvSpPr>
          <p:nvPr/>
        </p:nvSpPr>
        <p:spPr bwMode="auto">
          <a:xfrm>
            <a:off x="4100513" y="6314926"/>
            <a:ext cx="4935538" cy="47092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—Pentecost, </a:t>
            </a:r>
            <a:r>
              <a:rPr kumimoji="0" lang="en-US" sz="20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BKC</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1:1325 </a:t>
            </a:r>
          </a:p>
        </p:txBody>
      </p:sp>
      <p:sp>
        <p:nvSpPr>
          <p:cNvPr id="8" name="Rectangle 2">
            <a:extLst>
              <a:ext uri="{FF2B5EF4-FFF2-40B4-BE49-F238E27FC236}">
                <a16:creationId xmlns:a16="http://schemas.microsoft.com/office/drawing/2014/main" id="{A94FB9C7-5D59-DC48-A364-39BAB27630A1}"/>
              </a:ext>
            </a:extLst>
          </p:cNvPr>
          <p:cNvSpPr txBox="1">
            <a:spLocks noChangeArrowheads="1"/>
          </p:cNvSpPr>
          <p:nvPr/>
        </p:nvSpPr>
        <p:spPr bwMode="auto">
          <a:xfrm>
            <a:off x="0" y="1614488"/>
            <a:ext cx="9144000" cy="4086226"/>
          </a:xfrm>
          <a:prstGeom prst="rect">
            <a:avLst/>
          </a:prstGeom>
          <a:solidFill>
            <a:schemeClr val="accent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"However, 1:21 does not state when Daniel died; it states that he 'remained there' (in Babylon) till Cyrus’ first year. Cyrus’ decree liberated the Jews from their exile in Babylon, thus bringing the 70-year Captivity to a near end. Daniel 1:21 is simply pointing out that Daniel lived through the span of the Captivity. The verse does not specify the time of his death. In fact, he lived on into at least Cyrus’ third year (10:1).</a:t>
            </a: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33741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ctr"/>
          <a:lstStyle/>
          <a:p>
            <a:pPr>
              <a:defRPr/>
            </a:pPr>
            <a:r>
              <a:rPr lang="en-US" sz="4000" b="1" dirty="0">
                <a:effectLst>
                  <a:glow rad="127000">
                    <a:schemeClr val="tx1"/>
                  </a:glow>
                </a:effectLst>
                <a:latin typeface="Arial" charset="0"/>
                <a:ea typeface="ＭＳ Ｐゴシック" charset="0"/>
                <a:cs typeface="ＭＳ Ｐゴシック" charset="0"/>
              </a:rPr>
              <a:t>Support for Mosaic Authorship</a:t>
            </a:r>
          </a:p>
        </p:txBody>
      </p:sp>
      <p:pic>
        <p:nvPicPr>
          <p:cNvPr id="11266" name="Picture 2" descr="What Is the Torah?">
            <a:extLst>
              <a:ext uri="{FF2B5EF4-FFF2-40B4-BE49-F238E27FC236}">
                <a16:creationId xmlns:a16="http://schemas.microsoft.com/office/drawing/2014/main" id="{C18BC3F3-61F9-A147-B8B7-BAA08D95B0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32000" y="2319564"/>
            <a:ext cx="5080000" cy="26543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EF6F4BAF-8D5A-824B-8C54-8ED88ACD22E9}"/>
              </a:ext>
            </a:extLst>
          </p:cNvPr>
          <p:cNvSpPr txBox="1">
            <a:spLocks noChangeArrowheads="1"/>
          </p:cNvSpPr>
          <p:nvPr/>
        </p:nvSpPr>
        <p:spPr bwMode="auto">
          <a:xfrm>
            <a:off x="2627088" y="5901887"/>
            <a:ext cx="5080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External</a:t>
            </a:r>
          </a:p>
        </p:txBody>
      </p:sp>
      <p:sp>
        <p:nvSpPr>
          <p:cNvPr id="7" name="Rectangle 2">
            <a:extLst>
              <a:ext uri="{FF2B5EF4-FFF2-40B4-BE49-F238E27FC236}">
                <a16:creationId xmlns:a16="http://schemas.microsoft.com/office/drawing/2014/main" id="{B4BB4F60-3639-2E40-9189-E41FDCE138CD}"/>
              </a:ext>
            </a:extLst>
          </p:cNvPr>
          <p:cNvSpPr txBox="1">
            <a:spLocks noChangeArrowheads="1"/>
          </p:cNvSpPr>
          <p:nvPr/>
        </p:nvSpPr>
        <p:spPr bwMode="auto">
          <a:xfrm>
            <a:off x="5355771" y="1335756"/>
            <a:ext cx="3788229"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External</a:t>
            </a:r>
          </a:p>
        </p:txBody>
      </p:sp>
      <p:sp>
        <p:nvSpPr>
          <p:cNvPr id="8" name="Rectangle 2">
            <a:extLst>
              <a:ext uri="{FF2B5EF4-FFF2-40B4-BE49-F238E27FC236}">
                <a16:creationId xmlns:a16="http://schemas.microsoft.com/office/drawing/2014/main" id="{A1ED1EEE-67E1-1A46-805D-AC16BED94045}"/>
              </a:ext>
            </a:extLst>
          </p:cNvPr>
          <p:cNvSpPr txBox="1">
            <a:spLocks noChangeArrowheads="1"/>
          </p:cNvSpPr>
          <p:nvPr/>
        </p:nvSpPr>
        <p:spPr bwMode="auto">
          <a:xfrm>
            <a:off x="188685" y="5109470"/>
            <a:ext cx="3788229"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External</a:t>
            </a:r>
          </a:p>
        </p:txBody>
      </p:sp>
      <p:sp>
        <p:nvSpPr>
          <p:cNvPr id="9" name="Rectangle 2">
            <a:extLst>
              <a:ext uri="{FF2B5EF4-FFF2-40B4-BE49-F238E27FC236}">
                <a16:creationId xmlns:a16="http://schemas.microsoft.com/office/drawing/2014/main" id="{352C424A-233F-A343-B071-2BF4A432BDC7}"/>
              </a:ext>
            </a:extLst>
          </p:cNvPr>
          <p:cNvSpPr txBox="1">
            <a:spLocks noChangeArrowheads="1"/>
          </p:cNvSpPr>
          <p:nvPr/>
        </p:nvSpPr>
        <p:spPr bwMode="auto">
          <a:xfrm>
            <a:off x="290285" y="1538956"/>
            <a:ext cx="3788229"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External</a:t>
            </a:r>
          </a:p>
        </p:txBody>
      </p:sp>
      <p:sp>
        <p:nvSpPr>
          <p:cNvPr id="10" name="Rectangle 2">
            <a:extLst>
              <a:ext uri="{FF2B5EF4-FFF2-40B4-BE49-F238E27FC236}">
                <a16:creationId xmlns:a16="http://schemas.microsoft.com/office/drawing/2014/main" id="{FF836869-7062-B140-BAEF-B075D2CA3C35}"/>
              </a:ext>
            </a:extLst>
          </p:cNvPr>
          <p:cNvSpPr txBox="1">
            <a:spLocks noChangeArrowheads="1"/>
          </p:cNvSpPr>
          <p:nvPr/>
        </p:nvSpPr>
        <p:spPr bwMode="auto">
          <a:xfrm>
            <a:off x="5167088" y="4897831"/>
            <a:ext cx="4005943"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External</a:t>
            </a:r>
          </a:p>
        </p:txBody>
      </p:sp>
    </p:spTree>
    <p:extLst>
      <p:ext uri="{BB962C8B-B14F-4D97-AF65-F5344CB8AC3E}">
        <p14:creationId xmlns:p14="http://schemas.microsoft.com/office/powerpoint/2010/main" val="484648261"/>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6322" name="Rectangle 66"/>
          <p:cNvSpPr>
            <a:spLocks noChangeArrowheads="1"/>
          </p:cNvSpPr>
          <p:nvPr/>
        </p:nvSpPr>
        <p:spPr bwMode="auto">
          <a:xfrm>
            <a:off x="0" y="1600200"/>
            <a:ext cx="2773363" cy="4673600"/>
          </a:xfrm>
          <a:prstGeom prst="rect">
            <a:avLst/>
          </a:prstGeom>
          <a:solidFill>
            <a:srgbClr val="808080">
              <a:alpha val="30196"/>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39" name="Line 2"/>
          <p:cNvSpPr>
            <a:spLocks noChangeShapeType="1"/>
          </p:cNvSpPr>
          <p:nvPr/>
        </p:nvSpPr>
        <p:spPr bwMode="auto">
          <a:xfrm flipV="1">
            <a:off x="0" y="381000"/>
            <a:ext cx="9144000" cy="762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grpSp>
        <p:nvGrpSpPr>
          <p:cNvPr id="167940" name="Group 3"/>
          <p:cNvGrpSpPr>
            <a:grpSpLocks/>
          </p:cNvGrpSpPr>
          <p:nvPr/>
        </p:nvGrpSpPr>
        <p:grpSpPr bwMode="auto">
          <a:xfrm>
            <a:off x="1628775" y="238125"/>
            <a:ext cx="371475" cy="381000"/>
            <a:chOff x="1056" y="672"/>
            <a:chExt cx="264" cy="240"/>
          </a:xfrm>
        </p:grpSpPr>
        <p:sp>
          <p:nvSpPr>
            <p:cNvPr id="168008" name="Oval 4"/>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9" name="Oval 5"/>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1" name="Group 6"/>
          <p:cNvGrpSpPr>
            <a:grpSpLocks/>
          </p:cNvGrpSpPr>
          <p:nvPr/>
        </p:nvGrpSpPr>
        <p:grpSpPr bwMode="auto">
          <a:xfrm>
            <a:off x="430213" y="238125"/>
            <a:ext cx="373062" cy="381000"/>
            <a:chOff x="1056" y="672"/>
            <a:chExt cx="264" cy="240"/>
          </a:xfrm>
        </p:grpSpPr>
        <p:sp>
          <p:nvSpPr>
            <p:cNvPr id="168006" name="Oval 7"/>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7" name="Oval 8"/>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2" name="Group 9"/>
          <p:cNvGrpSpPr>
            <a:grpSpLocks/>
          </p:cNvGrpSpPr>
          <p:nvPr/>
        </p:nvGrpSpPr>
        <p:grpSpPr bwMode="auto">
          <a:xfrm>
            <a:off x="2674938" y="231775"/>
            <a:ext cx="373062" cy="381000"/>
            <a:chOff x="1056" y="672"/>
            <a:chExt cx="264" cy="240"/>
          </a:xfrm>
        </p:grpSpPr>
        <p:sp>
          <p:nvSpPr>
            <p:cNvPr id="168004" name="Oval 10"/>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5" name="Oval 11"/>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3" name="Group 12"/>
          <p:cNvGrpSpPr>
            <a:grpSpLocks/>
          </p:cNvGrpSpPr>
          <p:nvPr/>
        </p:nvGrpSpPr>
        <p:grpSpPr bwMode="auto">
          <a:xfrm>
            <a:off x="3795713" y="239713"/>
            <a:ext cx="373062" cy="381000"/>
            <a:chOff x="1056" y="672"/>
            <a:chExt cx="264" cy="240"/>
          </a:xfrm>
        </p:grpSpPr>
        <p:sp>
          <p:nvSpPr>
            <p:cNvPr id="168002" name="Oval 13"/>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3" name="Oval 14"/>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4" name="Group 15"/>
          <p:cNvGrpSpPr>
            <a:grpSpLocks/>
          </p:cNvGrpSpPr>
          <p:nvPr/>
        </p:nvGrpSpPr>
        <p:grpSpPr bwMode="auto">
          <a:xfrm>
            <a:off x="4986338" y="223838"/>
            <a:ext cx="373062" cy="381000"/>
            <a:chOff x="1056" y="672"/>
            <a:chExt cx="264" cy="240"/>
          </a:xfrm>
        </p:grpSpPr>
        <p:sp>
          <p:nvSpPr>
            <p:cNvPr id="168000" name="Oval 16"/>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1" name="Oval 17"/>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5" name="Group 18"/>
          <p:cNvGrpSpPr>
            <a:grpSpLocks/>
          </p:cNvGrpSpPr>
          <p:nvPr/>
        </p:nvGrpSpPr>
        <p:grpSpPr bwMode="auto">
          <a:xfrm>
            <a:off x="8161338" y="223838"/>
            <a:ext cx="373062" cy="381000"/>
            <a:chOff x="1056" y="672"/>
            <a:chExt cx="264" cy="240"/>
          </a:xfrm>
        </p:grpSpPr>
        <p:sp>
          <p:nvSpPr>
            <p:cNvPr id="167998" name="Oval 19"/>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9" name="Oval 20"/>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6" name="Group 21"/>
          <p:cNvGrpSpPr>
            <a:grpSpLocks/>
          </p:cNvGrpSpPr>
          <p:nvPr/>
        </p:nvGrpSpPr>
        <p:grpSpPr bwMode="auto">
          <a:xfrm>
            <a:off x="7145338" y="214313"/>
            <a:ext cx="373062" cy="381000"/>
            <a:chOff x="1056" y="672"/>
            <a:chExt cx="264" cy="240"/>
          </a:xfrm>
        </p:grpSpPr>
        <p:sp>
          <p:nvSpPr>
            <p:cNvPr id="167996" name="Oval 22"/>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7" name="Oval 23"/>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7" name="Group 24"/>
          <p:cNvGrpSpPr>
            <a:grpSpLocks/>
          </p:cNvGrpSpPr>
          <p:nvPr/>
        </p:nvGrpSpPr>
        <p:grpSpPr bwMode="auto">
          <a:xfrm>
            <a:off x="6078538" y="228600"/>
            <a:ext cx="373062" cy="381000"/>
            <a:chOff x="1056" y="672"/>
            <a:chExt cx="264" cy="240"/>
          </a:xfrm>
        </p:grpSpPr>
        <p:sp>
          <p:nvSpPr>
            <p:cNvPr id="167994" name="Oval 25"/>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5" name="Oval 26"/>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96283" name="Oval 27"/>
          <p:cNvSpPr>
            <a:spLocks noChangeArrowheads="1"/>
          </p:cNvSpPr>
          <p:nvPr/>
        </p:nvSpPr>
        <p:spPr bwMode="auto">
          <a:xfrm>
            <a:off x="1403350" y="0"/>
            <a:ext cx="798513" cy="865188"/>
          </a:xfrm>
          <a:prstGeom prst="ellipse">
            <a:avLst/>
          </a:prstGeom>
          <a:gradFill rotWithShape="1">
            <a:gsLst>
              <a:gs pos="0">
                <a:srgbClr val="FFCCCC"/>
              </a:gs>
              <a:gs pos="100000">
                <a:srgbClr val="DDDDDD">
                  <a:alpha val="20000"/>
                </a:srgbClr>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86" name="Line 30"/>
          <p:cNvSpPr>
            <a:spLocks noChangeShapeType="1"/>
          </p:cNvSpPr>
          <p:nvPr/>
        </p:nvSpPr>
        <p:spPr bwMode="auto">
          <a:xfrm>
            <a:off x="0" y="6267450"/>
            <a:ext cx="9144000"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96287" name="Text Box 31"/>
          <p:cNvSpPr txBox="1">
            <a:spLocks noChangeArrowheads="1"/>
          </p:cNvSpPr>
          <p:nvPr/>
        </p:nvSpPr>
        <p:spPr bwMode="auto">
          <a:xfrm>
            <a:off x="835417" y="6429375"/>
            <a:ext cx="77152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cademy Engraved LET" charset="0"/>
                <a:ea typeface="ＭＳ Ｐゴシック" charset="0"/>
              </a:rPr>
              <a:t>650</a:t>
            </a:r>
          </a:p>
        </p:txBody>
      </p:sp>
      <p:sp>
        <p:nvSpPr>
          <p:cNvPr id="96288" name="Text Box 32"/>
          <p:cNvSpPr txBox="1">
            <a:spLocks noChangeArrowheads="1"/>
          </p:cNvSpPr>
          <p:nvPr/>
        </p:nvSpPr>
        <p:spPr bwMode="auto">
          <a:xfrm>
            <a:off x="2803917" y="6429375"/>
            <a:ext cx="823913"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cademy Engraved LET" charset="0"/>
                <a:ea typeface="ＭＳ Ｐゴシック" charset="0"/>
              </a:rPr>
              <a:t>600</a:t>
            </a:r>
          </a:p>
        </p:txBody>
      </p:sp>
      <p:sp>
        <p:nvSpPr>
          <p:cNvPr id="96289" name="Text Box 33"/>
          <p:cNvSpPr txBox="1">
            <a:spLocks noChangeArrowheads="1"/>
          </p:cNvSpPr>
          <p:nvPr/>
        </p:nvSpPr>
        <p:spPr bwMode="auto">
          <a:xfrm>
            <a:off x="4827588" y="6429375"/>
            <a:ext cx="750887"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cademy Engraved LET" charset="0"/>
                <a:ea typeface="ＭＳ Ｐゴシック" charset="0"/>
              </a:rPr>
              <a:t>550</a:t>
            </a:r>
          </a:p>
        </p:txBody>
      </p:sp>
      <p:sp>
        <p:nvSpPr>
          <p:cNvPr id="96290" name="Text Box 34"/>
          <p:cNvSpPr txBox="1">
            <a:spLocks noChangeArrowheads="1"/>
          </p:cNvSpPr>
          <p:nvPr/>
        </p:nvSpPr>
        <p:spPr bwMode="auto">
          <a:xfrm>
            <a:off x="6921892" y="6411913"/>
            <a:ext cx="141922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cademy Engraved LET" charset="0"/>
                <a:ea typeface="ＭＳ Ｐゴシック" charset="0"/>
              </a:rPr>
              <a:t>500 BC</a:t>
            </a:r>
          </a:p>
        </p:txBody>
      </p:sp>
      <p:sp>
        <p:nvSpPr>
          <p:cNvPr id="96291" name="AutoShape 35"/>
          <p:cNvSpPr>
            <a:spLocks noChangeArrowheads="1"/>
          </p:cNvSpPr>
          <p:nvPr/>
        </p:nvSpPr>
        <p:spPr bwMode="auto">
          <a:xfrm rot="10800000">
            <a:off x="1111250" y="6275388"/>
            <a:ext cx="177800"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92" name="AutoShape 36"/>
          <p:cNvSpPr>
            <a:spLocks noChangeArrowheads="1"/>
          </p:cNvSpPr>
          <p:nvPr/>
        </p:nvSpPr>
        <p:spPr bwMode="auto">
          <a:xfrm rot="10800000">
            <a:off x="3105150" y="6267450"/>
            <a:ext cx="179388"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93" name="AutoShape 37"/>
          <p:cNvSpPr>
            <a:spLocks noChangeArrowheads="1"/>
          </p:cNvSpPr>
          <p:nvPr/>
        </p:nvSpPr>
        <p:spPr bwMode="auto">
          <a:xfrm rot="10800000">
            <a:off x="5078413" y="6269038"/>
            <a:ext cx="179387"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94" name="AutoShape 38"/>
          <p:cNvSpPr>
            <a:spLocks noChangeArrowheads="1"/>
          </p:cNvSpPr>
          <p:nvPr/>
        </p:nvSpPr>
        <p:spPr bwMode="auto">
          <a:xfrm rot="10800000">
            <a:off x="7219950" y="6267450"/>
            <a:ext cx="179388"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10" name="Group 39"/>
          <p:cNvGrpSpPr>
            <a:grpSpLocks/>
          </p:cNvGrpSpPr>
          <p:nvPr/>
        </p:nvGrpSpPr>
        <p:grpSpPr bwMode="auto">
          <a:xfrm>
            <a:off x="2117725" y="2590800"/>
            <a:ext cx="6013450" cy="1004888"/>
            <a:chOff x="1501" y="1632"/>
            <a:chExt cx="4262" cy="633"/>
          </a:xfrm>
        </p:grpSpPr>
        <p:sp>
          <p:nvSpPr>
            <p:cNvPr id="167988" name="Rectangle 40"/>
            <p:cNvSpPr>
              <a:spLocks noChangeArrowheads="1"/>
            </p:cNvSpPr>
            <p:nvPr/>
          </p:nvSpPr>
          <p:spPr bwMode="auto">
            <a:xfrm>
              <a:off x="1501" y="2077"/>
              <a:ext cx="1215" cy="135"/>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89" name="Rectangle 41"/>
            <p:cNvSpPr>
              <a:spLocks noChangeArrowheads="1"/>
            </p:cNvSpPr>
            <p:nvPr/>
          </p:nvSpPr>
          <p:spPr bwMode="auto">
            <a:xfrm>
              <a:off x="2013" y="1881"/>
              <a:ext cx="2185" cy="135"/>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0" name="Rectangle 42"/>
            <p:cNvSpPr>
              <a:spLocks noChangeArrowheads="1"/>
            </p:cNvSpPr>
            <p:nvPr/>
          </p:nvSpPr>
          <p:spPr bwMode="auto">
            <a:xfrm>
              <a:off x="2453" y="1679"/>
              <a:ext cx="812" cy="136"/>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1" name="Text Box 43"/>
            <p:cNvSpPr txBox="1">
              <a:spLocks noChangeArrowheads="1"/>
            </p:cNvSpPr>
            <p:nvPr/>
          </p:nvSpPr>
          <p:spPr bwMode="auto">
            <a:xfrm>
              <a:off x="3252" y="1632"/>
              <a:ext cx="1652"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Ezekiel 592-572 (20)</a:t>
              </a:r>
            </a:p>
          </p:txBody>
        </p:sp>
        <p:sp>
          <p:nvSpPr>
            <p:cNvPr id="167992" name="Text Box 44"/>
            <p:cNvSpPr txBox="1">
              <a:spLocks noChangeArrowheads="1"/>
            </p:cNvSpPr>
            <p:nvPr/>
          </p:nvSpPr>
          <p:spPr bwMode="auto">
            <a:xfrm>
              <a:off x="4173" y="1837"/>
              <a:ext cx="159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Daniel 605-537 (68)</a:t>
              </a:r>
            </a:p>
          </p:txBody>
        </p:sp>
        <p:sp>
          <p:nvSpPr>
            <p:cNvPr id="167993" name="Text Box 45"/>
            <p:cNvSpPr txBox="1">
              <a:spLocks noChangeArrowheads="1"/>
            </p:cNvSpPr>
            <p:nvPr/>
          </p:nvSpPr>
          <p:spPr bwMode="auto">
            <a:xfrm>
              <a:off x="2681" y="2034"/>
              <a:ext cx="181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Jeremiah 626-586 (40)</a:t>
              </a:r>
            </a:p>
          </p:txBody>
        </p:sp>
      </p:grpSp>
      <p:grpSp>
        <p:nvGrpSpPr>
          <p:cNvPr id="11" name="Group 46"/>
          <p:cNvGrpSpPr>
            <a:grpSpLocks/>
          </p:cNvGrpSpPr>
          <p:nvPr/>
        </p:nvGrpSpPr>
        <p:grpSpPr bwMode="auto">
          <a:xfrm>
            <a:off x="1835150" y="4084638"/>
            <a:ext cx="6740525" cy="2012950"/>
            <a:chOff x="1300" y="2573"/>
            <a:chExt cx="4777" cy="1268"/>
          </a:xfrm>
        </p:grpSpPr>
        <p:sp>
          <p:nvSpPr>
            <p:cNvPr id="167976" name="Rectangle 47"/>
            <p:cNvSpPr>
              <a:spLocks noChangeArrowheads="1"/>
            </p:cNvSpPr>
            <p:nvPr/>
          </p:nvSpPr>
          <p:spPr bwMode="auto">
            <a:xfrm>
              <a:off x="1300" y="3658"/>
              <a:ext cx="803"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7" name="Rectangle 48"/>
            <p:cNvSpPr>
              <a:spLocks noChangeArrowheads="1"/>
            </p:cNvSpPr>
            <p:nvPr/>
          </p:nvSpPr>
          <p:spPr bwMode="auto">
            <a:xfrm>
              <a:off x="2108" y="3425"/>
              <a:ext cx="1434"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8" name="Rectangle 49"/>
            <p:cNvSpPr>
              <a:spLocks noChangeArrowheads="1"/>
            </p:cNvSpPr>
            <p:nvPr/>
          </p:nvSpPr>
          <p:spPr bwMode="auto">
            <a:xfrm>
              <a:off x="3583" y="3018"/>
              <a:ext cx="54" cy="134"/>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9" name="Rectangle 50"/>
            <p:cNvSpPr>
              <a:spLocks noChangeArrowheads="1"/>
            </p:cNvSpPr>
            <p:nvPr/>
          </p:nvSpPr>
          <p:spPr bwMode="auto">
            <a:xfrm>
              <a:off x="3645" y="2817"/>
              <a:ext cx="501" cy="154"/>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80" name="Rectangle 51"/>
            <p:cNvSpPr>
              <a:spLocks noChangeArrowheads="1"/>
            </p:cNvSpPr>
            <p:nvPr/>
          </p:nvSpPr>
          <p:spPr bwMode="auto">
            <a:xfrm>
              <a:off x="3818" y="2633"/>
              <a:ext cx="327"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81" name="Text Box 52"/>
            <p:cNvSpPr txBox="1">
              <a:spLocks noChangeArrowheads="1"/>
            </p:cNvSpPr>
            <p:nvPr/>
          </p:nvSpPr>
          <p:spPr bwMode="auto">
            <a:xfrm>
              <a:off x="4127" y="2573"/>
              <a:ext cx="195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Belshazzar 550-539 (11)</a:t>
              </a:r>
            </a:p>
          </p:txBody>
        </p:sp>
        <p:sp>
          <p:nvSpPr>
            <p:cNvPr id="167982" name="Text Box 53"/>
            <p:cNvSpPr txBox="1">
              <a:spLocks noChangeArrowheads="1"/>
            </p:cNvSpPr>
            <p:nvPr/>
          </p:nvSpPr>
          <p:spPr bwMode="auto">
            <a:xfrm>
              <a:off x="4121" y="2778"/>
              <a:ext cx="194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Nabonidus 555-539 (16)</a:t>
              </a:r>
            </a:p>
          </p:txBody>
        </p:sp>
        <p:sp>
          <p:nvSpPr>
            <p:cNvPr id="167983" name="Text Box 54"/>
            <p:cNvSpPr txBox="1">
              <a:spLocks noChangeArrowheads="1"/>
            </p:cNvSpPr>
            <p:nvPr/>
          </p:nvSpPr>
          <p:spPr bwMode="auto">
            <a:xfrm>
              <a:off x="3606" y="2972"/>
              <a:ext cx="1851"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Neriglissar 559-555 (4)</a:t>
              </a:r>
            </a:p>
          </p:txBody>
        </p:sp>
        <p:sp>
          <p:nvSpPr>
            <p:cNvPr id="167984" name="Text Box 55"/>
            <p:cNvSpPr txBox="1">
              <a:spLocks noChangeArrowheads="1"/>
            </p:cNvSpPr>
            <p:nvPr/>
          </p:nvSpPr>
          <p:spPr bwMode="auto">
            <a:xfrm>
              <a:off x="3540" y="3180"/>
              <a:ext cx="2121"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Evil-Merodach 561-560 (1)</a:t>
              </a:r>
            </a:p>
          </p:txBody>
        </p:sp>
        <p:sp>
          <p:nvSpPr>
            <p:cNvPr id="167985" name="Text Box 56"/>
            <p:cNvSpPr txBox="1">
              <a:spLocks noChangeArrowheads="1"/>
            </p:cNvSpPr>
            <p:nvPr/>
          </p:nvSpPr>
          <p:spPr bwMode="auto">
            <a:xfrm>
              <a:off x="3507" y="3382"/>
              <a:ext cx="2391"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Nebuchadnezzar 605-561 (44)</a:t>
              </a:r>
            </a:p>
          </p:txBody>
        </p:sp>
        <p:sp>
          <p:nvSpPr>
            <p:cNvPr id="167986" name="Text Box 57"/>
            <p:cNvSpPr txBox="1">
              <a:spLocks noChangeArrowheads="1"/>
            </p:cNvSpPr>
            <p:nvPr/>
          </p:nvSpPr>
          <p:spPr bwMode="auto">
            <a:xfrm>
              <a:off x="2076" y="3610"/>
              <a:ext cx="217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Nabopolassar 630-605 (25)</a:t>
              </a:r>
            </a:p>
          </p:txBody>
        </p:sp>
        <p:sp>
          <p:nvSpPr>
            <p:cNvPr id="167987" name="Rectangle 58"/>
            <p:cNvSpPr>
              <a:spLocks noChangeArrowheads="1"/>
            </p:cNvSpPr>
            <p:nvPr/>
          </p:nvSpPr>
          <p:spPr bwMode="auto">
            <a:xfrm>
              <a:off x="3547" y="3229"/>
              <a:ext cx="27" cy="126"/>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2" name="Group 59"/>
          <p:cNvGrpSpPr>
            <a:grpSpLocks/>
          </p:cNvGrpSpPr>
          <p:nvPr/>
        </p:nvGrpSpPr>
        <p:grpSpPr bwMode="auto">
          <a:xfrm>
            <a:off x="180975" y="4283075"/>
            <a:ext cx="2609850" cy="1001713"/>
            <a:chOff x="0" y="1143"/>
            <a:chExt cx="1755" cy="631"/>
          </a:xfrm>
        </p:grpSpPr>
        <p:sp>
          <p:nvSpPr>
            <p:cNvPr id="167970" name="Rectangle 60"/>
            <p:cNvSpPr>
              <a:spLocks noChangeArrowheads="1"/>
            </p:cNvSpPr>
            <p:nvPr/>
          </p:nvSpPr>
          <p:spPr bwMode="auto">
            <a:xfrm>
              <a:off x="0" y="1143"/>
              <a:ext cx="1719" cy="631"/>
            </a:xfrm>
            <a:prstGeom prst="rect">
              <a:avLst/>
            </a:prstGeom>
            <a:solidFill>
              <a:srgbClr val="BBE0E3">
                <a:alpha val="50195"/>
              </a:srgbClr>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167971" name="Group 61"/>
            <p:cNvGrpSpPr>
              <a:grpSpLocks/>
            </p:cNvGrpSpPr>
            <p:nvPr/>
          </p:nvGrpSpPr>
          <p:grpSpPr bwMode="auto">
            <a:xfrm>
              <a:off x="161" y="1243"/>
              <a:ext cx="1594" cy="423"/>
              <a:chOff x="161" y="1243"/>
              <a:chExt cx="1594" cy="423"/>
            </a:xfrm>
          </p:grpSpPr>
          <p:sp>
            <p:nvSpPr>
              <p:cNvPr id="167972" name="Rectangle 62"/>
              <p:cNvSpPr>
                <a:spLocks noChangeArrowheads="1"/>
              </p:cNvSpPr>
              <p:nvPr/>
            </p:nvSpPr>
            <p:spPr bwMode="auto">
              <a:xfrm>
                <a:off x="161" y="1276"/>
                <a:ext cx="209"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3" name="Rectangle 63"/>
              <p:cNvSpPr>
                <a:spLocks noChangeArrowheads="1"/>
              </p:cNvSpPr>
              <p:nvPr/>
            </p:nvSpPr>
            <p:spPr bwMode="auto">
              <a:xfrm>
                <a:off x="161" y="1478"/>
                <a:ext cx="218" cy="126"/>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4" name="Text Box 64"/>
              <p:cNvSpPr txBox="1">
                <a:spLocks noChangeArrowheads="1"/>
              </p:cNvSpPr>
              <p:nvPr/>
            </p:nvSpPr>
            <p:spPr bwMode="auto">
              <a:xfrm>
                <a:off x="359" y="1243"/>
                <a:ext cx="13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Babylonian kings</a:t>
                </a:r>
              </a:p>
            </p:txBody>
          </p:sp>
          <p:sp>
            <p:nvSpPr>
              <p:cNvPr id="167975" name="Text Box 65"/>
              <p:cNvSpPr txBox="1">
                <a:spLocks noChangeArrowheads="1"/>
              </p:cNvSpPr>
              <p:nvPr/>
            </p:nvSpPr>
            <p:spPr bwMode="auto">
              <a:xfrm>
                <a:off x="367" y="1435"/>
                <a:ext cx="79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Prophets</a:t>
                </a:r>
              </a:p>
            </p:txBody>
          </p:sp>
        </p:grpSp>
      </p:grpSp>
      <p:sp>
        <p:nvSpPr>
          <p:cNvPr id="96323" name="Rectangle 67"/>
          <p:cNvSpPr>
            <a:spLocks noChangeArrowheads="1"/>
          </p:cNvSpPr>
          <p:nvPr/>
        </p:nvSpPr>
        <p:spPr bwMode="auto">
          <a:xfrm>
            <a:off x="5811838" y="1582738"/>
            <a:ext cx="3332162" cy="4673600"/>
          </a:xfrm>
          <a:prstGeom prst="rect">
            <a:avLst/>
          </a:prstGeom>
          <a:solidFill>
            <a:srgbClr val="808080">
              <a:alpha val="30196"/>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324" name="Line 68"/>
          <p:cNvSpPr>
            <a:spLocks noChangeShapeType="1"/>
          </p:cNvSpPr>
          <p:nvPr/>
        </p:nvSpPr>
        <p:spPr bwMode="auto">
          <a:xfrm flipV="1">
            <a:off x="0" y="1571625"/>
            <a:ext cx="9144000" cy="14288"/>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grpSp>
        <p:nvGrpSpPr>
          <p:cNvPr id="167963" name="Group 77"/>
          <p:cNvGrpSpPr>
            <a:grpSpLocks/>
          </p:cNvGrpSpPr>
          <p:nvPr/>
        </p:nvGrpSpPr>
        <p:grpSpPr bwMode="auto">
          <a:xfrm>
            <a:off x="2081213" y="1852613"/>
            <a:ext cx="4475162" cy="554037"/>
            <a:chOff x="1311" y="1167"/>
            <a:chExt cx="2819" cy="349"/>
          </a:xfrm>
        </p:grpSpPr>
        <p:sp>
          <p:nvSpPr>
            <p:cNvPr id="167965" name="Text Box 71"/>
            <p:cNvSpPr txBox="1">
              <a:spLocks noChangeArrowheads="1"/>
            </p:cNvSpPr>
            <p:nvPr/>
          </p:nvSpPr>
          <p:spPr bwMode="auto">
            <a:xfrm>
              <a:off x="2073" y="1167"/>
              <a:ext cx="1199"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rial Black" charset="0"/>
                  <a:ea typeface="ＭＳ Ｐゴシック" charset="0"/>
                </a:rPr>
                <a:t>70 Years</a:t>
              </a:r>
            </a:p>
          </p:txBody>
        </p:sp>
        <p:sp>
          <p:nvSpPr>
            <p:cNvPr id="167966" name="Line 72"/>
            <p:cNvSpPr>
              <a:spLocks noChangeShapeType="1"/>
            </p:cNvSpPr>
            <p:nvPr/>
          </p:nvSpPr>
          <p:spPr bwMode="auto">
            <a:xfrm flipH="1">
              <a:off x="1737" y="1344"/>
              <a:ext cx="375" cy="7"/>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167967" name="Line 73"/>
            <p:cNvSpPr>
              <a:spLocks noChangeShapeType="1"/>
            </p:cNvSpPr>
            <p:nvPr/>
          </p:nvSpPr>
          <p:spPr bwMode="auto">
            <a:xfrm flipV="1">
              <a:off x="3264" y="1342"/>
              <a:ext cx="399" cy="2"/>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167968" name="Text Box 74"/>
            <p:cNvSpPr txBox="1">
              <a:spLocks noChangeArrowheads="1"/>
            </p:cNvSpPr>
            <p:nvPr/>
          </p:nvSpPr>
          <p:spPr bwMode="auto">
            <a:xfrm>
              <a:off x="1311" y="1189"/>
              <a:ext cx="490"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rial" charset="0"/>
                  <a:ea typeface="ＭＳ Ｐゴシック" charset="0"/>
                </a:rPr>
                <a:t>605</a:t>
              </a:r>
            </a:p>
          </p:txBody>
        </p:sp>
        <p:sp>
          <p:nvSpPr>
            <p:cNvPr id="167969" name="Text Box 75"/>
            <p:cNvSpPr txBox="1">
              <a:spLocks noChangeArrowheads="1"/>
            </p:cNvSpPr>
            <p:nvPr/>
          </p:nvSpPr>
          <p:spPr bwMode="auto">
            <a:xfrm>
              <a:off x="3640" y="1175"/>
              <a:ext cx="490"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rial" charset="0"/>
                  <a:ea typeface="ＭＳ Ｐゴシック" charset="0"/>
                </a:rPr>
                <a:t>536</a:t>
              </a:r>
            </a:p>
          </p:txBody>
        </p:sp>
      </p:grpSp>
      <p:sp>
        <p:nvSpPr>
          <p:cNvPr id="167964" name="Rectangle 76"/>
          <p:cNvSpPr>
            <a:spLocks noGrp="1" noChangeArrowheads="1"/>
          </p:cNvSpPr>
          <p:nvPr>
            <p:ph type="title" idx="4294967295"/>
          </p:nvPr>
        </p:nvSpPr>
        <p:spPr>
          <a:xfrm>
            <a:off x="457200" y="457200"/>
            <a:ext cx="8229600" cy="1143000"/>
          </a:xfrm>
        </p:spPr>
        <p:txBody>
          <a:bodyPr/>
          <a:lstStyle/>
          <a:p>
            <a:pPr eaLnBrk="1" hangingPunct="1"/>
            <a:r>
              <a:rPr lang="en-US" b="1" dirty="0">
                <a:latin typeface="Arial" charset="0"/>
              </a:rPr>
              <a:t>Timeline of the Exile</a:t>
            </a:r>
          </a:p>
        </p:txBody>
      </p:sp>
      <p:grpSp>
        <p:nvGrpSpPr>
          <p:cNvPr id="3" name="Group 2">
            <a:extLst>
              <a:ext uri="{FF2B5EF4-FFF2-40B4-BE49-F238E27FC236}">
                <a16:creationId xmlns:a16="http://schemas.microsoft.com/office/drawing/2014/main" id="{6A9C647B-1C7C-4347-8F98-01ED84E0B769}"/>
              </a:ext>
            </a:extLst>
          </p:cNvPr>
          <p:cNvGrpSpPr/>
          <p:nvPr/>
        </p:nvGrpSpPr>
        <p:grpSpPr>
          <a:xfrm>
            <a:off x="0" y="3062288"/>
            <a:ext cx="9144000" cy="3814567"/>
            <a:chOff x="0" y="3062288"/>
            <a:chExt cx="9144000" cy="3814567"/>
          </a:xfrm>
        </p:grpSpPr>
        <p:sp>
          <p:nvSpPr>
            <p:cNvPr id="75" name="Rectangle 2">
              <a:extLst>
                <a:ext uri="{FF2B5EF4-FFF2-40B4-BE49-F238E27FC236}">
                  <a16:creationId xmlns:a16="http://schemas.microsoft.com/office/drawing/2014/main" id="{D2521A5E-8FE7-F741-8B8D-3DBF66D48E7E}"/>
                </a:ext>
              </a:extLst>
            </p:cNvPr>
            <p:cNvSpPr txBox="1">
              <a:spLocks noChangeArrowheads="1"/>
            </p:cNvSpPr>
            <p:nvPr/>
          </p:nvSpPr>
          <p:spPr bwMode="auto">
            <a:xfrm>
              <a:off x="0" y="4041777"/>
              <a:ext cx="9144000" cy="2835078"/>
            </a:xfrm>
            <a:prstGeom prst="rect">
              <a:avLst/>
            </a:prstGeom>
            <a:solidFill>
              <a:schemeClr val="tx1"/>
            </a:solid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Ezekiel notes Daniel as his contemporary on par with Job in the 580s BC (four centuries before 164 BC), so Daniel was well-known—not a myth!</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Ezek. 14:14 Even if Noah, Daniel, and Job were there, their righteousness would save no one but themselves, says the Sovereign LORD.</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Ezek. 14:20 As surely as I live, says the Sovereign LORD, even if Noah, Daniel, and Job were there, they wouldn’t be able to save their own sons or daughters. They alone would be saved by their righteousness.</a:t>
              </a:r>
            </a:p>
          </p:txBody>
        </p:sp>
        <p:sp>
          <p:nvSpPr>
            <p:cNvPr id="2" name="Up Arrow 1">
              <a:extLst>
                <a:ext uri="{FF2B5EF4-FFF2-40B4-BE49-F238E27FC236}">
                  <a16:creationId xmlns:a16="http://schemas.microsoft.com/office/drawing/2014/main" id="{F44BD0CF-209D-6646-84E2-CDB136AC9072}"/>
                </a:ext>
              </a:extLst>
            </p:cNvPr>
            <p:cNvSpPr/>
            <p:nvPr/>
          </p:nvSpPr>
          <p:spPr bwMode="auto">
            <a:xfrm>
              <a:off x="3533775" y="3062288"/>
              <a:ext cx="1219402" cy="979489"/>
            </a:xfrm>
            <a:prstGeom prst="upArrow">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12" charset="0"/>
                <a:ea typeface="ＭＳ Ｐゴシック" pitchFamily="-112" charset="-128"/>
                <a:cs typeface="ＭＳ Ｐゴシック" pitchFamily="-112" charset="-128"/>
              </a:endParaRPr>
            </a:p>
          </p:txBody>
        </p:sp>
      </p:grpSp>
    </p:spTree>
    <p:extLst>
      <p:ext uri="{BB962C8B-B14F-4D97-AF65-F5344CB8AC3E}">
        <p14:creationId xmlns:p14="http://schemas.microsoft.com/office/powerpoint/2010/main" val="36414439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Oval 12"/>
          <p:cNvSpPr/>
          <p:nvPr/>
        </p:nvSpPr>
        <p:spPr bwMode="auto">
          <a:xfrm>
            <a:off x="2514600" y="4419600"/>
            <a:ext cx="1143000" cy="652463"/>
          </a:xfrm>
          <a:prstGeom prst="ellipse">
            <a:avLst/>
          </a:prstGeom>
          <a:solidFill>
            <a:schemeClr val="bg2">
              <a:lumMod val="5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pitchFamily="21" charset="0"/>
              <a:ea typeface="ＭＳ Ｐゴシック" charset="0"/>
              <a:cs typeface="+mn-cs"/>
            </a:endParaRPr>
          </a:p>
        </p:txBody>
      </p:sp>
      <p:sp>
        <p:nvSpPr>
          <p:cNvPr id="12" name="Oval 11"/>
          <p:cNvSpPr/>
          <p:nvPr/>
        </p:nvSpPr>
        <p:spPr bwMode="auto">
          <a:xfrm>
            <a:off x="2133600" y="3352800"/>
            <a:ext cx="1143000" cy="652463"/>
          </a:xfrm>
          <a:prstGeom prst="ellipse">
            <a:avLst/>
          </a:prstGeom>
          <a:solidFill>
            <a:schemeClr val="bg2">
              <a:lumMod val="5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pitchFamily="21" charset="0"/>
              <a:ea typeface="ＭＳ Ｐゴシック" charset="0"/>
              <a:cs typeface="+mn-cs"/>
            </a:endParaRPr>
          </a:p>
        </p:txBody>
      </p:sp>
      <p:sp>
        <p:nvSpPr>
          <p:cNvPr id="11" name="Oval 10"/>
          <p:cNvSpPr>
            <a:spLocks noChangeArrowheads="1"/>
          </p:cNvSpPr>
          <p:nvPr/>
        </p:nvSpPr>
        <p:spPr bwMode="auto">
          <a:xfrm>
            <a:off x="152400" y="2911624"/>
            <a:ext cx="2362200" cy="652463"/>
          </a:xfrm>
          <a:prstGeom prst="ellipse">
            <a:avLst/>
          </a:prstGeom>
          <a:solidFill>
            <a:srgbClr val="8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mn-cs"/>
            </a:endParaRPr>
          </a:p>
        </p:txBody>
      </p:sp>
      <p:sp>
        <p:nvSpPr>
          <p:cNvPr id="9" name="Oval 8"/>
          <p:cNvSpPr>
            <a:spLocks noChangeArrowheads="1"/>
          </p:cNvSpPr>
          <p:nvPr/>
        </p:nvSpPr>
        <p:spPr bwMode="auto">
          <a:xfrm>
            <a:off x="152400" y="1844824"/>
            <a:ext cx="2362200" cy="652463"/>
          </a:xfrm>
          <a:prstGeom prst="ellipse">
            <a:avLst/>
          </a:prstGeom>
          <a:solidFill>
            <a:srgbClr val="8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mn-cs"/>
            </a:endParaRPr>
          </a:p>
        </p:txBody>
      </p:sp>
      <p:sp>
        <p:nvSpPr>
          <p:cNvPr id="1008642" name="Rectangle 2"/>
          <p:cNvSpPr>
            <a:spLocks noGrp="1" noChangeArrowheads="1"/>
          </p:cNvSpPr>
          <p:nvPr>
            <p:ph type="title"/>
          </p:nvPr>
        </p:nvSpPr>
        <p:spPr>
          <a:xfrm>
            <a:off x="381000" y="76200"/>
            <a:ext cx="8229600" cy="685800"/>
          </a:xfrm>
          <a:gradFill flip="none" rotWithShape="1">
            <a:gsLst>
              <a:gs pos="0">
                <a:srgbClr val="660066"/>
              </a:gs>
              <a:gs pos="100000">
                <a:srgbClr val="000000"/>
              </a:gs>
            </a:gsLst>
            <a:path path="rect">
              <a:fillToRect l="50000" t="50000" r="50000" b="50000"/>
            </a:path>
            <a:tileRect/>
          </a:gradFill>
        </p:spPr>
        <p:txBody>
          <a:bodyPr/>
          <a:lstStyle/>
          <a:p>
            <a:pPr eaLnBrk="1" hangingPunct="1">
              <a:defRPr/>
            </a:pPr>
            <a:r>
              <a:rPr lang="en-US" dirty="0">
                <a:solidFill>
                  <a:srgbClr val="FFFFFF"/>
                </a:solidFill>
                <a:latin typeface="Arial" charset="0"/>
                <a:ea typeface="ＭＳ Ｐゴシック" charset="0"/>
                <a:cs typeface="ＭＳ Ｐゴシック" charset="0"/>
              </a:rPr>
              <a:t>Daniel 9:25-27</a:t>
            </a:r>
            <a:r>
              <a:rPr lang="en-US" sz="3200" dirty="0">
                <a:solidFill>
                  <a:srgbClr val="FFFFFF"/>
                </a:solidFill>
                <a:latin typeface="Arial" charset="0"/>
                <a:ea typeface="ＭＳ Ｐゴシック" charset="0"/>
                <a:cs typeface="ＭＳ Ｐゴシック" charset="0"/>
              </a:rPr>
              <a:t> (NLT)</a:t>
            </a:r>
            <a:endParaRPr lang="en-US" dirty="0">
              <a:solidFill>
                <a:srgbClr val="FFFFFF"/>
              </a:solidFill>
              <a:latin typeface="Arial" charset="0"/>
              <a:ea typeface="ＭＳ Ｐゴシック" charset="0"/>
              <a:cs typeface="ＭＳ Ｐゴシック" charset="0"/>
            </a:endParaRPr>
          </a:p>
        </p:txBody>
      </p:sp>
      <p:sp>
        <p:nvSpPr>
          <p:cNvPr id="244742" name="Text Box 5"/>
          <p:cNvSpPr txBox="1">
            <a:spLocks noChangeArrowheads="1"/>
          </p:cNvSpPr>
          <p:nvPr/>
        </p:nvSpPr>
        <p:spPr bwMode="auto">
          <a:xfrm>
            <a:off x="9189640" y="7620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86b-d</a:t>
            </a:r>
          </a:p>
        </p:txBody>
      </p:sp>
      <p:sp>
        <p:nvSpPr>
          <p:cNvPr id="244743" name="TextBox 6"/>
          <p:cNvSpPr txBox="1">
            <a:spLocks noChangeArrowheads="1"/>
          </p:cNvSpPr>
          <p:nvPr/>
        </p:nvSpPr>
        <p:spPr bwMode="auto">
          <a:xfrm>
            <a:off x="381000" y="838200"/>
            <a:ext cx="8686800" cy="6078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30000" noProof="0" dirty="0">
                <a:ln>
                  <a:noFill/>
                </a:ln>
                <a:solidFill>
                  <a:srgbClr val="FFFFFF"/>
                </a:solidFill>
                <a:effectLst/>
                <a:uLnTx/>
                <a:uFillTx/>
                <a:latin typeface="Comic Sans MS" charset="0"/>
                <a:ea typeface="ＭＳ Ｐゴシック" charset="0"/>
              </a:rPr>
              <a:t>25 </a:t>
            </a:r>
            <a:r>
              <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rPr>
              <a:t>Now listen and understand! Seven sets of seven plus sixty-two sets of seven will pass from the time the command is given to </a:t>
            </a:r>
            <a:r>
              <a:rPr kumimoji="0" lang="en-US" sz="2400" b="0" i="0" u="none" strike="noStrike" kern="1200" cap="none" spc="0" normalizeH="0" baseline="0" noProof="0" dirty="0">
                <a:ln>
                  <a:noFill/>
                </a:ln>
                <a:solidFill>
                  <a:srgbClr val="FFFF00"/>
                </a:solidFill>
                <a:effectLst/>
                <a:uLnTx/>
                <a:uFillTx/>
                <a:latin typeface="Comic Sans MS" charset="0"/>
                <a:ea typeface="ＭＳ Ｐゴシック" charset="0"/>
              </a:rPr>
              <a:t>rebuild Jerusalem </a:t>
            </a:r>
            <a:r>
              <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rPr>
              <a:t>until a ruler—the </a:t>
            </a:r>
            <a:r>
              <a:rPr kumimoji="0" lang="en-US" sz="2400" b="0" i="0" u="none" strike="noStrike" kern="1200" cap="none" spc="0" normalizeH="0" baseline="0" noProof="0" dirty="0">
                <a:ln>
                  <a:noFill/>
                </a:ln>
                <a:solidFill>
                  <a:srgbClr val="FFFF00"/>
                </a:solidFill>
                <a:effectLst/>
                <a:uLnTx/>
                <a:uFillTx/>
                <a:latin typeface="Comic Sans MS" charset="0"/>
                <a:ea typeface="ＭＳ Ｐゴシック" charset="0"/>
              </a:rPr>
              <a:t>Anointed One—comes</a:t>
            </a:r>
            <a:r>
              <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rPr>
              <a:t>. Jerusalem will be rebuilt with streets and strong defenses, despite the perilous times.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30000" noProof="0" dirty="0">
                <a:ln>
                  <a:noFill/>
                </a:ln>
                <a:solidFill>
                  <a:srgbClr val="FFFFFF"/>
                </a:solidFill>
                <a:effectLst/>
                <a:uLnTx/>
                <a:uFillTx/>
                <a:latin typeface="Comic Sans MS" charset="0"/>
                <a:ea typeface="ＭＳ Ｐゴシック" charset="0"/>
              </a:rPr>
              <a:t>26 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"After this period of sixty-two sets of seven, the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Anointed One will be killed</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 appearing to have accomplished nothing, and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a ruler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will arise whose armies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will destroy the city and the Temple</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 The end will come with a flood, and war and its miseries are decreed from that time to the very end. </a:t>
            </a:r>
            <a:r>
              <a:rPr kumimoji="0" lang="en-US" altLang="ja-JP" sz="2400" b="0" i="0" u="none" strike="noStrike" kern="1200" cap="none" spc="0" normalizeH="0" baseline="30000" noProof="0" dirty="0">
                <a:ln>
                  <a:noFill/>
                </a:ln>
                <a:solidFill>
                  <a:srgbClr val="FFFFFF"/>
                </a:solidFill>
                <a:effectLst/>
                <a:uLnTx/>
                <a:uFillTx/>
                <a:latin typeface="Comic Sans MS" charset="0"/>
                <a:ea typeface="ＭＳ Ｐゴシック" charset="0"/>
              </a:rPr>
              <a:t>27 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The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ruler will make a treaty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with the people for a period of one set of seven, but after half this time, he will put an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end to the sacrifices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and offerings. And as a climax to all his terrible deeds, he will set up a sacrilegious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object that causes desecration</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 until the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fate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decreed for this defiler is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finally poured out on him</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a:t>
            </a:r>
            <a:endPar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Tree>
    <p:extLst>
      <p:ext uri="{BB962C8B-B14F-4D97-AF65-F5344CB8AC3E}">
        <p14:creationId xmlns:p14="http://schemas.microsoft.com/office/powerpoint/2010/main" val="25951800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accel="50000" decel="5000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additive="base">
                                        <p:cTn id="18" dur="500" fill="hold"/>
                                        <p:tgtEl>
                                          <p:spTgt spid="12"/>
                                        </p:tgtEl>
                                        <p:attrNameLst>
                                          <p:attrName>ppt_x</p:attrName>
                                        </p:attrNameLst>
                                      </p:cBhvr>
                                      <p:tavLst>
                                        <p:tav tm="0">
                                          <p:val>
                                            <p:strVal val="#ppt_x"/>
                                          </p:val>
                                        </p:tav>
                                        <p:tav tm="100000">
                                          <p:val>
                                            <p:strVal val="#ppt_x"/>
                                          </p:val>
                                        </p:tav>
                                      </p:tavLst>
                                    </p:anim>
                                    <p:anim calcmode="lin" valueType="num">
                                      <p:cBhvr additive="base">
                                        <p:cTn id="19" dur="500" fill="hold"/>
                                        <p:tgtEl>
                                          <p:spTgt spid="12"/>
                                        </p:tgtEl>
                                        <p:attrNameLst>
                                          <p:attrName>ppt_y</p:attrName>
                                        </p:attrNameLst>
                                      </p:cBhvr>
                                      <p:tavLst>
                                        <p:tav tm="0">
                                          <p:val>
                                            <p:strVal val="1+#ppt_h/2"/>
                                          </p:val>
                                        </p:tav>
                                        <p:tav tm="100000">
                                          <p:val>
                                            <p:strVal val="#ppt_y"/>
                                          </p:val>
                                        </p:tav>
                                      </p:tavLst>
                                    </p:anim>
                                  </p:childTnLst>
                                </p:cTn>
                              </p:par>
                            </p:childTnLst>
                          </p:cTn>
                        </p:par>
                        <p:par>
                          <p:cTn id="20" fill="hold" nodeType="afterGroup">
                            <p:stCondLst>
                              <p:cond delay="500"/>
                            </p:stCondLst>
                            <p:childTnLst>
                              <p:par>
                                <p:cTn id="21" presetID="2" presetClass="entr" presetSubtype="4" accel="50000" decel="5000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ppt_x"/>
                                          </p:val>
                                        </p:tav>
                                        <p:tav tm="100000">
                                          <p:val>
                                            <p:strVal val="#ppt_x"/>
                                          </p:val>
                                        </p:tav>
                                      </p:tavLst>
                                    </p:anim>
                                    <p:anim calcmode="lin" valueType="num">
                                      <p:cBhvr additive="base">
                                        <p:cTn id="2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1" grpId="0" animBg="1"/>
      <p:bldP spid="9" grpId="0" animBg="1"/>
    </p:bldLst>
  </p:timing>
</p:sld>
</file>

<file path=ppt/slides/slide10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 name="Rectangle 2"/>
          <p:cNvSpPr>
            <a:spLocks noChangeArrowheads="1"/>
          </p:cNvSpPr>
          <p:nvPr/>
        </p:nvSpPr>
        <p:spPr bwMode="auto">
          <a:xfrm>
            <a:off x="-36513" y="-26988"/>
            <a:ext cx="9180513" cy="6956426"/>
          </a:xfrm>
          <a:prstGeom prst="rect">
            <a:avLst/>
          </a:prstGeom>
          <a:gradFill rotWithShape="0">
            <a:gsLst>
              <a:gs pos="0">
                <a:srgbClr val="000082"/>
              </a:gs>
              <a:gs pos="30000">
                <a:srgbClr val="66008F"/>
              </a:gs>
              <a:gs pos="64999">
                <a:srgbClr val="BA0066"/>
              </a:gs>
              <a:gs pos="89999">
                <a:srgbClr val="FF0000"/>
              </a:gs>
              <a:gs pos="100000">
                <a:srgbClr val="FF8200"/>
              </a:gs>
            </a:gsLst>
            <a:lin ang="5400000" scaled="1"/>
          </a:gradFill>
          <a:ln w="9525">
            <a:solidFill>
              <a:srgbClr val="000000"/>
            </a:solidFill>
            <a:miter lim="800000"/>
            <a:headEnd/>
            <a:tailEnd/>
          </a:ln>
          <a:effectLst/>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405506" name="Rectangle 2"/>
          <p:cNvSpPr>
            <a:spLocks noGrp="1" noChangeArrowheads="1"/>
          </p:cNvSpPr>
          <p:nvPr>
            <p:ph type="title"/>
          </p:nvPr>
        </p:nvSpPr>
        <p:spPr>
          <a:xfrm>
            <a:off x="457200" y="44450"/>
            <a:ext cx="8229600" cy="703263"/>
          </a:xfrm>
        </p:spPr>
        <p:txBody>
          <a:bodyPr/>
          <a:lstStyle/>
          <a:p>
            <a:pPr eaLnBrk="1" hangingPunct="1">
              <a:defRPr/>
            </a:pPr>
            <a:r>
              <a:rPr lang="en-US" b="1" dirty="0">
                <a:latin typeface="Arial" charset="0"/>
                <a:ea typeface="ＭＳ Ｐゴシック" charset="0"/>
                <a:cs typeface="Arial" charset="0"/>
              </a:rPr>
              <a:t>1. Critical View</a:t>
            </a:r>
          </a:p>
        </p:txBody>
      </p:sp>
      <p:sp>
        <p:nvSpPr>
          <p:cNvPr id="732163" name="Text Box 4"/>
          <p:cNvSpPr txBox="1">
            <a:spLocks noChangeArrowheads="1"/>
          </p:cNvSpPr>
          <p:nvPr/>
        </p:nvSpPr>
        <p:spPr bwMode="auto">
          <a:xfrm>
            <a:off x="8305800" y="76200"/>
            <a:ext cx="838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555</a:t>
            </a:r>
          </a:p>
        </p:txBody>
      </p:sp>
      <p:sp>
        <p:nvSpPr>
          <p:cNvPr id="5" name="Rectangle 3"/>
          <p:cNvSpPr txBox="1">
            <a:spLocks noChangeArrowheads="1"/>
          </p:cNvSpPr>
          <p:nvPr/>
        </p:nvSpPr>
        <p:spPr bwMode="auto">
          <a:xfrm>
            <a:off x="609600" y="4365625"/>
            <a:ext cx="8534400" cy="2492375"/>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90000"/>
              </a:lnSpc>
              <a:spcBef>
                <a:spcPct val="20000"/>
              </a:spcBef>
              <a:spcAft>
                <a:spcPct val="0"/>
              </a:spcAft>
              <a:buClr>
                <a:srgbClr val="86D1EC"/>
              </a:buClr>
              <a:buSzPct val="90000"/>
              <a:buFont typeface="Wingdings" charset="0"/>
              <a:buNone/>
              <a:tabLst/>
              <a:defRPr/>
            </a:pPr>
            <a:r>
              <a:rPr kumimoji="0" lang="en-US" sz="3200" b="0" i="0" u="none" strike="noStrike" kern="1200" cap="none" spc="0" normalizeH="0" baseline="0" noProof="0" dirty="0">
                <a:ln>
                  <a:noFill/>
                </a:ln>
                <a:solidFill>
                  <a:srgbClr val="FFFFFF"/>
                </a:solidFill>
                <a:effectLst>
                  <a:glow rad="88900">
                    <a:srgbClr val="020101">
                      <a:alpha val="75000"/>
                    </a:srgbClr>
                  </a:glow>
                  <a:outerShdw blurRad="38100" dist="38100" dir="2700000" algn="tl">
                    <a:srgbClr val="000000"/>
                  </a:outerShdw>
                </a:effectLst>
                <a:uLnTx/>
                <a:uFillTx/>
                <a:latin typeface="Arial" charset="0"/>
                <a:ea typeface="ＭＳ Ｐゴシック" charset="0"/>
                <a:cs typeface="Arial" charset="0"/>
              </a:rPr>
              <a:t>Critique of Critical View:</a:t>
            </a:r>
          </a:p>
          <a:p>
            <a:pPr marL="742950" marR="0" lvl="1" indent="-285750" algn="l" defTabSz="914400" rtl="0" eaLnBrk="1" fontAlgn="base" latinLnBrk="0" hangingPunct="1">
              <a:lnSpc>
                <a:spcPct val="90000"/>
              </a:lnSpc>
              <a:spcBef>
                <a:spcPct val="20000"/>
              </a:spcBef>
              <a:spcAft>
                <a:spcPct val="0"/>
              </a:spcAft>
              <a:buClrTx/>
              <a:buSzTx/>
              <a:buFontTx/>
              <a:buChar char="–"/>
              <a:tabLst/>
              <a:defRPr/>
            </a:pPr>
            <a:r>
              <a:rPr kumimoji="0" lang="en-US" sz="2800" b="0" i="0" u="none" strike="noStrike" kern="1200" cap="none" spc="0" normalizeH="0" baseline="0" noProof="0" dirty="0">
                <a:ln>
                  <a:noFill/>
                </a:ln>
                <a:solidFill>
                  <a:srgbClr val="FFFFFF"/>
                </a:solidFill>
                <a:effectLst>
                  <a:glow rad="88900">
                    <a:srgbClr val="020101">
                      <a:alpha val="75000"/>
                    </a:srgbClr>
                  </a:glow>
                  <a:outerShdw blurRad="38100" dist="38100" dir="2700000" algn="tl">
                    <a:srgbClr val="000000"/>
                  </a:outerShdw>
                </a:effectLst>
                <a:uLnTx/>
                <a:uFillTx/>
                <a:latin typeface="Arial" charset="0"/>
                <a:ea typeface="ＭＳ Ｐゴシック" charset="0"/>
                <a:cs typeface="Arial" charset="0"/>
              </a:rPr>
              <a:t>Weeks add up to 422 or 441 years (not 490)</a:t>
            </a:r>
          </a:p>
          <a:p>
            <a:pPr marL="742950" marR="0" lvl="1" indent="-285750" algn="l" defTabSz="914400" rtl="0" eaLnBrk="1" fontAlgn="base" latinLnBrk="0" hangingPunct="1">
              <a:lnSpc>
                <a:spcPct val="90000"/>
              </a:lnSpc>
              <a:spcBef>
                <a:spcPct val="20000"/>
              </a:spcBef>
              <a:spcAft>
                <a:spcPct val="0"/>
              </a:spcAft>
              <a:buClrTx/>
              <a:buSzTx/>
              <a:buFontTx/>
              <a:buChar char="–"/>
              <a:tabLst/>
              <a:defRPr/>
            </a:pPr>
            <a:r>
              <a:rPr kumimoji="0" lang="en-US" sz="2800" b="0" i="0" u="none" strike="noStrike" kern="1200" cap="none" spc="0" normalizeH="0" baseline="0" noProof="0" dirty="0">
                <a:ln>
                  <a:noFill/>
                </a:ln>
                <a:solidFill>
                  <a:srgbClr val="FFFFFF"/>
                </a:solidFill>
                <a:effectLst>
                  <a:glow rad="88900">
                    <a:srgbClr val="020101">
                      <a:alpha val="75000"/>
                    </a:srgbClr>
                  </a:glow>
                  <a:outerShdw blurRad="38100" dist="38100" dir="2700000" algn="tl">
                    <a:srgbClr val="000000"/>
                  </a:outerShdw>
                </a:effectLst>
                <a:uLnTx/>
                <a:uFillTx/>
                <a:latin typeface="Arial" charset="0"/>
                <a:ea typeface="ＭＳ Ｐゴシック" charset="0"/>
                <a:cs typeface="Arial" charset="0"/>
              </a:rPr>
              <a:t>Antiochus was hardly a Messianic figure!</a:t>
            </a:r>
          </a:p>
          <a:p>
            <a:pPr marL="742950" marR="0" lvl="1" indent="-285750" algn="l" defTabSz="914400" rtl="0" eaLnBrk="1" fontAlgn="base" latinLnBrk="0" hangingPunct="1">
              <a:lnSpc>
                <a:spcPct val="90000"/>
              </a:lnSpc>
              <a:spcBef>
                <a:spcPct val="20000"/>
              </a:spcBef>
              <a:spcAft>
                <a:spcPct val="0"/>
              </a:spcAft>
              <a:buClrTx/>
              <a:buSzTx/>
              <a:buFontTx/>
              <a:buChar char="–"/>
              <a:tabLst/>
              <a:defRPr/>
            </a:pPr>
            <a:r>
              <a:rPr kumimoji="0" lang="en-US" sz="2800" b="0" i="0" u="none" strike="noStrike" kern="1200" cap="none" spc="0" normalizeH="0" baseline="0" noProof="0" dirty="0">
                <a:ln>
                  <a:noFill/>
                </a:ln>
                <a:solidFill>
                  <a:srgbClr val="FFFFFF"/>
                </a:solidFill>
                <a:effectLst>
                  <a:glow rad="88900">
                    <a:srgbClr val="020101">
                      <a:alpha val="75000"/>
                    </a:srgbClr>
                  </a:glow>
                  <a:outerShdw blurRad="38100" dist="38100" dir="2700000" algn="tl">
                    <a:srgbClr val="000000"/>
                  </a:outerShdw>
                </a:effectLst>
                <a:uLnTx/>
                <a:uFillTx/>
                <a:latin typeface="Arial" charset="0"/>
                <a:ea typeface="ＭＳ Ｐゴシック" charset="0"/>
                <a:cs typeface="Arial" charset="0"/>
              </a:rPr>
              <a:t>Antiochus IV made no covenant with Israel</a:t>
            </a:r>
          </a:p>
          <a:p>
            <a:pPr marL="742950" marR="0" lvl="1" indent="-285750" algn="l" defTabSz="914400" rtl="0" eaLnBrk="1" fontAlgn="base" latinLnBrk="0" hangingPunct="1">
              <a:lnSpc>
                <a:spcPct val="90000"/>
              </a:lnSpc>
              <a:spcBef>
                <a:spcPct val="20000"/>
              </a:spcBef>
              <a:spcAft>
                <a:spcPct val="0"/>
              </a:spcAft>
              <a:buClrTx/>
              <a:buSzTx/>
              <a:buFontTx/>
              <a:buChar char="–"/>
              <a:tabLst/>
              <a:defRPr/>
            </a:pPr>
            <a:r>
              <a:rPr kumimoji="0" lang="en-US" sz="2800" b="0" i="0" u="none" strike="noStrike" kern="1200" cap="none" spc="0" normalizeH="0" baseline="0" noProof="0" dirty="0">
                <a:ln>
                  <a:noFill/>
                </a:ln>
                <a:solidFill>
                  <a:srgbClr val="FFFFFF"/>
                </a:solidFill>
                <a:effectLst>
                  <a:glow rad="88900">
                    <a:srgbClr val="020101">
                      <a:alpha val="75000"/>
                    </a:srgbClr>
                  </a:glow>
                  <a:outerShdw blurRad="38100" dist="38100" dir="2700000" algn="tl">
                    <a:srgbClr val="000000"/>
                  </a:outerShdw>
                </a:effectLst>
                <a:uLnTx/>
                <a:uFillTx/>
                <a:latin typeface="Arial" charset="0"/>
                <a:ea typeface="ＭＳ Ｐゴシック" charset="0"/>
                <a:cs typeface="Arial" charset="0"/>
              </a:rPr>
              <a:t>Prophecy seen only as imaginative prediction</a:t>
            </a:r>
          </a:p>
        </p:txBody>
      </p:sp>
      <p:sp>
        <p:nvSpPr>
          <p:cNvPr id="17" name="Text Box 11"/>
          <p:cNvSpPr txBox="1">
            <a:spLocks noChangeArrowheads="1"/>
          </p:cNvSpPr>
          <p:nvPr/>
        </p:nvSpPr>
        <p:spPr bwMode="auto">
          <a:xfrm>
            <a:off x="827088" y="1052513"/>
            <a:ext cx="792162" cy="16922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Jer. 25:11-12</a:t>
            </a: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605/ 586 BC</a:t>
            </a:r>
          </a:p>
        </p:txBody>
      </p:sp>
      <p:sp>
        <p:nvSpPr>
          <p:cNvPr id="18" name="Rectangle 3" descr="Green marble"/>
          <p:cNvSpPr>
            <a:spLocks noChangeArrowheads="1"/>
          </p:cNvSpPr>
          <p:nvPr/>
        </p:nvSpPr>
        <p:spPr bwMode="auto">
          <a:xfrm>
            <a:off x="1192213" y="3860800"/>
            <a:ext cx="787400" cy="431800"/>
          </a:xfrm>
          <a:prstGeom prst="rect">
            <a:avLst/>
          </a:prstGeom>
          <a:solidFill>
            <a:srgbClr val="020101"/>
          </a:solidFill>
          <a:ln w="57150">
            <a:solidFill>
              <a:srgbClr val="FFFF00"/>
            </a:solidFill>
            <a:miter lim="800000"/>
            <a:headEnd/>
            <a:tailEnd/>
          </a:ln>
          <a:effectLst>
            <a:outerShdw blurRad="63500" dist="38099" dir="2700000" algn="ctr" rotWithShape="0">
              <a:srgbClr val="000000">
                <a:alpha val="74998"/>
              </a:srgbClr>
            </a:outerShdw>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0"/>
                <a:cs typeface="Arial"/>
              </a:rPr>
              <a:t>7 </a:t>
            </a:r>
            <a:r>
              <a:rPr kumimoji="0" lang="en-US" sz="2000" b="1" i="0" u="none" strike="noStrike" kern="0" cap="none" spc="0" normalizeH="0" baseline="0" noProof="0" dirty="0" err="1">
                <a:ln>
                  <a:noFill/>
                </a:ln>
                <a:solidFill>
                  <a:srgbClr val="FFFFFF"/>
                </a:solidFill>
                <a:effectLst/>
                <a:uLnTx/>
                <a:uFillTx/>
                <a:latin typeface="Arial"/>
                <a:ea typeface="ＭＳ Ｐゴシック" charset="0"/>
                <a:cs typeface="Arial"/>
              </a:rPr>
              <a:t>wks</a:t>
            </a:r>
            <a:endParaRPr kumimoji="0" lang="en-US" sz="2000" b="1" i="0" u="none" strike="noStrike" kern="0" cap="none" spc="0" normalizeH="0" baseline="0" noProof="0" dirty="0">
              <a:ln>
                <a:noFill/>
              </a:ln>
              <a:solidFill>
                <a:srgbClr val="FFFFFF"/>
              </a:solidFill>
              <a:effectLst/>
              <a:uLnTx/>
              <a:uFillTx/>
              <a:latin typeface="Arial"/>
              <a:ea typeface="ＭＳ Ｐゴシック" charset="0"/>
              <a:cs typeface="Arial"/>
            </a:endParaRPr>
          </a:p>
        </p:txBody>
      </p:sp>
      <p:sp>
        <p:nvSpPr>
          <p:cNvPr id="19" name="Rectangle 3" descr="Green marble"/>
          <p:cNvSpPr>
            <a:spLocks noChangeArrowheads="1"/>
          </p:cNvSpPr>
          <p:nvPr/>
        </p:nvSpPr>
        <p:spPr bwMode="auto">
          <a:xfrm>
            <a:off x="1979613" y="3860800"/>
            <a:ext cx="2160587" cy="431800"/>
          </a:xfrm>
          <a:prstGeom prst="rect">
            <a:avLst/>
          </a:prstGeom>
          <a:blipFill dpi="0" rotWithShape="0">
            <a:blip r:embed="rId3"/>
            <a:srcRect/>
            <a:tile tx="0" ty="0" sx="100000" sy="100000" flip="none" algn="tl"/>
          </a:blipFill>
          <a:ln w="57150">
            <a:solidFill>
              <a:srgbClr val="FFFF00"/>
            </a:solidFill>
            <a:miter lim="800000"/>
            <a:headEnd/>
            <a:tailEnd/>
          </a:ln>
          <a:effectLst>
            <a:outerShdw blurRad="63500" dist="38099" dir="2700000" algn="ctr" rotWithShape="0">
              <a:srgbClr val="000000">
                <a:alpha val="74998"/>
              </a:srgbClr>
            </a:outerShdw>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0"/>
                <a:cs typeface="Arial"/>
              </a:rPr>
              <a:t>62 weeks</a:t>
            </a:r>
          </a:p>
        </p:txBody>
      </p:sp>
      <p:sp>
        <p:nvSpPr>
          <p:cNvPr id="20" name="Rectangle 5" descr="Green marble"/>
          <p:cNvSpPr>
            <a:spLocks noChangeArrowheads="1"/>
          </p:cNvSpPr>
          <p:nvPr/>
        </p:nvSpPr>
        <p:spPr bwMode="auto">
          <a:xfrm>
            <a:off x="4140200" y="3860800"/>
            <a:ext cx="1368425" cy="431800"/>
          </a:xfrm>
          <a:prstGeom prst="rect">
            <a:avLst/>
          </a:prstGeom>
          <a:solidFill>
            <a:srgbClr val="0000FF"/>
          </a:solidFill>
          <a:ln w="57150">
            <a:solidFill>
              <a:srgbClr val="FFFF00"/>
            </a:solidFill>
            <a:miter lim="800000"/>
            <a:headEnd/>
            <a:tailEnd/>
          </a:ln>
          <a:effectLst>
            <a:outerShdw blurRad="63500" dist="38099" dir="2700000" algn="ctr" rotWithShape="0">
              <a:srgbClr val="000000">
                <a:alpha val="74998"/>
              </a:srgbClr>
            </a:outerShdw>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0"/>
                <a:cs typeface="Arial"/>
              </a:rPr>
              <a:t>1 </a:t>
            </a:r>
            <a:r>
              <a:rPr kumimoji="0" lang="en-US" sz="2000" b="1" i="0" u="none" strike="noStrike" kern="0" cap="none" spc="0" normalizeH="0" baseline="0" noProof="0" dirty="0" err="1">
                <a:ln>
                  <a:noFill/>
                </a:ln>
                <a:solidFill>
                  <a:srgbClr val="FFFFFF"/>
                </a:solidFill>
                <a:effectLst/>
                <a:uLnTx/>
                <a:uFillTx/>
                <a:latin typeface="Arial"/>
                <a:ea typeface="ＭＳ Ｐゴシック" charset="0"/>
                <a:cs typeface="Arial"/>
              </a:rPr>
              <a:t>wk</a:t>
            </a:r>
            <a:endParaRPr kumimoji="0" lang="en-US" sz="2000" b="1" i="0" u="none" strike="noStrike" kern="0" cap="none" spc="0" normalizeH="0" baseline="0" noProof="0" dirty="0">
              <a:ln>
                <a:noFill/>
              </a:ln>
              <a:solidFill>
                <a:srgbClr val="FFFFFF"/>
              </a:solidFill>
              <a:effectLst/>
              <a:uLnTx/>
              <a:uFillTx/>
              <a:latin typeface="Arial"/>
              <a:ea typeface="ＭＳ Ｐゴシック" charset="0"/>
              <a:cs typeface="Arial"/>
            </a:endParaRPr>
          </a:p>
        </p:txBody>
      </p:sp>
      <p:sp>
        <p:nvSpPr>
          <p:cNvPr id="21" name="Text Box 11"/>
          <p:cNvSpPr txBox="1">
            <a:spLocks noChangeArrowheads="1"/>
          </p:cNvSpPr>
          <p:nvPr/>
        </p:nvSpPr>
        <p:spPr bwMode="auto">
          <a:xfrm>
            <a:off x="3175" y="3860800"/>
            <a:ext cx="1152525" cy="40005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0"/>
                <a:cs typeface="Arial"/>
              </a:rPr>
              <a:t>Critical</a:t>
            </a:r>
          </a:p>
        </p:txBody>
      </p:sp>
      <p:sp>
        <p:nvSpPr>
          <p:cNvPr id="22" name="Text Box 11"/>
          <p:cNvSpPr txBox="1">
            <a:spLocks noChangeArrowheads="1"/>
          </p:cNvSpPr>
          <p:nvPr/>
        </p:nvSpPr>
        <p:spPr bwMode="auto">
          <a:xfrm>
            <a:off x="1616075" y="1052513"/>
            <a:ext cx="720725" cy="19399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Cy-</a:t>
            </a:r>
            <a:r>
              <a:rPr kumimoji="0" lang="en-US" sz="1600" b="1" i="0" u="none" strike="noStrike" kern="0" cap="none" spc="0" normalizeH="0" baseline="0" noProof="0" dirty="0" err="1">
                <a:ln>
                  <a:noFill/>
                </a:ln>
                <a:solidFill>
                  <a:srgbClr val="FFFFFF"/>
                </a:solidFill>
                <a:effectLst/>
                <a:uLnTx/>
                <a:uFillTx/>
                <a:latin typeface="Arial"/>
                <a:ea typeface="ＭＳ Ｐゴシック" charset="0"/>
                <a:cs typeface="Arial"/>
              </a:rPr>
              <a:t>rus</a:t>
            </a: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 </a:t>
            </a:r>
            <a:b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br>
            <a:b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b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De-</a:t>
            </a:r>
            <a:r>
              <a:rPr kumimoji="0" lang="en-US" sz="1600" b="1" i="0" u="none" strike="noStrike" kern="0" cap="none" spc="0" normalizeH="0" baseline="0" noProof="0" dirty="0" err="1">
                <a:ln>
                  <a:noFill/>
                </a:ln>
                <a:solidFill>
                  <a:srgbClr val="FFFFFF"/>
                </a:solidFill>
                <a:effectLst/>
                <a:uLnTx/>
                <a:uFillTx/>
                <a:latin typeface="Arial"/>
                <a:ea typeface="ＭＳ Ｐゴシック" charset="0"/>
                <a:cs typeface="Arial"/>
              </a:rPr>
              <a:t>cree</a:t>
            </a:r>
            <a:endPar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538 BC</a:t>
            </a:r>
          </a:p>
        </p:txBody>
      </p:sp>
      <p:sp>
        <p:nvSpPr>
          <p:cNvPr id="23" name="Text Box 11"/>
          <p:cNvSpPr txBox="1">
            <a:spLocks noChangeArrowheads="1"/>
          </p:cNvSpPr>
          <p:nvPr/>
        </p:nvSpPr>
        <p:spPr bwMode="auto">
          <a:xfrm>
            <a:off x="3765550" y="1052513"/>
            <a:ext cx="720725" cy="243205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Mur-der</a:t>
            </a:r>
            <a:b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br>
            <a:b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b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of </a:t>
            </a:r>
            <a:b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br>
            <a:b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b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Oni-as</a:t>
            </a: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171 BC</a:t>
            </a:r>
          </a:p>
        </p:txBody>
      </p:sp>
      <p:sp>
        <p:nvSpPr>
          <p:cNvPr id="24" name="Text Box 11"/>
          <p:cNvSpPr txBox="1">
            <a:spLocks noChangeArrowheads="1"/>
          </p:cNvSpPr>
          <p:nvPr/>
        </p:nvSpPr>
        <p:spPr bwMode="auto">
          <a:xfrm>
            <a:off x="4481513" y="1052513"/>
            <a:ext cx="655637" cy="267811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Anti-</a:t>
            </a:r>
            <a:r>
              <a:rPr kumimoji="0" lang="en-US" sz="1600" b="1" i="0" u="none" strike="noStrike" kern="0" cap="none" spc="0" normalizeH="0" baseline="0" noProof="0" dirty="0" err="1">
                <a:ln>
                  <a:noFill/>
                </a:ln>
                <a:solidFill>
                  <a:srgbClr val="FFFFFF"/>
                </a:solidFill>
                <a:effectLst/>
                <a:uLnTx/>
                <a:uFillTx/>
                <a:latin typeface="Arial"/>
                <a:ea typeface="ＭＳ Ｐゴシック" charset="0"/>
                <a:cs typeface="Arial"/>
              </a:rPr>
              <a:t>ochus</a:t>
            </a: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 </a:t>
            </a:r>
            <a:b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br>
            <a:b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b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De-se-cra-</a:t>
            </a:r>
            <a:r>
              <a:rPr kumimoji="0" lang="en-US" sz="1600" b="1" i="0" u="none" strike="noStrike" kern="0" cap="none" spc="0" normalizeH="0" baseline="0" noProof="0" dirty="0" err="1">
                <a:ln>
                  <a:noFill/>
                </a:ln>
                <a:solidFill>
                  <a:srgbClr val="FFFFFF"/>
                </a:solidFill>
                <a:effectLst/>
                <a:uLnTx/>
                <a:uFillTx/>
                <a:latin typeface="Arial"/>
                <a:ea typeface="ＭＳ Ｐゴシック" charset="0"/>
                <a:cs typeface="Arial"/>
              </a:rPr>
              <a:t>tion</a:t>
            </a:r>
            <a:endPar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167 BC</a:t>
            </a:r>
          </a:p>
        </p:txBody>
      </p:sp>
      <p:sp>
        <p:nvSpPr>
          <p:cNvPr id="25" name="Text Box 11"/>
          <p:cNvSpPr txBox="1">
            <a:spLocks noChangeArrowheads="1"/>
          </p:cNvSpPr>
          <p:nvPr/>
        </p:nvSpPr>
        <p:spPr bwMode="auto">
          <a:xfrm>
            <a:off x="5133975" y="1052513"/>
            <a:ext cx="654050" cy="243205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Tem-</a:t>
            </a:r>
            <a:r>
              <a:rPr kumimoji="0" lang="en-US" sz="1600" b="1" i="0" u="none" strike="noStrike" kern="0" cap="none" spc="0" normalizeH="0" baseline="0" noProof="0" dirty="0" err="1">
                <a:ln>
                  <a:noFill/>
                </a:ln>
                <a:solidFill>
                  <a:srgbClr val="FFFFFF"/>
                </a:solidFill>
                <a:effectLst/>
                <a:uLnTx/>
                <a:uFillTx/>
                <a:latin typeface="Arial"/>
                <a:ea typeface="ＭＳ Ｐゴシック" charset="0"/>
                <a:cs typeface="Arial"/>
              </a:rPr>
              <a:t>ple</a:t>
            </a: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 </a:t>
            </a:r>
            <a:b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br>
            <a:b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b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Re-</a:t>
            </a:r>
            <a:r>
              <a:rPr kumimoji="0" lang="en-US" sz="1600" b="1" i="0" u="none" strike="noStrike" kern="0" cap="none" spc="0" normalizeH="0" baseline="0" noProof="0" dirty="0" err="1">
                <a:ln>
                  <a:noFill/>
                </a:ln>
                <a:solidFill>
                  <a:srgbClr val="FFFFFF"/>
                </a:solidFill>
                <a:effectLst/>
                <a:uLnTx/>
                <a:uFillTx/>
                <a:latin typeface="Arial"/>
                <a:ea typeface="ＭＳ Ｐゴシック" charset="0"/>
                <a:cs typeface="Arial"/>
              </a:rPr>
              <a:t>ded</a:t>
            </a: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a:t>
            </a:r>
            <a:r>
              <a:rPr kumimoji="0" lang="en-US" sz="1600" b="1" i="0" u="none" strike="noStrike" kern="0" cap="none" spc="0" normalizeH="0" baseline="0" noProof="0" dirty="0" err="1">
                <a:ln>
                  <a:noFill/>
                </a:ln>
                <a:solidFill>
                  <a:srgbClr val="FFFFFF"/>
                </a:solidFill>
                <a:effectLst/>
                <a:uLnTx/>
                <a:uFillTx/>
                <a:latin typeface="Arial"/>
                <a:ea typeface="ＭＳ Ｐゴシック" charset="0"/>
                <a:cs typeface="Arial"/>
              </a:rPr>
              <a:t>ica-tion</a:t>
            </a:r>
            <a:endPar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a:ea typeface="ＭＳ Ｐゴシック" charset="0"/>
                <a:cs typeface="Arial"/>
              </a:rPr>
              <a:t>164 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0550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
                                            <p:txEl>
                                              <p:pRg st="0" end="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499"/>
                                          </p:stCondLst>
                                        </p:cTn>
                                        <p:tgtEl>
                                          <p:spTgt spid="5">
                                            <p:txEl>
                                              <p:pRg st="1" end="1"/>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5">
                                            <p:txEl>
                                              <p:pRg st="2" end="2"/>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5">
                                            <p:txEl>
                                              <p:pRg st="3" end="3"/>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506" grpId="0" autoUpdateAnimBg="0"/>
      <p:bldP spid="5" grpId="0" build="p"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2"/>
          <p:cNvSpPr>
            <a:spLocks noChangeArrowheads="1"/>
          </p:cNvSpPr>
          <p:nvPr/>
        </p:nvSpPr>
        <p:spPr bwMode="auto">
          <a:xfrm>
            <a:off x="0" y="0"/>
            <a:ext cx="9144000" cy="6858000"/>
          </a:xfrm>
          <a:prstGeom prst="rect">
            <a:avLst/>
          </a:prstGeom>
          <a:gradFill rotWithShape="0">
            <a:gsLst>
              <a:gs pos="0">
                <a:srgbClr val="000082"/>
              </a:gs>
              <a:gs pos="30000">
                <a:srgbClr val="66008F"/>
              </a:gs>
              <a:gs pos="64999">
                <a:srgbClr val="BA0066"/>
              </a:gs>
              <a:gs pos="89999">
                <a:srgbClr val="FF0000"/>
              </a:gs>
              <a:gs pos="100000">
                <a:srgbClr val="FF8200"/>
              </a:gs>
            </a:gsLst>
            <a:lin ang="54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16" name="Title 15"/>
          <p:cNvSpPr>
            <a:spLocks noGrp="1"/>
          </p:cNvSpPr>
          <p:nvPr>
            <p:ph type="title" idx="4294967295"/>
          </p:nvPr>
        </p:nvSpPr>
        <p:spPr>
          <a:xfrm>
            <a:off x="0" y="0"/>
            <a:ext cx="9144000" cy="1143000"/>
          </a:xfrm>
          <a:solidFill>
            <a:schemeClr val="tx1"/>
          </a:solidFill>
        </p:spPr>
        <p:txBody>
          <a:bodyPr/>
          <a:lstStyle/>
          <a:p>
            <a:pPr>
              <a:defRPr/>
            </a:pPr>
            <a:r>
              <a:rPr lang="en-US" sz="4000" b="1" dirty="0">
                <a:solidFill>
                  <a:schemeClr val="bg1"/>
                </a:solidFill>
                <a:latin typeface="Arial" charset="0"/>
                <a:ea typeface="ＭＳ Ｐゴシック" charset="0"/>
                <a:cs typeface="Arial" charset="0"/>
              </a:rPr>
              <a:t>The Seventy </a:t>
            </a:r>
            <a:r>
              <a:rPr lang="en-US" altLang="ja-JP" sz="4000" b="1" dirty="0">
                <a:solidFill>
                  <a:schemeClr val="bg1"/>
                </a:solidFill>
                <a:latin typeface="Arial" charset="0"/>
                <a:ea typeface="ＭＳ Ｐゴシック" charset="0"/>
                <a:cs typeface="Arial" charset="0"/>
              </a:rPr>
              <a:t>"Weeks" of Daniel</a:t>
            </a:r>
            <a:endParaRPr lang="en-US" sz="4000" dirty="0">
              <a:latin typeface="Arial" charset="0"/>
              <a:ea typeface="ＭＳ Ｐゴシック" charset="0"/>
              <a:cs typeface="Arial" charset="0"/>
            </a:endParaRPr>
          </a:p>
        </p:txBody>
      </p:sp>
      <p:sp>
        <p:nvSpPr>
          <p:cNvPr id="410627" name="Rectangle 3" descr="Green marble"/>
          <p:cNvSpPr>
            <a:spLocks noChangeArrowheads="1"/>
          </p:cNvSpPr>
          <p:nvPr/>
        </p:nvSpPr>
        <p:spPr bwMode="auto">
          <a:xfrm>
            <a:off x="533400" y="3441700"/>
            <a:ext cx="6299200" cy="990600"/>
          </a:xfrm>
          <a:prstGeom prst="rect">
            <a:avLst/>
          </a:prstGeom>
          <a:blipFill dpi="0" rotWithShape="0">
            <a:blip r:embed="rId3"/>
            <a:srcRect/>
            <a:tile tx="0" ty="0" sx="100000" sy="100000" flip="none" algn="tl"/>
          </a:blipFill>
          <a:ln w="57150">
            <a:solidFill>
              <a:srgbClr val="FFFF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0628" name="Text Box 4"/>
          <p:cNvSpPr txBox="1">
            <a:spLocks noChangeArrowheads="1"/>
          </p:cNvSpPr>
          <p:nvPr/>
        </p:nvSpPr>
        <p:spPr bwMode="auto">
          <a:xfrm>
            <a:off x="533400" y="2679700"/>
            <a:ext cx="594995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69 sevens = 483 years</a:t>
            </a:r>
          </a:p>
        </p:txBody>
      </p:sp>
      <p:sp>
        <p:nvSpPr>
          <p:cNvPr id="410629" name="Rectangle 5" descr="Green marble"/>
          <p:cNvSpPr>
            <a:spLocks noChangeArrowheads="1"/>
          </p:cNvSpPr>
          <p:nvPr/>
        </p:nvSpPr>
        <p:spPr bwMode="auto">
          <a:xfrm>
            <a:off x="7315200" y="3441700"/>
            <a:ext cx="525463" cy="990600"/>
          </a:xfrm>
          <a:prstGeom prst="rect">
            <a:avLst/>
          </a:prstGeom>
          <a:blipFill dpi="0" rotWithShape="0">
            <a:blip r:embed="rId3"/>
            <a:srcRect/>
            <a:tile tx="0" ty="0" sx="100000" sy="100000" flip="none" algn="tl"/>
          </a:blipFill>
          <a:ln w="57150">
            <a:solidFill>
              <a:srgbClr val="FFFF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0630" name="Text Box 6"/>
          <p:cNvSpPr txBox="1">
            <a:spLocks noChangeArrowheads="1"/>
          </p:cNvSpPr>
          <p:nvPr/>
        </p:nvSpPr>
        <p:spPr bwMode="auto">
          <a:xfrm>
            <a:off x="550357" y="5346700"/>
            <a:ext cx="3440113"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444 BC – 395 BC</a:t>
            </a:r>
          </a:p>
        </p:txBody>
      </p:sp>
      <p:sp>
        <p:nvSpPr>
          <p:cNvPr id="410631" name="Text Box 7"/>
          <p:cNvSpPr txBox="1">
            <a:spLocks noChangeArrowheads="1"/>
          </p:cNvSpPr>
          <p:nvPr/>
        </p:nvSpPr>
        <p:spPr bwMode="auto">
          <a:xfrm>
            <a:off x="6248400" y="4340225"/>
            <a:ext cx="2887663"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ＭＳ Ｐゴシック" charset="0"/>
                <a:cs typeface="Arial"/>
              </a:rPr>
              <a:t>1 seven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ＭＳ Ｐゴシック" charset="0"/>
                <a:cs typeface="Arial"/>
              </a:rPr>
              <a:t>= 7 years</a:t>
            </a:r>
          </a:p>
        </p:txBody>
      </p:sp>
      <p:sp>
        <p:nvSpPr>
          <p:cNvPr id="410632" name="Text Box 8"/>
          <p:cNvSpPr txBox="1">
            <a:spLocks noChangeArrowheads="1"/>
          </p:cNvSpPr>
          <p:nvPr/>
        </p:nvSpPr>
        <p:spPr bwMode="auto">
          <a:xfrm>
            <a:off x="304800" y="4432300"/>
            <a:ext cx="6473825"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ＭＳ Ｐゴシック" charset="0"/>
                <a:cs typeface="Arial"/>
              </a:rPr>
              <a:t>7 sevens            62 sevens</a:t>
            </a:r>
          </a:p>
        </p:txBody>
      </p:sp>
      <p:sp>
        <p:nvSpPr>
          <p:cNvPr id="410633" name="Text Box 9"/>
          <p:cNvSpPr txBox="1">
            <a:spLocks noChangeArrowheads="1"/>
          </p:cNvSpPr>
          <p:nvPr/>
        </p:nvSpPr>
        <p:spPr bwMode="auto">
          <a:xfrm>
            <a:off x="3282950" y="5322025"/>
            <a:ext cx="3440112"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395 BC – AD 33</a:t>
            </a:r>
          </a:p>
        </p:txBody>
      </p:sp>
      <p:sp>
        <p:nvSpPr>
          <p:cNvPr id="410634" name="Text Box 10"/>
          <p:cNvSpPr txBox="1">
            <a:spLocks noChangeArrowheads="1"/>
          </p:cNvSpPr>
          <p:nvPr/>
        </p:nvSpPr>
        <p:spPr bwMode="auto">
          <a:xfrm>
            <a:off x="5441950" y="1219200"/>
            <a:ext cx="2711450" cy="1311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rPr>
              <a:t>Anointed One</a:t>
            </a:r>
          </a:p>
        </p:txBody>
      </p:sp>
      <p:sp>
        <p:nvSpPr>
          <p:cNvPr id="410635" name="Text Box 11"/>
          <p:cNvSpPr txBox="1">
            <a:spLocks noChangeArrowheads="1"/>
          </p:cNvSpPr>
          <p:nvPr/>
        </p:nvSpPr>
        <p:spPr bwMode="auto">
          <a:xfrm>
            <a:off x="0" y="1828800"/>
            <a:ext cx="2362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rPr>
              <a:t>Decree</a:t>
            </a:r>
          </a:p>
        </p:txBody>
      </p:sp>
      <p:sp>
        <p:nvSpPr>
          <p:cNvPr id="410636" name="Line 12"/>
          <p:cNvSpPr>
            <a:spLocks noChangeShapeType="1"/>
          </p:cNvSpPr>
          <p:nvPr/>
        </p:nvSpPr>
        <p:spPr bwMode="auto">
          <a:xfrm>
            <a:off x="609600" y="2527300"/>
            <a:ext cx="0" cy="838200"/>
          </a:xfrm>
          <a:prstGeom prst="line">
            <a:avLst/>
          </a:prstGeom>
          <a:noFill/>
          <a:ln w="76200">
            <a:solidFill>
              <a:schemeClr val="bg1"/>
            </a:solidFill>
            <a:round/>
            <a:headEn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0637" name="Line 13"/>
          <p:cNvSpPr>
            <a:spLocks noChangeShapeType="1"/>
          </p:cNvSpPr>
          <p:nvPr/>
        </p:nvSpPr>
        <p:spPr bwMode="auto">
          <a:xfrm>
            <a:off x="6797675" y="2527300"/>
            <a:ext cx="0" cy="838200"/>
          </a:xfrm>
          <a:prstGeom prst="line">
            <a:avLst/>
          </a:prstGeom>
          <a:noFill/>
          <a:ln w="76200">
            <a:solidFill>
              <a:schemeClr val="bg1"/>
            </a:solidFill>
            <a:round/>
            <a:headEn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48558" name="Text Box 15"/>
          <p:cNvSpPr txBox="1">
            <a:spLocks noChangeArrowheads="1"/>
          </p:cNvSpPr>
          <p:nvPr/>
        </p:nvSpPr>
        <p:spPr bwMode="auto">
          <a:xfrm>
            <a:off x="8305800" y="76200"/>
            <a:ext cx="9620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551</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0628"/>
                                        </p:tgtEl>
                                        <p:attrNameLst>
                                          <p:attrName>style.visibility</p:attrName>
                                        </p:attrNameLst>
                                      </p:cBhvr>
                                      <p:to>
                                        <p:strVal val="visible"/>
                                      </p:to>
                                    </p:set>
                                    <p:animEffect transition="in" filter="dissolve">
                                      <p:cBhvr>
                                        <p:cTn id="7" dur="500"/>
                                        <p:tgtEl>
                                          <p:spTgt spid="4106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10627"/>
                                        </p:tgtEl>
                                        <p:attrNameLst>
                                          <p:attrName>style.visibility</p:attrName>
                                        </p:attrNameLst>
                                      </p:cBhvr>
                                      <p:to>
                                        <p:strVal val="visible"/>
                                      </p:to>
                                    </p:set>
                                    <p:animEffect transition="in" filter="wipe(left)">
                                      <p:cBhvr>
                                        <p:cTn id="12" dur="500"/>
                                        <p:tgtEl>
                                          <p:spTgt spid="41062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10632"/>
                                        </p:tgtEl>
                                        <p:attrNameLst>
                                          <p:attrName>style.visibility</p:attrName>
                                        </p:attrNameLst>
                                      </p:cBhvr>
                                      <p:to>
                                        <p:strVal val="visible"/>
                                      </p:to>
                                    </p:set>
                                    <p:animEffect transition="in" filter="dissolve">
                                      <p:cBhvr>
                                        <p:cTn id="17" dur="500"/>
                                        <p:tgtEl>
                                          <p:spTgt spid="41063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10635"/>
                                        </p:tgtEl>
                                        <p:attrNameLst>
                                          <p:attrName>style.visibility</p:attrName>
                                        </p:attrNameLst>
                                      </p:cBhvr>
                                      <p:to>
                                        <p:strVal val="visible"/>
                                      </p:to>
                                    </p:set>
                                    <p:animEffect transition="in" filter="dissolve">
                                      <p:cBhvr>
                                        <p:cTn id="22" dur="500"/>
                                        <p:tgtEl>
                                          <p:spTgt spid="410635"/>
                                        </p:tgtEl>
                                      </p:cBhvr>
                                    </p:animEffect>
                                  </p:childTnLst>
                                </p:cTn>
                              </p:par>
                            </p:childTnLst>
                          </p:cTn>
                        </p:par>
                        <p:par>
                          <p:cTn id="23" fill="hold" nodeType="afterGroup">
                            <p:stCondLst>
                              <p:cond delay="500"/>
                            </p:stCondLst>
                            <p:childTnLst>
                              <p:par>
                                <p:cTn id="24" presetID="22" presetClass="entr" presetSubtype="1" fill="hold" nodeType="afterEffect">
                                  <p:stCondLst>
                                    <p:cond delay="0"/>
                                  </p:stCondLst>
                                  <p:childTnLst>
                                    <p:set>
                                      <p:cBhvr>
                                        <p:cTn id="25" dur="1" fill="hold">
                                          <p:stCondLst>
                                            <p:cond delay="0"/>
                                          </p:stCondLst>
                                        </p:cTn>
                                        <p:tgtEl>
                                          <p:spTgt spid="410636"/>
                                        </p:tgtEl>
                                        <p:attrNameLst>
                                          <p:attrName>style.visibility</p:attrName>
                                        </p:attrNameLst>
                                      </p:cBhvr>
                                      <p:to>
                                        <p:strVal val="visible"/>
                                      </p:to>
                                    </p:set>
                                    <p:animEffect transition="in" filter="wipe(up)">
                                      <p:cBhvr>
                                        <p:cTn id="26" dur="500"/>
                                        <p:tgtEl>
                                          <p:spTgt spid="41063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410630"/>
                                        </p:tgtEl>
                                        <p:attrNameLst>
                                          <p:attrName>style.visibility</p:attrName>
                                        </p:attrNameLst>
                                      </p:cBhvr>
                                      <p:to>
                                        <p:strVal val="visible"/>
                                      </p:to>
                                    </p:set>
                                    <p:animEffect transition="in" filter="dissolve">
                                      <p:cBhvr>
                                        <p:cTn id="31" dur="500"/>
                                        <p:tgtEl>
                                          <p:spTgt spid="41063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410634"/>
                                        </p:tgtEl>
                                        <p:attrNameLst>
                                          <p:attrName>style.visibility</p:attrName>
                                        </p:attrNameLst>
                                      </p:cBhvr>
                                      <p:to>
                                        <p:strVal val="visible"/>
                                      </p:to>
                                    </p:set>
                                    <p:animEffect transition="in" filter="dissolve">
                                      <p:cBhvr>
                                        <p:cTn id="36" dur="500"/>
                                        <p:tgtEl>
                                          <p:spTgt spid="410634"/>
                                        </p:tgtEl>
                                      </p:cBhvr>
                                    </p:animEffect>
                                  </p:childTnLst>
                                </p:cTn>
                              </p:par>
                            </p:childTnLst>
                          </p:cTn>
                        </p:par>
                        <p:par>
                          <p:cTn id="37" fill="hold" nodeType="afterGroup">
                            <p:stCondLst>
                              <p:cond delay="500"/>
                            </p:stCondLst>
                            <p:childTnLst>
                              <p:par>
                                <p:cTn id="38" presetID="9" presetClass="entr" presetSubtype="0" fill="hold" nodeType="afterEffect">
                                  <p:stCondLst>
                                    <p:cond delay="0"/>
                                  </p:stCondLst>
                                  <p:childTnLst>
                                    <p:set>
                                      <p:cBhvr>
                                        <p:cTn id="39" dur="1" fill="hold">
                                          <p:stCondLst>
                                            <p:cond delay="0"/>
                                          </p:stCondLst>
                                        </p:cTn>
                                        <p:tgtEl>
                                          <p:spTgt spid="410637"/>
                                        </p:tgtEl>
                                        <p:attrNameLst>
                                          <p:attrName>style.visibility</p:attrName>
                                        </p:attrNameLst>
                                      </p:cBhvr>
                                      <p:to>
                                        <p:strVal val="visible"/>
                                      </p:to>
                                    </p:set>
                                    <p:animEffect transition="in" filter="dissolve">
                                      <p:cBhvr>
                                        <p:cTn id="40" dur="500"/>
                                        <p:tgtEl>
                                          <p:spTgt spid="410637"/>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10633"/>
                                        </p:tgtEl>
                                        <p:attrNameLst>
                                          <p:attrName>style.visibility</p:attrName>
                                        </p:attrNameLst>
                                      </p:cBhvr>
                                      <p:to>
                                        <p:strVal val="visible"/>
                                      </p:to>
                                    </p:set>
                                    <p:animEffect transition="in" filter="dissolve">
                                      <p:cBhvr>
                                        <p:cTn id="45" dur="500"/>
                                        <p:tgtEl>
                                          <p:spTgt spid="410633"/>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grpId="0" nodeType="clickEffect">
                                  <p:stCondLst>
                                    <p:cond delay="0"/>
                                  </p:stCondLst>
                                  <p:childTnLst>
                                    <p:set>
                                      <p:cBhvr>
                                        <p:cTn id="49" dur="1" fill="hold">
                                          <p:stCondLst>
                                            <p:cond delay="0"/>
                                          </p:stCondLst>
                                        </p:cTn>
                                        <p:tgtEl>
                                          <p:spTgt spid="410631"/>
                                        </p:tgtEl>
                                        <p:attrNameLst>
                                          <p:attrName>style.visibility</p:attrName>
                                        </p:attrNameLst>
                                      </p:cBhvr>
                                      <p:to>
                                        <p:strVal val="visible"/>
                                      </p:to>
                                    </p:set>
                                    <p:animEffect transition="in" filter="dissolve">
                                      <p:cBhvr>
                                        <p:cTn id="50" dur="500"/>
                                        <p:tgtEl>
                                          <p:spTgt spid="410631"/>
                                        </p:tgtEl>
                                      </p:cBhvr>
                                    </p:animEffect>
                                  </p:childTnLst>
                                </p:cTn>
                              </p:par>
                            </p:childTnLst>
                          </p:cTn>
                        </p:par>
                        <p:par>
                          <p:cTn id="51" fill="hold" nodeType="afterGroup">
                            <p:stCondLst>
                              <p:cond delay="500"/>
                            </p:stCondLst>
                            <p:childTnLst>
                              <p:par>
                                <p:cTn id="52" presetID="22" presetClass="entr" presetSubtype="8" fill="hold" grpId="0" nodeType="afterEffect">
                                  <p:stCondLst>
                                    <p:cond delay="2000"/>
                                  </p:stCondLst>
                                  <p:childTnLst>
                                    <p:set>
                                      <p:cBhvr>
                                        <p:cTn id="53" dur="1" fill="hold">
                                          <p:stCondLst>
                                            <p:cond delay="0"/>
                                          </p:stCondLst>
                                        </p:cTn>
                                        <p:tgtEl>
                                          <p:spTgt spid="410629"/>
                                        </p:tgtEl>
                                        <p:attrNameLst>
                                          <p:attrName>style.visibility</p:attrName>
                                        </p:attrNameLst>
                                      </p:cBhvr>
                                      <p:to>
                                        <p:strVal val="visible"/>
                                      </p:to>
                                    </p:set>
                                    <p:animEffect transition="in" filter="wipe(left)">
                                      <p:cBhvr>
                                        <p:cTn id="54" dur="500"/>
                                        <p:tgtEl>
                                          <p:spTgt spid="4106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627" grpId="0" animBg="1"/>
      <p:bldP spid="410628" grpId="0" autoUpdateAnimBg="0"/>
      <p:bldP spid="410629" grpId="0" animBg="1"/>
      <p:bldP spid="410630" grpId="0" autoUpdateAnimBg="0"/>
      <p:bldP spid="410631" grpId="0" autoUpdateAnimBg="0"/>
      <p:bldP spid="410632" grpId="0" autoUpdateAnimBg="0"/>
      <p:bldP spid="410633" grpId="0" autoUpdateAnimBg="0"/>
      <p:bldP spid="410634" grpId="0" autoUpdateAnimBg="0"/>
      <p:bldP spid="410635" grpId="0"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descr="The fall of the Jerusalem temple (Matthew 24:15-28) – Seeking the kingdom">
            <a:extLst>
              <a:ext uri="{FF2B5EF4-FFF2-40B4-BE49-F238E27FC236}">
                <a16:creationId xmlns:a16="http://schemas.microsoft.com/office/drawing/2014/main" id="{B1313793-6717-5C4E-840A-33526643152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rightnessContrast bright="-40000" contrast="-20000"/>
                    </a14:imgEffect>
                  </a14:imgLayer>
                </a14:imgProps>
              </a:ext>
              <a:ext uri="{28A0092B-C50C-407E-A947-70E740481C1C}">
                <a14:useLocalDpi xmlns:a14="http://schemas.microsoft.com/office/drawing/2010/main" val="0"/>
              </a:ext>
            </a:extLst>
          </a:blip>
          <a:srcRect/>
          <a:stretch>
            <a:fillRect/>
          </a:stretch>
        </p:blipFill>
        <p:spPr bwMode="auto">
          <a:xfrm>
            <a:off x="508000" y="723900"/>
            <a:ext cx="8128000" cy="54102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9525" y="1"/>
            <a:ext cx="9144000" cy="723900"/>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Matthew 24:15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
        <p:nvSpPr>
          <p:cNvPr id="4" name="Rectangle 2">
            <a:extLst>
              <a:ext uri="{FF2B5EF4-FFF2-40B4-BE49-F238E27FC236}">
                <a16:creationId xmlns:a16="http://schemas.microsoft.com/office/drawing/2014/main" id="{7CE0CF58-B111-5748-8E27-536C2788F4E2}"/>
              </a:ext>
            </a:extLst>
          </p:cNvPr>
          <p:cNvSpPr txBox="1">
            <a:spLocks noChangeArrowheads="1"/>
          </p:cNvSpPr>
          <p:nvPr/>
        </p:nvSpPr>
        <p:spPr bwMode="auto">
          <a:xfrm>
            <a:off x="498475" y="859196"/>
            <a:ext cx="8128000" cy="32185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day is coming when you will see what Daniel the prophet spoke about—the sacrilegious object that causes desecration standing in the Holy Place.' (Reader, pay attention!)."</a:t>
            </a:r>
          </a:p>
        </p:txBody>
      </p:sp>
      <p:sp>
        <p:nvSpPr>
          <p:cNvPr id="5" name="Rectangle 2">
            <a:extLst>
              <a:ext uri="{FF2B5EF4-FFF2-40B4-BE49-F238E27FC236}">
                <a16:creationId xmlns:a16="http://schemas.microsoft.com/office/drawing/2014/main" id="{E217383E-3393-CB49-90AB-03614198E8C1}"/>
              </a:ext>
            </a:extLst>
          </p:cNvPr>
          <p:cNvSpPr txBox="1">
            <a:spLocks noChangeArrowheads="1"/>
          </p:cNvSpPr>
          <p:nvPr/>
        </p:nvSpPr>
        <p:spPr bwMode="auto">
          <a:xfrm>
            <a:off x="-9525" y="6162675"/>
            <a:ext cx="9144000" cy="6722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says that Daniel 9:27 was written by Daniel</a:t>
            </a:r>
          </a:p>
        </p:txBody>
      </p:sp>
    </p:spTree>
    <p:extLst>
      <p:ext uri="{BB962C8B-B14F-4D97-AF65-F5344CB8AC3E}">
        <p14:creationId xmlns:p14="http://schemas.microsoft.com/office/powerpoint/2010/main" val="30359642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90344"/>
            <a:ext cx="9144000" cy="541338"/>
          </a:xfrm>
        </p:spPr>
        <p:txBody>
          <a:bodyPr/>
          <a:lstStyle/>
          <a:p>
            <a:pPr eaLnBrk="1" hangingPunct="1"/>
            <a:r>
              <a:rPr kumimoji="1" lang="en-US" altLang="zh-CN" sz="4000" b="1" dirty="0">
                <a:solidFill>
                  <a:schemeClr val="bg1"/>
                </a:solidFill>
                <a:latin typeface="Arial" charset="0"/>
              </a:rPr>
              <a:t>Confirmed ANE Chronologies</a:t>
            </a:r>
            <a:endParaRPr kumimoji="1" lang="en-US" altLang="zh-CN" sz="28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26885"/>
            <a:ext cx="9144000" cy="6131115"/>
          </a:xfrm>
          <a:prstGeom prst="rect">
            <a:avLst/>
          </a:prstGeom>
        </p:spPr>
      </p:pic>
      <p:sp>
        <p:nvSpPr>
          <p:cNvPr id="7" name="Text Box 9"/>
          <p:cNvSpPr txBox="1">
            <a:spLocks noChangeArrowheads="1"/>
          </p:cNvSpPr>
          <p:nvPr/>
        </p:nvSpPr>
        <p:spPr bwMode="auto">
          <a:xfrm>
            <a:off x="0" y="5201219"/>
            <a:ext cx="3595856" cy="1200329"/>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b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(1550/1540-525)</a:t>
            </a:r>
          </a:p>
        </p:txBody>
      </p:sp>
      <p:sp>
        <p:nvSpPr>
          <p:cNvPr id="15" name="Text Box 9"/>
          <p:cNvSpPr txBox="1">
            <a:spLocks noChangeArrowheads="1"/>
          </p:cNvSpPr>
          <p:nvPr/>
        </p:nvSpPr>
        <p:spPr bwMode="auto">
          <a:xfrm>
            <a:off x="3307169" y="830509"/>
            <a:ext cx="5809796" cy="2308324"/>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Mesopotamia: </a:t>
            </a:r>
            <a:b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 Old Babylon (1432-1180)</a:t>
            </a:r>
            <a:b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 Assyria (912-609)</a:t>
            </a:r>
            <a:b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 Neo-Babylon (626-539)</a:t>
            </a:r>
          </a:p>
        </p:txBody>
      </p:sp>
      <p:sp>
        <p:nvSpPr>
          <p:cNvPr id="16" name="Text Box 9"/>
          <p:cNvSpPr txBox="1">
            <a:spLocks noChangeArrowheads="1"/>
          </p:cNvSpPr>
          <p:nvPr/>
        </p:nvSpPr>
        <p:spPr bwMode="auto">
          <a:xfrm>
            <a:off x="1965042" y="3274799"/>
            <a:ext cx="4057521" cy="1200329"/>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b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(dates confirmed)</a:t>
            </a:r>
          </a:p>
        </p:txBody>
      </p:sp>
      <p:sp>
        <p:nvSpPr>
          <p:cNvPr id="8" name="Text Box 9">
            <a:extLst>
              <a:ext uri="{FF2B5EF4-FFF2-40B4-BE49-F238E27FC236}">
                <a16:creationId xmlns:a16="http://schemas.microsoft.com/office/drawing/2014/main" id="{A31EA859-C6CF-2641-B004-6D9B52DD0262}"/>
              </a:ext>
            </a:extLst>
          </p:cNvPr>
          <p:cNvSpPr txBox="1">
            <a:spLocks noChangeArrowheads="1"/>
          </p:cNvSpPr>
          <p:nvPr/>
        </p:nvSpPr>
        <p:spPr bwMode="auto">
          <a:xfrm>
            <a:off x="0" y="702050"/>
            <a:ext cx="3280134" cy="3046988"/>
          </a:xfrm>
          <a:prstGeom prst="rect">
            <a:avLst/>
          </a:prstGeom>
          <a:solidFill>
            <a:schemeClr val="tx1"/>
          </a:solid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“…The Hebrew writers in Kings, etc., have their Assyrian and Babylonian monarchs impeccably in the right order…” (Kitchen, 23)</a:t>
            </a:r>
          </a:p>
        </p:txBody>
      </p:sp>
      <p:sp>
        <p:nvSpPr>
          <p:cNvPr id="9" name="Text Box 9">
            <a:extLst>
              <a:ext uri="{FF2B5EF4-FFF2-40B4-BE49-F238E27FC236}">
                <a16:creationId xmlns:a16="http://schemas.microsoft.com/office/drawing/2014/main" id="{5237CFF7-272F-9C4E-8169-1887695C27FC}"/>
              </a:ext>
            </a:extLst>
          </p:cNvPr>
          <p:cNvSpPr txBox="1">
            <a:spLocks noChangeArrowheads="1"/>
          </p:cNvSpPr>
          <p:nvPr/>
        </p:nvSpPr>
        <p:spPr bwMode="auto">
          <a:xfrm>
            <a:off x="3811814" y="4943843"/>
            <a:ext cx="5332186" cy="1938992"/>
          </a:xfrm>
          <a:prstGeom prst="rect">
            <a:avLst/>
          </a:prstGeom>
          <a:solidFill>
            <a:schemeClr val="tx1"/>
          </a:solid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a:t>
            </a:r>
            <a:r>
              <a:rPr kumimoji="0" lang="en-US" sz="2400" b="1" i="0" u="none" strike="noStrike" kern="1200" cap="none" spc="0" normalizeH="0" baseline="0" noProof="0" dirty="0" err="1">
                <a:ln>
                  <a:noFill/>
                </a:ln>
                <a:solidFill>
                  <a:srgbClr val="FFFFFF"/>
                </a:solidFill>
                <a:effectLst>
                  <a:glow rad="203200">
                    <a:srgbClr val="000514">
                      <a:alpha val="88000"/>
                    </a:srgbClr>
                  </a:glow>
                </a:effectLst>
                <a:uLnTx/>
                <a:uFillTx/>
                <a:latin typeface="Arial"/>
                <a:ea typeface="ＭＳ Ｐゴシック" charset="0"/>
                <a:cs typeface="Arial"/>
              </a:rPr>
              <a:t>Taharqa</a:t>
            </a:r>
            <a:r>
              <a:rPr kumimoji="0" lang="en-US" sz="2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 reigned from 690 to 664, </a:t>
            </a:r>
            <a:r>
              <a:rPr kumimoji="0" lang="en-US" sz="2400" b="1" i="0" u="none" strike="noStrike" kern="1200" cap="none" spc="0" normalizeH="0" baseline="0" noProof="0" dirty="0" err="1">
                <a:ln>
                  <a:noFill/>
                </a:ln>
                <a:solidFill>
                  <a:srgbClr val="FFFFFF"/>
                </a:solidFill>
                <a:effectLst>
                  <a:glow rad="203200">
                    <a:srgbClr val="000514">
                      <a:alpha val="88000"/>
                    </a:srgbClr>
                  </a:glow>
                </a:effectLst>
                <a:uLnTx/>
                <a:uFillTx/>
                <a:latin typeface="Arial"/>
                <a:ea typeface="ＭＳ Ｐゴシック" charset="0"/>
                <a:cs typeface="Arial"/>
              </a:rPr>
              <a:t>Necho</a:t>
            </a:r>
            <a:r>
              <a:rPr kumimoji="0" lang="en-US" sz="2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 II from 610 to 595, and </a:t>
            </a:r>
            <a:r>
              <a:rPr kumimoji="0" lang="en-US" sz="2400" b="1" i="0" u="none" strike="noStrike" kern="1200" cap="none" spc="0" normalizeH="0" baseline="0" noProof="0" dirty="0" err="1">
                <a:ln>
                  <a:noFill/>
                </a:ln>
                <a:solidFill>
                  <a:srgbClr val="FFFFFF"/>
                </a:solidFill>
                <a:effectLst>
                  <a:glow rad="203200">
                    <a:srgbClr val="000514">
                      <a:alpha val="88000"/>
                    </a:srgbClr>
                  </a:glow>
                </a:effectLst>
                <a:uLnTx/>
                <a:uFillTx/>
                <a:latin typeface="Arial"/>
                <a:ea typeface="ＭＳ Ｐゴシック" charset="0"/>
                <a:cs typeface="Arial"/>
              </a:rPr>
              <a:t>Hophra</a:t>
            </a:r>
            <a:r>
              <a:rPr kumimoji="0" lang="en-US" sz="2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 from 589 to 570, all in sequence alongside their Hebrew contemporaries…” (Kitchen, 23)</a:t>
            </a:r>
          </a:p>
        </p:txBody>
      </p:sp>
    </p:spTree>
    <p:extLst>
      <p:ext uri="{BB962C8B-B14F-4D97-AF65-F5344CB8AC3E}">
        <p14:creationId xmlns:p14="http://schemas.microsoft.com/office/powerpoint/2010/main" val="645127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5" grpId="0"/>
      <p:bldP spid="16" grpId="0"/>
      <p:bldP spid="8" grpId="0" animBg="1"/>
      <p:bldP spid="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477186" name="Rectangle 8"/>
          <p:cNvSpPr>
            <a:spLocks noChangeArrowheads="1"/>
          </p:cNvSpPr>
          <p:nvPr/>
        </p:nvSpPr>
        <p:spPr bwMode="auto">
          <a:xfrm>
            <a:off x="0" y="0"/>
            <a:ext cx="9144000" cy="6858000"/>
          </a:xfrm>
          <a:prstGeom prst="rect">
            <a:avLst/>
          </a:prstGeom>
          <a:solidFill>
            <a:srgbClr val="000000"/>
          </a:solidFill>
          <a:ln w="9525">
            <a:solidFill>
              <a:schemeClr val="tx1"/>
            </a:solidFill>
            <a:round/>
            <a:headEnd/>
            <a:tailEnd type="stealth" w="lg" len="lg"/>
          </a:ln>
        </p:spPr>
        <p:txBody>
          <a:bodyPr lIns="90000" tIns="46800" rIns="90000" bIns="46800">
            <a:spAutoFit/>
          </a:bodyPr>
          <a:lstStyle/>
          <a:p>
            <a:pPr eaLnBrk="0" hangingPunct="0"/>
            <a:endParaRPr lang="en-US">
              <a:solidFill>
                <a:srgbClr val="000000"/>
              </a:solidFill>
              <a:latin typeface="Comic Sans MS" charset="0"/>
            </a:endParaRPr>
          </a:p>
        </p:txBody>
      </p:sp>
      <p:graphicFrame>
        <p:nvGraphicFramePr>
          <p:cNvPr id="5" name="Table 4"/>
          <p:cNvGraphicFramePr>
            <a:graphicFrameLocks noGrp="1"/>
          </p:cNvGraphicFramePr>
          <p:nvPr>
            <p:extLst>
              <p:ext uri="{D42A27DB-BD31-4B8C-83A1-F6EECF244321}">
                <p14:modId xmlns:p14="http://schemas.microsoft.com/office/powerpoint/2010/main" val="1914121827"/>
              </p:ext>
            </p:extLst>
          </p:nvPr>
        </p:nvGraphicFramePr>
        <p:xfrm>
          <a:off x="0" y="487363"/>
          <a:ext cx="9144000" cy="6375402"/>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gridCol w="609600">
                  <a:extLst>
                    <a:ext uri="{9D8B030D-6E8A-4147-A177-3AD203B41FA5}">
                      <a16:colId xmlns:a16="http://schemas.microsoft.com/office/drawing/2014/main" val="20005"/>
                    </a:ext>
                  </a:extLst>
                </a:gridCol>
                <a:gridCol w="6858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838200">
                  <a:extLst>
                    <a:ext uri="{9D8B030D-6E8A-4147-A177-3AD203B41FA5}">
                      <a16:colId xmlns:a16="http://schemas.microsoft.com/office/drawing/2014/main" val="20010"/>
                    </a:ext>
                  </a:extLst>
                </a:gridCol>
                <a:gridCol w="990600">
                  <a:extLst>
                    <a:ext uri="{9D8B030D-6E8A-4147-A177-3AD203B41FA5}">
                      <a16:colId xmlns:a16="http://schemas.microsoft.com/office/drawing/2014/main" val="20011"/>
                    </a:ext>
                  </a:extLst>
                </a:gridCol>
              </a:tblGrid>
              <a:tr h="457200">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Times New Roman" charset="0"/>
                          <a:cs typeface="Arial" charset="0"/>
                        </a:rPr>
                        <a:t>UNIVERSAL SOVEREIGNTY IN TIMES OF THE GENTILES</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Times New Roman" charset="0"/>
                          <a:cs typeface="Arial" charset="0"/>
                        </a:rPr>
                        <a:t>Sovereignty over Daniel</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Times New Roman" charset="0"/>
                          <a:cs typeface="Arial" charset="0"/>
                        </a:rPr>
                        <a:t>Sovereignty over </a:t>
                      </a:r>
                      <a:br>
                        <a:rPr kumimoji="0" lang="en-US" sz="1600" b="1" i="0" u="none" strike="noStrike" cap="none" normalizeH="0" baseline="0">
                          <a:ln>
                            <a:noFill/>
                          </a:ln>
                          <a:solidFill>
                            <a:schemeClr val="bg1"/>
                          </a:solidFill>
                          <a:effectLst/>
                          <a:latin typeface="Arial" charset="0"/>
                          <a:ea typeface="Times New Roman" charset="0"/>
                          <a:cs typeface="Arial" charset="0"/>
                        </a:rPr>
                      </a:br>
                      <a:r>
                        <a:rPr kumimoji="0" lang="en-US" sz="1600" b="1" i="0" u="none" strike="noStrike" cap="none" normalizeH="0" baseline="0">
                          <a:ln>
                            <a:noFill/>
                          </a:ln>
                          <a:solidFill>
                            <a:schemeClr val="bg1"/>
                          </a:solidFill>
                          <a:effectLst/>
                          <a:latin typeface="Arial" charset="0"/>
                          <a:ea typeface="Times New Roman" charset="0"/>
                          <a:cs typeface="Arial" charset="0"/>
                        </a:rPr>
                        <a:t>Gentiles</a:t>
                      </a:r>
                      <a:endParaRPr kumimoji="0" lang="en-US" sz="32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Times New Roman" charset="0"/>
                          <a:cs typeface="Arial" charset="0"/>
                        </a:rPr>
                        <a:t>Sovereignty over </a:t>
                      </a:r>
                      <a:br>
                        <a:rPr kumimoji="0" lang="en-US" sz="1600" b="1" i="0" u="none" strike="noStrike" cap="none" normalizeH="0" baseline="0">
                          <a:ln>
                            <a:noFill/>
                          </a:ln>
                          <a:solidFill>
                            <a:schemeClr val="bg1"/>
                          </a:solidFill>
                          <a:effectLst/>
                          <a:latin typeface="Arial" charset="0"/>
                          <a:ea typeface="Times New Roman" charset="0"/>
                          <a:cs typeface="Arial" charset="0"/>
                        </a:rPr>
                      </a:br>
                      <a:r>
                        <a:rPr kumimoji="0" lang="en-US" sz="1600" b="1" i="0" u="none" strike="noStrike" cap="none" normalizeH="0" baseline="0">
                          <a:ln>
                            <a:noFill/>
                          </a:ln>
                          <a:solidFill>
                            <a:schemeClr val="bg1"/>
                          </a:solidFill>
                          <a:effectLst/>
                          <a:latin typeface="Arial" charset="0"/>
                          <a:ea typeface="Times New Roman" charset="0"/>
                          <a:cs typeface="Arial" charset="0"/>
                        </a:rPr>
                        <a:t>Jews</a:t>
                      </a:r>
                      <a:endParaRPr kumimoji="0" lang="en-US" sz="32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 1</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Chapters 2–7</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Chapters 8–12</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Times New Roman" charset="0"/>
                          <a:cs typeface="Arial" charset="0"/>
                        </a:rPr>
                        <a:t>Narrative</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Visions in Narrative</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Vision</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Hebrew</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Aramaic</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Hebrew</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Gentile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Gentile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Jewish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Third person (</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"Daniel")</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Third person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"Daniel")</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First person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"I")</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Example</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 Interprets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King</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Dreams</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Angel Interprets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Dreams</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The Man Daniel</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Images</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Kings</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Israel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Future</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13716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Exile </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1:1-7</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Food</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1:8-16</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Exalted</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1:17-21</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Varied</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2</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Promoted</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Gold</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3</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Furnace</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Neb.</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4</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Exile</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Bel.</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5</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Party</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Dar.</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6</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Lions</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All</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7</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Beasts</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Medo-</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Persia</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To Greece</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8</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Return</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to</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Seventy</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ja-JP" sz="1200" b="1" i="0" u="none" strike="noStrike" cap="none" normalizeH="0" baseline="0" dirty="0">
                          <a:ln>
                            <a:noFill/>
                          </a:ln>
                          <a:solidFill>
                            <a:schemeClr val="bg1"/>
                          </a:solidFill>
                          <a:effectLst/>
                          <a:latin typeface="Arial" charset="0"/>
                          <a:ea typeface="Times New Roman" charset="0"/>
                          <a:cs typeface="Arial" charset="0"/>
                        </a:rPr>
                        <a:t>"7s"</a:t>
                      </a:r>
                      <a:endParaRPr kumimoji="0" lang="en-US" altLang="ja-JP"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9</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Intertest-ament</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Period to</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Tribulation</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10–12</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extLst>
                  <a:ext uri="{0D108BD9-81ED-4DB2-BD59-A6C34878D82A}">
                    <a16:rowId xmlns:a16="http://schemas.microsoft.com/office/drawing/2014/main" val="10009"/>
                  </a:ext>
                </a:extLst>
              </a:tr>
              <a:tr h="37147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Babylon</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37147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Times New Roman" charset="0"/>
                          <a:cs typeface="Arial" charset="0"/>
                        </a:rPr>
                        <a:t>605-536 BC</a:t>
                      </a:r>
                      <a:endParaRPr kumimoji="0" lang="en-US" sz="20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550919" name="Oval 7"/>
          <p:cNvSpPr>
            <a:spLocks noChangeArrowheads="1"/>
          </p:cNvSpPr>
          <p:nvPr/>
        </p:nvSpPr>
        <p:spPr bwMode="auto">
          <a:xfrm>
            <a:off x="152400" y="457200"/>
            <a:ext cx="8991600" cy="533400"/>
          </a:xfrm>
          <a:prstGeom prst="ellipse">
            <a:avLst/>
          </a:prstGeom>
          <a:noFill/>
          <a:ln w="3810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eaLnBrk="0" hangingPunct="0"/>
            <a:endParaRPr lang="en-US">
              <a:solidFill>
                <a:srgbClr val="000000"/>
              </a:solidFill>
              <a:latin typeface="Comic Sans MS" charset="0"/>
            </a:endParaRPr>
          </a:p>
        </p:txBody>
      </p:sp>
      <p:sp>
        <p:nvSpPr>
          <p:cNvPr id="477255" name="Title 7"/>
          <p:cNvSpPr>
            <a:spLocks noGrp="1"/>
          </p:cNvSpPr>
          <p:nvPr>
            <p:ph type="title"/>
          </p:nvPr>
        </p:nvSpPr>
        <p:spPr>
          <a:xfrm>
            <a:off x="685800" y="0"/>
            <a:ext cx="7772400" cy="533400"/>
          </a:xfrm>
        </p:spPr>
        <p:txBody>
          <a:bodyPr/>
          <a:lstStyle/>
          <a:p>
            <a:r>
              <a:rPr lang="en-US" sz="3600">
                <a:solidFill>
                  <a:srgbClr val="FFFFFF"/>
                </a:solidFill>
                <a:latin typeface="Arial" charset="0"/>
                <a:ea typeface="ＭＳ Ｐゴシック" charset="0"/>
                <a:cs typeface="Arial" charset="0"/>
              </a:rPr>
              <a:t>Outline of Daniel</a:t>
            </a:r>
          </a:p>
        </p:txBody>
      </p:sp>
      <p:sp>
        <p:nvSpPr>
          <p:cNvPr id="477256" name="TextBox 9"/>
          <p:cNvSpPr txBox="1">
            <a:spLocks noChangeArrowheads="1"/>
          </p:cNvSpPr>
          <p:nvPr/>
        </p:nvSpPr>
        <p:spPr bwMode="auto">
          <a:xfrm>
            <a:off x="84455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solidFill>
                  <a:srgbClr val="FFFFFF"/>
                </a:solidFill>
                <a:latin typeface="Arial" charset="0"/>
                <a:cs typeface="Arial" charset="0"/>
              </a:rPr>
              <a:t>532</a:t>
            </a:r>
          </a:p>
        </p:txBody>
      </p:sp>
    </p:spTree>
    <p:extLst>
      <p:ext uri="{BB962C8B-B14F-4D97-AF65-F5344CB8AC3E}">
        <p14:creationId xmlns:p14="http://schemas.microsoft.com/office/powerpoint/2010/main" val="23667930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550919"/>
                                        </p:tgtEl>
                                        <p:attrNameLst>
                                          <p:attrName>style.visibility</p:attrName>
                                        </p:attrNameLst>
                                      </p:cBhvr>
                                      <p:to>
                                        <p:strVal val="visible"/>
                                      </p:to>
                                    </p:set>
                                    <p:anim calcmode="lin" valueType="num">
                                      <p:cBhvr>
                                        <p:cTn id="7" dur="1000" fill="hold"/>
                                        <p:tgtEl>
                                          <p:spTgt spid="550919"/>
                                        </p:tgtEl>
                                        <p:attrNameLst>
                                          <p:attrName>ppt_w</p:attrName>
                                        </p:attrNameLst>
                                      </p:cBhvr>
                                      <p:tavLst>
                                        <p:tav tm="0">
                                          <p:val>
                                            <p:strVal val="#ppt_w+.3"/>
                                          </p:val>
                                        </p:tav>
                                        <p:tav tm="100000">
                                          <p:val>
                                            <p:strVal val="#ppt_w"/>
                                          </p:val>
                                        </p:tav>
                                      </p:tavLst>
                                    </p:anim>
                                    <p:anim calcmode="lin" valueType="num">
                                      <p:cBhvr>
                                        <p:cTn id="8" dur="1000" fill="hold"/>
                                        <p:tgtEl>
                                          <p:spTgt spid="550919"/>
                                        </p:tgtEl>
                                        <p:attrNameLst>
                                          <p:attrName>ppt_h</p:attrName>
                                        </p:attrNameLst>
                                      </p:cBhvr>
                                      <p:tavLst>
                                        <p:tav tm="0">
                                          <p:val>
                                            <p:strVal val="#ppt_h"/>
                                          </p:val>
                                        </p:tav>
                                        <p:tav tm="100000">
                                          <p:val>
                                            <p:strVal val="#ppt_h"/>
                                          </p:val>
                                        </p:tav>
                                      </p:tavLst>
                                    </p:anim>
                                    <p:animEffect transition="in" filter="fade">
                                      <p:cBhvr>
                                        <p:cTn id="9" dur="1000"/>
                                        <p:tgtEl>
                                          <p:spTgt spid="550919"/>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77255"/>
                                        </p:tgtEl>
                                        <p:attrNameLst>
                                          <p:attrName>style.visibility</p:attrName>
                                        </p:attrNameLst>
                                      </p:cBhvr>
                                      <p:to>
                                        <p:strVal val="visible"/>
                                      </p:to>
                                    </p:set>
                                    <p:anim calcmode="lin" valueType="num">
                                      <p:cBhvr additive="base">
                                        <p:cTn id="14" dur="500" fill="hold"/>
                                        <p:tgtEl>
                                          <p:spTgt spid="477255"/>
                                        </p:tgtEl>
                                        <p:attrNameLst>
                                          <p:attrName>ppt_x</p:attrName>
                                        </p:attrNameLst>
                                      </p:cBhvr>
                                      <p:tavLst>
                                        <p:tav tm="0">
                                          <p:val>
                                            <p:strVal val="#ppt_x"/>
                                          </p:val>
                                        </p:tav>
                                        <p:tav tm="100000">
                                          <p:val>
                                            <p:strVal val="#ppt_x"/>
                                          </p:val>
                                        </p:tav>
                                      </p:tavLst>
                                    </p:anim>
                                    <p:anim calcmode="lin" valueType="num">
                                      <p:cBhvr additive="base">
                                        <p:cTn id="15" dur="500" fill="hold"/>
                                        <p:tgtEl>
                                          <p:spTgt spid="4772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9" grpId="0" animBg="1"/>
      <p:bldP spid="477255"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7FE7B5-8A65-A24F-BD07-4BD20FB0EEE9}"/>
              </a:ext>
            </a:extLst>
          </p:cNvPr>
          <p:cNvSpPr>
            <a:spLocks noGrp="1"/>
          </p:cNvSpPr>
          <p:nvPr>
            <p:ph type="title"/>
          </p:nvPr>
        </p:nvSpPr>
        <p:spPr>
          <a:xfrm>
            <a:off x="0" y="0"/>
            <a:ext cx="9144000" cy="821803"/>
          </a:xfrm>
          <a:solidFill>
            <a:schemeClr val="tx1"/>
          </a:solidFill>
        </p:spPr>
        <p:txBody>
          <a:bodyPr/>
          <a:lstStyle/>
          <a:p>
            <a:r>
              <a:rPr lang="en-US" sz="3600" b="1" dirty="0"/>
              <a:t>17 Seals Attesting to Jewish Kings</a:t>
            </a:r>
          </a:p>
        </p:txBody>
      </p:sp>
      <p:pic>
        <p:nvPicPr>
          <p:cNvPr id="4" name="Picture 3">
            <a:extLst>
              <a:ext uri="{FF2B5EF4-FFF2-40B4-BE49-F238E27FC236}">
                <a16:creationId xmlns:a16="http://schemas.microsoft.com/office/drawing/2014/main" id="{176058D5-0AE6-C641-8A1B-988142811D21}"/>
              </a:ext>
            </a:extLst>
          </p:cNvPr>
          <p:cNvPicPr>
            <a:picLocks noChangeAspect="1"/>
          </p:cNvPicPr>
          <p:nvPr/>
        </p:nvPicPr>
        <p:blipFill>
          <a:blip r:embed="rId3"/>
          <a:stretch>
            <a:fillRect/>
          </a:stretch>
        </p:blipFill>
        <p:spPr>
          <a:xfrm>
            <a:off x="1149453" y="821802"/>
            <a:ext cx="3882437" cy="6036198"/>
          </a:xfrm>
          <a:prstGeom prst="rect">
            <a:avLst/>
          </a:prstGeom>
        </p:spPr>
      </p:pic>
      <p:sp>
        <p:nvSpPr>
          <p:cNvPr id="3" name="TextBox 2">
            <a:extLst>
              <a:ext uri="{FF2B5EF4-FFF2-40B4-BE49-F238E27FC236}">
                <a16:creationId xmlns:a16="http://schemas.microsoft.com/office/drawing/2014/main" id="{7353ACC8-BF8B-394C-BBBD-944D82966697}"/>
              </a:ext>
            </a:extLst>
          </p:cNvPr>
          <p:cNvSpPr txBox="1"/>
          <p:nvPr/>
        </p:nvSpPr>
        <p:spPr>
          <a:xfrm>
            <a:off x="7734300" y="3848100"/>
            <a:ext cx="1847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imes New Roman"/>
              <a:ea typeface="+mn-ea"/>
              <a:cs typeface="+mn-cs"/>
            </a:endParaRPr>
          </a:p>
        </p:txBody>
      </p:sp>
      <p:sp>
        <p:nvSpPr>
          <p:cNvPr id="5" name="Text Box 9">
            <a:extLst>
              <a:ext uri="{FF2B5EF4-FFF2-40B4-BE49-F238E27FC236}">
                <a16:creationId xmlns:a16="http://schemas.microsoft.com/office/drawing/2014/main" id="{80E41A71-E83A-CB41-B8B8-A2A1B7AF4ACF}"/>
              </a:ext>
            </a:extLst>
          </p:cNvPr>
          <p:cNvSpPr txBox="1">
            <a:spLocks noChangeArrowheads="1"/>
          </p:cNvSpPr>
          <p:nvPr/>
        </p:nvSpPr>
        <p:spPr bwMode="auto">
          <a:xfrm>
            <a:off x="5146726" y="5529059"/>
            <a:ext cx="3882438" cy="1200329"/>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Kenneth A. Kitchen, </a:t>
            </a:r>
            <a:br>
              <a:rPr kumimoji="0" lang="en-US" sz="18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br>
            <a:r>
              <a:rPr kumimoji="0" lang="en-US" sz="1800" b="1" i="1"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On the Reliability of the Old Testament</a:t>
            </a:r>
            <a:r>
              <a:rPr kumimoji="0" lang="en-US" sz="18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 (Grand Rapids, MI: Eerdmans, 2003), 16-21, 604</a:t>
            </a:r>
          </a:p>
        </p:txBody>
      </p:sp>
      <p:sp>
        <p:nvSpPr>
          <p:cNvPr id="6" name="Text Box 9">
            <a:extLst>
              <a:ext uri="{FF2B5EF4-FFF2-40B4-BE49-F238E27FC236}">
                <a16:creationId xmlns:a16="http://schemas.microsoft.com/office/drawing/2014/main" id="{18E7FDCB-F014-6E42-9091-B8B82B31EF61}"/>
              </a:ext>
            </a:extLst>
          </p:cNvPr>
          <p:cNvSpPr txBox="1">
            <a:spLocks noChangeArrowheads="1"/>
          </p:cNvSpPr>
          <p:nvPr/>
        </p:nvSpPr>
        <p:spPr bwMode="auto">
          <a:xfrm>
            <a:off x="5137582" y="1112507"/>
            <a:ext cx="3882438" cy="3785652"/>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These seals with many close-ups in the following slides show ample archaeological support for the monarchies of Israel and Judah. The same is true for the kings of Babylon noted in Daniel’s prophecy.</a:t>
            </a:r>
          </a:p>
        </p:txBody>
      </p:sp>
    </p:spTree>
    <p:extLst>
      <p:ext uri="{BB962C8B-B14F-4D97-AF65-F5344CB8AC3E}">
        <p14:creationId xmlns:p14="http://schemas.microsoft.com/office/powerpoint/2010/main" val="382269419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7B3BACD-8960-A549-9E9A-42589206B875}"/>
              </a:ext>
            </a:extLst>
          </p:cNvPr>
          <p:cNvGrpSpPr/>
          <p:nvPr/>
        </p:nvGrpSpPr>
        <p:grpSpPr>
          <a:xfrm>
            <a:off x="0" y="0"/>
            <a:ext cx="9144000" cy="6984682"/>
            <a:chOff x="0" y="0"/>
            <a:chExt cx="9144000" cy="6984682"/>
          </a:xfrm>
        </p:grpSpPr>
        <p:pic>
          <p:nvPicPr>
            <p:cNvPr id="4" name="Picture 3">
              <a:extLst>
                <a:ext uri="{FF2B5EF4-FFF2-40B4-BE49-F238E27FC236}">
                  <a16:creationId xmlns:a16="http://schemas.microsoft.com/office/drawing/2014/main" id="{176058D5-0AE6-C641-8A1B-988142811D21}"/>
                </a:ext>
              </a:extLst>
            </p:cNvPr>
            <p:cNvPicPr>
              <a:picLocks noChangeAspect="1"/>
            </p:cNvPicPr>
            <p:nvPr/>
          </p:nvPicPr>
          <p:blipFill rotWithShape="1">
            <a:blip r:embed="rId3"/>
            <a:srcRect t="3785" r="47874" b="71069"/>
            <a:stretch/>
          </p:blipFill>
          <p:spPr>
            <a:xfrm>
              <a:off x="0" y="0"/>
              <a:ext cx="9144000" cy="6858000"/>
            </a:xfrm>
            <a:prstGeom prst="rect">
              <a:avLst/>
            </a:prstGeom>
          </p:spPr>
        </p:pic>
        <p:cxnSp>
          <p:nvCxnSpPr>
            <p:cNvPr id="5" name="Straight Connector 4">
              <a:extLst>
                <a:ext uri="{FF2B5EF4-FFF2-40B4-BE49-F238E27FC236}">
                  <a16:creationId xmlns:a16="http://schemas.microsoft.com/office/drawing/2014/main" id="{A05B66C7-5C47-9040-97E4-867F2CA69CAC}"/>
                </a:ext>
              </a:extLst>
            </p:cNvPr>
            <p:cNvCxnSpPr/>
            <p:nvPr/>
          </p:nvCxnSpPr>
          <p:spPr bwMode="auto">
            <a:xfrm>
              <a:off x="2091690" y="3044507"/>
              <a:ext cx="0" cy="3940175"/>
            </a:xfrm>
            <a:prstGeom prst="line">
              <a:avLst/>
            </a:prstGeom>
            <a:ln>
              <a:headEnd type="none" w="med" len="med"/>
              <a:tailEnd type="none" w="lg" len="lg"/>
            </a:ln>
          </p:spPr>
          <p:style>
            <a:lnRef idx="3">
              <a:schemeClr val="accent4"/>
            </a:lnRef>
            <a:fillRef idx="0">
              <a:schemeClr val="accent4"/>
            </a:fillRef>
            <a:effectRef idx="2">
              <a:schemeClr val="accent4"/>
            </a:effectRef>
            <a:fontRef idx="minor">
              <a:schemeClr val="tx1"/>
            </a:fontRef>
          </p:style>
        </p:cxnSp>
        <p:sp>
          <p:nvSpPr>
            <p:cNvPr id="11" name="Rectangle 10">
              <a:extLst>
                <a:ext uri="{FF2B5EF4-FFF2-40B4-BE49-F238E27FC236}">
                  <a16:creationId xmlns:a16="http://schemas.microsoft.com/office/drawing/2014/main" id="{B1D5EC01-DC27-814D-9ED1-1ED0BFC8C395}"/>
                </a:ext>
              </a:extLst>
            </p:cNvPr>
            <p:cNvSpPr/>
            <p:nvPr/>
          </p:nvSpPr>
          <p:spPr bwMode="auto">
            <a:xfrm>
              <a:off x="481774" y="5455125"/>
              <a:ext cx="4611220" cy="731520"/>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26" name="Rectangle 25">
              <a:extLst>
                <a:ext uri="{FF2B5EF4-FFF2-40B4-BE49-F238E27FC236}">
                  <a16:creationId xmlns:a16="http://schemas.microsoft.com/office/drawing/2014/main" id="{84741990-1958-4A4B-8CE4-DEDA45B55732}"/>
                </a:ext>
              </a:extLst>
            </p:cNvPr>
            <p:cNvSpPr/>
            <p:nvPr/>
          </p:nvSpPr>
          <p:spPr bwMode="auto">
            <a:xfrm>
              <a:off x="997" y="1323421"/>
              <a:ext cx="3986212" cy="2043113"/>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7" name="Rectangle 26">
              <a:extLst>
                <a:ext uri="{FF2B5EF4-FFF2-40B4-BE49-F238E27FC236}">
                  <a16:creationId xmlns:a16="http://schemas.microsoft.com/office/drawing/2014/main" id="{D187BE17-9EB0-094F-A3F5-0256CCEC8107}"/>
                </a:ext>
              </a:extLst>
            </p:cNvPr>
            <p:cNvSpPr/>
            <p:nvPr/>
          </p:nvSpPr>
          <p:spPr bwMode="auto">
            <a:xfrm>
              <a:off x="2754828" y="4645911"/>
              <a:ext cx="3571875" cy="1188720"/>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8" name="Rectangle 27">
              <a:extLst>
                <a:ext uri="{FF2B5EF4-FFF2-40B4-BE49-F238E27FC236}">
                  <a16:creationId xmlns:a16="http://schemas.microsoft.com/office/drawing/2014/main" id="{B5018158-530C-4B4A-B034-3B310DD58484}"/>
                </a:ext>
              </a:extLst>
            </p:cNvPr>
            <p:cNvSpPr/>
            <p:nvPr/>
          </p:nvSpPr>
          <p:spPr bwMode="auto">
            <a:xfrm>
              <a:off x="5332559" y="5416278"/>
              <a:ext cx="3571875" cy="1188720"/>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2" name="Title 1">
            <a:extLst>
              <a:ext uri="{FF2B5EF4-FFF2-40B4-BE49-F238E27FC236}">
                <a16:creationId xmlns:a16="http://schemas.microsoft.com/office/drawing/2014/main" id="{627FE7B5-8A65-A24F-BD07-4BD20FB0EEE9}"/>
              </a:ext>
            </a:extLst>
          </p:cNvPr>
          <p:cNvSpPr>
            <a:spLocks noGrp="1"/>
          </p:cNvSpPr>
          <p:nvPr>
            <p:ph type="title"/>
          </p:nvPr>
        </p:nvSpPr>
        <p:spPr>
          <a:xfrm>
            <a:off x="0" y="0"/>
            <a:ext cx="9144000" cy="821803"/>
          </a:xfrm>
          <a:solidFill>
            <a:schemeClr val="tx1"/>
          </a:solidFill>
        </p:spPr>
        <p:txBody>
          <a:bodyPr/>
          <a:lstStyle/>
          <a:p>
            <a:r>
              <a:rPr lang="en-US" b="1" dirty="0"/>
              <a:t>Seals of Uzziah &amp; Jotham</a:t>
            </a:r>
          </a:p>
        </p:txBody>
      </p:sp>
      <p:sp>
        <p:nvSpPr>
          <p:cNvPr id="7" name="Rectangle 6">
            <a:extLst>
              <a:ext uri="{FF2B5EF4-FFF2-40B4-BE49-F238E27FC236}">
                <a16:creationId xmlns:a16="http://schemas.microsoft.com/office/drawing/2014/main" id="{AB91A961-BDDC-EE4E-B193-6897210DB004}"/>
              </a:ext>
            </a:extLst>
          </p:cNvPr>
          <p:cNvSpPr/>
          <p:nvPr/>
        </p:nvSpPr>
        <p:spPr bwMode="auto">
          <a:xfrm>
            <a:off x="0" y="0"/>
            <a:ext cx="9144000" cy="6858000"/>
          </a:xfrm>
          <a:prstGeom prst="rect">
            <a:avLst/>
          </a:prstGeom>
          <a:no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5" name="Rectangle 2">
            <a:extLst>
              <a:ext uri="{FF2B5EF4-FFF2-40B4-BE49-F238E27FC236}">
                <a16:creationId xmlns:a16="http://schemas.microsoft.com/office/drawing/2014/main" id="{5EEC666E-B082-CF4D-9E23-27E67462C226}"/>
              </a:ext>
            </a:extLst>
          </p:cNvPr>
          <p:cNvSpPr txBox="1">
            <a:spLocks noChangeArrowheads="1"/>
          </p:cNvSpPr>
          <p:nvPr/>
        </p:nvSpPr>
        <p:spPr bwMode="auto">
          <a:xfrm>
            <a:off x="-431948" y="1615990"/>
            <a:ext cx="1931670"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BC</a:t>
            </a:r>
            <a:endParaRPr kumimoji="0" lang="en-US" sz="36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6" name="Rectangle 2">
            <a:extLst>
              <a:ext uri="{FF2B5EF4-FFF2-40B4-BE49-F238E27FC236}">
                <a16:creationId xmlns:a16="http://schemas.microsoft.com/office/drawing/2014/main" id="{3AB6E610-BFB7-F847-846F-4AD483A89F89}"/>
              </a:ext>
            </a:extLst>
          </p:cNvPr>
          <p:cNvSpPr txBox="1">
            <a:spLocks noChangeArrowheads="1"/>
          </p:cNvSpPr>
          <p:nvPr/>
        </p:nvSpPr>
        <p:spPr bwMode="auto">
          <a:xfrm>
            <a:off x="1323700" y="1615990"/>
            <a:ext cx="3483610"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Judah</a:t>
            </a:r>
            <a:endParaRPr kumimoji="0" lang="en-US" sz="36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7" name="Rectangle 2">
            <a:extLst>
              <a:ext uri="{FF2B5EF4-FFF2-40B4-BE49-F238E27FC236}">
                <a16:creationId xmlns:a16="http://schemas.microsoft.com/office/drawing/2014/main" id="{8A59A09E-84F5-6946-B329-52A10CF78D3F}"/>
              </a:ext>
            </a:extLst>
          </p:cNvPr>
          <p:cNvSpPr txBox="1">
            <a:spLocks noChangeArrowheads="1"/>
          </p:cNvSpPr>
          <p:nvPr/>
        </p:nvSpPr>
        <p:spPr bwMode="auto">
          <a:xfrm>
            <a:off x="43540" y="2549105"/>
            <a:ext cx="998982"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760</a:t>
            </a:r>
            <a:endPar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8" name="Rectangle 2">
            <a:extLst>
              <a:ext uri="{FF2B5EF4-FFF2-40B4-BE49-F238E27FC236}">
                <a16:creationId xmlns:a16="http://schemas.microsoft.com/office/drawing/2014/main" id="{3E4936DA-0511-1A4A-9797-163905EA6702}"/>
              </a:ext>
            </a:extLst>
          </p:cNvPr>
          <p:cNvSpPr txBox="1">
            <a:spLocks noChangeArrowheads="1"/>
          </p:cNvSpPr>
          <p:nvPr/>
        </p:nvSpPr>
        <p:spPr bwMode="auto">
          <a:xfrm>
            <a:off x="1323700" y="2549105"/>
            <a:ext cx="3599174"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UZZIAH (2 Ki 15:13)</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9" name="Rectangle 2">
            <a:extLst>
              <a:ext uri="{FF2B5EF4-FFF2-40B4-BE49-F238E27FC236}">
                <a16:creationId xmlns:a16="http://schemas.microsoft.com/office/drawing/2014/main" id="{F76BE057-891C-0D45-A0E7-D27B42E8AD30}"/>
              </a:ext>
            </a:extLst>
          </p:cNvPr>
          <p:cNvSpPr txBox="1">
            <a:spLocks noChangeArrowheads="1"/>
          </p:cNvSpPr>
          <p:nvPr/>
        </p:nvSpPr>
        <p:spPr bwMode="auto">
          <a:xfrm>
            <a:off x="5181599" y="-2264253"/>
            <a:ext cx="2835275"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“quote”</a:t>
            </a:r>
            <a:endParaRPr kumimoji="0" lang="en-US" sz="36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1" name="Rectangle 2">
            <a:extLst>
              <a:ext uri="{FF2B5EF4-FFF2-40B4-BE49-F238E27FC236}">
                <a16:creationId xmlns:a16="http://schemas.microsoft.com/office/drawing/2014/main" id="{1245CF67-7ACC-094E-AB46-09B7FD0D1EFE}"/>
              </a:ext>
            </a:extLst>
          </p:cNvPr>
          <p:cNvSpPr txBox="1">
            <a:spLocks noChangeArrowheads="1"/>
          </p:cNvSpPr>
          <p:nvPr/>
        </p:nvSpPr>
        <p:spPr bwMode="auto">
          <a:xfrm>
            <a:off x="6034853" y="5444467"/>
            <a:ext cx="3218121" cy="82180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“of </a:t>
            </a:r>
            <a:r>
              <a:rPr kumimoji="0" lang="en-US" sz="2800" b="0" i="0" u="none" strike="noStrike" kern="0" cap="none" spc="0" normalizeH="0" baseline="0" noProof="0" dirty="0" err="1">
                <a:ln>
                  <a:noFill/>
                </a:ln>
                <a:solidFill>
                  <a:srgbClr val="000000"/>
                </a:solidFill>
                <a:effectLst/>
                <a:uLnTx/>
                <a:uFillTx/>
                <a:latin typeface="Arial" charset="0"/>
                <a:ea typeface="ＭＳ Ｐゴシック" charset="0"/>
                <a:cs typeface="ＭＳ Ｐゴシック" charset="0"/>
              </a:rPr>
              <a:t>Shebnaiah</a:t>
            </a: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b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servant of Uzziah”</a:t>
            </a:r>
            <a:endParaRPr kumimoji="0" lang="en-US" sz="36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2" name="Rectangle 2">
            <a:extLst>
              <a:ext uri="{FF2B5EF4-FFF2-40B4-BE49-F238E27FC236}">
                <a16:creationId xmlns:a16="http://schemas.microsoft.com/office/drawing/2014/main" id="{D4CDEE96-A20F-5D43-A771-9C17E1822E43}"/>
              </a:ext>
            </a:extLst>
          </p:cNvPr>
          <p:cNvSpPr txBox="1">
            <a:spLocks noChangeArrowheads="1"/>
          </p:cNvSpPr>
          <p:nvPr/>
        </p:nvSpPr>
        <p:spPr bwMode="auto">
          <a:xfrm>
            <a:off x="3490480" y="4530048"/>
            <a:ext cx="3218121" cy="82180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“of </a:t>
            </a:r>
            <a:r>
              <a:rPr kumimoji="0" lang="en-US" sz="2800" b="0" i="0" u="none" strike="noStrike" kern="0" cap="none" spc="0" normalizeH="0" baseline="0" noProof="0" dirty="0" err="1">
                <a:ln>
                  <a:noFill/>
                </a:ln>
                <a:solidFill>
                  <a:srgbClr val="000000"/>
                </a:solidFill>
                <a:effectLst/>
                <a:uLnTx/>
                <a:uFillTx/>
                <a:latin typeface="Arial" charset="0"/>
                <a:ea typeface="ＭＳ Ｐゴシック" charset="0"/>
                <a:cs typeface="ＭＳ Ｐゴシック" charset="0"/>
              </a:rPr>
              <a:t>Abiyaw</a:t>
            </a: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b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servant of Uzziah”</a:t>
            </a:r>
            <a:endParaRPr kumimoji="0" lang="en-US" sz="36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3" name="Rectangle 2">
            <a:extLst>
              <a:ext uri="{FF2B5EF4-FFF2-40B4-BE49-F238E27FC236}">
                <a16:creationId xmlns:a16="http://schemas.microsoft.com/office/drawing/2014/main" id="{0DF1C058-BC24-6A44-8FDE-98ECFB69D486}"/>
              </a:ext>
            </a:extLst>
          </p:cNvPr>
          <p:cNvSpPr txBox="1">
            <a:spLocks noChangeArrowheads="1"/>
          </p:cNvSpPr>
          <p:nvPr/>
        </p:nvSpPr>
        <p:spPr bwMode="auto">
          <a:xfrm>
            <a:off x="35898" y="5618038"/>
            <a:ext cx="998982"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740</a:t>
            </a:r>
            <a:endPar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4" name="Rectangle 2">
            <a:extLst>
              <a:ext uri="{FF2B5EF4-FFF2-40B4-BE49-F238E27FC236}">
                <a16:creationId xmlns:a16="http://schemas.microsoft.com/office/drawing/2014/main" id="{5060F189-1450-1747-A66A-126BA4B5E482}"/>
              </a:ext>
            </a:extLst>
          </p:cNvPr>
          <p:cNvSpPr txBox="1">
            <a:spLocks noChangeArrowheads="1"/>
          </p:cNvSpPr>
          <p:nvPr/>
        </p:nvSpPr>
        <p:spPr bwMode="auto">
          <a:xfrm>
            <a:off x="1316057" y="5618038"/>
            <a:ext cx="4479231"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J(EH)OTHAM (2 Ki 15:32)</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51917439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E3783B5-4F0C-4448-82CA-6C7595EA4282}"/>
              </a:ext>
            </a:extLst>
          </p:cNvPr>
          <p:cNvGrpSpPr/>
          <p:nvPr/>
        </p:nvGrpSpPr>
        <p:grpSpPr>
          <a:xfrm>
            <a:off x="-14289" y="-63375"/>
            <a:ext cx="8318700" cy="6921375"/>
            <a:chOff x="-14289" y="-63375"/>
            <a:chExt cx="8318700" cy="6921375"/>
          </a:xfrm>
        </p:grpSpPr>
        <p:pic>
          <p:nvPicPr>
            <p:cNvPr id="4" name="Picture 3">
              <a:extLst>
                <a:ext uri="{FF2B5EF4-FFF2-40B4-BE49-F238E27FC236}">
                  <a16:creationId xmlns:a16="http://schemas.microsoft.com/office/drawing/2014/main" id="{176058D5-0AE6-C641-8A1B-988142811D21}"/>
                </a:ext>
              </a:extLst>
            </p:cNvPr>
            <p:cNvPicPr>
              <a:picLocks noChangeAspect="1"/>
            </p:cNvPicPr>
            <p:nvPr/>
          </p:nvPicPr>
          <p:blipFill rotWithShape="1">
            <a:blip r:embed="rId3"/>
            <a:srcRect l="52579" t="8720" b="65902"/>
            <a:stretch/>
          </p:blipFill>
          <p:spPr>
            <a:xfrm>
              <a:off x="-14289" y="-63375"/>
              <a:ext cx="8318700" cy="6921375"/>
            </a:xfrm>
            <a:prstGeom prst="rect">
              <a:avLst/>
            </a:prstGeom>
          </p:spPr>
        </p:pic>
        <p:sp>
          <p:nvSpPr>
            <p:cNvPr id="8" name="Rectangle 7">
              <a:extLst>
                <a:ext uri="{FF2B5EF4-FFF2-40B4-BE49-F238E27FC236}">
                  <a16:creationId xmlns:a16="http://schemas.microsoft.com/office/drawing/2014/main" id="{6C1EE6D6-EF69-C84F-A305-8E88FD030B4A}"/>
                </a:ext>
              </a:extLst>
            </p:cNvPr>
            <p:cNvSpPr/>
            <p:nvPr/>
          </p:nvSpPr>
          <p:spPr bwMode="auto">
            <a:xfrm>
              <a:off x="1301877" y="940577"/>
              <a:ext cx="3571875" cy="2043113"/>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2" name="Rectangle 21">
              <a:extLst>
                <a:ext uri="{FF2B5EF4-FFF2-40B4-BE49-F238E27FC236}">
                  <a16:creationId xmlns:a16="http://schemas.microsoft.com/office/drawing/2014/main" id="{27B54B66-7345-F54A-BA61-DBA7E30B9396}"/>
                </a:ext>
              </a:extLst>
            </p:cNvPr>
            <p:cNvSpPr/>
            <p:nvPr/>
          </p:nvSpPr>
          <p:spPr bwMode="auto">
            <a:xfrm>
              <a:off x="1107983" y="3278717"/>
              <a:ext cx="3571875" cy="2043113"/>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3" name="Rectangle 22">
              <a:extLst>
                <a:ext uri="{FF2B5EF4-FFF2-40B4-BE49-F238E27FC236}">
                  <a16:creationId xmlns:a16="http://schemas.microsoft.com/office/drawing/2014/main" id="{67DC4C77-A10D-844F-8130-42BA5C5F900B}"/>
                </a:ext>
              </a:extLst>
            </p:cNvPr>
            <p:cNvSpPr/>
            <p:nvPr/>
          </p:nvSpPr>
          <p:spPr bwMode="auto">
            <a:xfrm>
              <a:off x="4102710" y="2456914"/>
              <a:ext cx="3571875" cy="1188720"/>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2" name="Title 1">
            <a:extLst>
              <a:ext uri="{FF2B5EF4-FFF2-40B4-BE49-F238E27FC236}">
                <a16:creationId xmlns:a16="http://schemas.microsoft.com/office/drawing/2014/main" id="{627FE7B5-8A65-A24F-BD07-4BD20FB0EEE9}"/>
              </a:ext>
            </a:extLst>
          </p:cNvPr>
          <p:cNvSpPr>
            <a:spLocks noGrp="1"/>
          </p:cNvSpPr>
          <p:nvPr>
            <p:ph type="title"/>
          </p:nvPr>
        </p:nvSpPr>
        <p:spPr>
          <a:xfrm>
            <a:off x="0" y="0"/>
            <a:ext cx="9144000" cy="821803"/>
          </a:xfrm>
          <a:solidFill>
            <a:schemeClr val="tx1"/>
          </a:solidFill>
        </p:spPr>
        <p:txBody>
          <a:bodyPr/>
          <a:lstStyle/>
          <a:p>
            <a:r>
              <a:rPr lang="en-US" b="1" dirty="0"/>
              <a:t>Seals of Jeroboam II &amp; Hoshea</a:t>
            </a:r>
          </a:p>
        </p:txBody>
      </p:sp>
      <p:sp>
        <p:nvSpPr>
          <p:cNvPr id="7" name="Rectangle 6">
            <a:extLst>
              <a:ext uri="{FF2B5EF4-FFF2-40B4-BE49-F238E27FC236}">
                <a16:creationId xmlns:a16="http://schemas.microsoft.com/office/drawing/2014/main" id="{AB91A961-BDDC-EE4E-B193-6897210DB004}"/>
              </a:ext>
            </a:extLst>
          </p:cNvPr>
          <p:cNvSpPr/>
          <p:nvPr/>
        </p:nvSpPr>
        <p:spPr bwMode="auto">
          <a:xfrm>
            <a:off x="0" y="0"/>
            <a:ext cx="9144000" cy="6858000"/>
          </a:xfrm>
          <a:prstGeom prst="rect">
            <a:avLst/>
          </a:prstGeom>
          <a:no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5" name="Rectangle 2">
            <a:extLst>
              <a:ext uri="{FF2B5EF4-FFF2-40B4-BE49-F238E27FC236}">
                <a16:creationId xmlns:a16="http://schemas.microsoft.com/office/drawing/2014/main" id="{5EEC666E-B082-CF4D-9E23-27E67462C226}"/>
              </a:ext>
            </a:extLst>
          </p:cNvPr>
          <p:cNvSpPr txBox="1">
            <a:spLocks noChangeArrowheads="1"/>
          </p:cNvSpPr>
          <p:nvPr/>
        </p:nvSpPr>
        <p:spPr bwMode="auto">
          <a:xfrm>
            <a:off x="142148" y="968163"/>
            <a:ext cx="1931670"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BC</a:t>
            </a:r>
            <a:endParaRPr kumimoji="0" lang="en-US" sz="36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6" name="Rectangle 2">
            <a:extLst>
              <a:ext uri="{FF2B5EF4-FFF2-40B4-BE49-F238E27FC236}">
                <a16:creationId xmlns:a16="http://schemas.microsoft.com/office/drawing/2014/main" id="{3AB6E610-BFB7-F847-846F-4AD483A89F89}"/>
              </a:ext>
            </a:extLst>
          </p:cNvPr>
          <p:cNvSpPr txBox="1">
            <a:spLocks noChangeArrowheads="1"/>
          </p:cNvSpPr>
          <p:nvPr/>
        </p:nvSpPr>
        <p:spPr bwMode="auto">
          <a:xfrm>
            <a:off x="1897796" y="968163"/>
            <a:ext cx="3483610"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Israel</a:t>
            </a:r>
            <a:endParaRPr kumimoji="0" lang="en-US" sz="36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7" name="Rectangle 2">
            <a:extLst>
              <a:ext uri="{FF2B5EF4-FFF2-40B4-BE49-F238E27FC236}">
                <a16:creationId xmlns:a16="http://schemas.microsoft.com/office/drawing/2014/main" id="{8A59A09E-84F5-6946-B329-52A10CF78D3F}"/>
              </a:ext>
            </a:extLst>
          </p:cNvPr>
          <p:cNvSpPr txBox="1">
            <a:spLocks noChangeArrowheads="1"/>
          </p:cNvSpPr>
          <p:nvPr/>
        </p:nvSpPr>
        <p:spPr bwMode="auto">
          <a:xfrm>
            <a:off x="617636" y="1571667"/>
            <a:ext cx="998982"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760</a:t>
            </a:r>
            <a:endPar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8" name="Rectangle 2">
            <a:extLst>
              <a:ext uri="{FF2B5EF4-FFF2-40B4-BE49-F238E27FC236}">
                <a16:creationId xmlns:a16="http://schemas.microsoft.com/office/drawing/2014/main" id="{3E4936DA-0511-1A4A-9797-163905EA6702}"/>
              </a:ext>
            </a:extLst>
          </p:cNvPr>
          <p:cNvSpPr txBox="1">
            <a:spLocks noChangeArrowheads="1"/>
          </p:cNvSpPr>
          <p:nvPr/>
        </p:nvSpPr>
        <p:spPr bwMode="auto">
          <a:xfrm>
            <a:off x="1968921" y="1571667"/>
            <a:ext cx="3599174" cy="82180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JEROBOAM II</a:t>
            </a:r>
            <a:b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(2 Ki 14:23)</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9" name="Rectangle 2">
            <a:extLst>
              <a:ext uri="{FF2B5EF4-FFF2-40B4-BE49-F238E27FC236}">
                <a16:creationId xmlns:a16="http://schemas.microsoft.com/office/drawing/2014/main" id="{F76BE057-891C-0D45-A0E7-D27B42E8AD30}"/>
              </a:ext>
            </a:extLst>
          </p:cNvPr>
          <p:cNvSpPr txBox="1">
            <a:spLocks noChangeArrowheads="1"/>
          </p:cNvSpPr>
          <p:nvPr/>
        </p:nvSpPr>
        <p:spPr bwMode="auto">
          <a:xfrm>
            <a:off x="4445508" y="2511662"/>
            <a:ext cx="3571875" cy="9440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“of Shema,</a:t>
            </a:r>
            <a:b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servant of Jeroboam”</a:t>
            </a:r>
            <a:endParaRPr kumimoji="0" lang="en-US" sz="36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4" name="Rectangle 2">
            <a:extLst>
              <a:ext uri="{FF2B5EF4-FFF2-40B4-BE49-F238E27FC236}">
                <a16:creationId xmlns:a16="http://schemas.microsoft.com/office/drawing/2014/main" id="{EDF8CF04-F5C7-4A45-AB5A-B526723D81B3}"/>
              </a:ext>
            </a:extLst>
          </p:cNvPr>
          <p:cNvSpPr txBox="1">
            <a:spLocks noChangeArrowheads="1"/>
          </p:cNvSpPr>
          <p:nvPr/>
        </p:nvSpPr>
        <p:spPr bwMode="auto">
          <a:xfrm>
            <a:off x="617636" y="4200238"/>
            <a:ext cx="998982"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725</a:t>
            </a:r>
            <a:endPar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5" name="Rectangle 2">
            <a:extLst>
              <a:ext uri="{FF2B5EF4-FFF2-40B4-BE49-F238E27FC236}">
                <a16:creationId xmlns:a16="http://schemas.microsoft.com/office/drawing/2014/main" id="{35800A41-70C1-5B47-8CEA-A7B241814EA8}"/>
              </a:ext>
            </a:extLst>
          </p:cNvPr>
          <p:cNvSpPr txBox="1">
            <a:spLocks noChangeArrowheads="1"/>
          </p:cNvSpPr>
          <p:nvPr/>
        </p:nvSpPr>
        <p:spPr bwMode="auto">
          <a:xfrm>
            <a:off x="1968921" y="4200238"/>
            <a:ext cx="3599174" cy="82180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HOSHEA</a:t>
            </a:r>
            <a:b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(2 Ki 17:1)</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6" name="Rectangle 2">
            <a:extLst>
              <a:ext uri="{FF2B5EF4-FFF2-40B4-BE49-F238E27FC236}">
                <a16:creationId xmlns:a16="http://schemas.microsoft.com/office/drawing/2014/main" id="{23AC3B5F-68E5-C943-AB83-19DC3E0A185F}"/>
              </a:ext>
            </a:extLst>
          </p:cNvPr>
          <p:cNvSpPr txBox="1">
            <a:spLocks noChangeArrowheads="1"/>
          </p:cNvSpPr>
          <p:nvPr/>
        </p:nvSpPr>
        <p:spPr bwMode="auto">
          <a:xfrm>
            <a:off x="1803908" y="5737462"/>
            <a:ext cx="3571875" cy="9440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“of Abdi,</a:t>
            </a:r>
            <a:b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servant of Hoshea”</a:t>
            </a:r>
            <a:endParaRPr kumimoji="0" lang="en-US" sz="36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38949319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A8ED796-4429-6448-A133-F1CF1FCFDDE7}"/>
              </a:ext>
            </a:extLst>
          </p:cNvPr>
          <p:cNvGrpSpPr/>
          <p:nvPr/>
        </p:nvGrpSpPr>
        <p:grpSpPr>
          <a:xfrm>
            <a:off x="1" y="-1"/>
            <a:ext cx="8737600" cy="6858001"/>
            <a:chOff x="1" y="-1"/>
            <a:chExt cx="8737600" cy="6858001"/>
          </a:xfrm>
        </p:grpSpPr>
        <p:pic>
          <p:nvPicPr>
            <p:cNvPr id="4" name="Picture 3">
              <a:extLst>
                <a:ext uri="{FF2B5EF4-FFF2-40B4-BE49-F238E27FC236}">
                  <a16:creationId xmlns:a16="http://schemas.microsoft.com/office/drawing/2014/main" id="{176058D5-0AE6-C641-8A1B-988142811D21}"/>
                </a:ext>
              </a:extLst>
            </p:cNvPr>
            <p:cNvPicPr>
              <a:picLocks noChangeAspect="1"/>
            </p:cNvPicPr>
            <p:nvPr/>
          </p:nvPicPr>
          <p:blipFill rotWithShape="1">
            <a:blip r:embed="rId3"/>
            <a:srcRect l="1548" t="25481" r="48643" b="49373"/>
            <a:stretch/>
          </p:blipFill>
          <p:spPr>
            <a:xfrm>
              <a:off x="1" y="-1"/>
              <a:ext cx="8737600" cy="6858001"/>
            </a:xfrm>
            <a:prstGeom prst="rect">
              <a:avLst/>
            </a:prstGeom>
          </p:spPr>
        </p:pic>
        <p:sp>
          <p:nvSpPr>
            <p:cNvPr id="29" name="Rectangle 28">
              <a:extLst>
                <a:ext uri="{FF2B5EF4-FFF2-40B4-BE49-F238E27FC236}">
                  <a16:creationId xmlns:a16="http://schemas.microsoft.com/office/drawing/2014/main" id="{282FC62A-C3E4-1748-B9DE-BBBB80861C09}"/>
                </a:ext>
              </a:extLst>
            </p:cNvPr>
            <p:cNvSpPr/>
            <p:nvPr/>
          </p:nvSpPr>
          <p:spPr bwMode="auto">
            <a:xfrm>
              <a:off x="41216" y="4124251"/>
              <a:ext cx="3170042" cy="1188720"/>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0" name="Rectangle 29">
              <a:extLst>
                <a:ext uri="{FF2B5EF4-FFF2-40B4-BE49-F238E27FC236}">
                  <a16:creationId xmlns:a16="http://schemas.microsoft.com/office/drawing/2014/main" id="{30C35574-3822-1F48-8E6B-799506B51CD8}"/>
                </a:ext>
              </a:extLst>
            </p:cNvPr>
            <p:cNvSpPr/>
            <p:nvPr/>
          </p:nvSpPr>
          <p:spPr bwMode="auto">
            <a:xfrm>
              <a:off x="2169269" y="2883706"/>
              <a:ext cx="4168031" cy="1188720"/>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1" name="Rectangle 30">
              <a:extLst>
                <a:ext uri="{FF2B5EF4-FFF2-40B4-BE49-F238E27FC236}">
                  <a16:creationId xmlns:a16="http://schemas.microsoft.com/office/drawing/2014/main" id="{3785F0E0-55AE-3E4C-A5D1-6964168A18D3}"/>
                </a:ext>
              </a:extLst>
            </p:cNvPr>
            <p:cNvSpPr/>
            <p:nvPr/>
          </p:nvSpPr>
          <p:spPr bwMode="auto">
            <a:xfrm>
              <a:off x="6083300" y="5056114"/>
              <a:ext cx="2502644" cy="1188720"/>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2" name="Rectangle 31">
              <a:extLst>
                <a:ext uri="{FF2B5EF4-FFF2-40B4-BE49-F238E27FC236}">
                  <a16:creationId xmlns:a16="http://schemas.microsoft.com/office/drawing/2014/main" id="{54F99B66-A372-3540-B8A3-4C347DADBE50}"/>
                </a:ext>
              </a:extLst>
            </p:cNvPr>
            <p:cNvSpPr/>
            <p:nvPr/>
          </p:nvSpPr>
          <p:spPr bwMode="auto">
            <a:xfrm>
              <a:off x="5728964" y="3698875"/>
              <a:ext cx="2821310" cy="731520"/>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33" name="Rectangle 32">
              <a:extLst>
                <a:ext uri="{FF2B5EF4-FFF2-40B4-BE49-F238E27FC236}">
                  <a16:creationId xmlns:a16="http://schemas.microsoft.com/office/drawing/2014/main" id="{0FD5A869-B341-004E-8FAE-3AB4EE2E4667}"/>
                </a:ext>
              </a:extLst>
            </p:cNvPr>
            <p:cNvSpPr/>
            <p:nvPr/>
          </p:nvSpPr>
          <p:spPr bwMode="auto">
            <a:xfrm>
              <a:off x="177800" y="1050851"/>
              <a:ext cx="3579558" cy="1188720"/>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4" name="Rectangle 33">
              <a:extLst>
                <a:ext uri="{FF2B5EF4-FFF2-40B4-BE49-F238E27FC236}">
                  <a16:creationId xmlns:a16="http://schemas.microsoft.com/office/drawing/2014/main" id="{E0D7FB83-C1F5-7442-9B83-E978171F6488}"/>
                </a:ext>
              </a:extLst>
            </p:cNvPr>
            <p:cNvSpPr/>
            <p:nvPr/>
          </p:nvSpPr>
          <p:spPr bwMode="auto">
            <a:xfrm rot="16200000">
              <a:off x="-1148035" y="3238150"/>
              <a:ext cx="6025580" cy="1188720"/>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7" name="Rectangle 6">
            <a:extLst>
              <a:ext uri="{FF2B5EF4-FFF2-40B4-BE49-F238E27FC236}">
                <a16:creationId xmlns:a16="http://schemas.microsoft.com/office/drawing/2014/main" id="{AB91A961-BDDC-EE4E-B193-6897210DB004}"/>
              </a:ext>
            </a:extLst>
          </p:cNvPr>
          <p:cNvSpPr/>
          <p:nvPr/>
        </p:nvSpPr>
        <p:spPr bwMode="auto">
          <a:xfrm>
            <a:off x="0" y="0"/>
            <a:ext cx="9144000" cy="6858000"/>
          </a:xfrm>
          <a:prstGeom prst="rect">
            <a:avLst/>
          </a:prstGeom>
          <a:no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cxnSp>
        <p:nvCxnSpPr>
          <p:cNvPr id="5" name="Straight Connector 4">
            <a:extLst>
              <a:ext uri="{FF2B5EF4-FFF2-40B4-BE49-F238E27FC236}">
                <a16:creationId xmlns:a16="http://schemas.microsoft.com/office/drawing/2014/main" id="{A05B66C7-5C47-9040-97E4-867F2CA69CAC}"/>
              </a:ext>
            </a:extLst>
          </p:cNvPr>
          <p:cNvCxnSpPr>
            <a:cxnSpLocks/>
          </p:cNvCxnSpPr>
          <p:nvPr/>
        </p:nvCxnSpPr>
        <p:spPr bwMode="auto">
          <a:xfrm>
            <a:off x="1986137" y="640251"/>
            <a:ext cx="0" cy="6217749"/>
          </a:xfrm>
          <a:prstGeom prst="line">
            <a:avLst/>
          </a:prstGeom>
          <a:ln>
            <a:headEnd type="none" w="med" len="med"/>
            <a:tailEnd type="none" w="lg" len="lg"/>
          </a:ln>
        </p:spPr>
        <p:style>
          <a:lnRef idx="3">
            <a:schemeClr val="accent4"/>
          </a:lnRef>
          <a:fillRef idx="0">
            <a:schemeClr val="accent4"/>
          </a:fillRef>
          <a:effectRef idx="2">
            <a:schemeClr val="accent4"/>
          </a:effectRef>
          <a:fontRef idx="minor">
            <a:schemeClr val="tx1"/>
          </a:fontRef>
        </p:style>
      </p:cxnSp>
      <p:sp>
        <p:nvSpPr>
          <p:cNvPr id="21" name="Rectangle 2">
            <a:extLst>
              <a:ext uri="{FF2B5EF4-FFF2-40B4-BE49-F238E27FC236}">
                <a16:creationId xmlns:a16="http://schemas.microsoft.com/office/drawing/2014/main" id="{57734EE7-1862-E844-BA42-8E66454E2046}"/>
              </a:ext>
            </a:extLst>
          </p:cNvPr>
          <p:cNvSpPr txBox="1">
            <a:spLocks noChangeArrowheads="1"/>
          </p:cNvSpPr>
          <p:nvPr/>
        </p:nvSpPr>
        <p:spPr bwMode="auto">
          <a:xfrm>
            <a:off x="3286125" y="2937813"/>
            <a:ext cx="3571875" cy="9440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“of Ahaz (s. of) </a:t>
            </a:r>
            <a:r>
              <a:rPr kumimoji="0" lang="en-US" sz="2800" b="0" i="0" u="none" strike="noStrike" kern="0" cap="none" spc="0" normalizeH="0" baseline="0" noProof="0" dirty="0" err="1">
                <a:ln>
                  <a:noFill/>
                </a:ln>
                <a:solidFill>
                  <a:srgbClr val="000000"/>
                </a:solidFill>
                <a:effectLst/>
                <a:uLnTx/>
                <a:uFillTx/>
                <a:latin typeface="Arial" charset="0"/>
                <a:ea typeface="ＭＳ Ｐゴシック" charset="0"/>
                <a:cs typeface="ＭＳ Ｐゴシック" charset="0"/>
              </a:rPr>
              <a:t>Jehotham</a:t>
            </a: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b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King of Judah”</a:t>
            </a:r>
            <a:endParaRPr kumimoji="0" lang="en-US" sz="36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2" name="Rectangle 2">
            <a:extLst>
              <a:ext uri="{FF2B5EF4-FFF2-40B4-BE49-F238E27FC236}">
                <a16:creationId xmlns:a16="http://schemas.microsoft.com/office/drawing/2014/main" id="{10E95961-601C-2B48-8072-578E807505D2}"/>
              </a:ext>
            </a:extLst>
          </p:cNvPr>
          <p:cNvSpPr txBox="1">
            <a:spLocks noChangeArrowheads="1"/>
          </p:cNvSpPr>
          <p:nvPr/>
        </p:nvSpPr>
        <p:spPr bwMode="auto">
          <a:xfrm>
            <a:off x="5842045" y="3448129"/>
            <a:ext cx="3571875" cy="9440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“of </a:t>
            </a:r>
            <a:r>
              <a:rPr kumimoji="0" lang="en-US" sz="2800" b="0" i="0" u="none" strike="noStrike" kern="0" cap="none" spc="0" normalizeH="0" baseline="0" noProof="0" dirty="0" err="1">
                <a:ln>
                  <a:noFill/>
                </a:ln>
                <a:solidFill>
                  <a:srgbClr val="000000"/>
                </a:solidFill>
                <a:effectLst/>
                <a:uLnTx/>
                <a:uFillTx/>
                <a:latin typeface="Arial" charset="0"/>
                <a:ea typeface="ＭＳ Ｐゴシック" charset="0"/>
                <a:cs typeface="ＭＳ Ｐゴシック" charset="0"/>
              </a:rPr>
              <a:t>Ushna</a:t>
            </a: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b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servant of Ahaz”</a:t>
            </a:r>
            <a:endParaRPr kumimoji="0" lang="en-US" sz="36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7" name="Rectangle 2">
            <a:extLst>
              <a:ext uri="{FF2B5EF4-FFF2-40B4-BE49-F238E27FC236}">
                <a16:creationId xmlns:a16="http://schemas.microsoft.com/office/drawing/2014/main" id="{8A59A09E-84F5-6946-B329-52A10CF78D3F}"/>
              </a:ext>
            </a:extLst>
          </p:cNvPr>
          <p:cNvSpPr txBox="1">
            <a:spLocks noChangeArrowheads="1"/>
          </p:cNvSpPr>
          <p:nvPr/>
        </p:nvSpPr>
        <p:spPr bwMode="auto">
          <a:xfrm>
            <a:off x="131511" y="4716561"/>
            <a:ext cx="998982"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700</a:t>
            </a:r>
            <a:endPar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8" name="Rectangle 2">
            <a:extLst>
              <a:ext uri="{FF2B5EF4-FFF2-40B4-BE49-F238E27FC236}">
                <a16:creationId xmlns:a16="http://schemas.microsoft.com/office/drawing/2014/main" id="{3E4936DA-0511-1A4A-9797-163905EA6702}"/>
              </a:ext>
            </a:extLst>
          </p:cNvPr>
          <p:cNvSpPr txBox="1">
            <a:spLocks noChangeArrowheads="1"/>
          </p:cNvSpPr>
          <p:nvPr/>
        </p:nvSpPr>
        <p:spPr bwMode="auto">
          <a:xfrm>
            <a:off x="1000474" y="4702321"/>
            <a:ext cx="1971326" cy="988819"/>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HEZEKIAH</a:t>
            </a:r>
            <a:b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(2 Ki 18:1)</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9" name="Rectangle 2">
            <a:extLst>
              <a:ext uri="{FF2B5EF4-FFF2-40B4-BE49-F238E27FC236}">
                <a16:creationId xmlns:a16="http://schemas.microsoft.com/office/drawing/2014/main" id="{789526E9-69D6-784A-94CC-1276FF743CFE}"/>
              </a:ext>
            </a:extLst>
          </p:cNvPr>
          <p:cNvSpPr txBox="1">
            <a:spLocks noChangeArrowheads="1"/>
          </p:cNvSpPr>
          <p:nvPr/>
        </p:nvSpPr>
        <p:spPr bwMode="auto">
          <a:xfrm>
            <a:off x="5468611" y="4984582"/>
            <a:ext cx="3571875" cy="158131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“of Hezekiah,</a:t>
            </a:r>
            <a:b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(s. of) Ahaz,</a:t>
            </a:r>
            <a:b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King of Judah”</a:t>
            </a:r>
            <a:endParaRPr kumimoji="0" lang="en-US" sz="36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 name="Title 1">
            <a:extLst>
              <a:ext uri="{FF2B5EF4-FFF2-40B4-BE49-F238E27FC236}">
                <a16:creationId xmlns:a16="http://schemas.microsoft.com/office/drawing/2014/main" id="{627FE7B5-8A65-A24F-BD07-4BD20FB0EEE9}"/>
              </a:ext>
            </a:extLst>
          </p:cNvPr>
          <p:cNvSpPr>
            <a:spLocks noGrp="1"/>
          </p:cNvSpPr>
          <p:nvPr>
            <p:ph type="title"/>
          </p:nvPr>
        </p:nvSpPr>
        <p:spPr>
          <a:xfrm>
            <a:off x="0" y="0"/>
            <a:ext cx="9144000" cy="821803"/>
          </a:xfrm>
          <a:solidFill>
            <a:schemeClr val="tx1"/>
          </a:solidFill>
        </p:spPr>
        <p:txBody>
          <a:bodyPr/>
          <a:lstStyle/>
          <a:p>
            <a:r>
              <a:rPr lang="en-US" b="1" dirty="0"/>
              <a:t>Seals of Ahaz &amp; Hezekiah</a:t>
            </a:r>
          </a:p>
        </p:txBody>
      </p:sp>
      <p:sp>
        <p:nvSpPr>
          <p:cNvPr id="20" name="Rectangle 2">
            <a:extLst>
              <a:ext uri="{FF2B5EF4-FFF2-40B4-BE49-F238E27FC236}">
                <a16:creationId xmlns:a16="http://schemas.microsoft.com/office/drawing/2014/main" id="{D7ACD07E-6E3F-604F-98FC-21CB94CE32AA}"/>
              </a:ext>
            </a:extLst>
          </p:cNvPr>
          <p:cNvSpPr txBox="1">
            <a:spLocks noChangeArrowheads="1"/>
          </p:cNvSpPr>
          <p:nvPr/>
        </p:nvSpPr>
        <p:spPr bwMode="auto">
          <a:xfrm>
            <a:off x="131511" y="1166860"/>
            <a:ext cx="998982"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730</a:t>
            </a:r>
            <a:endPar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7" name="Rectangle 2">
            <a:extLst>
              <a:ext uri="{FF2B5EF4-FFF2-40B4-BE49-F238E27FC236}">
                <a16:creationId xmlns:a16="http://schemas.microsoft.com/office/drawing/2014/main" id="{9FC803CD-BEF8-8F4A-80F6-10569E089E8B}"/>
              </a:ext>
            </a:extLst>
          </p:cNvPr>
          <p:cNvSpPr txBox="1">
            <a:spLocks noChangeArrowheads="1"/>
          </p:cNvSpPr>
          <p:nvPr/>
        </p:nvSpPr>
        <p:spPr bwMode="auto">
          <a:xfrm>
            <a:off x="1083024" y="1152620"/>
            <a:ext cx="1806226" cy="834539"/>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AHAZ </a:t>
            </a:r>
            <a:b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(2 Ki 16:20)</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2585188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76058D5-0AE6-C641-8A1B-988142811D21}"/>
              </a:ext>
            </a:extLst>
          </p:cNvPr>
          <p:cNvPicPr>
            <a:picLocks noChangeAspect="1"/>
          </p:cNvPicPr>
          <p:nvPr/>
        </p:nvPicPr>
        <p:blipFill rotWithShape="1">
          <a:blip r:embed="rId3"/>
          <a:srcRect l="77288" t="44623" r="9765" b="48423"/>
          <a:stretch/>
        </p:blipFill>
        <p:spPr>
          <a:xfrm>
            <a:off x="3935282" y="724396"/>
            <a:ext cx="2059830" cy="1719964"/>
          </a:xfrm>
          <a:prstGeom prst="rect">
            <a:avLst/>
          </a:prstGeom>
        </p:spPr>
      </p:pic>
      <p:sp>
        <p:nvSpPr>
          <p:cNvPr id="7" name="Rectangle 6">
            <a:extLst>
              <a:ext uri="{FF2B5EF4-FFF2-40B4-BE49-F238E27FC236}">
                <a16:creationId xmlns:a16="http://schemas.microsoft.com/office/drawing/2014/main" id="{AB91A961-BDDC-EE4E-B193-6897210DB004}"/>
              </a:ext>
            </a:extLst>
          </p:cNvPr>
          <p:cNvSpPr/>
          <p:nvPr/>
        </p:nvSpPr>
        <p:spPr bwMode="auto">
          <a:xfrm>
            <a:off x="0" y="0"/>
            <a:ext cx="9144000" cy="6858000"/>
          </a:xfrm>
          <a:prstGeom prst="rect">
            <a:avLst/>
          </a:prstGeom>
          <a:no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2" name="Rectangle 2">
            <a:extLst>
              <a:ext uri="{FF2B5EF4-FFF2-40B4-BE49-F238E27FC236}">
                <a16:creationId xmlns:a16="http://schemas.microsoft.com/office/drawing/2014/main" id="{CC22D2B1-149D-C44A-B901-2F8BC12DAA1B}"/>
              </a:ext>
            </a:extLst>
          </p:cNvPr>
          <p:cNvSpPr txBox="1">
            <a:spLocks noChangeArrowheads="1"/>
          </p:cNvSpPr>
          <p:nvPr/>
        </p:nvSpPr>
        <p:spPr bwMode="auto">
          <a:xfrm>
            <a:off x="1339227" y="873282"/>
            <a:ext cx="2692020" cy="474663"/>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err="1">
                <a:ln>
                  <a:noFill/>
                </a:ln>
                <a:solidFill>
                  <a:srgbClr val="000000"/>
                </a:solidFill>
                <a:effectLst/>
                <a:uLnTx/>
                <a:uFillTx/>
                <a:latin typeface="Arial" charset="0"/>
                <a:ea typeface="ＭＳ Ｐゴシック" charset="0"/>
                <a:cs typeface="ＭＳ Ｐゴシック" charset="0"/>
              </a:rPr>
              <a:t>Meshullam</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7" name="Rectangle 2">
            <a:extLst>
              <a:ext uri="{FF2B5EF4-FFF2-40B4-BE49-F238E27FC236}">
                <a16:creationId xmlns:a16="http://schemas.microsoft.com/office/drawing/2014/main" id="{8A59A09E-84F5-6946-B329-52A10CF78D3F}"/>
              </a:ext>
            </a:extLst>
          </p:cNvPr>
          <p:cNvSpPr txBox="1">
            <a:spLocks noChangeArrowheads="1"/>
          </p:cNvSpPr>
          <p:nvPr/>
        </p:nvSpPr>
        <p:spPr bwMode="auto">
          <a:xfrm>
            <a:off x="6973379" y="919367"/>
            <a:ext cx="998982"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630</a:t>
            </a:r>
            <a:endPar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2" name="Rectangle 2">
            <a:extLst>
              <a:ext uri="{FF2B5EF4-FFF2-40B4-BE49-F238E27FC236}">
                <a16:creationId xmlns:a16="http://schemas.microsoft.com/office/drawing/2014/main" id="{10E95961-601C-2B48-8072-578E807505D2}"/>
              </a:ext>
            </a:extLst>
          </p:cNvPr>
          <p:cNvSpPr txBox="1">
            <a:spLocks noChangeArrowheads="1"/>
          </p:cNvSpPr>
          <p:nvPr/>
        </p:nvSpPr>
        <p:spPr bwMode="auto">
          <a:xfrm>
            <a:off x="459372" y="5566869"/>
            <a:ext cx="3571875" cy="133004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“of </a:t>
            </a:r>
            <a:r>
              <a:rPr kumimoji="0" lang="en-US" sz="2400" b="0" i="0" u="none" strike="noStrike" kern="0" cap="none" spc="0" normalizeH="0" baseline="0" noProof="0" dirty="0" err="1">
                <a:ln>
                  <a:noFill/>
                </a:ln>
                <a:solidFill>
                  <a:srgbClr val="000000"/>
                </a:solidFill>
                <a:effectLst/>
                <a:uLnTx/>
                <a:uFillTx/>
                <a:latin typeface="Arial" charset="0"/>
                <a:ea typeface="ＭＳ Ｐゴシック" charset="0"/>
                <a:cs typeface="ＭＳ Ｐゴシック" charset="0"/>
              </a:rPr>
              <a:t>Gemariah</a:t>
            </a: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b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son of Shaphan”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(Jer 36:10-11)</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9" name="Rectangle 2">
            <a:extLst>
              <a:ext uri="{FF2B5EF4-FFF2-40B4-BE49-F238E27FC236}">
                <a16:creationId xmlns:a16="http://schemas.microsoft.com/office/drawing/2014/main" id="{28159083-46A0-044E-A917-B03B33816EDD}"/>
              </a:ext>
            </a:extLst>
          </p:cNvPr>
          <p:cNvSpPr txBox="1">
            <a:spLocks noChangeArrowheads="1"/>
          </p:cNvSpPr>
          <p:nvPr/>
        </p:nvSpPr>
        <p:spPr bwMode="auto">
          <a:xfrm>
            <a:off x="6981998" y="3686098"/>
            <a:ext cx="2123471" cy="474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2 Ki 22:12-14</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26" name="Group 25">
            <a:extLst>
              <a:ext uri="{FF2B5EF4-FFF2-40B4-BE49-F238E27FC236}">
                <a16:creationId xmlns:a16="http://schemas.microsoft.com/office/drawing/2014/main" id="{E945D58F-A281-144A-80A2-DFB286412BFD}"/>
              </a:ext>
            </a:extLst>
          </p:cNvPr>
          <p:cNvGrpSpPr/>
          <p:nvPr/>
        </p:nvGrpSpPr>
        <p:grpSpPr>
          <a:xfrm>
            <a:off x="2282509" y="1249997"/>
            <a:ext cx="2474510" cy="2722675"/>
            <a:chOff x="2282509" y="1249997"/>
            <a:chExt cx="2474510" cy="2722675"/>
          </a:xfrm>
        </p:grpSpPr>
        <p:cxnSp>
          <p:nvCxnSpPr>
            <p:cNvPr id="5" name="Straight Connector 4">
              <a:extLst>
                <a:ext uri="{FF2B5EF4-FFF2-40B4-BE49-F238E27FC236}">
                  <a16:creationId xmlns:a16="http://schemas.microsoft.com/office/drawing/2014/main" id="{A05B66C7-5C47-9040-97E4-867F2CA69CAC}"/>
                </a:ext>
              </a:extLst>
            </p:cNvPr>
            <p:cNvCxnSpPr>
              <a:cxnSpLocks/>
            </p:cNvCxnSpPr>
            <p:nvPr/>
          </p:nvCxnSpPr>
          <p:spPr bwMode="auto">
            <a:xfrm>
              <a:off x="2653293" y="1249997"/>
              <a:ext cx="0" cy="2474510"/>
            </a:xfrm>
            <a:prstGeom prst="line">
              <a:avLst/>
            </a:prstGeom>
            <a:ln>
              <a:headEnd type="none" w="med" len="med"/>
              <a:tailEnd type="none" w="lg" len="lg"/>
            </a:ln>
          </p:spPr>
          <p:style>
            <a:lnRef idx="3">
              <a:schemeClr val="accent4"/>
            </a:lnRef>
            <a:fillRef idx="0">
              <a:schemeClr val="accent4"/>
            </a:fillRef>
            <a:effectRef idx="2">
              <a:schemeClr val="accent4"/>
            </a:effectRef>
            <a:fontRef idx="minor">
              <a:schemeClr val="tx1"/>
            </a:fontRef>
          </p:style>
        </p:cxnSp>
        <p:cxnSp>
          <p:nvCxnSpPr>
            <p:cNvPr id="23" name="Straight Connector 22">
              <a:extLst>
                <a:ext uri="{FF2B5EF4-FFF2-40B4-BE49-F238E27FC236}">
                  <a16:creationId xmlns:a16="http://schemas.microsoft.com/office/drawing/2014/main" id="{EA898490-F40B-194E-9D3C-D349481DD709}"/>
                </a:ext>
              </a:extLst>
            </p:cNvPr>
            <p:cNvCxnSpPr>
              <a:cxnSpLocks/>
            </p:cNvCxnSpPr>
            <p:nvPr/>
          </p:nvCxnSpPr>
          <p:spPr bwMode="auto">
            <a:xfrm>
              <a:off x="2297422" y="3716194"/>
              <a:ext cx="0" cy="256478"/>
            </a:xfrm>
            <a:prstGeom prst="line">
              <a:avLst/>
            </a:prstGeom>
            <a:ln>
              <a:headEnd type="none" w="med" len="med"/>
              <a:tailEnd type="none" w="lg" len="lg"/>
            </a:ln>
          </p:spPr>
          <p:style>
            <a:lnRef idx="3">
              <a:schemeClr val="accent4"/>
            </a:lnRef>
            <a:fillRef idx="0">
              <a:schemeClr val="accent4"/>
            </a:fillRef>
            <a:effectRef idx="2">
              <a:schemeClr val="accent4"/>
            </a:effectRef>
            <a:fontRef idx="minor">
              <a:schemeClr val="tx1"/>
            </a:fontRef>
          </p:style>
        </p:cxnSp>
        <p:cxnSp>
          <p:nvCxnSpPr>
            <p:cNvPr id="24" name="Straight Connector 23">
              <a:extLst>
                <a:ext uri="{FF2B5EF4-FFF2-40B4-BE49-F238E27FC236}">
                  <a16:creationId xmlns:a16="http://schemas.microsoft.com/office/drawing/2014/main" id="{FB67584F-FC77-E34F-846F-263FE7508BE4}"/>
                </a:ext>
              </a:extLst>
            </p:cNvPr>
            <p:cNvCxnSpPr>
              <a:cxnSpLocks/>
            </p:cNvCxnSpPr>
            <p:nvPr/>
          </p:nvCxnSpPr>
          <p:spPr bwMode="auto">
            <a:xfrm>
              <a:off x="4757019" y="3695091"/>
              <a:ext cx="0" cy="256478"/>
            </a:xfrm>
            <a:prstGeom prst="line">
              <a:avLst/>
            </a:prstGeom>
            <a:ln>
              <a:headEnd type="none" w="med" len="med"/>
              <a:tailEnd type="none" w="lg" len="lg"/>
            </a:ln>
          </p:spPr>
          <p:style>
            <a:lnRef idx="3">
              <a:schemeClr val="accent4"/>
            </a:lnRef>
            <a:fillRef idx="0">
              <a:schemeClr val="accent4"/>
            </a:fillRef>
            <a:effectRef idx="2">
              <a:schemeClr val="accent4"/>
            </a:effectRef>
            <a:fontRef idx="minor">
              <a:schemeClr val="tx1"/>
            </a:fontRef>
          </p:style>
        </p:cxnSp>
        <p:cxnSp>
          <p:nvCxnSpPr>
            <p:cNvPr id="25" name="Straight Connector 24">
              <a:extLst>
                <a:ext uri="{FF2B5EF4-FFF2-40B4-BE49-F238E27FC236}">
                  <a16:creationId xmlns:a16="http://schemas.microsoft.com/office/drawing/2014/main" id="{5D48D3D2-39CA-8243-A4A2-B36E89A96426}"/>
                </a:ext>
              </a:extLst>
            </p:cNvPr>
            <p:cNvCxnSpPr>
              <a:cxnSpLocks/>
            </p:cNvCxnSpPr>
            <p:nvPr/>
          </p:nvCxnSpPr>
          <p:spPr bwMode="auto">
            <a:xfrm rot="16200000" flipV="1">
              <a:off x="3519764" y="2457837"/>
              <a:ext cx="0" cy="2474510"/>
            </a:xfrm>
            <a:prstGeom prst="line">
              <a:avLst/>
            </a:prstGeom>
            <a:ln>
              <a:headEnd type="none" w="med" len="med"/>
              <a:tailEnd type="none" w="lg" len="lg"/>
            </a:ln>
          </p:spPr>
          <p:style>
            <a:lnRef idx="3">
              <a:schemeClr val="accent4"/>
            </a:lnRef>
            <a:fillRef idx="0">
              <a:schemeClr val="accent4"/>
            </a:fillRef>
            <a:effectRef idx="2">
              <a:schemeClr val="accent4"/>
            </a:effectRef>
            <a:fontRef idx="minor">
              <a:schemeClr val="tx1"/>
            </a:fontRef>
          </p:style>
        </p:cxnSp>
      </p:grpSp>
      <p:sp>
        <p:nvSpPr>
          <p:cNvPr id="27" name="Rectangle 2">
            <a:extLst>
              <a:ext uri="{FF2B5EF4-FFF2-40B4-BE49-F238E27FC236}">
                <a16:creationId xmlns:a16="http://schemas.microsoft.com/office/drawing/2014/main" id="{04430BCE-D3FF-1841-ACCD-9B27760F0E92}"/>
              </a:ext>
            </a:extLst>
          </p:cNvPr>
          <p:cNvSpPr txBox="1">
            <a:spLocks noChangeArrowheads="1"/>
          </p:cNvSpPr>
          <p:nvPr/>
        </p:nvSpPr>
        <p:spPr bwMode="auto">
          <a:xfrm>
            <a:off x="1478549" y="1893371"/>
            <a:ext cx="2413376" cy="474663"/>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err="1">
                <a:ln>
                  <a:noFill/>
                </a:ln>
                <a:solidFill>
                  <a:srgbClr val="000000"/>
                </a:solidFill>
                <a:effectLst/>
                <a:uLnTx/>
                <a:uFillTx/>
                <a:latin typeface="Arial" charset="0"/>
                <a:ea typeface="ＭＳ Ｐゴシック" charset="0"/>
                <a:cs typeface="ＭＳ Ｐゴシック" charset="0"/>
              </a:rPr>
              <a:t>Azaliah</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8" name="Rectangle 2">
            <a:extLst>
              <a:ext uri="{FF2B5EF4-FFF2-40B4-BE49-F238E27FC236}">
                <a16:creationId xmlns:a16="http://schemas.microsoft.com/office/drawing/2014/main" id="{09C0F43F-8D81-264C-BEE5-F532A17789F0}"/>
              </a:ext>
            </a:extLst>
          </p:cNvPr>
          <p:cNvSpPr txBox="1">
            <a:spLocks noChangeArrowheads="1"/>
          </p:cNvSpPr>
          <p:nvPr/>
        </p:nvSpPr>
        <p:spPr bwMode="auto">
          <a:xfrm>
            <a:off x="3499455" y="5566869"/>
            <a:ext cx="2926473" cy="133004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“of </a:t>
            </a:r>
            <a:r>
              <a:rPr kumimoji="0" lang="en-US" sz="2400" b="0" i="0" u="none" strike="noStrike" kern="0" cap="none" spc="0" normalizeH="0" baseline="0" noProof="0" dirty="0" err="1">
                <a:ln>
                  <a:noFill/>
                </a:ln>
                <a:solidFill>
                  <a:srgbClr val="000000"/>
                </a:solidFill>
                <a:effectLst/>
                <a:uLnTx/>
                <a:uFillTx/>
                <a:latin typeface="Arial" charset="0"/>
                <a:ea typeface="ＭＳ Ｐゴシック" charset="0"/>
                <a:cs typeface="ＭＳ Ｐゴシック" charset="0"/>
              </a:rPr>
              <a:t>Ahiqam</a:t>
            </a: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b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son of Shaphan”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(2 Ki 22:12)</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pic>
        <p:nvPicPr>
          <p:cNvPr id="30" name="Picture 29">
            <a:extLst>
              <a:ext uri="{FF2B5EF4-FFF2-40B4-BE49-F238E27FC236}">
                <a16:creationId xmlns:a16="http://schemas.microsoft.com/office/drawing/2014/main" id="{9E952FE4-A3FE-BA44-8951-CAF098D52C92}"/>
              </a:ext>
            </a:extLst>
          </p:cNvPr>
          <p:cNvPicPr>
            <a:picLocks noChangeAspect="1"/>
          </p:cNvPicPr>
          <p:nvPr/>
        </p:nvPicPr>
        <p:blipFill rotWithShape="1">
          <a:blip r:embed="rId3"/>
          <a:srcRect l="53115" t="58246" r="24433" b="35191"/>
          <a:stretch/>
        </p:blipFill>
        <p:spPr>
          <a:xfrm>
            <a:off x="50998" y="4079745"/>
            <a:ext cx="3571876" cy="1623425"/>
          </a:xfrm>
          <a:prstGeom prst="rect">
            <a:avLst/>
          </a:prstGeom>
        </p:spPr>
      </p:pic>
      <p:sp>
        <p:nvSpPr>
          <p:cNvPr id="14" name="Rectangle 2">
            <a:extLst>
              <a:ext uri="{FF2B5EF4-FFF2-40B4-BE49-F238E27FC236}">
                <a16:creationId xmlns:a16="http://schemas.microsoft.com/office/drawing/2014/main" id="{B1AC0680-CE09-D14D-8BEE-1E2110484E08}"/>
              </a:ext>
            </a:extLst>
          </p:cNvPr>
          <p:cNvSpPr txBox="1">
            <a:spLocks noChangeArrowheads="1"/>
          </p:cNvSpPr>
          <p:nvPr/>
        </p:nvSpPr>
        <p:spPr bwMode="auto">
          <a:xfrm>
            <a:off x="1162060" y="2883570"/>
            <a:ext cx="3046354" cy="474663"/>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Shaphan</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1" name="Rectangle 2">
            <a:extLst>
              <a:ext uri="{FF2B5EF4-FFF2-40B4-BE49-F238E27FC236}">
                <a16:creationId xmlns:a16="http://schemas.microsoft.com/office/drawing/2014/main" id="{57734EE7-1862-E844-BA42-8E66454E2046}"/>
              </a:ext>
            </a:extLst>
          </p:cNvPr>
          <p:cNvSpPr txBox="1">
            <a:spLocks noChangeArrowheads="1"/>
          </p:cNvSpPr>
          <p:nvPr/>
        </p:nvSpPr>
        <p:spPr bwMode="auto">
          <a:xfrm>
            <a:off x="3559722" y="2364041"/>
            <a:ext cx="2866206" cy="9440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“of </a:t>
            </a:r>
            <a:r>
              <a:rPr kumimoji="0" lang="en-US" sz="2400" b="0" i="0" u="none" strike="noStrike" kern="0" cap="none" spc="0" normalizeH="0" baseline="0" noProof="0" dirty="0" err="1">
                <a:ln>
                  <a:noFill/>
                </a:ln>
                <a:solidFill>
                  <a:srgbClr val="000000"/>
                </a:solidFill>
                <a:effectLst/>
                <a:uLnTx/>
                <a:uFillTx/>
                <a:latin typeface="Arial" charset="0"/>
                <a:ea typeface="ＭＳ Ｐゴシック" charset="0"/>
                <a:cs typeface="ＭＳ Ｐゴシック" charset="0"/>
              </a:rPr>
              <a:t>Azaliah</a:t>
            </a: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 son</a:t>
            </a:r>
            <a:b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of </a:t>
            </a:r>
            <a:r>
              <a:rPr kumimoji="0" lang="en-US" sz="2400" b="0" i="0" u="none" strike="noStrike" kern="0" cap="none" spc="0" normalizeH="0" baseline="0" noProof="0" dirty="0" err="1">
                <a:ln>
                  <a:noFill/>
                </a:ln>
                <a:solidFill>
                  <a:srgbClr val="000000"/>
                </a:solidFill>
                <a:effectLst/>
                <a:uLnTx/>
                <a:uFillTx/>
                <a:latin typeface="Arial" charset="0"/>
                <a:ea typeface="ＭＳ Ｐゴシック" charset="0"/>
                <a:cs typeface="ＭＳ Ｐゴシック" charset="0"/>
              </a:rPr>
              <a:t>Meshullam</a:t>
            </a:r>
            <a:r>
              <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endParaRPr kumimoji="0" lang="en-US" sz="32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 name="Title 1">
            <a:extLst>
              <a:ext uri="{FF2B5EF4-FFF2-40B4-BE49-F238E27FC236}">
                <a16:creationId xmlns:a16="http://schemas.microsoft.com/office/drawing/2014/main" id="{627FE7B5-8A65-A24F-BD07-4BD20FB0EEE9}"/>
              </a:ext>
            </a:extLst>
          </p:cNvPr>
          <p:cNvSpPr>
            <a:spLocks noGrp="1"/>
          </p:cNvSpPr>
          <p:nvPr>
            <p:ph type="title"/>
          </p:nvPr>
        </p:nvSpPr>
        <p:spPr>
          <a:xfrm>
            <a:off x="0" y="0"/>
            <a:ext cx="9144000" cy="821803"/>
          </a:xfrm>
          <a:solidFill>
            <a:schemeClr val="tx1"/>
          </a:solidFill>
        </p:spPr>
        <p:txBody>
          <a:bodyPr/>
          <a:lstStyle/>
          <a:p>
            <a:r>
              <a:rPr lang="en-US" b="1" dirty="0"/>
              <a:t>Seals of Other Judah VIPS</a:t>
            </a:r>
          </a:p>
        </p:txBody>
      </p:sp>
      <p:sp>
        <p:nvSpPr>
          <p:cNvPr id="32" name="Right Brace 31">
            <a:extLst>
              <a:ext uri="{FF2B5EF4-FFF2-40B4-BE49-F238E27FC236}">
                <a16:creationId xmlns:a16="http://schemas.microsoft.com/office/drawing/2014/main" id="{25FA7FCC-4ECC-E941-B38B-CEBB691405B4}"/>
              </a:ext>
            </a:extLst>
          </p:cNvPr>
          <p:cNvSpPr/>
          <p:nvPr/>
        </p:nvSpPr>
        <p:spPr bwMode="auto">
          <a:xfrm>
            <a:off x="6137860" y="1087300"/>
            <a:ext cx="787087" cy="5689582"/>
          </a:xfrm>
          <a:prstGeom prst="rightBrace">
            <a:avLst/>
          </a:prstGeom>
          <a:ln>
            <a:headEnd type="none" w="med" len="med"/>
            <a:tailEnd type="none" w="lg" len="lg"/>
          </a:ln>
        </p:spPr>
        <p:style>
          <a:lnRef idx="3">
            <a:schemeClr val="accent4"/>
          </a:lnRef>
          <a:fillRef idx="0">
            <a:schemeClr val="accent4"/>
          </a:fillRef>
          <a:effectRef idx="2">
            <a:schemeClr val="accent4"/>
          </a:effectRef>
          <a:fontRef idx="minor">
            <a:schemeClr val="tx1"/>
          </a:fontRef>
        </p:style>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pic>
        <p:nvPicPr>
          <p:cNvPr id="34" name="Picture 33">
            <a:extLst>
              <a:ext uri="{FF2B5EF4-FFF2-40B4-BE49-F238E27FC236}">
                <a16:creationId xmlns:a16="http://schemas.microsoft.com/office/drawing/2014/main" id="{37D99BF7-1B7D-5F44-8D2E-298C36083EE3}"/>
              </a:ext>
            </a:extLst>
          </p:cNvPr>
          <p:cNvPicPr>
            <a:picLocks noChangeAspect="1"/>
          </p:cNvPicPr>
          <p:nvPr/>
        </p:nvPicPr>
        <p:blipFill rotWithShape="1">
          <a:blip r:embed="rId3"/>
          <a:srcRect l="74817" t="58246" r="11284" b="35711"/>
          <a:stretch/>
        </p:blipFill>
        <p:spPr>
          <a:xfrm>
            <a:off x="3622874" y="4079745"/>
            <a:ext cx="2211231" cy="1494731"/>
          </a:xfrm>
          <a:prstGeom prst="rect">
            <a:avLst/>
          </a:prstGeom>
        </p:spPr>
      </p:pic>
    </p:spTree>
    <p:extLst>
      <p:ext uri="{BB962C8B-B14F-4D97-AF65-F5344CB8AC3E}">
        <p14:creationId xmlns:p14="http://schemas.microsoft.com/office/powerpoint/2010/main" val="288289383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7"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6547" name="Text Box 3"/>
          <p:cNvSpPr txBox="1">
            <a:spLocks noChangeArrowheads="1"/>
          </p:cNvSpPr>
          <p:nvPr/>
        </p:nvSpPr>
        <p:spPr bwMode="auto">
          <a:xfrm>
            <a:off x="617220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650</a:t>
            </a:r>
          </a:p>
        </p:txBody>
      </p:sp>
      <p:sp>
        <p:nvSpPr>
          <p:cNvPr id="236548" name="Text Box 4"/>
          <p:cNvSpPr txBox="1">
            <a:spLocks noChangeArrowheads="1"/>
          </p:cNvSpPr>
          <p:nvPr/>
        </p:nvSpPr>
        <p:spPr bwMode="auto">
          <a:xfrm>
            <a:off x="411480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800</a:t>
            </a:r>
          </a:p>
        </p:txBody>
      </p:sp>
      <p:sp>
        <p:nvSpPr>
          <p:cNvPr id="236549" name="Text Box 5"/>
          <p:cNvSpPr txBox="1">
            <a:spLocks noChangeArrowheads="1"/>
          </p:cNvSpPr>
          <p:nvPr/>
        </p:nvSpPr>
        <p:spPr bwMode="auto">
          <a:xfrm>
            <a:off x="274320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900</a:t>
            </a:r>
          </a:p>
        </p:txBody>
      </p:sp>
      <p:sp>
        <p:nvSpPr>
          <p:cNvPr id="236550" name="Text Box 6"/>
          <p:cNvSpPr txBox="1">
            <a:spLocks noChangeArrowheads="1"/>
          </p:cNvSpPr>
          <p:nvPr/>
        </p:nvSpPr>
        <p:spPr bwMode="auto">
          <a:xfrm>
            <a:off x="205740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950</a:t>
            </a:r>
          </a:p>
        </p:txBody>
      </p:sp>
      <p:sp>
        <p:nvSpPr>
          <p:cNvPr id="236551" name="Text Box 7"/>
          <p:cNvSpPr txBox="1">
            <a:spLocks noChangeArrowheads="1"/>
          </p:cNvSpPr>
          <p:nvPr/>
        </p:nvSpPr>
        <p:spPr bwMode="auto">
          <a:xfrm>
            <a:off x="137160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1000</a:t>
            </a:r>
          </a:p>
        </p:txBody>
      </p:sp>
      <p:sp>
        <p:nvSpPr>
          <p:cNvPr id="236552" name="Text Box 8"/>
          <p:cNvSpPr txBox="1">
            <a:spLocks noChangeArrowheads="1"/>
          </p:cNvSpPr>
          <p:nvPr/>
        </p:nvSpPr>
        <p:spPr bwMode="auto">
          <a:xfrm>
            <a:off x="815340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500</a:t>
            </a:r>
          </a:p>
        </p:txBody>
      </p:sp>
      <p:grpSp>
        <p:nvGrpSpPr>
          <p:cNvPr id="464904" name="Group 9"/>
          <p:cNvGrpSpPr>
            <a:grpSpLocks/>
          </p:cNvGrpSpPr>
          <p:nvPr/>
        </p:nvGrpSpPr>
        <p:grpSpPr bwMode="auto">
          <a:xfrm>
            <a:off x="66675" y="3044825"/>
            <a:ext cx="9534525" cy="844550"/>
            <a:chOff x="42" y="1918"/>
            <a:chExt cx="6006" cy="532"/>
          </a:xfrm>
        </p:grpSpPr>
        <p:grpSp>
          <p:nvGrpSpPr>
            <p:cNvPr id="464927" name="Group 10"/>
            <p:cNvGrpSpPr>
              <a:grpSpLocks/>
            </p:cNvGrpSpPr>
            <p:nvPr/>
          </p:nvGrpSpPr>
          <p:grpSpPr bwMode="auto">
            <a:xfrm>
              <a:off x="96" y="1918"/>
              <a:ext cx="1296" cy="530"/>
              <a:chOff x="96" y="1918"/>
              <a:chExt cx="1296" cy="530"/>
            </a:xfrm>
          </p:grpSpPr>
          <p:sp>
            <p:nvSpPr>
              <p:cNvPr id="236555" name="Line 11"/>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56" name="Line 12"/>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57" name="Line 13"/>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58" name="Line 14"/>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464928" name="Group 15"/>
            <p:cNvGrpSpPr>
              <a:grpSpLocks/>
            </p:cNvGrpSpPr>
            <p:nvPr/>
          </p:nvGrpSpPr>
          <p:grpSpPr bwMode="auto">
            <a:xfrm>
              <a:off x="1824" y="1920"/>
              <a:ext cx="1296" cy="530"/>
              <a:chOff x="96" y="1918"/>
              <a:chExt cx="1296" cy="530"/>
            </a:xfrm>
          </p:grpSpPr>
          <p:sp>
            <p:nvSpPr>
              <p:cNvPr id="236560" name="Line 16"/>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1" name="Line 17"/>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2" name="Line 18"/>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3" name="Line 19"/>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464929" name="Group 20"/>
            <p:cNvGrpSpPr>
              <a:grpSpLocks/>
            </p:cNvGrpSpPr>
            <p:nvPr/>
          </p:nvGrpSpPr>
          <p:grpSpPr bwMode="auto">
            <a:xfrm>
              <a:off x="3552" y="1920"/>
              <a:ext cx="1296" cy="530"/>
              <a:chOff x="96" y="1918"/>
              <a:chExt cx="1296" cy="530"/>
            </a:xfrm>
          </p:grpSpPr>
          <p:sp>
            <p:nvSpPr>
              <p:cNvPr id="236565" name="Line 21"/>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6" name="Line 22"/>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7" name="Line 23"/>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68" name="Line 24"/>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236569" name="Line 25"/>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70" name="Line 26"/>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71" name="Line 27"/>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236572" name="Text Box 28"/>
          <p:cNvSpPr txBox="1">
            <a:spLocks noChangeArrowheads="1"/>
          </p:cNvSpPr>
          <p:nvPr/>
        </p:nvSpPr>
        <p:spPr bwMode="auto">
          <a:xfrm>
            <a:off x="754380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550</a:t>
            </a:r>
          </a:p>
        </p:txBody>
      </p:sp>
      <p:sp>
        <p:nvSpPr>
          <p:cNvPr id="236573" name="Text Box 29"/>
          <p:cNvSpPr txBox="1">
            <a:spLocks noChangeArrowheads="1"/>
          </p:cNvSpPr>
          <p:nvPr/>
        </p:nvSpPr>
        <p:spPr bwMode="auto">
          <a:xfrm>
            <a:off x="342900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850</a:t>
            </a:r>
          </a:p>
        </p:txBody>
      </p:sp>
      <p:sp>
        <p:nvSpPr>
          <p:cNvPr id="236574" name="Text Box 30"/>
          <p:cNvSpPr txBox="1">
            <a:spLocks noChangeArrowheads="1"/>
          </p:cNvSpPr>
          <p:nvPr/>
        </p:nvSpPr>
        <p:spPr bwMode="auto">
          <a:xfrm>
            <a:off x="68580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1050</a:t>
            </a:r>
          </a:p>
        </p:txBody>
      </p:sp>
      <p:sp>
        <p:nvSpPr>
          <p:cNvPr id="236575" name="Text Box 31"/>
          <p:cNvSpPr txBox="1">
            <a:spLocks noChangeArrowheads="1"/>
          </p:cNvSpPr>
          <p:nvPr/>
        </p:nvSpPr>
        <p:spPr bwMode="auto">
          <a:xfrm>
            <a:off x="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1100</a:t>
            </a:r>
          </a:p>
        </p:txBody>
      </p:sp>
      <p:sp>
        <p:nvSpPr>
          <p:cNvPr id="236576" name="Text Box 32"/>
          <p:cNvSpPr txBox="1">
            <a:spLocks noChangeArrowheads="1"/>
          </p:cNvSpPr>
          <p:nvPr/>
        </p:nvSpPr>
        <p:spPr bwMode="auto">
          <a:xfrm>
            <a:off x="876300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450</a:t>
            </a:r>
          </a:p>
        </p:txBody>
      </p:sp>
      <p:sp>
        <p:nvSpPr>
          <p:cNvPr id="236577" name="Text Box 33"/>
          <p:cNvSpPr txBox="1">
            <a:spLocks noChangeArrowheads="1"/>
          </p:cNvSpPr>
          <p:nvPr/>
        </p:nvSpPr>
        <p:spPr bwMode="auto">
          <a:xfrm>
            <a:off x="304800" y="838200"/>
            <a:ext cx="2514600" cy="19224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FFFF"/>
                </a:solidFill>
                <a:effectLst/>
                <a:uLnTx/>
                <a:uFillTx/>
                <a:latin typeface="Arial"/>
                <a:ea typeface="ＭＳ Ｐゴシック" charset="0"/>
                <a:cs typeface="Arial"/>
              </a:rPr>
              <a:t>United Kingdom</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FFFF"/>
                </a:solidFill>
                <a:effectLst/>
                <a:uLnTx/>
                <a:uFillTx/>
                <a:latin typeface="Arial"/>
                <a:ea typeface="ＭＳ Ｐゴシック" charset="0"/>
                <a:cs typeface="Arial"/>
              </a:rPr>
              <a:t>1050-930</a:t>
            </a:r>
          </a:p>
        </p:txBody>
      </p:sp>
      <p:sp>
        <p:nvSpPr>
          <p:cNvPr id="236578" name="AutoShape 34"/>
          <p:cNvSpPr>
            <a:spLocks noChangeArrowheads="1"/>
          </p:cNvSpPr>
          <p:nvPr/>
        </p:nvSpPr>
        <p:spPr bwMode="auto">
          <a:xfrm>
            <a:off x="7162800" y="762000"/>
            <a:ext cx="533400" cy="2895600"/>
          </a:xfrm>
          <a:prstGeom prst="downArrow">
            <a:avLst>
              <a:gd name="adj1" fmla="val 50000"/>
              <a:gd name="adj2" fmla="val 135714"/>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79" name="Text Box 35"/>
          <p:cNvSpPr txBox="1">
            <a:spLocks noChangeArrowheads="1"/>
          </p:cNvSpPr>
          <p:nvPr/>
        </p:nvSpPr>
        <p:spPr bwMode="auto">
          <a:xfrm>
            <a:off x="2590800" y="838200"/>
            <a:ext cx="2514600" cy="19224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00"/>
                </a:solidFill>
                <a:effectLst/>
                <a:uLnTx/>
                <a:uFillTx/>
                <a:latin typeface="Arial"/>
                <a:ea typeface="ＭＳ Ｐゴシック" charset="0"/>
                <a:cs typeface="Arial"/>
              </a:rPr>
              <a:t>Divided Kingdom</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a:ea typeface="ＭＳ Ｐゴシック" charset="0"/>
                <a:cs typeface="Arial"/>
              </a:rPr>
              <a:t>930-722</a:t>
            </a:r>
          </a:p>
        </p:txBody>
      </p:sp>
      <p:sp>
        <p:nvSpPr>
          <p:cNvPr id="236580" name="Text Box 36"/>
          <p:cNvSpPr txBox="1">
            <a:spLocks noChangeArrowheads="1"/>
          </p:cNvSpPr>
          <p:nvPr/>
        </p:nvSpPr>
        <p:spPr bwMode="auto">
          <a:xfrm>
            <a:off x="5029200" y="838200"/>
            <a:ext cx="2514600" cy="19224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99FF"/>
                </a:solidFill>
                <a:effectLst/>
                <a:uLnTx/>
                <a:uFillTx/>
                <a:latin typeface="Arial"/>
                <a:ea typeface="ＭＳ Ｐゴシック" charset="0"/>
                <a:cs typeface="Arial"/>
              </a:rPr>
              <a:t>Solitary Kingdom</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99FF"/>
                </a:solidFill>
                <a:effectLst/>
                <a:uLnTx/>
                <a:uFillTx/>
                <a:latin typeface="Arial"/>
                <a:ea typeface="ＭＳ Ｐゴシック" charset="0"/>
                <a:cs typeface="Arial"/>
              </a:rPr>
              <a:t>722-586</a:t>
            </a:r>
          </a:p>
        </p:txBody>
      </p:sp>
      <p:sp>
        <p:nvSpPr>
          <p:cNvPr id="236581" name="Text Box 37"/>
          <p:cNvSpPr txBox="1">
            <a:spLocks noChangeArrowheads="1"/>
          </p:cNvSpPr>
          <p:nvPr/>
        </p:nvSpPr>
        <p:spPr bwMode="auto">
          <a:xfrm>
            <a:off x="5867400" y="6172200"/>
            <a:ext cx="30480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66FF66"/>
                </a:solidFill>
                <a:effectLst/>
                <a:uLnTx/>
                <a:uFillTx/>
                <a:latin typeface="Arial"/>
                <a:ea typeface="ＭＳ Ｐゴシック" charset="0"/>
                <a:cs typeface="Arial"/>
              </a:rPr>
              <a:t>Exile  </a:t>
            </a:r>
            <a:r>
              <a:rPr kumimoji="0" lang="en-US" sz="3200" b="1" i="0" u="none" strike="noStrike" kern="1200" cap="none" spc="0" normalizeH="0" baseline="0" noProof="0">
                <a:ln>
                  <a:noFill/>
                </a:ln>
                <a:solidFill>
                  <a:srgbClr val="66FF66"/>
                </a:solidFill>
                <a:effectLst/>
                <a:uLnTx/>
                <a:uFillTx/>
                <a:latin typeface="Arial"/>
                <a:ea typeface="ＭＳ Ｐゴシック" charset="0"/>
                <a:cs typeface="Arial"/>
              </a:rPr>
              <a:t>586-536</a:t>
            </a:r>
          </a:p>
        </p:txBody>
      </p:sp>
      <p:sp>
        <p:nvSpPr>
          <p:cNvPr id="464915" name="AutoShape 38"/>
          <p:cNvSpPr>
            <a:spLocks noChangeArrowheads="1"/>
          </p:cNvSpPr>
          <p:nvPr/>
        </p:nvSpPr>
        <p:spPr bwMode="auto">
          <a:xfrm>
            <a:off x="6934200" y="3505200"/>
            <a:ext cx="609600" cy="2590800"/>
          </a:xfrm>
          <a:prstGeom prst="upArrow">
            <a:avLst>
              <a:gd name="adj1" fmla="val 50000"/>
              <a:gd name="adj2" fmla="val 106250"/>
            </a:avLst>
          </a:prstGeom>
          <a:solidFill>
            <a:srgbClr val="66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6583" name="Text Box 39"/>
          <p:cNvSpPr txBox="1">
            <a:spLocks noChangeArrowheads="1"/>
          </p:cNvSpPr>
          <p:nvPr/>
        </p:nvSpPr>
        <p:spPr bwMode="auto">
          <a:xfrm>
            <a:off x="7010400" y="838200"/>
            <a:ext cx="2514600" cy="2654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CC00"/>
                </a:solidFill>
                <a:effectLst/>
                <a:uLnTx/>
                <a:uFillTx/>
                <a:latin typeface="Arial" charset="0"/>
                <a:ea typeface="ＭＳ Ｐゴシック" charset="0"/>
                <a:cs typeface="Arial" charset="0"/>
              </a:rPr>
              <a:t>Post-    Exile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CC00"/>
                </a:solidFill>
                <a:effectLst/>
                <a:uLnTx/>
                <a:uFillTx/>
                <a:latin typeface="Arial" charset="0"/>
                <a:ea typeface="ＭＳ Ｐゴシック" charset="0"/>
                <a:cs typeface="Arial" charset="0"/>
              </a:rPr>
              <a:t>536-425</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3200" b="1" i="0" u="none" strike="noStrike" kern="1200" cap="none" spc="0" normalizeH="0" baseline="0" noProof="0">
              <a:ln>
                <a:noFill/>
              </a:ln>
              <a:solidFill>
                <a:srgbClr val="FFCC00"/>
              </a:solidFill>
              <a:effectLst/>
              <a:uLnTx/>
              <a:uFillTx/>
              <a:latin typeface="Arial" charset="0"/>
              <a:ea typeface="ＭＳ Ｐゴシック" charset="0"/>
              <a:cs typeface="Arial" charset="0"/>
            </a:endParaRPr>
          </a:p>
        </p:txBody>
      </p:sp>
      <p:sp>
        <p:nvSpPr>
          <p:cNvPr id="236584" name="AutoShape 40"/>
          <p:cNvSpPr>
            <a:spLocks noChangeArrowheads="1"/>
          </p:cNvSpPr>
          <p:nvPr/>
        </p:nvSpPr>
        <p:spPr bwMode="auto">
          <a:xfrm>
            <a:off x="793750" y="3276600"/>
            <a:ext cx="1720850" cy="457200"/>
          </a:xfrm>
          <a:prstGeom prst="rightArrow">
            <a:avLst>
              <a:gd name="adj1" fmla="val 50000"/>
              <a:gd name="adj2" fmla="val 94097"/>
            </a:avLst>
          </a:prstGeom>
          <a:solidFill>
            <a:srgbClr val="00FF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85" name="Text Box 41"/>
          <p:cNvSpPr txBox="1">
            <a:spLocks noChangeArrowheads="1"/>
          </p:cNvSpPr>
          <p:nvPr/>
        </p:nvSpPr>
        <p:spPr bwMode="auto">
          <a:xfrm>
            <a:off x="4724400" y="4067175"/>
            <a:ext cx="600075"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7 5 0 </a:t>
            </a:r>
          </a:p>
        </p:txBody>
      </p:sp>
      <p:sp>
        <p:nvSpPr>
          <p:cNvPr id="236586" name="AutoShape 42"/>
          <p:cNvSpPr>
            <a:spLocks noChangeArrowheads="1"/>
          </p:cNvSpPr>
          <p:nvPr/>
        </p:nvSpPr>
        <p:spPr bwMode="auto">
          <a:xfrm>
            <a:off x="2514600" y="3276600"/>
            <a:ext cx="2895600" cy="457200"/>
          </a:xfrm>
          <a:prstGeom prst="rightArrow">
            <a:avLst>
              <a:gd name="adj1" fmla="val 50000"/>
              <a:gd name="adj2" fmla="val 158333"/>
            </a:avLst>
          </a:prstGeom>
          <a:solidFill>
            <a:srgbClr val="FFFF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87" name="AutoShape 43"/>
          <p:cNvSpPr>
            <a:spLocks noChangeArrowheads="1"/>
          </p:cNvSpPr>
          <p:nvPr/>
        </p:nvSpPr>
        <p:spPr bwMode="auto">
          <a:xfrm>
            <a:off x="7867650" y="3276600"/>
            <a:ext cx="1352550" cy="457200"/>
          </a:xfrm>
          <a:prstGeom prst="rightArrow">
            <a:avLst>
              <a:gd name="adj1" fmla="val 50000"/>
              <a:gd name="adj2" fmla="val 73958"/>
            </a:avLst>
          </a:prstGeom>
          <a:solidFill>
            <a:srgbClr val="FFCC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88" name="Text Box 44"/>
          <p:cNvSpPr txBox="1">
            <a:spLocks noChangeArrowheads="1"/>
          </p:cNvSpPr>
          <p:nvPr/>
        </p:nvSpPr>
        <p:spPr bwMode="auto">
          <a:xfrm>
            <a:off x="4724400" y="120650"/>
            <a:ext cx="4724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cs typeface="Arial" charset="0"/>
              </a:rPr>
              <a:t>Daniel 605-536 BC</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36589" name="Rectangle 45"/>
          <p:cNvSpPr>
            <a:spLocks noChangeArrowheads="1"/>
          </p:cNvSpPr>
          <p:nvPr/>
        </p:nvSpPr>
        <p:spPr bwMode="auto">
          <a:xfrm>
            <a:off x="6915150" y="3657600"/>
            <a:ext cx="971550" cy="260350"/>
          </a:xfrm>
          <a:prstGeom prst="rect">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90" name="AutoShape 46"/>
          <p:cNvSpPr>
            <a:spLocks noChangeArrowheads="1"/>
          </p:cNvSpPr>
          <p:nvPr/>
        </p:nvSpPr>
        <p:spPr bwMode="auto">
          <a:xfrm>
            <a:off x="5410200" y="3276600"/>
            <a:ext cx="1828800" cy="457200"/>
          </a:xfrm>
          <a:prstGeom prst="rightArrow">
            <a:avLst>
              <a:gd name="adj1" fmla="val 50000"/>
              <a:gd name="adj2" fmla="val 100000"/>
            </a:avLst>
          </a:prstGeom>
          <a:solidFill>
            <a:srgbClr val="FF99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36591" name="Text Box 47"/>
          <p:cNvSpPr txBox="1">
            <a:spLocks noChangeArrowheads="1"/>
          </p:cNvSpPr>
          <p:nvPr/>
        </p:nvSpPr>
        <p:spPr bwMode="auto">
          <a:xfrm>
            <a:off x="5343525" y="4067175"/>
            <a:ext cx="600075"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7 0 0 </a:t>
            </a:r>
          </a:p>
        </p:txBody>
      </p:sp>
      <p:sp>
        <p:nvSpPr>
          <p:cNvPr id="236592" name="Text Box 48"/>
          <p:cNvSpPr txBox="1">
            <a:spLocks noChangeArrowheads="1"/>
          </p:cNvSpPr>
          <p:nvPr/>
        </p:nvSpPr>
        <p:spPr bwMode="auto">
          <a:xfrm>
            <a:off x="6858000" y="4067175"/>
            <a:ext cx="381000" cy="1800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600</a:t>
            </a:r>
          </a:p>
        </p:txBody>
      </p:sp>
      <p:sp>
        <p:nvSpPr>
          <p:cNvPr id="49" name="Title 48"/>
          <p:cNvSpPr>
            <a:spLocks noGrp="1"/>
          </p:cNvSpPr>
          <p:nvPr>
            <p:ph type="title" idx="4294967295"/>
          </p:nvPr>
        </p:nvSpPr>
        <p:spPr>
          <a:xfrm>
            <a:off x="0" y="0"/>
            <a:ext cx="4419600" cy="609600"/>
          </a:xfrm>
        </p:spPr>
        <p:txBody>
          <a:bodyPr/>
          <a:lstStyle/>
          <a:p>
            <a:pPr algn="l">
              <a:defRPr/>
            </a:pPr>
            <a:r>
              <a:rPr lang="en-US" sz="3200" i="1">
                <a:effectLst>
                  <a:outerShdw blurRad="38100" dist="38100" dir="2700000" algn="tl">
                    <a:srgbClr val="808080"/>
                  </a:outerShdw>
                </a:effectLst>
                <a:latin typeface="Arial" charset="0"/>
                <a:ea typeface="ＭＳ Ｐゴシック" charset="0"/>
                <a:cs typeface="Arial" charset="0"/>
              </a:rPr>
              <a:t>Daniel in OT History</a:t>
            </a:r>
          </a:p>
        </p:txBody>
      </p:sp>
    </p:spTree>
    <p:extLst>
      <p:ext uri="{BB962C8B-B14F-4D97-AF65-F5344CB8AC3E}">
        <p14:creationId xmlns:p14="http://schemas.microsoft.com/office/powerpoint/2010/main" val="385255154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211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143000"/>
            <a:ext cx="9144000" cy="5038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3379" name="Rectangle 3"/>
          <p:cNvSpPr>
            <a:spLocks noGrp="1" noChangeArrowheads="1"/>
          </p:cNvSpPr>
          <p:nvPr>
            <p:ph type="title"/>
          </p:nvPr>
        </p:nvSpPr>
        <p:spPr>
          <a:xfrm>
            <a:off x="685800" y="76200"/>
            <a:ext cx="7543800" cy="685800"/>
          </a:xfrm>
          <a:effectLst>
            <a:outerShdw blurRad="63500" dist="35921" dir="2700000" algn="ctr" rotWithShape="0">
              <a:srgbClr val="000000">
                <a:alpha val="74998"/>
              </a:srgbClr>
            </a:outerShdw>
          </a:effectLst>
        </p:spPr>
        <p:txBody>
          <a:bodyPr/>
          <a:lstStyle/>
          <a:p>
            <a:pPr algn="ctr">
              <a:defRPr/>
            </a:pPr>
            <a:r>
              <a:rPr kumimoji="0" lang="en-US" sz="4000" b="1" dirty="0">
                <a:solidFill>
                  <a:schemeClr val="tx1"/>
                </a:solidFill>
                <a:effectLst/>
                <a:latin typeface="Arial"/>
                <a:cs typeface="Arial"/>
              </a:rPr>
              <a:t>Chart of the Exile</a:t>
            </a:r>
          </a:p>
        </p:txBody>
      </p:sp>
      <p:sp>
        <p:nvSpPr>
          <p:cNvPr id="613380" name="Text Box 4"/>
          <p:cNvSpPr txBox="1">
            <a:spLocks noChangeArrowheads="1"/>
          </p:cNvSpPr>
          <p:nvPr/>
        </p:nvSpPr>
        <p:spPr bwMode="auto">
          <a:xfrm>
            <a:off x="7391400" y="762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charset="0"/>
                <a:cs typeface="+mn-cs"/>
              </a:rPr>
              <a:t>232 &amp; 342</a:t>
            </a:r>
          </a:p>
        </p:txBody>
      </p:sp>
      <p:sp>
        <p:nvSpPr>
          <p:cNvPr id="602116" name="Rectangle 73"/>
          <p:cNvSpPr>
            <a:spLocks noChangeArrowheads="1"/>
          </p:cNvSpPr>
          <p:nvPr/>
        </p:nvSpPr>
        <p:spPr bwMode="auto">
          <a:xfrm rot="-9556">
            <a:off x="4495800" y="5726113"/>
            <a:ext cx="4111625" cy="4191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 name="Text Box 69"/>
          <p:cNvSpPr txBox="1">
            <a:spLocks noChangeArrowheads="1"/>
          </p:cNvSpPr>
          <p:nvPr/>
        </p:nvSpPr>
        <p:spPr bwMode="auto">
          <a:xfrm rot="21591923">
            <a:off x="4568825" y="5719763"/>
            <a:ext cx="3581400" cy="2460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1" u="none" strike="noStrike" kern="1200" cap="none" spc="0" normalizeH="0" baseline="0" noProof="0" dirty="0">
                <a:ln>
                  <a:noFill/>
                </a:ln>
                <a:solidFill>
                  <a:srgbClr val="000090"/>
                </a:solidFill>
                <a:effectLst/>
                <a:uLnTx/>
                <a:uFillTx/>
                <a:latin typeface="Arial"/>
                <a:ea typeface="ＭＳ Ｐゴシック" charset="0"/>
                <a:cs typeface="Arial"/>
              </a:rPr>
              <a:t>The Babylonian Exile</a:t>
            </a:r>
          </a:p>
        </p:txBody>
      </p:sp>
      <p:sp>
        <p:nvSpPr>
          <p:cNvPr id="7" name="Text Box 72"/>
          <p:cNvSpPr txBox="1">
            <a:spLocks noChangeArrowheads="1"/>
          </p:cNvSpPr>
          <p:nvPr/>
        </p:nvSpPr>
        <p:spPr bwMode="auto">
          <a:xfrm rot="21591923">
            <a:off x="4568825" y="5886450"/>
            <a:ext cx="4038600" cy="2159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charset="0"/>
                <a:ea typeface="Arial" charset="0"/>
                <a:cs typeface="Arial" charset="0"/>
              </a:rPr>
              <a:t>John C. Whitcomb, 4</a:t>
            </a:r>
            <a:r>
              <a:rPr kumimoji="0" lang="en-US" sz="800" b="1" i="0" u="none" strike="noStrike" kern="1200" cap="none" spc="0" normalizeH="0" baseline="30000" noProof="0">
                <a:ln>
                  <a:noFill/>
                </a:ln>
                <a:solidFill>
                  <a:srgbClr val="000000"/>
                </a:solidFill>
                <a:effectLst/>
                <a:uLnTx/>
                <a:uFillTx/>
                <a:latin typeface="Arial" charset="0"/>
                <a:ea typeface="Arial" charset="0"/>
                <a:cs typeface="Arial" charset="0"/>
              </a:rPr>
              <a:t>th</a:t>
            </a:r>
            <a:r>
              <a:rPr kumimoji="0" lang="en-US" sz="800" b="1" i="0" u="none" strike="noStrike" kern="1200" cap="none" spc="0" normalizeH="0" baseline="0" noProof="0">
                <a:ln>
                  <a:noFill/>
                </a:ln>
                <a:solidFill>
                  <a:srgbClr val="000000"/>
                </a:solidFill>
                <a:effectLst/>
                <a:uLnTx/>
                <a:uFillTx/>
                <a:latin typeface="Arial" charset="0"/>
                <a:ea typeface="Arial" charset="0"/>
                <a:cs typeface="Arial" charset="0"/>
              </a:rPr>
              <a:t> rev. ed., Winona Lake, IN: BMH Books, 1962, 1968</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61"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25294" r="20505" b="26230"/>
          <a:stretch/>
        </p:blipFill>
        <p:spPr bwMode="auto">
          <a:xfrm>
            <a:off x="1"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4162" name="Rectangle 3"/>
          <p:cNvSpPr>
            <a:spLocks noGrp="1" noChangeArrowheads="1"/>
          </p:cNvSpPr>
          <p:nvPr>
            <p:ph type="title"/>
          </p:nvPr>
        </p:nvSpPr>
        <p:spPr>
          <a:xfrm>
            <a:off x="685800" y="0"/>
            <a:ext cx="7543800" cy="685800"/>
          </a:xfrm>
        </p:spPr>
        <p:txBody>
          <a:bodyPr/>
          <a:lstStyle/>
          <a:p>
            <a:pPr algn="ctr"/>
            <a:r>
              <a:rPr kumimoji="0" lang="en-US" sz="4000" b="1" dirty="0">
                <a:solidFill>
                  <a:schemeClr val="bg2"/>
                </a:solidFill>
                <a:effectLst/>
                <a:latin typeface="Arial" charset="0"/>
                <a:ea typeface="ＭＳ Ｐゴシック" charset="0"/>
                <a:cs typeface="Arial" charset="0"/>
              </a:rPr>
              <a:t>Chart of the Exile</a:t>
            </a:r>
          </a:p>
        </p:txBody>
      </p:sp>
      <p:sp>
        <p:nvSpPr>
          <p:cNvPr id="604163" name="Text Box 4"/>
          <p:cNvSpPr txBox="1">
            <a:spLocks noChangeArrowheads="1"/>
          </p:cNvSpPr>
          <p:nvPr/>
        </p:nvSpPr>
        <p:spPr bwMode="auto">
          <a:xfrm>
            <a:off x="7391400" y="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232 &amp; 342</a:t>
            </a:r>
          </a:p>
        </p:txBody>
      </p:sp>
      <p:sp>
        <p:nvSpPr>
          <p:cNvPr id="604164" name="Rectangle 73"/>
          <p:cNvSpPr>
            <a:spLocks noChangeArrowheads="1"/>
          </p:cNvSpPr>
          <p:nvPr/>
        </p:nvSpPr>
        <p:spPr bwMode="auto">
          <a:xfrm rot="-9556">
            <a:off x="4495800" y="5726113"/>
            <a:ext cx="4111625" cy="4191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 name="Text Box 69"/>
          <p:cNvSpPr txBox="1">
            <a:spLocks noChangeArrowheads="1"/>
          </p:cNvSpPr>
          <p:nvPr/>
        </p:nvSpPr>
        <p:spPr bwMode="auto">
          <a:xfrm rot="21591923">
            <a:off x="4568825" y="5719763"/>
            <a:ext cx="3581400" cy="2460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1" u="none" strike="noStrike" kern="1200" cap="none" spc="0" normalizeH="0" baseline="0" noProof="0" dirty="0">
                <a:ln>
                  <a:noFill/>
                </a:ln>
                <a:solidFill>
                  <a:srgbClr val="000090"/>
                </a:solidFill>
                <a:effectLst/>
                <a:uLnTx/>
                <a:uFillTx/>
                <a:latin typeface="Arial"/>
                <a:ea typeface="ＭＳ Ｐゴシック" charset="0"/>
                <a:cs typeface="Arial"/>
              </a:rPr>
              <a:t>The Babylonian Exile</a:t>
            </a:r>
          </a:p>
        </p:txBody>
      </p:sp>
      <p:sp>
        <p:nvSpPr>
          <p:cNvPr id="7" name="Text Box 72"/>
          <p:cNvSpPr txBox="1">
            <a:spLocks noChangeArrowheads="1"/>
          </p:cNvSpPr>
          <p:nvPr/>
        </p:nvSpPr>
        <p:spPr bwMode="auto">
          <a:xfrm rot="21591923">
            <a:off x="4568825" y="5886450"/>
            <a:ext cx="4038600" cy="2159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charset="0"/>
                <a:ea typeface="Arial" charset="0"/>
                <a:cs typeface="Arial" charset="0"/>
              </a:rPr>
              <a:t>John C. Whitcomb, 4</a:t>
            </a:r>
            <a:r>
              <a:rPr kumimoji="0" lang="en-US" sz="800" b="1" i="0" u="none" strike="noStrike" kern="1200" cap="none" spc="0" normalizeH="0" baseline="30000" noProof="0">
                <a:ln>
                  <a:noFill/>
                </a:ln>
                <a:solidFill>
                  <a:srgbClr val="000000"/>
                </a:solidFill>
                <a:effectLst/>
                <a:uLnTx/>
                <a:uFillTx/>
                <a:latin typeface="Arial" charset="0"/>
                <a:ea typeface="Arial" charset="0"/>
                <a:cs typeface="Arial" charset="0"/>
              </a:rPr>
              <a:t>th</a:t>
            </a:r>
            <a:r>
              <a:rPr kumimoji="0" lang="en-US" sz="800" b="1" i="0" u="none" strike="noStrike" kern="1200" cap="none" spc="0" normalizeH="0" baseline="0" noProof="0">
                <a:ln>
                  <a:noFill/>
                </a:ln>
                <a:solidFill>
                  <a:srgbClr val="000000"/>
                </a:solidFill>
                <a:effectLst/>
                <a:uLnTx/>
                <a:uFillTx/>
                <a:latin typeface="Arial" charset="0"/>
                <a:ea typeface="Arial" charset="0"/>
                <a:cs typeface="Arial" charset="0"/>
              </a:rPr>
              <a:t> rev. ed., Winona Lake, IN: BMH Books, 1962, 1968</a:t>
            </a:r>
          </a:p>
        </p:txBody>
      </p:sp>
    </p:spTree>
    <p:extLst>
      <p:ext uri="{BB962C8B-B14F-4D97-AF65-F5344CB8AC3E}">
        <p14:creationId xmlns:p14="http://schemas.microsoft.com/office/powerpoint/2010/main" val="289861288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0" y="0"/>
            <a:ext cx="9144000" cy="1706880"/>
          </a:xfrm>
        </p:spPr>
        <p:txBody>
          <a:bodyPr/>
          <a:lstStyle/>
          <a:p>
            <a:pPr>
              <a:defRPr/>
            </a:pPr>
            <a:r>
              <a:rPr lang="en-US" b="1" dirty="0">
                <a:latin typeface="Arial" charset="0"/>
                <a:ea typeface="ＭＳ Ｐゴシック" charset="0"/>
                <a:cs typeface="Arial" charset="0"/>
              </a:rPr>
              <a:t>The Fiery Furnace</a:t>
            </a:r>
          </a:p>
        </p:txBody>
      </p:sp>
      <p:pic>
        <p:nvPicPr>
          <p:cNvPr id="4098" name="Picture 2">
            <a:extLst>
              <a:ext uri="{FF2B5EF4-FFF2-40B4-BE49-F238E27FC236}">
                <a16:creationId xmlns:a16="http://schemas.microsoft.com/office/drawing/2014/main" id="{7FE830FC-207D-4A43-A3D4-347A0E31A4D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706880"/>
            <a:ext cx="9157547" cy="51511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0328015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969" name="Picture 2" descr="ONEBN013"/>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567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0" y="5715000"/>
            <a:ext cx="9144000" cy="1143000"/>
          </a:xfrm>
        </p:spPr>
        <p:txBody>
          <a:bodyPr/>
          <a:lstStyle/>
          <a:p>
            <a:pPr>
              <a:defRPr/>
            </a:pPr>
            <a:r>
              <a:rPr lang="en-US" b="1">
                <a:effectLst/>
                <a:latin typeface="Arial" charset="0"/>
                <a:ea typeface="ＭＳ Ｐゴシック" charset="0"/>
                <a:cs typeface="Arial" charset="0"/>
              </a:rPr>
              <a:t>Involuntary Vegetarianism</a:t>
            </a:r>
          </a:p>
        </p:txBody>
      </p:sp>
    </p:spTree>
    <p:extLst>
      <p:ext uri="{BB962C8B-B14F-4D97-AF65-F5344CB8AC3E}">
        <p14:creationId xmlns:p14="http://schemas.microsoft.com/office/powerpoint/2010/main" val="29884334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11" name="Rectangle 10"/>
          <p:cNvSpPr/>
          <p:nvPr/>
        </p:nvSpPr>
        <p:spPr>
          <a:xfrm>
            <a:off x="1314192" y="2263388"/>
            <a:ext cx="184666" cy="276999"/>
          </a:xfrm>
          <a:prstGeom prst="rect">
            <a:avLst/>
          </a:prstGeom>
        </p:spPr>
        <p:txBody>
          <a:bodyPr wrap="none">
            <a:spAutoFit/>
          </a:bodyPr>
          <a:lstStyle/>
          <a:p>
            <a:pPr defTabSz="457200" fontAlgn="auto">
              <a:spcBef>
                <a:spcPts val="0"/>
              </a:spcBef>
              <a:spcAft>
                <a:spcPts val="0"/>
              </a:spcAft>
            </a:pPr>
            <a:r>
              <a:rPr lang="en-US" sz="1200">
                <a:solidFill>
                  <a:prstClr val="black"/>
                </a:solidFill>
                <a:latin typeface="Helvetica"/>
                <a:ea typeface="+mn-ea"/>
                <a:cs typeface="+mn-cs"/>
              </a:rPr>
              <a:t> </a:t>
            </a:r>
            <a:endParaRPr lang="en-US" sz="1800">
              <a:solidFill>
                <a:prstClr val="black"/>
              </a:solidFill>
              <a:latin typeface="Tw Cen MT"/>
              <a:ea typeface="+mn-ea"/>
              <a:cs typeface="+mn-cs"/>
            </a:endParaRPr>
          </a:p>
        </p:txBody>
      </p:sp>
      <p:sp>
        <p:nvSpPr>
          <p:cNvPr id="12" name="Title 1"/>
          <p:cNvSpPr txBox="1">
            <a:spLocks/>
          </p:cNvSpPr>
          <p:nvPr/>
        </p:nvSpPr>
        <p:spPr bwMode="auto">
          <a:xfrm>
            <a:off x="-25400" y="0"/>
            <a:ext cx="9232900" cy="850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a:r>
              <a:rPr lang="en-US" sz="4800" b="1">
                <a:solidFill>
                  <a:prstClr val="white"/>
                </a:solidFill>
                <a:latin typeface="Arial"/>
                <a:cs typeface="Arial"/>
              </a:rPr>
              <a:t>Daniel</a:t>
            </a:r>
          </a:p>
        </p:txBody>
      </p:sp>
      <p:pic>
        <p:nvPicPr>
          <p:cNvPr id="14" name="Picture 13"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7813" y="1112502"/>
            <a:ext cx="5020390" cy="4544763"/>
          </a:xfrm>
          <a:prstGeom prst="rect">
            <a:avLst/>
          </a:prstGeom>
        </p:spPr>
      </p:pic>
      <p:sp>
        <p:nvSpPr>
          <p:cNvPr id="16" name="TextBox 3"/>
          <p:cNvSpPr txBox="1">
            <a:spLocks noChangeArrowheads="1"/>
          </p:cNvSpPr>
          <p:nvPr/>
        </p:nvSpPr>
        <p:spPr bwMode="auto">
          <a:xfrm>
            <a:off x="4518122" y="1174389"/>
            <a:ext cx="4608736" cy="4093428"/>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2000" dirty="0">
                <a:solidFill>
                  <a:prstClr val="black"/>
                </a:solidFill>
              </a:rPr>
              <a:t> 1 </a:t>
            </a:r>
            <a:r>
              <a:rPr lang="en-US" sz="2000" b="1" dirty="0">
                <a:solidFill>
                  <a:prstClr val="black"/>
                </a:solidFill>
              </a:rPr>
              <a:t>D</a:t>
            </a:r>
            <a:r>
              <a:rPr lang="en-US" sz="2000" dirty="0">
                <a:solidFill>
                  <a:prstClr val="black"/>
                </a:solidFill>
              </a:rPr>
              <a:t>aniel favored by Nebuchadnezzar</a:t>
            </a:r>
          </a:p>
          <a:p>
            <a:pPr defTabSz="457200" fontAlgn="auto">
              <a:spcBef>
                <a:spcPts val="0"/>
              </a:spcBef>
              <a:spcAft>
                <a:spcPts val="0"/>
              </a:spcAft>
            </a:pPr>
            <a:r>
              <a:rPr lang="en-US" sz="2000" dirty="0">
                <a:solidFill>
                  <a:prstClr val="black"/>
                </a:solidFill>
              </a:rPr>
              <a:t> 2 </a:t>
            </a:r>
            <a:r>
              <a:rPr lang="en-US" sz="2000" b="1" dirty="0">
                <a:solidFill>
                  <a:prstClr val="black"/>
                </a:solidFill>
              </a:rPr>
              <a:t>A</a:t>
            </a:r>
            <a:r>
              <a:rPr lang="en-US" sz="2000" dirty="0">
                <a:solidFill>
                  <a:prstClr val="black"/>
                </a:solidFill>
              </a:rPr>
              <a:t>nswer to king’s dream</a:t>
            </a:r>
          </a:p>
          <a:p>
            <a:pPr defTabSz="457200" fontAlgn="auto">
              <a:spcBef>
                <a:spcPts val="0"/>
              </a:spcBef>
              <a:spcAft>
                <a:spcPts val="0"/>
              </a:spcAft>
            </a:pPr>
            <a:r>
              <a:rPr lang="en-US" sz="2000" dirty="0">
                <a:solidFill>
                  <a:prstClr val="black"/>
                </a:solidFill>
              </a:rPr>
              <a:t> 3 </a:t>
            </a:r>
            <a:r>
              <a:rPr lang="en-US" sz="2000" b="1" dirty="0">
                <a:solidFill>
                  <a:prstClr val="black"/>
                </a:solidFill>
              </a:rPr>
              <a:t>N</a:t>
            </a:r>
            <a:r>
              <a:rPr lang="en-US" sz="2000" dirty="0">
                <a:solidFill>
                  <a:prstClr val="black"/>
                </a:solidFill>
              </a:rPr>
              <a:t>ebuchadnezzar’s furnace of fire</a:t>
            </a:r>
          </a:p>
          <a:p>
            <a:pPr defTabSz="457200" fontAlgn="auto">
              <a:spcBef>
                <a:spcPts val="0"/>
              </a:spcBef>
              <a:spcAft>
                <a:spcPts val="0"/>
              </a:spcAft>
            </a:pPr>
            <a:r>
              <a:rPr lang="en-US" sz="2000" dirty="0">
                <a:solidFill>
                  <a:prstClr val="black"/>
                </a:solidFill>
              </a:rPr>
              <a:t> 4 </a:t>
            </a:r>
            <a:r>
              <a:rPr lang="en-US" sz="2000" b="1" dirty="0">
                <a:solidFill>
                  <a:prstClr val="black"/>
                </a:solidFill>
              </a:rPr>
              <a:t>I</a:t>
            </a:r>
            <a:r>
              <a:rPr lang="en-US" sz="2000" dirty="0">
                <a:solidFill>
                  <a:prstClr val="black"/>
                </a:solidFill>
              </a:rPr>
              <a:t>nterpretation of tree vision</a:t>
            </a:r>
          </a:p>
          <a:p>
            <a:pPr defTabSz="457200" fontAlgn="auto">
              <a:spcBef>
                <a:spcPts val="0"/>
              </a:spcBef>
              <a:spcAft>
                <a:spcPts val="0"/>
              </a:spcAft>
            </a:pPr>
            <a:r>
              <a:rPr lang="en-US" sz="2000" dirty="0">
                <a:solidFill>
                  <a:prstClr val="black"/>
                </a:solidFill>
              </a:rPr>
              <a:t> 5 </a:t>
            </a:r>
            <a:r>
              <a:rPr lang="en-US" sz="2000" b="1" dirty="0">
                <a:solidFill>
                  <a:prstClr val="black"/>
                </a:solidFill>
              </a:rPr>
              <a:t>E</a:t>
            </a:r>
            <a:r>
              <a:rPr lang="en-US" sz="2000" dirty="0">
                <a:solidFill>
                  <a:prstClr val="black"/>
                </a:solidFill>
              </a:rPr>
              <a:t>vents at Belshazzar’s feast</a:t>
            </a:r>
          </a:p>
          <a:p>
            <a:pPr defTabSz="457200" fontAlgn="auto">
              <a:spcBef>
                <a:spcPts val="0"/>
              </a:spcBef>
              <a:spcAft>
                <a:spcPts val="0"/>
              </a:spcAft>
            </a:pPr>
            <a:r>
              <a:rPr lang="en-US" sz="2000" dirty="0">
                <a:solidFill>
                  <a:prstClr val="black"/>
                </a:solidFill>
              </a:rPr>
              <a:t> 6 </a:t>
            </a:r>
            <a:r>
              <a:rPr lang="en-US" sz="2000" b="1" dirty="0">
                <a:solidFill>
                  <a:prstClr val="black"/>
                </a:solidFill>
              </a:rPr>
              <a:t>L</a:t>
            </a:r>
            <a:r>
              <a:rPr lang="en-US" sz="2000" dirty="0">
                <a:solidFill>
                  <a:prstClr val="black"/>
                </a:solidFill>
              </a:rPr>
              <a:t>ion’s den of Darius</a:t>
            </a:r>
          </a:p>
          <a:p>
            <a:pPr defTabSz="457200" fontAlgn="auto">
              <a:spcBef>
                <a:spcPts val="0"/>
              </a:spcBef>
              <a:spcAft>
                <a:spcPts val="0"/>
              </a:spcAft>
            </a:pPr>
            <a:r>
              <a:rPr lang="en-US" sz="2000" dirty="0">
                <a:solidFill>
                  <a:prstClr val="black"/>
                </a:solidFill>
              </a:rPr>
              <a:t> 7 </a:t>
            </a:r>
            <a:r>
              <a:rPr lang="en-US" sz="2000" b="1" dirty="0">
                <a:solidFill>
                  <a:prstClr val="black"/>
                </a:solidFill>
              </a:rPr>
              <a:t>S</a:t>
            </a:r>
            <a:r>
              <a:rPr lang="en-US" sz="2000" dirty="0">
                <a:solidFill>
                  <a:prstClr val="black"/>
                </a:solidFill>
              </a:rPr>
              <a:t>cenes of coming kingdom</a:t>
            </a:r>
          </a:p>
          <a:p>
            <a:pPr defTabSz="457200" fontAlgn="auto">
              <a:spcBef>
                <a:spcPts val="0"/>
              </a:spcBef>
              <a:spcAft>
                <a:spcPts val="0"/>
              </a:spcAft>
            </a:pPr>
            <a:endParaRPr lang="en-US" sz="2000" dirty="0">
              <a:solidFill>
                <a:prstClr val="black"/>
              </a:solidFill>
            </a:endParaRPr>
          </a:p>
          <a:p>
            <a:pPr defTabSz="457200" fontAlgn="auto">
              <a:spcBef>
                <a:spcPts val="0"/>
              </a:spcBef>
              <a:spcAft>
                <a:spcPts val="0"/>
              </a:spcAft>
            </a:pPr>
            <a:r>
              <a:rPr lang="en-US" sz="2000" dirty="0">
                <a:solidFill>
                  <a:prstClr val="black"/>
                </a:solidFill>
              </a:rPr>
              <a:t> 8  </a:t>
            </a:r>
            <a:r>
              <a:rPr lang="en-US" sz="2000" b="1" dirty="0">
                <a:solidFill>
                  <a:prstClr val="black"/>
                </a:solidFill>
              </a:rPr>
              <a:t>F</a:t>
            </a:r>
            <a:r>
              <a:rPr lang="en-US" sz="2000" dirty="0">
                <a:solidFill>
                  <a:prstClr val="black"/>
                </a:solidFill>
              </a:rPr>
              <a:t>eatures of four beasts </a:t>
            </a:r>
            <a:br>
              <a:rPr lang="en-US" sz="2000" dirty="0">
                <a:solidFill>
                  <a:prstClr val="black"/>
                </a:solidFill>
              </a:rPr>
            </a:br>
            <a:r>
              <a:rPr lang="en-US" sz="2000" dirty="0">
                <a:solidFill>
                  <a:prstClr val="black"/>
                </a:solidFill>
              </a:rPr>
              <a:t> 9</a:t>
            </a:r>
            <a:r>
              <a:rPr lang="en-US" sz="1050" dirty="0">
                <a:solidFill>
                  <a:prstClr val="black"/>
                </a:solidFill>
              </a:rPr>
              <a:t> </a:t>
            </a:r>
            <a:r>
              <a:rPr lang="en-US" sz="2000" dirty="0">
                <a:solidFill>
                  <a:prstClr val="black"/>
                </a:solidFill>
              </a:rPr>
              <a:t> </a:t>
            </a:r>
            <a:r>
              <a:rPr lang="en-US" sz="2000" b="1" dirty="0">
                <a:solidFill>
                  <a:prstClr val="black"/>
                </a:solidFill>
              </a:rPr>
              <a:t>A</a:t>
            </a:r>
            <a:r>
              <a:rPr lang="en-US" sz="2000" dirty="0">
                <a:solidFill>
                  <a:prstClr val="black"/>
                </a:solidFill>
              </a:rPr>
              <a:t>ppointing the seventy weeks</a:t>
            </a:r>
          </a:p>
          <a:p>
            <a:pPr defTabSz="457200" fontAlgn="auto">
              <a:spcBef>
                <a:spcPts val="0"/>
              </a:spcBef>
              <a:spcAft>
                <a:spcPts val="0"/>
              </a:spcAft>
            </a:pPr>
            <a:r>
              <a:rPr lang="en-US" sz="2000" dirty="0">
                <a:solidFill>
                  <a:prstClr val="black"/>
                </a:solidFill>
              </a:rPr>
              <a:t>10 </a:t>
            </a:r>
            <a:r>
              <a:rPr lang="en-US" sz="2000" b="1" dirty="0">
                <a:solidFill>
                  <a:prstClr val="black"/>
                </a:solidFill>
              </a:rPr>
              <a:t>I</a:t>
            </a:r>
            <a:r>
              <a:rPr lang="en-US" sz="2000" dirty="0">
                <a:solidFill>
                  <a:prstClr val="black"/>
                </a:solidFill>
              </a:rPr>
              <a:t>nterpreting the final vision</a:t>
            </a:r>
          </a:p>
          <a:p>
            <a:pPr defTabSz="457200" fontAlgn="auto">
              <a:spcBef>
                <a:spcPts val="0"/>
              </a:spcBef>
              <a:spcAft>
                <a:spcPts val="0"/>
              </a:spcAft>
            </a:pPr>
            <a:r>
              <a:rPr lang="en-US" sz="2000" dirty="0">
                <a:solidFill>
                  <a:prstClr val="black"/>
                </a:solidFill>
              </a:rPr>
              <a:t>11 </a:t>
            </a:r>
            <a:r>
              <a:rPr lang="en-US" sz="2000" b="1" dirty="0">
                <a:solidFill>
                  <a:prstClr val="black"/>
                </a:solidFill>
              </a:rPr>
              <a:t>T</a:t>
            </a:r>
            <a:r>
              <a:rPr lang="en-US" sz="2000" dirty="0">
                <a:solidFill>
                  <a:prstClr val="black"/>
                </a:solidFill>
              </a:rPr>
              <a:t>error of the king</a:t>
            </a:r>
          </a:p>
          <a:p>
            <a:pPr defTabSz="457200" fontAlgn="auto">
              <a:spcBef>
                <a:spcPts val="0"/>
              </a:spcBef>
              <a:spcAft>
                <a:spcPts val="0"/>
              </a:spcAft>
            </a:pPr>
            <a:r>
              <a:rPr lang="en-US" sz="2000" dirty="0">
                <a:solidFill>
                  <a:prstClr val="black"/>
                </a:solidFill>
              </a:rPr>
              <a:t>12 </a:t>
            </a:r>
            <a:r>
              <a:rPr lang="en-US" sz="2000" b="1" dirty="0">
                <a:solidFill>
                  <a:prstClr val="black"/>
                </a:solidFill>
              </a:rPr>
              <a:t>H</a:t>
            </a:r>
            <a:r>
              <a:rPr lang="en-US" sz="2000" dirty="0">
                <a:solidFill>
                  <a:prstClr val="black"/>
                </a:solidFill>
              </a:rPr>
              <a:t>orror of end times</a:t>
            </a:r>
          </a:p>
        </p:txBody>
      </p:sp>
    </p:spTree>
    <p:extLst>
      <p:ext uri="{BB962C8B-B14F-4D97-AF65-F5344CB8AC3E}">
        <p14:creationId xmlns:p14="http://schemas.microsoft.com/office/powerpoint/2010/main" val="538062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linds(horizontal)">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94300"/>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Are these tales?</a:t>
            </a:r>
          </a:p>
        </p:txBody>
      </p:sp>
      <p:pic>
        <p:nvPicPr>
          <p:cNvPr id="2050" name="Picture 2" descr="DEFENDIN G DANIEL PROPHECY WEVE DONE A WEEK">
            <a:extLst>
              <a:ext uri="{FF2B5EF4-FFF2-40B4-BE49-F238E27FC236}">
                <a16:creationId xmlns:a16="http://schemas.microsoft.com/office/drawing/2014/main" id="{58017F91-BDDC-BD4B-B921-39E15E5064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62185"/>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0683647-C228-3247-BB4E-ABC082AE55FE}"/>
              </a:ext>
            </a:extLst>
          </p:cNvPr>
          <p:cNvSpPr txBox="1">
            <a:spLocks noChangeArrowheads="1"/>
          </p:cNvSpPr>
          <p:nvPr/>
        </p:nvSpPr>
        <p:spPr bwMode="auto">
          <a:xfrm>
            <a:off x="89308" y="1097536"/>
            <a:ext cx="6566016" cy="46716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observation that the book contains many historical inaccuracies is the most important clue for the fact that the book originated in the second century. These inaccuracies are explained once it is realized that the writer wrote about the events of her own period, the second century."</a:t>
            </a:r>
          </a:p>
        </p:txBody>
      </p:sp>
      <p:sp>
        <p:nvSpPr>
          <p:cNvPr id="5" name="Rectangle 2">
            <a:extLst>
              <a:ext uri="{FF2B5EF4-FFF2-40B4-BE49-F238E27FC236}">
                <a16:creationId xmlns:a16="http://schemas.microsoft.com/office/drawing/2014/main" id="{27EFEB00-4313-6141-B8A4-7A31D15C0CE8}"/>
              </a:ext>
            </a:extLst>
          </p:cNvPr>
          <p:cNvSpPr txBox="1">
            <a:spLocks noChangeArrowheads="1"/>
          </p:cNvSpPr>
          <p:nvPr/>
        </p:nvSpPr>
        <p:spPr bwMode="auto">
          <a:xfrm>
            <a:off x="0" y="6146277"/>
            <a:ext cx="9144000" cy="7305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 Nel, “A Literary-Historical Analysis of Daniel 2: Two Powers in Opposition,” </a:t>
            </a: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Acta Theologica 22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(2002): 78; cited by Tanner, </a:t>
            </a: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Daniel</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a:t>
            </a:r>
          </a:p>
        </p:txBody>
      </p:sp>
    </p:spTree>
    <p:extLst>
      <p:ext uri="{BB962C8B-B14F-4D97-AF65-F5344CB8AC3E}">
        <p14:creationId xmlns:p14="http://schemas.microsoft.com/office/powerpoint/2010/main" val="13867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5" name="Rectangle 2"/>
          <p:cNvSpPr>
            <a:spLocks noChangeArrowheads="1"/>
          </p:cNvSpPr>
          <p:nvPr/>
        </p:nvSpPr>
        <p:spPr bwMode="auto">
          <a:xfrm>
            <a:off x="0" y="0"/>
            <a:ext cx="9448800" cy="6858000"/>
          </a:xfrm>
          <a:prstGeom prst="rect">
            <a:avLst/>
          </a:prstGeom>
          <a:solidFill>
            <a:srgbClr val="00009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18115" name="Text Box 3"/>
          <p:cNvSpPr txBox="1">
            <a:spLocks noChangeArrowheads="1"/>
          </p:cNvSpPr>
          <p:nvPr/>
        </p:nvSpPr>
        <p:spPr bwMode="auto">
          <a:xfrm>
            <a:off x="61722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150</a:t>
            </a:r>
          </a:p>
        </p:txBody>
      </p:sp>
      <p:sp>
        <p:nvSpPr>
          <p:cNvPr id="218116" name="Text Box 4"/>
          <p:cNvSpPr txBox="1">
            <a:spLocks noChangeArrowheads="1"/>
          </p:cNvSpPr>
          <p:nvPr/>
        </p:nvSpPr>
        <p:spPr bwMode="auto">
          <a:xfrm>
            <a:off x="40386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300</a:t>
            </a:r>
          </a:p>
        </p:txBody>
      </p:sp>
      <p:sp>
        <p:nvSpPr>
          <p:cNvPr id="218117" name="Text Box 5"/>
          <p:cNvSpPr txBox="1">
            <a:spLocks noChangeArrowheads="1"/>
          </p:cNvSpPr>
          <p:nvPr/>
        </p:nvSpPr>
        <p:spPr bwMode="auto">
          <a:xfrm>
            <a:off x="26670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400</a:t>
            </a:r>
          </a:p>
        </p:txBody>
      </p:sp>
      <p:sp>
        <p:nvSpPr>
          <p:cNvPr id="218118" name="Text Box 6"/>
          <p:cNvSpPr txBox="1">
            <a:spLocks noChangeArrowheads="1"/>
          </p:cNvSpPr>
          <p:nvPr/>
        </p:nvSpPr>
        <p:spPr bwMode="auto">
          <a:xfrm>
            <a:off x="19812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450</a:t>
            </a:r>
          </a:p>
        </p:txBody>
      </p:sp>
      <p:sp>
        <p:nvSpPr>
          <p:cNvPr id="218119" name="Text Box 7"/>
          <p:cNvSpPr txBox="1">
            <a:spLocks noChangeArrowheads="1"/>
          </p:cNvSpPr>
          <p:nvPr/>
        </p:nvSpPr>
        <p:spPr bwMode="auto">
          <a:xfrm>
            <a:off x="12954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500</a:t>
            </a:r>
          </a:p>
        </p:txBody>
      </p:sp>
      <p:sp>
        <p:nvSpPr>
          <p:cNvPr id="218120" name="Text Box 8"/>
          <p:cNvSpPr txBox="1">
            <a:spLocks noChangeArrowheads="1"/>
          </p:cNvSpPr>
          <p:nvPr/>
        </p:nvSpPr>
        <p:spPr bwMode="auto">
          <a:xfrm>
            <a:off x="8153400" y="4067175"/>
            <a:ext cx="381000" cy="2678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BC/AD</a:t>
            </a:r>
          </a:p>
        </p:txBody>
      </p:sp>
      <p:grpSp>
        <p:nvGrpSpPr>
          <p:cNvPr id="466952" name="Group 9"/>
          <p:cNvGrpSpPr>
            <a:grpSpLocks/>
          </p:cNvGrpSpPr>
          <p:nvPr/>
        </p:nvGrpSpPr>
        <p:grpSpPr bwMode="auto">
          <a:xfrm>
            <a:off x="66675" y="3044825"/>
            <a:ext cx="9534525" cy="844550"/>
            <a:chOff x="42" y="1918"/>
            <a:chExt cx="6006" cy="532"/>
          </a:xfrm>
        </p:grpSpPr>
        <p:grpSp>
          <p:nvGrpSpPr>
            <p:cNvPr id="466972" name="Group 10"/>
            <p:cNvGrpSpPr>
              <a:grpSpLocks/>
            </p:cNvGrpSpPr>
            <p:nvPr/>
          </p:nvGrpSpPr>
          <p:grpSpPr bwMode="auto">
            <a:xfrm>
              <a:off x="96" y="1918"/>
              <a:ext cx="1296" cy="530"/>
              <a:chOff x="96" y="1918"/>
              <a:chExt cx="1296" cy="530"/>
            </a:xfrm>
          </p:grpSpPr>
          <p:sp>
            <p:nvSpPr>
              <p:cNvPr id="218123" name="Line 11"/>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24" name="Line 12"/>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25" name="Line 13"/>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26" name="Line 14"/>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466973" name="Group 15"/>
            <p:cNvGrpSpPr>
              <a:grpSpLocks/>
            </p:cNvGrpSpPr>
            <p:nvPr/>
          </p:nvGrpSpPr>
          <p:grpSpPr bwMode="auto">
            <a:xfrm>
              <a:off x="1824" y="1920"/>
              <a:ext cx="1296" cy="530"/>
              <a:chOff x="96" y="1918"/>
              <a:chExt cx="1296" cy="530"/>
            </a:xfrm>
          </p:grpSpPr>
          <p:sp>
            <p:nvSpPr>
              <p:cNvPr id="218128" name="Line 16"/>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29" name="Line 17"/>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0" name="Line 18"/>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1" name="Line 19"/>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466974" name="Group 20"/>
            <p:cNvGrpSpPr>
              <a:grpSpLocks/>
            </p:cNvGrpSpPr>
            <p:nvPr/>
          </p:nvGrpSpPr>
          <p:grpSpPr bwMode="auto">
            <a:xfrm>
              <a:off x="3552" y="1920"/>
              <a:ext cx="1296" cy="530"/>
              <a:chOff x="96" y="1918"/>
              <a:chExt cx="1296" cy="530"/>
            </a:xfrm>
          </p:grpSpPr>
          <p:sp>
            <p:nvSpPr>
              <p:cNvPr id="218133" name="Line 21"/>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4" name="Line 22"/>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5" name="Line 23"/>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6" name="Line 24"/>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218137" name="Line 25"/>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8" name="Line 26"/>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9" name="Line 27"/>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218140" name="Text Box 28"/>
          <p:cNvSpPr txBox="1">
            <a:spLocks noChangeArrowheads="1"/>
          </p:cNvSpPr>
          <p:nvPr/>
        </p:nvSpPr>
        <p:spPr bwMode="auto">
          <a:xfrm>
            <a:off x="75438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50</a:t>
            </a:r>
          </a:p>
        </p:txBody>
      </p:sp>
      <p:sp>
        <p:nvSpPr>
          <p:cNvPr id="218141" name="Text Box 29"/>
          <p:cNvSpPr txBox="1">
            <a:spLocks noChangeArrowheads="1"/>
          </p:cNvSpPr>
          <p:nvPr/>
        </p:nvSpPr>
        <p:spPr bwMode="auto">
          <a:xfrm>
            <a:off x="33528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350</a:t>
            </a:r>
          </a:p>
        </p:txBody>
      </p:sp>
      <p:sp>
        <p:nvSpPr>
          <p:cNvPr id="218142" name="Text Box 30"/>
          <p:cNvSpPr txBox="1">
            <a:spLocks noChangeArrowheads="1"/>
          </p:cNvSpPr>
          <p:nvPr/>
        </p:nvSpPr>
        <p:spPr bwMode="auto">
          <a:xfrm>
            <a:off x="6096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550</a:t>
            </a:r>
          </a:p>
        </p:txBody>
      </p:sp>
      <p:sp>
        <p:nvSpPr>
          <p:cNvPr id="218143" name="Text Box 31"/>
          <p:cNvSpPr txBox="1">
            <a:spLocks noChangeArrowheads="1"/>
          </p:cNvSpPr>
          <p:nvPr/>
        </p:nvSpPr>
        <p:spPr bwMode="auto">
          <a:xfrm>
            <a:off x="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600</a:t>
            </a:r>
          </a:p>
        </p:txBody>
      </p:sp>
      <p:sp>
        <p:nvSpPr>
          <p:cNvPr id="218144" name="Text Box 32"/>
          <p:cNvSpPr txBox="1">
            <a:spLocks noChangeArrowheads="1"/>
          </p:cNvSpPr>
          <p:nvPr/>
        </p:nvSpPr>
        <p:spPr bwMode="auto">
          <a:xfrm>
            <a:off x="87630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50</a:t>
            </a:r>
          </a:p>
        </p:txBody>
      </p:sp>
      <p:sp>
        <p:nvSpPr>
          <p:cNvPr id="218145" name="Text Box 33"/>
          <p:cNvSpPr txBox="1">
            <a:spLocks noChangeArrowheads="1"/>
          </p:cNvSpPr>
          <p:nvPr/>
        </p:nvSpPr>
        <p:spPr bwMode="auto">
          <a:xfrm>
            <a:off x="-304800" y="838200"/>
            <a:ext cx="2514600" cy="23495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00FFFF"/>
                </a:solidFill>
                <a:effectLst/>
                <a:uLnTx/>
                <a:uFillTx/>
                <a:latin typeface="Arial"/>
                <a:ea typeface="ＭＳ Ｐゴシック" charset="0"/>
                <a:cs typeface="Arial"/>
              </a:rPr>
              <a:t>Daniel</a:t>
            </a:r>
            <a:r>
              <a:rPr kumimoji="0" lang="fr-FR" sz="3600" b="1" i="0" u="none" strike="noStrike" kern="1200" cap="none" spc="0" normalizeH="0" baseline="0" noProof="0" dirty="0">
                <a:ln>
                  <a:noFill/>
                </a:ln>
                <a:solidFill>
                  <a:srgbClr val="00FFFF"/>
                </a:solidFill>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00FFFF"/>
                </a:solidFill>
                <a:effectLst/>
                <a:uLnTx/>
                <a:uFillTx/>
                <a:latin typeface="Arial"/>
                <a:ea typeface="ＭＳ Ｐゴシック" charset="0"/>
                <a:cs typeface="Arial"/>
              </a:rPr>
              <a:t>s Ministry </a:t>
            </a:r>
            <a:r>
              <a:rPr kumimoji="0" lang="en-US" sz="2800" b="1" i="0" u="none" strike="noStrike" kern="1200" cap="none" spc="0" normalizeH="0" baseline="0" noProof="0" dirty="0">
                <a:ln>
                  <a:noFill/>
                </a:ln>
                <a:solidFill>
                  <a:srgbClr val="00FFFF"/>
                </a:solidFill>
                <a:effectLst/>
                <a:uLnTx/>
                <a:uFillTx/>
                <a:latin typeface="Arial"/>
                <a:ea typeface="ＭＳ Ｐゴシック" charset="0"/>
                <a:cs typeface="Arial"/>
              </a:rPr>
              <a:t>(1:1; 10:1)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FFFF"/>
                </a:solidFill>
                <a:effectLst/>
                <a:uLnTx/>
                <a:uFillTx/>
                <a:latin typeface="Arial"/>
                <a:ea typeface="ＭＳ Ｐゴシック" charset="0"/>
                <a:cs typeface="Arial"/>
              </a:rPr>
              <a:t>605-536</a:t>
            </a:r>
          </a:p>
        </p:txBody>
      </p:sp>
      <p:sp>
        <p:nvSpPr>
          <p:cNvPr id="218147" name="Text Box 35"/>
          <p:cNvSpPr txBox="1">
            <a:spLocks noChangeArrowheads="1"/>
          </p:cNvSpPr>
          <p:nvPr/>
        </p:nvSpPr>
        <p:spPr bwMode="auto">
          <a:xfrm>
            <a:off x="1905000" y="838200"/>
            <a:ext cx="2743200" cy="23701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rPr>
              <a:t>Daniel</a:t>
            </a:r>
            <a:r>
              <a:rPr kumimoji="0" lang="fr-FR" sz="3600" b="1" i="0" u="none" strike="noStrike" kern="1200" cap="none" spc="0" normalizeH="0" baseline="0" noProof="0" dirty="0">
                <a:ln>
                  <a:noFill/>
                </a:ln>
                <a:solidFill>
                  <a:srgbClr val="FFFF00"/>
                </a:solidFill>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rPr>
              <a:t>s Prophecies</a:t>
            </a:r>
            <a:r>
              <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rPr>
              <a:t> (Dan 2–11)</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Arial"/>
                <a:ea typeface="ＭＳ Ｐゴシック" charset="0"/>
                <a:cs typeface="Arial"/>
              </a:rPr>
              <a:t>605-</a:t>
            </a: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AD</a:t>
            </a:r>
            <a:r>
              <a:rPr kumimoji="0" lang="en-US" sz="3200" b="1" i="0" u="none" strike="noStrike" kern="1200" cap="none" spc="0" normalizeH="0" baseline="0" noProof="0" dirty="0">
                <a:ln>
                  <a:noFill/>
                </a:ln>
                <a:solidFill>
                  <a:srgbClr val="FFFF00"/>
                </a:solidFill>
                <a:effectLst/>
                <a:uLnTx/>
                <a:uFillTx/>
                <a:latin typeface="Arial"/>
                <a:ea typeface="ＭＳ Ｐゴシック" charset="0"/>
                <a:cs typeface="Arial"/>
              </a:rPr>
              <a:t> 70</a:t>
            </a:r>
          </a:p>
        </p:txBody>
      </p:sp>
      <p:sp>
        <p:nvSpPr>
          <p:cNvPr id="218148" name="Text Box 36"/>
          <p:cNvSpPr txBox="1">
            <a:spLocks noChangeArrowheads="1"/>
          </p:cNvSpPr>
          <p:nvPr/>
        </p:nvSpPr>
        <p:spPr bwMode="auto">
          <a:xfrm>
            <a:off x="4572000" y="838200"/>
            <a:ext cx="2514600" cy="234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CCFF"/>
                </a:solidFill>
                <a:effectLst/>
                <a:uLnTx/>
                <a:uFillTx/>
                <a:latin typeface="Arial"/>
                <a:ea typeface="ＭＳ Ｐゴシック" charset="0"/>
                <a:cs typeface="Arial"/>
              </a:rPr>
              <a:t>Antiochus </a:t>
            </a:r>
            <a:r>
              <a:rPr kumimoji="0" lang="en-US" sz="3200" b="1" i="0" u="none" strike="noStrike" kern="1200" cap="none" spc="0" normalizeH="0" baseline="0" noProof="0" dirty="0">
                <a:ln>
                  <a:noFill/>
                </a:ln>
                <a:solidFill>
                  <a:srgbClr val="FFCCFF"/>
                </a:solidFill>
                <a:effectLst/>
                <a:uLnTx/>
                <a:uFillTx/>
                <a:latin typeface="Arial"/>
                <a:ea typeface="ＭＳ Ｐゴシック" charset="0"/>
                <a:cs typeface="Arial"/>
              </a:rPr>
              <a:t>Desecrates Temple</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CCFF"/>
                </a:solidFill>
                <a:effectLst/>
                <a:uLnTx/>
                <a:uFillTx/>
                <a:latin typeface="Arial"/>
                <a:ea typeface="ＭＳ Ｐゴシック" charset="0"/>
                <a:cs typeface="Arial"/>
              </a:rPr>
              <a:t>167-164</a:t>
            </a:r>
          </a:p>
        </p:txBody>
      </p:sp>
      <p:sp>
        <p:nvSpPr>
          <p:cNvPr id="218149" name="Text Box 37"/>
          <p:cNvSpPr txBox="1">
            <a:spLocks noChangeArrowheads="1"/>
          </p:cNvSpPr>
          <p:nvPr/>
        </p:nvSpPr>
        <p:spPr bwMode="auto">
          <a:xfrm>
            <a:off x="-152400" y="5551488"/>
            <a:ext cx="5791200" cy="10779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66"/>
                </a:solidFill>
                <a:effectLst/>
                <a:uLnTx/>
                <a:uFillTx/>
                <a:latin typeface="Arial"/>
                <a:ea typeface="ＭＳ Ｐゴシック" charset="0"/>
                <a:cs typeface="Arial"/>
              </a:rPr>
              <a:t>Critics see historical events recorded as "prophecies" </a:t>
            </a:r>
          </a:p>
        </p:txBody>
      </p:sp>
      <p:sp>
        <p:nvSpPr>
          <p:cNvPr id="218151" name="Text Box 39"/>
          <p:cNvSpPr txBox="1">
            <a:spLocks noChangeArrowheads="1"/>
          </p:cNvSpPr>
          <p:nvPr/>
        </p:nvSpPr>
        <p:spPr bwMode="auto">
          <a:xfrm>
            <a:off x="5181600" y="5562600"/>
            <a:ext cx="34290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CC00"/>
                </a:solidFill>
                <a:effectLst/>
                <a:uLnTx/>
                <a:uFillTx/>
                <a:latin typeface="Arial"/>
                <a:ea typeface="ＭＳ Ｐゴシック" charset="0"/>
                <a:cs typeface="Arial"/>
              </a:rPr>
              <a:t>Critics Date Daniel after 164</a:t>
            </a:r>
          </a:p>
        </p:txBody>
      </p:sp>
      <p:sp>
        <p:nvSpPr>
          <p:cNvPr id="218152" name="AutoShape 40"/>
          <p:cNvSpPr>
            <a:spLocks noChangeArrowheads="1"/>
          </p:cNvSpPr>
          <p:nvPr/>
        </p:nvSpPr>
        <p:spPr bwMode="auto">
          <a:xfrm>
            <a:off x="76200" y="3048000"/>
            <a:ext cx="1143000" cy="457200"/>
          </a:xfrm>
          <a:prstGeom prst="rightArrow">
            <a:avLst>
              <a:gd name="adj1" fmla="val 50000"/>
              <a:gd name="adj2" fmla="val 62500"/>
            </a:avLst>
          </a:prstGeom>
          <a:solidFill>
            <a:srgbClr val="00FF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53" name="Text Box 41"/>
          <p:cNvSpPr txBox="1">
            <a:spLocks noChangeArrowheads="1"/>
          </p:cNvSpPr>
          <p:nvPr/>
        </p:nvSpPr>
        <p:spPr bwMode="auto">
          <a:xfrm>
            <a:off x="4648200" y="4067175"/>
            <a:ext cx="600075"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2 5 0 </a:t>
            </a:r>
          </a:p>
        </p:txBody>
      </p:sp>
      <p:sp>
        <p:nvSpPr>
          <p:cNvPr id="218154" name="AutoShape 42"/>
          <p:cNvSpPr>
            <a:spLocks noChangeArrowheads="1"/>
          </p:cNvSpPr>
          <p:nvPr/>
        </p:nvSpPr>
        <p:spPr bwMode="auto">
          <a:xfrm>
            <a:off x="76200" y="3352800"/>
            <a:ext cx="9296400" cy="457200"/>
          </a:xfrm>
          <a:prstGeom prst="rightArrow">
            <a:avLst>
              <a:gd name="adj1" fmla="val 50000"/>
              <a:gd name="adj2" fmla="val 508333"/>
            </a:avLst>
          </a:prstGeom>
          <a:solidFill>
            <a:srgbClr val="FFFF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55" name="AutoShape 43"/>
          <p:cNvSpPr>
            <a:spLocks noChangeArrowheads="1"/>
          </p:cNvSpPr>
          <p:nvPr/>
        </p:nvSpPr>
        <p:spPr bwMode="auto">
          <a:xfrm rot="-5400000">
            <a:off x="5876925" y="4714875"/>
            <a:ext cx="1352550" cy="457200"/>
          </a:xfrm>
          <a:prstGeom prst="rightArrow">
            <a:avLst>
              <a:gd name="adj1" fmla="val 50000"/>
              <a:gd name="adj2" fmla="val 73958"/>
            </a:avLst>
          </a:prstGeom>
          <a:solidFill>
            <a:srgbClr val="FFCC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59" name="Text Box 47"/>
          <p:cNvSpPr txBox="1">
            <a:spLocks noChangeArrowheads="1"/>
          </p:cNvSpPr>
          <p:nvPr/>
        </p:nvSpPr>
        <p:spPr bwMode="auto">
          <a:xfrm>
            <a:off x="5343525" y="4067175"/>
            <a:ext cx="600075"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2 0 0 </a:t>
            </a:r>
          </a:p>
        </p:txBody>
      </p:sp>
      <p:sp>
        <p:nvSpPr>
          <p:cNvPr id="218160" name="Text Box 48"/>
          <p:cNvSpPr txBox="1">
            <a:spLocks noChangeArrowheads="1"/>
          </p:cNvSpPr>
          <p:nvPr/>
        </p:nvSpPr>
        <p:spPr bwMode="auto">
          <a:xfrm>
            <a:off x="68580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100</a:t>
            </a:r>
          </a:p>
        </p:txBody>
      </p:sp>
      <p:sp>
        <p:nvSpPr>
          <p:cNvPr id="218162" name="Rectangle 50"/>
          <p:cNvSpPr>
            <a:spLocks noGrp="1" noChangeArrowheads="1"/>
          </p:cNvSpPr>
          <p:nvPr>
            <p:ph type="title" idx="4294967295"/>
          </p:nvPr>
        </p:nvSpPr>
        <p:spPr>
          <a:xfrm>
            <a:off x="762000" y="-76200"/>
            <a:ext cx="7772400" cy="1143000"/>
          </a:xfrm>
          <a:effectLst>
            <a:outerShdw blurRad="63500" dist="38099" dir="2700000" algn="ctr" rotWithShape="0">
              <a:schemeClr val="tx1">
                <a:alpha val="74998"/>
              </a:schemeClr>
            </a:outerShdw>
          </a:effectLst>
        </p:spPr>
        <p:txBody>
          <a:bodyPr/>
          <a:lstStyle/>
          <a:p>
            <a:pPr eaLnBrk="1" hangingPunct="1">
              <a:defRPr/>
            </a:pPr>
            <a:r>
              <a:rPr lang="en-US" sz="4800" b="1">
                <a:solidFill>
                  <a:schemeClr val="bg1"/>
                </a:solidFill>
                <a:effectLst>
                  <a:outerShdw blurRad="38100" dist="38100" dir="2700000" algn="tl">
                    <a:srgbClr val="808080"/>
                  </a:outerShdw>
                </a:effectLst>
                <a:latin typeface="Arial" charset="0"/>
                <a:ea typeface="ＭＳ Ｐゴシック" charset="0"/>
                <a:cs typeface="Arial" charset="0"/>
              </a:rPr>
              <a:t>The Date of Daniel</a:t>
            </a:r>
          </a:p>
        </p:txBody>
      </p:sp>
      <p:pic>
        <p:nvPicPr>
          <p:cNvPr id="218164" name="Picture 52" descr="pig">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15000" y="3505200"/>
            <a:ext cx="457200" cy="288925"/>
          </a:xfrm>
          <a:prstGeom prst="rect">
            <a:avLst/>
          </a:prstGeom>
          <a:noFill/>
          <a:ln w="57150">
            <a:solidFill>
              <a:srgbClr val="FF3399"/>
            </a:solidFill>
            <a:miter lim="800000"/>
            <a:headEnd/>
            <a:tailEnd/>
          </a:ln>
          <a:extLst>
            <a:ext uri="{909E8E84-426E-40dd-AFC4-6F175D3DCCD1}">
              <a14:hiddenFill xmlns="" xmlns:a14="http://schemas.microsoft.com/office/drawing/2010/main">
                <a:solidFill>
                  <a:srgbClr val="FFFFFF"/>
                </a:solidFill>
              </a14:hiddenFill>
            </a:ext>
          </a:extLst>
        </p:spPr>
      </p:pic>
      <p:sp>
        <p:nvSpPr>
          <p:cNvPr id="218150" name="AutoShape 38"/>
          <p:cNvSpPr>
            <a:spLocks noChangeArrowheads="1"/>
          </p:cNvSpPr>
          <p:nvPr/>
        </p:nvSpPr>
        <p:spPr bwMode="auto">
          <a:xfrm rot="5400000">
            <a:off x="2895600" y="838200"/>
            <a:ext cx="381000" cy="6019800"/>
          </a:xfrm>
          <a:prstGeom prst="upArrow">
            <a:avLst>
              <a:gd name="adj1" fmla="val 50000"/>
              <a:gd name="adj2" fmla="val 395000"/>
            </a:avLst>
          </a:prstGeom>
          <a:solidFill>
            <a:srgbClr val="66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1020689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8145"/>
                                        </p:tgtEl>
                                        <p:attrNameLst>
                                          <p:attrName>style.visibility</p:attrName>
                                        </p:attrNameLst>
                                      </p:cBhvr>
                                      <p:to>
                                        <p:strVal val="visible"/>
                                      </p:to>
                                    </p:set>
                                    <p:animEffect transition="in" filter="fade">
                                      <p:cBhvr>
                                        <p:cTn id="7" dur="500"/>
                                        <p:tgtEl>
                                          <p:spTgt spid="21814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8152"/>
                                        </p:tgtEl>
                                        <p:attrNameLst>
                                          <p:attrName>style.visibility</p:attrName>
                                        </p:attrNameLst>
                                      </p:cBhvr>
                                      <p:to>
                                        <p:strVal val="visible"/>
                                      </p:to>
                                    </p:set>
                                    <p:animEffect transition="in" filter="fade">
                                      <p:cBhvr>
                                        <p:cTn id="11" dur="500"/>
                                        <p:tgtEl>
                                          <p:spTgt spid="21815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18147"/>
                                        </p:tgtEl>
                                        <p:attrNameLst>
                                          <p:attrName>style.visibility</p:attrName>
                                        </p:attrNameLst>
                                      </p:cBhvr>
                                      <p:to>
                                        <p:strVal val="visible"/>
                                      </p:to>
                                    </p:set>
                                    <p:animEffect transition="in" filter="fade">
                                      <p:cBhvr>
                                        <p:cTn id="16" dur="500"/>
                                        <p:tgtEl>
                                          <p:spTgt spid="218147"/>
                                        </p:tgtEl>
                                      </p:cBhvr>
                                    </p:animEffect>
                                  </p:childTnLst>
                                </p:cTn>
                              </p:par>
                            </p:childTnLst>
                          </p:cTn>
                        </p:par>
                        <p:par>
                          <p:cTn id="17" fill="hold" nodeType="afterGroup">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218154"/>
                                        </p:tgtEl>
                                        <p:attrNameLst>
                                          <p:attrName>style.visibility</p:attrName>
                                        </p:attrNameLst>
                                      </p:cBhvr>
                                      <p:to>
                                        <p:strVal val="visible"/>
                                      </p:to>
                                    </p:set>
                                    <p:animEffect transition="in" filter="fade">
                                      <p:cBhvr>
                                        <p:cTn id="20" dur="500"/>
                                        <p:tgtEl>
                                          <p:spTgt spid="218154"/>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18148"/>
                                        </p:tgtEl>
                                        <p:attrNameLst>
                                          <p:attrName>style.visibility</p:attrName>
                                        </p:attrNameLst>
                                      </p:cBhvr>
                                      <p:to>
                                        <p:strVal val="visible"/>
                                      </p:to>
                                    </p:set>
                                    <p:animEffect transition="in" filter="fade">
                                      <p:cBhvr>
                                        <p:cTn id="25" dur="500"/>
                                        <p:tgtEl>
                                          <p:spTgt spid="218148"/>
                                        </p:tgtEl>
                                      </p:cBhvr>
                                    </p:animEffect>
                                  </p:childTnLst>
                                </p:cTn>
                              </p:par>
                            </p:childTnLst>
                          </p:cTn>
                        </p:par>
                        <p:par>
                          <p:cTn id="26" fill="hold" nodeType="afterGroup">
                            <p:stCondLst>
                              <p:cond delay="500"/>
                            </p:stCondLst>
                            <p:childTnLst>
                              <p:par>
                                <p:cTn id="27" presetID="10" presetClass="entr" presetSubtype="0" fill="hold" nodeType="afterEffect">
                                  <p:stCondLst>
                                    <p:cond delay="0"/>
                                  </p:stCondLst>
                                  <p:childTnLst>
                                    <p:set>
                                      <p:cBhvr>
                                        <p:cTn id="28" dur="1" fill="hold">
                                          <p:stCondLst>
                                            <p:cond delay="0"/>
                                          </p:stCondLst>
                                        </p:cTn>
                                        <p:tgtEl>
                                          <p:spTgt spid="218164"/>
                                        </p:tgtEl>
                                        <p:attrNameLst>
                                          <p:attrName>style.visibility</p:attrName>
                                        </p:attrNameLst>
                                      </p:cBhvr>
                                      <p:to>
                                        <p:strVal val="visible"/>
                                      </p:to>
                                    </p:set>
                                    <p:animEffect transition="in" filter="fade">
                                      <p:cBhvr>
                                        <p:cTn id="29" dur="500"/>
                                        <p:tgtEl>
                                          <p:spTgt spid="218164"/>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18151"/>
                                        </p:tgtEl>
                                        <p:attrNameLst>
                                          <p:attrName>style.visibility</p:attrName>
                                        </p:attrNameLst>
                                      </p:cBhvr>
                                      <p:to>
                                        <p:strVal val="visible"/>
                                      </p:to>
                                    </p:set>
                                    <p:animEffect transition="in" filter="fade">
                                      <p:cBhvr>
                                        <p:cTn id="34" dur="500"/>
                                        <p:tgtEl>
                                          <p:spTgt spid="218151"/>
                                        </p:tgtEl>
                                      </p:cBhvr>
                                    </p:animEffect>
                                  </p:childTnLst>
                                </p:cTn>
                              </p:par>
                            </p:childTnLst>
                          </p:cTn>
                        </p:par>
                        <p:par>
                          <p:cTn id="35" fill="hold" nodeType="afterGroup">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218155"/>
                                        </p:tgtEl>
                                        <p:attrNameLst>
                                          <p:attrName>style.visibility</p:attrName>
                                        </p:attrNameLst>
                                      </p:cBhvr>
                                      <p:to>
                                        <p:strVal val="visible"/>
                                      </p:to>
                                    </p:set>
                                    <p:animEffect transition="in" filter="fade">
                                      <p:cBhvr>
                                        <p:cTn id="38" dur="500"/>
                                        <p:tgtEl>
                                          <p:spTgt spid="218155"/>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18149"/>
                                        </p:tgtEl>
                                        <p:attrNameLst>
                                          <p:attrName>style.visibility</p:attrName>
                                        </p:attrNameLst>
                                      </p:cBhvr>
                                      <p:to>
                                        <p:strVal val="visible"/>
                                      </p:to>
                                    </p:set>
                                    <p:animEffect transition="in" filter="fade">
                                      <p:cBhvr>
                                        <p:cTn id="43" dur="500"/>
                                        <p:tgtEl>
                                          <p:spTgt spid="218149"/>
                                        </p:tgtEl>
                                      </p:cBhvr>
                                    </p:animEffect>
                                  </p:childTnLst>
                                </p:cTn>
                              </p:par>
                            </p:childTnLst>
                          </p:cTn>
                        </p:par>
                        <p:par>
                          <p:cTn id="44" fill="hold" nodeType="afterGroup">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218150"/>
                                        </p:tgtEl>
                                        <p:attrNameLst>
                                          <p:attrName>style.visibility</p:attrName>
                                        </p:attrNameLst>
                                      </p:cBhvr>
                                      <p:to>
                                        <p:strVal val="visible"/>
                                      </p:to>
                                    </p:set>
                                    <p:animEffect transition="in" filter="fade">
                                      <p:cBhvr>
                                        <p:cTn id="47" dur="500"/>
                                        <p:tgtEl>
                                          <p:spTgt spid="218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145" grpId="0" autoUpdateAnimBg="0"/>
      <p:bldP spid="218147" grpId="0" autoUpdateAnimBg="0"/>
      <p:bldP spid="218148" grpId="0" autoUpdateAnimBg="0"/>
      <p:bldP spid="218149" grpId="0" autoUpdateAnimBg="0"/>
      <p:bldP spid="218151" grpId="0" autoUpdateAnimBg="0"/>
      <p:bldP spid="218152" grpId="0" animBg="1"/>
      <p:bldP spid="218154" grpId="0" animBg="1"/>
      <p:bldP spid="218155" grpId="0" animBg="1"/>
      <p:bldP spid="218150"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70"/>
            <a:ext cx="9144000" cy="4313930"/>
          </a:xfrm>
          <a:effectLst>
            <a:outerShdw blurRad="63500" dist="35921" dir="2700000" algn="ctr" rotWithShape="0">
              <a:schemeClr val="tx2">
                <a:alpha val="74998"/>
              </a:schemeClr>
            </a:outerShdw>
          </a:effectLst>
        </p:spPr>
        <p:txBody>
          <a:bodyPr anchor="ctr"/>
          <a:lstStyle/>
          <a:p>
            <a:pPr>
              <a:defRPr/>
            </a:pPr>
            <a:r>
              <a:rPr lang="en-US" sz="2800" b="1" dirty="0">
                <a:effectLst>
                  <a:glow rad="127000">
                    <a:schemeClr val="tx1"/>
                  </a:glow>
                </a:effectLst>
                <a:latin typeface="Arial" charset="0"/>
                <a:ea typeface="ＭＳ Ｐゴシック" charset="0"/>
                <a:cs typeface="ＭＳ Ｐゴシック" charset="0"/>
              </a:rPr>
              <a:t>"Some have objected to Daniel’s authorship because of </a:t>
            </a:r>
            <a:r>
              <a:rPr lang="en-US" sz="2800" b="1" dirty="0">
                <a:solidFill>
                  <a:srgbClr val="FFFF00"/>
                </a:solidFill>
                <a:effectLst>
                  <a:glow rad="127000">
                    <a:schemeClr val="tx1"/>
                  </a:glow>
                </a:effectLst>
                <a:latin typeface="Arial" charset="0"/>
                <a:ea typeface="ＭＳ Ｐゴシック" charset="0"/>
                <a:cs typeface="ＭＳ Ｐゴシック" charset="0"/>
              </a:rPr>
              <a:t>supposed historical errors </a:t>
            </a:r>
            <a:r>
              <a:rPr lang="en-US" sz="2800" b="1" dirty="0">
                <a:effectLst>
                  <a:glow rad="127000">
                    <a:schemeClr val="tx1"/>
                  </a:glow>
                </a:effectLst>
                <a:latin typeface="Arial" charset="0"/>
                <a:ea typeface="ＭＳ Ｐゴシック" charset="0"/>
                <a:cs typeface="ＭＳ Ｐゴシック" charset="0"/>
              </a:rPr>
              <a:t>found in the book. Some have asserted, for instance, that Nebuchadnezzar was not the father of Belshazzar, as indicated in Daniel 5:2, 11, 13, 18 (cf. v. 22). They argue that if Daniel had written the book, he would not have made such an error.</a:t>
            </a:r>
            <a:r>
              <a:rPr lang="ru-RU" sz="2800" b="1" dirty="0">
                <a:effectLst>
                  <a:glow rad="127000">
                    <a:schemeClr val="tx1"/>
                  </a:glow>
                </a:effectLst>
                <a:latin typeface="Arial" charset="0"/>
                <a:ea typeface="ＭＳ Ｐゴシック" charset="0"/>
                <a:cs typeface="ＭＳ Ｐゴシック" charset="0"/>
              </a:rPr>
              <a: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0500B31B-689E-924D-A567-EA4867485ECE}"/>
              </a:ext>
            </a:extLst>
          </p:cNvPr>
          <p:cNvSpPr txBox="1">
            <a:spLocks noChangeArrowheads="1"/>
          </p:cNvSpPr>
          <p:nvPr/>
        </p:nvSpPr>
        <p:spPr bwMode="auto">
          <a:xfrm>
            <a:off x="4100513" y="6314926"/>
            <a:ext cx="4935538" cy="47092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—Pentecost, </a:t>
            </a:r>
            <a:r>
              <a:rPr kumimoji="0" lang="en-US" sz="20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BKC</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1:1325 </a:t>
            </a:r>
          </a:p>
        </p:txBody>
      </p:sp>
      <p:sp>
        <p:nvSpPr>
          <p:cNvPr id="5" name="Rectangle 2">
            <a:extLst>
              <a:ext uri="{FF2B5EF4-FFF2-40B4-BE49-F238E27FC236}">
                <a16:creationId xmlns:a16="http://schemas.microsoft.com/office/drawing/2014/main" id="{FB02B6E7-0FEF-184A-8BB5-52D650DD8058}"/>
              </a:ext>
            </a:extLst>
          </p:cNvPr>
          <p:cNvSpPr txBox="1">
            <a:spLocks noChangeArrowheads="1"/>
          </p:cNvSpPr>
          <p:nvPr/>
        </p:nvSpPr>
        <p:spPr bwMode="auto">
          <a:xfrm>
            <a:off x="0" y="4086078"/>
            <a:ext cx="9144000" cy="2228849"/>
          </a:xfrm>
          <a:prstGeom prst="rect">
            <a:avLst/>
          </a:prstGeom>
          <a:solidFill>
            <a:schemeClr val="accent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"However, it has been demonstrated that a royal successor to the throne was called a 'son' (5:22) even if he had no blood relationship to an earlier king.</a:t>
            </a: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968041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993A377-3E90-2E4F-9F66-7C2B514A3AE1}"/>
              </a:ext>
            </a:extLst>
          </p:cNvPr>
          <p:cNvPicPr>
            <a:picLocks noChangeAspect="1"/>
          </p:cNvPicPr>
          <p:nvPr/>
        </p:nvPicPr>
        <p:blipFill rotWithShape="1">
          <a:blip r:embed="rId3"/>
          <a:srcRect t="2233"/>
          <a:stretch/>
        </p:blipFill>
        <p:spPr>
          <a:xfrm>
            <a:off x="0" y="914399"/>
            <a:ext cx="9144000" cy="5146761"/>
          </a:xfrm>
          <a:prstGeom prst="rect">
            <a:avLst/>
          </a:prstGeom>
        </p:spPr>
      </p:pic>
      <p:sp>
        <p:nvSpPr>
          <p:cNvPr id="219137" name="Rectangle 2"/>
          <p:cNvSpPr>
            <a:spLocks noGrp="1" noChangeArrowheads="1"/>
          </p:cNvSpPr>
          <p:nvPr>
            <p:ph type="ctrTitle"/>
          </p:nvPr>
        </p:nvSpPr>
        <p:spPr>
          <a:xfrm>
            <a:off x="7452" y="148152"/>
            <a:ext cx="9144000" cy="668192"/>
          </a:xfrm>
        </p:spPr>
        <p:txBody>
          <a:bodyPr/>
          <a:lstStyle/>
          <a:p>
            <a:pPr lvl="0" defTabSz="457200" eaLnBrk="1" fontAlgn="auto" hangingPunct="1">
              <a:spcBef>
                <a:spcPts val="0"/>
              </a:spcBef>
              <a:spcAft>
                <a:spcPts val="0"/>
              </a:spcAft>
              <a:defRPr/>
            </a:pPr>
            <a:r>
              <a:rPr lang="en-US" sz="3200" kern="1200" dirty="0">
                <a:solidFill>
                  <a:srgbClr val="FFFFFF"/>
                </a:solidFill>
                <a:latin typeface="Arial Black" charset="0"/>
              </a:rPr>
              <a:t>Greek &amp; Persian Loan Words in Daniel</a:t>
            </a:r>
          </a:p>
        </p:txBody>
      </p:sp>
      <p:sp>
        <p:nvSpPr>
          <p:cNvPr id="219138" name="Text Box 5"/>
          <p:cNvSpPr txBox="1">
            <a:spLocks noChangeArrowheads="1"/>
          </p:cNvSpPr>
          <p:nvPr/>
        </p:nvSpPr>
        <p:spPr bwMode="auto">
          <a:xfrm>
            <a:off x="9297895" y="44624"/>
            <a:ext cx="52705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28</a:t>
            </a:r>
          </a:p>
        </p:txBody>
      </p:sp>
      <p:sp>
        <p:nvSpPr>
          <p:cNvPr id="7" name="Text Box 9"/>
          <p:cNvSpPr txBox="1">
            <a:spLocks noChangeArrowheads="1"/>
          </p:cNvSpPr>
          <p:nvPr/>
        </p:nvSpPr>
        <p:spPr bwMode="auto">
          <a:xfrm>
            <a:off x="4423255" y="3404785"/>
            <a:ext cx="4612795"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Babylon</a:t>
            </a:r>
          </a:p>
        </p:txBody>
      </p:sp>
      <p:sp>
        <p:nvSpPr>
          <p:cNvPr id="15" name="Text Box 9"/>
          <p:cNvSpPr txBox="1">
            <a:spLocks noChangeArrowheads="1"/>
          </p:cNvSpPr>
          <p:nvPr/>
        </p:nvSpPr>
        <p:spPr bwMode="auto">
          <a:xfrm>
            <a:off x="1639975" y="1626315"/>
            <a:ext cx="210025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Greece</a:t>
            </a:r>
          </a:p>
        </p:txBody>
      </p:sp>
      <p:sp>
        <p:nvSpPr>
          <p:cNvPr id="16" name="Text Box 9"/>
          <p:cNvSpPr txBox="1">
            <a:spLocks noChangeArrowheads="1"/>
          </p:cNvSpPr>
          <p:nvPr/>
        </p:nvSpPr>
        <p:spPr bwMode="auto">
          <a:xfrm>
            <a:off x="6552061" y="1741350"/>
            <a:ext cx="2599391"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Persia</a:t>
            </a:r>
          </a:p>
        </p:txBody>
      </p:sp>
      <p:sp>
        <p:nvSpPr>
          <p:cNvPr id="13" name="Rectangle 2">
            <a:extLst>
              <a:ext uri="{FF2B5EF4-FFF2-40B4-BE49-F238E27FC236}">
                <a16:creationId xmlns:a16="http://schemas.microsoft.com/office/drawing/2014/main" id="{C9452040-CBFB-9142-97F3-5E591E648CB7}"/>
              </a:ext>
            </a:extLst>
          </p:cNvPr>
          <p:cNvSpPr txBox="1">
            <a:spLocks noChangeArrowheads="1"/>
          </p:cNvSpPr>
          <p:nvPr/>
        </p:nvSpPr>
        <p:spPr bwMode="auto">
          <a:xfrm>
            <a:off x="0" y="3225233"/>
            <a:ext cx="6463553" cy="3556940"/>
          </a:xfrm>
          <a:prstGeom prst="rect">
            <a:avLst/>
          </a:prstGeom>
          <a:solidFill>
            <a:schemeClr val="tx1"/>
          </a:solid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a herald shouted out, 'People of all races and nations and languages, listen to the king’s command! </a:t>
            </a:r>
            <a:r>
              <a:rPr kumimoji="0" lang="en-US" sz="20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 </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When you hear the sound of the horn, flute, zither, lyre, harp, pipes, and other musical instruments, bow to the ground to worship King Nebuchadnezzar’s gold statue. </a:t>
            </a:r>
            <a:r>
              <a:rPr kumimoji="0" lang="en-US" sz="20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6 </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Anyone who refuses to obey will immediately be thrown into a blazing furnace'</a:t>
            </a:r>
            <a:r>
              <a:rPr kumimoji="0" lang="ru-RU"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(Daniel 3:4-6 </a:t>
            </a:r>
            <a:r>
              <a:rPr kumimoji="0" lang="en-US" sz="1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—How do we explain these many Greek and Persian words in 600 BC before the Greek and Roman empires were established?</a:t>
            </a:r>
          </a:p>
        </p:txBody>
      </p:sp>
    </p:spTree>
    <p:extLst>
      <p:ext uri="{BB962C8B-B14F-4D97-AF65-F5344CB8AC3E}">
        <p14:creationId xmlns:p14="http://schemas.microsoft.com/office/powerpoint/2010/main" val="29132514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993A377-3E90-2E4F-9F66-7C2B514A3AE1}"/>
              </a:ext>
            </a:extLst>
          </p:cNvPr>
          <p:cNvPicPr>
            <a:picLocks noChangeAspect="1"/>
          </p:cNvPicPr>
          <p:nvPr/>
        </p:nvPicPr>
        <p:blipFill rotWithShape="1">
          <a:blip r:embed="rId3"/>
          <a:srcRect t="2233"/>
          <a:stretch/>
        </p:blipFill>
        <p:spPr>
          <a:xfrm>
            <a:off x="0" y="914399"/>
            <a:ext cx="9144000" cy="5146761"/>
          </a:xfrm>
          <a:prstGeom prst="rect">
            <a:avLst/>
          </a:prstGeom>
        </p:spPr>
      </p:pic>
      <p:sp>
        <p:nvSpPr>
          <p:cNvPr id="219137" name="Rectangle 2"/>
          <p:cNvSpPr>
            <a:spLocks noGrp="1" noChangeArrowheads="1"/>
          </p:cNvSpPr>
          <p:nvPr>
            <p:ph type="ctrTitle"/>
          </p:nvPr>
        </p:nvSpPr>
        <p:spPr>
          <a:xfrm>
            <a:off x="7452" y="148152"/>
            <a:ext cx="9144000" cy="668192"/>
          </a:xfrm>
        </p:spPr>
        <p:txBody>
          <a:bodyPr/>
          <a:lstStyle/>
          <a:p>
            <a:pPr lvl="0" defTabSz="457200" eaLnBrk="1" fontAlgn="auto" hangingPunct="1">
              <a:spcBef>
                <a:spcPts val="0"/>
              </a:spcBef>
              <a:spcAft>
                <a:spcPts val="0"/>
              </a:spcAft>
              <a:defRPr/>
            </a:pPr>
            <a:r>
              <a:rPr lang="en-US" sz="3200" kern="1200" dirty="0">
                <a:solidFill>
                  <a:srgbClr val="FFFFFF"/>
                </a:solidFill>
                <a:latin typeface="Arial Black" charset="0"/>
              </a:rPr>
              <a:t>Greek &amp; Persian Loan Words in Daniel</a:t>
            </a:r>
          </a:p>
        </p:txBody>
      </p:sp>
      <p:sp>
        <p:nvSpPr>
          <p:cNvPr id="219138" name="Text Box 5"/>
          <p:cNvSpPr txBox="1">
            <a:spLocks noChangeArrowheads="1"/>
          </p:cNvSpPr>
          <p:nvPr/>
        </p:nvSpPr>
        <p:spPr bwMode="auto">
          <a:xfrm>
            <a:off x="9297895" y="44624"/>
            <a:ext cx="52705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28</a:t>
            </a:r>
          </a:p>
        </p:txBody>
      </p:sp>
      <p:sp>
        <p:nvSpPr>
          <p:cNvPr id="7" name="Text Box 9"/>
          <p:cNvSpPr txBox="1">
            <a:spLocks noChangeArrowheads="1"/>
          </p:cNvSpPr>
          <p:nvPr/>
        </p:nvSpPr>
        <p:spPr bwMode="auto">
          <a:xfrm>
            <a:off x="4423255" y="3404785"/>
            <a:ext cx="4612795"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Babylon</a:t>
            </a:r>
          </a:p>
        </p:txBody>
      </p:sp>
      <p:sp>
        <p:nvSpPr>
          <p:cNvPr id="15" name="Text Box 9"/>
          <p:cNvSpPr txBox="1">
            <a:spLocks noChangeArrowheads="1"/>
          </p:cNvSpPr>
          <p:nvPr/>
        </p:nvSpPr>
        <p:spPr bwMode="auto">
          <a:xfrm>
            <a:off x="1639975" y="1626315"/>
            <a:ext cx="210025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Greece</a:t>
            </a:r>
          </a:p>
        </p:txBody>
      </p:sp>
      <p:sp>
        <p:nvSpPr>
          <p:cNvPr id="16" name="Text Box 9"/>
          <p:cNvSpPr txBox="1">
            <a:spLocks noChangeArrowheads="1"/>
          </p:cNvSpPr>
          <p:nvPr/>
        </p:nvSpPr>
        <p:spPr bwMode="auto">
          <a:xfrm>
            <a:off x="6552061" y="1741350"/>
            <a:ext cx="2599391"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Persia</a:t>
            </a:r>
          </a:p>
        </p:txBody>
      </p:sp>
      <p:sp>
        <p:nvSpPr>
          <p:cNvPr id="11" name="Right Arrow 10">
            <a:extLst>
              <a:ext uri="{FF2B5EF4-FFF2-40B4-BE49-F238E27FC236}">
                <a16:creationId xmlns:a16="http://schemas.microsoft.com/office/drawing/2014/main" id="{E37D65EB-1DCD-E048-BAD1-69884338228D}"/>
              </a:ext>
            </a:extLst>
          </p:cNvPr>
          <p:cNvSpPr/>
          <p:nvPr/>
        </p:nvSpPr>
        <p:spPr bwMode="auto">
          <a:xfrm rot="6601506">
            <a:off x="7547995" y="2628965"/>
            <a:ext cx="848994" cy="436467"/>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mn-ea"/>
              <a:cs typeface="+mn-cs"/>
            </a:endParaRPr>
          </a:p>
        </p:txBody>
      </p:sp>
      <p:sp>
        <p:nvSpPr>
          <p:cNvPr id="13" name="Rectangle 2">
            <a:extLst>
              <a:ext uri="{FF2B5EF4-FFF2-40B4-BE49-F238E27FC236}">
                <a16:creationId xmlns:a16="http://schemas.microsoft.com/office/drawing/2014/main" id="{C9452040-CBFB-9142-97F3-5E591E648CB7}"/>
              </a:ext>
            </a:extLst>
          </p:cNvPr>
          <p:cNvSpPr txBox="1">
            <a:spLocks noChangeArrowheads="1"/>
          </p:cNvSpPr>
          <p:nvPr/>
        </p:nvSpPr>
        <p:spPr bwMode="auto">
          <a:xfrm>
            <a:off x="-9214" y="2812908"/>
            <a:ext cx="6718623" cy="4138968"/>
          </a:xfrm>
          <a:prstGeom prst="rect">
            <a:avLst/>
          </a:prstGeom>
          <a:blipFill>
            <a:blip r:embed="rId4"/>
            <a:tile tx="0" ty="0" sx="100000" sy="100000" flip="none" algn="tl"/>
          </a:blip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 number of other objections have been raised against the early date for the book. For example, some argue that the several Persian and Greek words in the book indicate that it must have been written much later than the sixth century B.C. However, archeology has revealed that commerce existed between Greece and Babylon even before Daniel’s day. This would explain the presence of Greek words. And the Persian words in the book were from an official or literary form of the Persian language which was in wide use throughout the Near East. (Cf. D.J. Wiseman </a:t>
            </a:r>
            <a:r>
              <a:rPr kumimoji="0" lang="en-US" sz="20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et al.,</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20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Notes on Some Problems in the Book of Daniel</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pp. 23-7, 35-50.)"</a:t>
            </a:r>
          </a:p>
        </p:txBody>
      </p:sp>
      <p:sp>
        <p:nvSpPr>
          <p:cNvPr id="17" name="Right Arrow 16"/>
          <p:cNvSpPr/>
          <p:nvPr/>
        </p:nvSpPr>
        <p:spPr bwMode="auto">
          <a:xfrm rot="1384932">
            <a:off x="3877685" y="2331248"/>
            <a:ext cx="2965727"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mn-ea"/>
              <a:cs typeface="+mn-cs"/>
            </a:endParaRPr>
          </a:p>
        </p:txBody>
      </p:sp>
      <p:sp>
        <p:nvSpPr>
          <p:cNvPr id="12" name="Rectangle 2">
            <a:extLst>
              <a:ext uri="{FF2B5EF4-FFF2-40B4-BE49-F238E27FC236}">
                <a16:creationId xmlns:a16="http://schemas.microsoft.com/office/drawing/2014/main" id="{DA8F7CD6-6156-8E48-B55A-D44C66F16D75}"/>
              </a:ext>
            </a:extLst>
          </p:cNvPr>
          <p:cNvSpPr txBox="1">
            <a:spLocks noChangeArrowheads="1"/>
          </p:cNvSpPr>
          <p:nvPr/>
        </p:nvSpPr>
        <p:spPr bwMode="auto">
          <a:xfrm>
            <a:off x="6910071" y="6143332"/>
            <a:ext cx="2125979" cy="64251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Pentecost, </a:t>
            </a:r>
            <a:r>
              <a:rPr kumimoji="0" lang="en-US" sz="20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BKC</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1:1325 </a:t>
            </a:r>
          </a:p>
        </p:txBody>
      </p:sp>
    </p:spTree>
    <p:extLst>
      <p:ext uri="{BB962C8B-B14F-4D97-AF65-F5344CB8AC3E}">
        <p14:creationId xmlns:p14="http://schemas.microsoft.com/office/powerpoint/2010/main" val="424564939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up)">
                                      <p:cBhvr>
                                        <p:cTn id="7" dur="500"/>
                                        <p:tgtEl>
                                          <p:spTgt spid="1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up)">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7"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0" y="6251104"/>
            <a:ext cx="9144000" cy="418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GB"/>
            </a:defPPr>
            <a:lvl1pPr algn="ctr" eaLnBrk="0" hangingPunct="0">
              <a:defRPr b="1">
                <a:solidFill>
                  <a:srgbClr val="FFFFFF"/>
                </a:solidFill>
                <a:effectLst>
                  <a:glow rad="127000">
                    <a:srgbClr val="000000"/>
                  </a:glow>
                </a:effectLst>
              </a:defRPr>
            </a:lvl1pPr>
            <a:lvl2pPr algn="ctr" eaLnBrk="0" hangingPunct="0">
              <a:defRPr sz="4400">
                <a:ea typeface="ＭＳ Ｐゴシック" pitchFamily="-108" charset="-128"/>
                <a:cs typeface="ＭＳ Ｐゴシック" pitchFamily="-108" charset="-128"/>
              </a:defRPr>
            </a:lvl2pPr>
            <a:lvl3pPr algn="ctr" eaLnBrk="0" hangingPunct="0">
              <a:defRPr sz="4400">
                <a:ea typeface="ＭＳ Ｐゴシック" pitchFamily="-108" charset="-128"/>
                <a:cs typeface="ＭＳ Ｐゴシック" pitchFamily="-108" charset="-128"/>
              </a:defRPr>
            </a:lvl3pPr>
            <a:lvl4pPr algn="ctr" eaLnBrk="0" hangingPunct="0">
              <a:defRPr sz="4400">
                <a:ea typeface="ＭＳ Ｐゴシック" pitchFamily="-108" charset="-128"/>
                <a:cs typeface="ＭＳ Ｐゴシック" pitchFamily="-108" charset="-128"/>
              </a:defRPr>
            </a:lvl4pPr>
            <a:lvl5pPr algn="ctr" eaLnBrk="0" hangingPunct="0">
              <a:defRPr sz="440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Belshazzar’s Feast (Daniel 5)</a:t>
            </a:r>
          </a:p>
        </p:txBody>
      </p:sp>
      <p:pic>
        <p:nvPicPr>
          <p:cNvPr id="968706" name="Picture 2">
            <a:extLst>
              <a:ext uri="{FF2B5EF4-FFF2-40B4-BE49-F238E27FC236}">
                <a16:creationId xmlns:a16="http://schemas.microsoft.com/office/drawing/2014/main" id="{6BE45B38-7317-664D-9AC1-8327DA99284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4704"/>
            <a:ext cx="9144000" cy="5486400"/>
          </a:xfrm>
          <a:prstGeom prst="rect">
            <a:avLst/>
          </a:prstGeom>
          <a:noFill/>
          <a:extLst>
            <a:ext uri="{909E8E84-426E-40DD-AFC4-6F175D3DCCD1}">
              <a14:hiddenFill xmlns:a14="http://schemas.microsoft.com/office/drawing/2010/main">
                <a:solidFill>
                  <a:srgbClr val="FFFFFF"/>
                </a:solidFill>
              </a14:hiddenFill>
            </a:ext>
          </a:extLst>
        </p:spPr>
      </p:pic>
      <p:pic>
        <p:nvPicPr>
          <p:cNvPr id="968708" name="Picture 4">
            <a:extLst>
              <a:ext uri="{FF2B5EF4-FFF2-40B4-BE49-F238E27FC236}">
                <a16:creationId xmlns:a16="http://schemas.microsoft.com/office/drawing/2014/main" id="{BB45BDE4-15DB-FE40-B200-511C90C9DDDE}"/>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9469"/>
            <a:ext cx="4283968" cy="222324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735235"/>
          </a:xfrm>
          <a:noFill/>
          <a:effectLst>
            <a:outerShdw blurRad="63500" dist="35921" dir="2700000" algn="ctr" rotWithShape="0">
              <a:schemeClr val="tx2">
                <a:alpha val="74998"/>
              </a:schemeClr>
            </a:outerShdw>
          </a:effectLst>
        </p:spPr>
        <p:txBody>
          <a:bodyPr anchor="ctr"/>
          <a:lstStyle/>
          <a:p>
            <a:pPr>
              <a:defRPr/>
            </a:pPr>
            <a:r>
              <a:rPr lang="en-SG" b="1" dirty="0">
                <a:effectLst>
                  <a:glow rad="127000">
                    <a:schemeClr val="tx1"/>
                  </a:glow>
                </a:effectLst>
                <a:latin typeface="Arial" charset="0"/>
                <a:ea typeface="ＭＳ Ｐゴシック" charset="0"/>
                <a:cs typeface="ＭＳ Ｐゴシック" charset="0"/>
              </a:rPr>
              <a:t>Cyrus Conquered Babylon</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31182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6.xml><?xml version="1.0" encoding="utf-8"?>
<p:sld xmlns:a="http://schemas.openxmlformats.org/drawingml/2006/main" xmlns:r="http://schemas.openxmlformats.org/officeDocument/2006/relationships" xmlns:p="http://schemas.openxmlformats.org/presentationml/2006/main">
  <p:cSld>
    <p:bg>
      <p:bgPr>
        <a:solidFill>
          <a:srgbClr val="204B1B"/>
        </a:solidFill>
        <a:effectLst/>
      </p:bgPr>
    </p:bg>
    <p:spTree>
      <p:nvGrpSpPr>
        <p:cNvPr id="1" name=""/>
        <p:cNvGrpSpPr/>
        <p:nvPr/>
      </p:nvGrpSpPr>
      <p:grpSpPr>
        <a:xfrm>
          <a:off x="0" y="0"/>
          <a:ext cx="0" cy="0"/>
          <a:chOff x="0" y="0"/>
          <a:chExt cx="0" cy="0"/>
        </a:xfrm>
      </p:grpSpPr>
      <p:sp>
        <p:nvSpPr>
          <p:cNvPr id="193538" name="WordArt 2"/>
          <p:cNvSpPr>
            <a:spLocks noChangeArrowheads="1" noChangeShapeType="1" noTextEdit="1"/>
          </p:cNvSpPr>
          <p:nvPr/>
        </p:nvSpPr>
        <p:spPr bwMode="auto">
          <a:xfrm>
            <a:off x="6096000" y="228600"/>
            <a:ext cx="2181225" cy="4953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6350">
                  <a:solidFill>
                    <a:srgbClr val="99CCFF"/>
                  </a:solidFill>
                  <a:round/>
                  <a:headEnd/>
                  <a:tailEnd/>
                </a:ln>
                <a:solidFill>
                  <a:srgbClr val="0066CC"/>
                </a:solidFill>
                <a:effectLst>
                  <a:outerShdw blurRad="63500" dist="38099" dir="2700000" algn="ctr" rotWithShape="0">
                    <a:srgbClr val="990000">
                      <a:alpha val="74997"/>
                    </a:srgbClr>
                  </a:outerShdw>
                </a:effectLst>
                <a:uLnTx/>
                <a:uFillTx/>
                <a:latin typeface="Arial"/>
                <a:ea typeface="Arial"/>
                <a:cs typeface="Arial"/>
              </a:rPr>
              <a:t>Fall of Babylon</a:t>
            </a:r>
          </a:p>
        </p:txBody>
      </p:sp>
      <p:sp>
        <p:nvSpPr>
          <p:cNvPr id="374787" name="Line 3"/>
          <p:cNvSpPr>
            <a:spLocks noChangeShapeType="1"/>
          </p:cNvSpPr>
          <p:nvPr/>
        </p:nvSpPr>
        <p:spPr bwMode="auto">
          <a:xfrm>
            <a:off x="6096000" y="838200"/>
            <a:ext cx="2209800" cy="0"/>
          </a:xfrm>
          <a:prstGeom prst="line">
            <a:avLst/>
          </a:prstGeom>
          <a:noFill/>
          <a:ln w="38100">
            <a:solidFill>
              <a:schemeClr val="bg1"/>
            </a:solidFill>
            <a:round/>
            <a:headEnd/>
            <a:tailEnd/>
          </a:ln>
          <a:effectLst>
            <a:outerShdw blurRad="63500" dist="38099" dir="2700000" algn="ctr" rotWithShape="0">
              <a:schemeClr val="tx2">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93540" name="Picture 4" descr="Home">
            <a:hlinkClick r:id="rId3" action="ppaction://hlinksldjump"/>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153400" y="6119813"/>
            <a:ext cx="723900"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3541"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200" y="2209800"/>
            <a:ext cx="4267200" cy="418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4790"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53000" y="3895725"/>
            <a:ext cx="4191000" cy="2962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43" name="Freeform 7"/>
          <p:cNvSpPr>
            <a:spLocks/>
          </p:cNvSpPr>
          <p:nvPr/>
        </p:nvSpPr>
        <p:spPr bwMode="auto">
          <a:xfrm>
            <a:off x="3355975" y="-212725"/>
            <a:ext cx="514350" cy="2498725"/>
          </a:xfrm>
          <a:custGeom>
            <a:avLst/>
            <a:gdLst>
              <a:gd name="T0" fmla="*/ 2147483647 w 324"/>
              <a:gd name="T1" fmla="*/ 2147483647 h 1574"/>
              <a:gd name="T2" fmla="*/ 2147483647 w 324"/>
              <a:gd name="T3" fmla="*/ 2147483647 h 1574"/>
              <a:gd name="T4" fmla="*/ 2147483647 w 324"/>
              <a:gd name="T5" fmla="*/ 2147483647 h 1574"/>
              <a:gd name="T6" fmla="*/ 2147483647 w 324"/>
              <a:gd name="T7" fmla="*/ 2147483647 h 1574"/>
              <a:gd name="T8" fmla="*/ 2147483647 w 324"/>
              <a:gd name="T9" fmla="*/ 2147483647 h 1574"/>
              <a:gd name="T10" fmla="*/ 2147483647 w 324"/>
              <a:gd name="T11" fmla="*/ 2147483647 h 1574"/>
              <a:gd name="T12" fmla="*/ 2147483647 w 324"/>
              <a:gd name="T13" fmla="*/ 2147483647 h 1574"/>
              <a:gd name="T14" fmla="*/ 2147483647 w 324"/>
              <a:gd name="T15" fmla="*/ 2147483647 h 1574"/>
              <a:gd name="T16" fmla="*/ 2147483647 w 324"/>
              <a:gd name="T17" fmla="*/ 0 h 15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4"/>
              <a:gd name="T28" fmla="*/ 0 h 1574"/>
              <a:gd name="T29" fmla="*/ 324 w 324"/>
              <a:gd name="T30" fmla="*/ 1574 h 15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4" h="1574">
                <a:moveTo>
                  <a:pt x="27" y="1574"/>
                </a:moveTo>
                <a:cubicBezTo>
                  <a:pt x="0" y="1497"/>
                  <a:pt x="27" y="1383"/>
                  <a:pt x="56" y="1305"/>
                </a:cubicBezTo>
                <a:cubicBezTo>
                  <a:pt x="66" y="1279"/>
                  <a:pt x="67" y="1250"/>
                  <a:pt x="84" y="1228"/>
                </a:cubicBezTo>
                <a:cubicBezTo>
                  <a:pt x="107" y="1198"/>
                  <a:pt x="186" y="1117"/>
                  <a:pt x="219" y="1084"/>
                </a:cubicBezTo>
                <a:cubicBezTo>
                  <a:pt x="243" y="1008"/>
                  <a:pt x="209" y="1101"/>
                  <a:pt x="248" y="1036"/>
                </a:cubicBezTo>
                <a:cubicBezTo>
                  <a:pt x="288" y="969"/>
                  <a:pt x="223" y="1043"/>
                  <a:pt x="276" y="988"/>
                </a:cubicBezTo>
                <a:cubicBezTo>
                  <a:pt x="306" y="903"/>
                  <a:pt x="294" y="951"/>
                  <a:pt x="305" y="844"/>
                </a:cubicBezTo>
                <a:cubicBezTo>
                  <a:pt x="299" y="461"/>
                  <a:pt x="324" y="418"/>
                  <a:pt x="267" y="172"/>
                </a:cubicBezTo>
                <a:cubicBezTo>
                  <a:pt x="255" y="38"/>
                  <a:pt x="257" y="95"/>
                  <a:pt x="257" y="0"/>
                </a:cubicBezTo>
              </a:path>
            </a:pathLst>
          </a:custGeom>
          <a:noFill/>
          <a:ln w="123825">
            <a:solidFill>
              <a:srgbClr val="9999FF"/>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74792" name="Freeform 8"/>
          <p:cNvSpPr>
            <a:spLocks/>
          </p:cNvSpPr>
          <p:nvPr/>
        </p:nvSpPr>
        <p:spPr bwMode="auto">
          <a:xfrm>
            <a:off x="228600" y="152400"/>
            <a:ext cx="3551238" cy="7162800"/>
          </a:xfrm>
          <a:custGeom>
            <a:avLst/>
            <a:gdLst>
              <a:gd name="T0" fmla="*/ 2147483647 w 2237"/>
              <a:gd name="T1" fmla="*/ 0 h 4512"/>
              <a:gd name="T2" fmla="*/ 2147483647 w 2237"/>
              <a:gd name="T3" fmla="*/ 2147483647 h 4512"/>
              <a:gd name="T4" fmla="*/ 2147483647 w 2237"/>
              <a:gd name="T5" fmla="*/ 2147483647 h 4512"/>
              <a:gd name="T6" fmla="*/ 2147483647 w 2237"/>
              <a:gd name="T7" fmla="*/ 2147483647 h 4512"/>
              <a:gd name="T8" fmla="*/ 2147483647 w 2237"/>
              <a:gd name="T9" fmla="*/ 2147483647 h 4512"/>
              <a:gd name="T10" fmla="*/ 2147483647 w 2237"/>
              <a:gd name="T11" fmla="*/ 2147483647 h 4512"/>
              <a:gd name="T12" fmla="*/ 2147483647 w 2237"/>
              <a:gd name="T13" fmla="*/ 2147483647 h 4512"/>
              <a:gd name="T14" fmla="*/ 2147483647 w 2237"/>
              <a:gd name="T15" fmla="*/ 2147483647 h 4512"/>
              <a:gd name="T16" fmla="*/ 2147483647 w 2237"/>
              <a:gd name="T17" fmla="*/ 2147483647 h 4512"/>
              <a:gd name="T18" fmla="*/ 2147483647 w 2237"/>
              <a:gd name="T19" fmla="*/ 2147483647 h 4512"/>
              <a:gd name="T20" fmla="*/ 2147483647 w 2237"/>
              <a:gd name="T21" fmla="*/ 2147483647 h 4512"/>
              <a:gd name="T22" fmla="*/ 2147483647 w 2237"/>
              <a:gd name="T23" fmla="*/ 2147483647 h 4512"/>
              <a:gd name="T24" fmla="*/ 2147483647 w 2237"/>
              <a:gd name="T25" fmla="*/ 2147483647 h 4512"/>
              <a:gd name="T26" fmla="*/ 2147483647 w 2237"/>
              <a:gd name="T27" fmla="*/ 2147483647 h 4512"/>
              <a:gd name="T28" fmla="*/ 2147483647 w 2237"/>
              <a:gd name="T29" fmla="*/ 2147483647 h 4512"/>
              <a:gd name="T30" fmla="*/ 2147483647 w 2237"/>
              <a:gd name="T31" fmla="*/ 2147483647 h 4512"/>
              <a:gd name="T32" fmla="*/ 2147483647 w 2237"/>
              <a:gd name="T33" fmla="*/ 2147483647 h 4512"/>
              <a:gd name="T34" fmla="*/ 2147483647 w 2237"/>
              <a:gd name="T35" fmla="*/ 2147483647 h 4512"/>
              <a:gd name="T36" fmla="*/ 2147483647 w 2237"/>
              <a:gd name="T37" fmla="*/ 2147483647 h 4512"/>
              <a:gd name="T38" fmla="*/ 2147483647 w 2237"/>
              <a:gd name="T39" fmla="*/ 2147483647 h 4512"/>
              <a:gd name="T40" fmla="*/ 2147483647 w 2237"/>
              <a:gd name="T41" fmla="*/ 2147483647 h 4512"/>
              <a:gd name="T42" fmla="*/ 0 w 2237"/>
              <a:gd name="T43" fmla="*/ 2147483647 h 4512"/>
              <a:gd name="T44" fmla="*/ 2147483647 w 2237"/>
              <a:gd name="T45" fmla="*/ 2147483647 h 4512"/>
              <a:gd name="T46" fmla="*/ 2147483647 w 2237"/>
              <a:gd name="T47" fmla="*/ 2147483647 h 4512"/>
              <a:gd name="T48" fmla="*/ 2147483647 w 2237"/>
              <a:gd name="T49" fmla="*/ 2147483647 h 4512"/>
              <a:gd name="T50" fmla="*/ 2147483647 w 2237"/>
              <a:gd name="T51" fmla="*/ 2147483647 h 4512"/>
              <a:gd name="T52" fmla="*/ 2147483647 w 2237"/>
              <a:gd name="T53" fmla="*/ 2147483647 h 4512"/>
              <a:gd name="T54" fmla="*/ 2147483647 w 2237"/>
              <a:gd name="T55" fmla="*/ 2147483647 h 4512"/>
              <a:gd name="T56" fmla="*/ 2147483647 w 2237"/>
              <a:gd name="T57" fmla="*/ 2147483647 h 4512"/>
              <a:gd name="T58" fmla="*/ 2147483647 w 2237"/>
              <a:gd name="T59" fmla="*/ 2147483647 h 4512"/>
              <a:gd name="T60" fmla="*/ 2147483647 w 2237"/>
              <a:gd name="T61" fmla="*/ 2147483647 h 4512"/>
              <a:gd name="T62" fmla="*/ 2147483647 w 2237"/>
              <a:gd name="T63" fmla="*/ 2147483647 h 4512"/>
              <a:gd name="T64" fmla="*/ 2147483647 w 2237"/>
              <a:gd name="T65" fmla="*/ 2147483647 h 4512"/>
              <a:gd name="T66" fmla="*/ 2147483647 w 2237"/>
              <a:gd name="T67" fmla="*/ 2147483647 h 45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7"/>
              <a:gd name="T103" fmla="*/ 0 h 4512"/>
              <a:gd name="T104" fmla="*/ 2237 w 2237"/>
              <a:gd name="T105" fmla="*/ 4512 h 45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7" h="4512">
                <a:moveTo>
                  <a:pt x="2237" y="0"/>
                </a:moveTo>
                <a:cubicBezTo>
                  <a:pt x="2153" y="108"/>
                  <a:pt x="2196" y="60"/>
                  <a:pt x="2112" y="144"/>
                </a:cubicBezTo>
                <a:cubicBezTo>
                  <a:pt x="2024" y="232"/>
                  <a:pt x="2148" y="81"/>
                  <a:pt x="2054" y="192"/>
                </a:cubicBezTo>
                <a:cubicBezTo>
                  <a:pt x="1994" y="263"/>
                  <a:pt x="2053" y="204"/>
                  <a:pt x="2006" y="249"/>
                </a:cubicBezTo>
                <a:cubicBezTo>
                  <a:pt x="2003" y="259"/>
                  <a:pt x="2002" y="269"/>
                  <a:pt x="1997" y="278"/>
                </a:cubicBezTo>
                <a:cubicBezTo>
                  <a:pt x="1986" y="298"/>
                  <a:pt x="1958" y="336"/>
                  <a:pt x="1958" y="336"/>
                </a:cubicBezTo>
                <a:cubicBezTo>
                  <a:pt x="1940" y="392"/>
                  <a:pt x="1907" y="438"/>
                  <a:pt x="1882" y="489"/>
                </a:cubicBezTo>
                <a:cubicBezTo>
                  <a:pt x="1877" y="498"/>
                  <a:pt x="1879" y="511"/>
                  <a:pt x="1872" y="518"/>
                </a:cubicBezTo>
                <a:cubicBezTo>
                  <a:pt x="1856" y="534"/>
                  <a:pt x="1832" y="541"/>
                  <a:pt x="1814" y="556"/>
                </a:cubicBezTo>
                <a:cubicBezTo>
                  <a:pt x="1728" y="626"/>
                  <a:pt x="1637" y="679"/>
                  <a:pt x="1526" y="700"/>
                </a:cubicBezTo>
                <a:cubicBezTo>
                  <a:pt x="1469" y="741"/>
                  <a:pt x="1532" y="702"/>
                  <a:pt x="1440" y="729"/>
                </a:cubicBezTo>
                <a:cubicBezTo>
                  <a:pt x="1358" y="753"/>
                  <a:pt x="1274" y="799"/>
                  <a:pt x="1190" y="816"/>
                </a:cubicBezTo>
                <a:cubicBezTo>
                  <a:pt x="1146" y="825"/>
                  <a:pt x="1101" y="829"/>
                  <a:pt x="1056" y="835"/>
                </a:cubicBezTo>
                <a:cubicBezTo>
                  <a:pt x="968" y="862"/>
                  <a:pt x="879" y="880"/>
                  <a:pt x="787" y="892"/>
                </a:cubicBezTo>
                <a:cubicBezTo>
                  <a:pt x="735" y="910"/>
                  <a:pt x="687" y="918"/>
                  <a:pt x="634" y="931"/>
                </a:cubicBezTo>
                <a:cubicBezTo>
                  <a:pt x="590" y="942"/>
                  <a:pt x="552" y="964"/>
                  <a:pt x="509" y="979"/>
                </a:cubicBezTo>
                <a:cubicBezTo>
                  <a:pt x="452" y="1045"/>
                  <a:pt x="405" y="1107"/>
                  <a:pt x="355" y="1180"/>
                </a:cubicBezTo>
                <a:cubicBezTo>
                  <a:pt x="332" y="1213"/>
                  <a:pt x="312" y="1252"/>
                  <a:pt x="278" y="1276"/>
                </a:cubicBezTo>
                <a:cubicBezTo>
                  <a:pt x="257" y="1291"/>
                  <a:pt x="233" y="1301"/>
                  <a:pt x="211" y="1315"/>
                </a:cubicBezTo>
                <a:cubicBezTo>
                  <a:pt x="189" y="1349"/>
                  <a:pt x="160" y="1361"/>
                  <a:pt x="134" y="1392"/>
                </a:cubicBezTo>
                <a:cubicBezTo>
                  <a:pt x="59" y="1482"/>
                  <a:pt x="165" y="1368"/>
                  <a:pt x="96" y="1440"/>
                </a:cubicBezTo>
                <a:cubicBezTo>
                  <a:pt x="16" y="1664"/>
                  <a:pt x="60" y="1912"/>
                  <a:pt x="0" y="2140"/>
                </a:cubicBezTo>
                <a:cubicBezTo>
                  <a:pt x="3" y="2556"/>
                  <a:pt x="4" y="2972"/>
                  <a:pt x="10" y="3388"/>
                </a:cubicBezTo>
                <a:cubicBezTo>
                  <a:pt x="13" y="3591"/>
                  <a:pt x="227" y="3640"/>
                  <a:pt x="346" y="3753"/>
                </a:cubicBezTo>
                <a:cubicBezTo>
                  <a:pt x="369" y="3828"/>
                  <a:pt x="336" y="3727"/>
                  <a:pt x="374" y="3820"/>
                </a:cubicBezTo>
                <a:cubicBezTo>
                  <a:pt x="402" y="3888"/>
                  <a:pt x="415" y="3941"/>
                  <a:pt x="490" y="3964"/>
                </a:cubicBezTo>
                <a:cubicBezTo>
                  <a:pt x="522" y="3998"/>
                  <a:pt x="561" y="4017"/>
                  <a:pt x="605" y="4032"/>
                </a:cubicBezTo>
                <a:cubicBezTo>
                  <a:pt x="680" y="4086"/>
                  <a:pt x="646" y="4072"/>
                  <a:pt x="701" y="4089"/>
                </a:cubicBezTo>
                <a:cubicBezTo>
                  <a:pt x="767" y="4132"/>
                  <a:pt x="863" y="4130"/>
                  <a:pt x="941" y="4137"/>
                </a:cubicBezTo>
                <a:cubicBezTo>
                  <a:pt x="1073" y="4172"/>
                  <a:pt x="1219" y="4133"/>
                  <a:pt x="1354" y="4118"/>
                </a:cubicBezTo>
                <a:cubicBezTo>
                  <a:pt x="1494" y="4123"/>
                  <a:pt x="1580" y="4116"/>
                  <a:pt x="1699" y="4147"/>
                </a:cubicBezTo>
                <a:cubicBezTo>
                  <a:pt x="1730" y="4168"/>
                  <a:pt x="1760" y="4174"/>
                  <a:pt x="1795" y="4185"/>
                </a:cubicBezTo>
                <a:cubicBezTo>
                  <a:pt x="1857" y="4227"/>
                  <a:pt x="1852" y="4232"/>
                  <a:pt x="1901" y="4281"/>
                </a:cubicBezTo>
                <a:cubicBezTo>
                  <a:pt x="1925" y="4358"/>
                  <a:pt x="1968" y="4428"/>
                  <a:pt x="1968" y="4512"/>
                </a:cubicBezTo>
              </a:path>
            </a:pathLst>
          </a:custGeom>
          <a:noFill/>
          <a:ln w="123825">
            <a:solidFill>
              <a:srgbClr val="9999FF"/>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74793" name="Line 9"/>
          <p:cNvSpPr>
            <a:spLocks noChangeShapeType="1"/>
          </p:cNvSpPr>
          <p:nvPr/>
        </p:nvSpPr>
        <p:spPr bwMode="auto">
          <a:xfrm flipH="1">
            <a:off x="3657600" y="0"/>
            <a:ext cx="304800" cy="381000"/>
          </a:xfrm>
          <a:prstGeom prst="line">
            <a:avLst/>
          </a:prstGeom>
          <a:noFill/>
          <a:ln w="57150">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74794" name="Text Box 10"/>
          <p:cNvSpPr txBox="1">
            <a:spLocks noChangeArrowheads="1"/>
          </p:cNvSpPr>
          <p:nvPr/>
        </p:nvSpPr>
        <p:spPr bwMode="auto">
          <a:xfrm>
            <a:off x="5770" y="744538"/>
            <a:ext cx="8077200" cy="1077218"/>
          </a:xfrm>
          <a:prstGeom prst="rect">
            <a:avLst/>
          </a:prstGeom>
          <a:noFill/>
          <a:ln w="9525">
            <a:noFill/>
            <a:miter lim="800000"/>
            <a:headEnd/>
            <a:tailEnd/>
          </a:ln>
          <a:effectLst/>
        </p:spPr>
        <p:txBody>
          <a:bodyPr>
            <a:spAutoFit/>
          </a:bodyPr>
          <a:lstStyle>
            <a:defPPr>
              <a:defRPr lang="en-US"/>
            </a:defPPr>
            <a:lvl1pPr marL="0" marR="0" lvl="0" indent="0" algn="ctr" defTabSz="914400" eaLnBrk="0" latinLnBrk="0" hangingPunct="0">
              <a:lnSpc>
                <a:spcPct val="100000"/>
              </a:lnSpc>
              <a:spcBef>
                <a:spcPct val="50000"/>
              </a:spcBef>
              <a:buClrTx/>
              <a:buSzTx/>
              <a:buFontTx/>
              <a:buNone/>
              <a:tabLst/>
              <a:defRPr kumimoji="0" sz="2800" b="1" i="0" u="none" strike="noStrike" cap="none" spc="0" normalizeH="0" baseline="0">
                <a:ln>
                  <a:noFill/>
                </a:ln>
                <a:solidFill>
                  <a:srgbClr val="FFFFFF"/>
                </a:solidFill>
                <a:effectLst>
                  <a:glow rad="127000">
                    <a:srgbClr val="000000"/>
                  </a:glow>
                </a:effectLst>
                <a:uLnTx/>
                <a:uFillTx/>
                <a:latin typeface="Arial"/>
                <a:cs typeface="Arial"/>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BABYLON FELL (539 BC)</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Cyrus entered under the water gates</a:t>
            </a:r>
          </a:p>
        </p:txBody>
      </p:sp>
      <p:sp>
        <p:nvSpPr>
          <p:cNvPr id="193547" name="Freeform 11"/>
          <p:cNvSpPr>
            <a:spLocks/>
          </p:cNvSpPr>
          <p:nvPr/>
        </p:nvSpPr>
        <p:spPr bwMode="auto">
          <a:xfrm rot="-687844">
            <a:off x="2743200" y="6172200"/>
            <a:ext cx="514350" cy="2498725"/>
          </a:xfrm>
          <a:custGeom>
            <a:avLst/>
            <a:gdLst>
              <a:gd name="T0" fmla="*/ 2147483647 w 324"/>
              <a:gd name="T1" fmla="*/ 2147483647 h 1574"/>
              <a:gd name="T2" fmla="*/ 2147483647 w 324"/>
              <a:gd name="T3" fmla="*/ 2147483647 h 1574"/>
              <a:gd name="T4" fmla="*/ 2147483647 w 324"/>
              <a:gd name="T5" fmla="*/ 2147483647 h 1574"/>
              <a:gd name="T6" fmla="*/ 2147483647 w 324"/>
              <a:gd name="T7" fmla="*/ 2147483647 h 1574"/>
              <a:gd name="T8" fmla="*/ 2147483647 w 324"/>
              <a:gd name="T9" fmla="*/ 2147483647 h 1574"/>
              <a:gd name="T10" fmla="*/ 2147483647 w 324"/>
              <a:gd name="T11" fmla="*/ 2147483647 h 1574"/>
              <a:gd name="T12" fmla="*/ 2147483647 w 324"/>
              <a:gd name="T13" fmla="*/ 2147483647 h 1574"/>
              <a:gd name="T14" fmla="*/ 2147483647 w 324"/>
              <a:gd name="T15" fmla="*/ 2147483647 h 1574"/>
              <a:gd name="T16" fmla="*/ 2147483647 w 324"/>
              <a:gd name="T17" fmla="*/ 0 h 15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4"/>
              <a:gd name="T28" fmla="*/ 0 h 1574"/>
              <a:gd name="T29" fmla="*/ 324 w 324"/>
              <a:gd name="T30" fmla="*/ 1574 h 15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4" h="1574">
                <a:moveTo>
                  <a:pt x="27" y="1574"/>
                </a:moveTo>
                <a:cubicBezTo>
                  <a:pt x="0" y="1497"/>
                  <a:pt x="27" y="1383"/>
                  <a:pt x="56" y="1305"/>
                </a:cubicBezTo>
                <a:cubicBezTo>
                  <a:pt x="66" y="1279"/>
                  <a:pt x="67" y="1250"/>
                  <a:pt x="84" y="1228"/>
                </a:cubicBezTo>
                <a:cubicBezTo>
                  <a:pt x="107" y="1198"/>
                  <a:pt x="186" y="1117"/>
                  <a:pt x="219" y="1084"/>
                </a:cubicBezTo>
                <a:cubicBezTo>
                  <a:pt x="243" y="1008"/>
                  <a:pt x="209" y="1101"/>
                  <a:pt x="248" y="1036"/>
                </a:cubicBezTo>
                <a:cubicBezTo>
                  <a:pt x="288" y="969"/>
                  <a:pt x="223" y="1043"/>
                  <a:pt x="276" y="988"/>
                </a:cubicBezTo>
                <a:cubicBezTo>
                  <a:pt x="306" y="903"/>
                  <a:pt x="294" y="951"/>
                  <a:pt x="305" y="844"/>
                </a:cubicBezTo>
                <a:cubicBezTo>
                  <a:pt x="299" y="461"/>
                  <a:pt x="324" y="418"/>
                  <a:pt x="267" y="172"/>
                </a:cubicBezTo>
                <a:cubicBezTo>
                  <a:pt x="255" y="38"/>
                  <a:pt x="257" y="95"/>
                  <a:pt x="257" y="0"/>
                </a:cubicBezTo>
              </a:path>
            </a:pathLst>
          </a:custGeom>
          <a:noFill/>
          <a:ln w="123825">
            <a:solidFill>
              <a:srgbClr val="9999FF"/>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74796" name="Text Box 12"/>
          <p:cNvSpPr txBox="1">
            <a:spLocks noChangeArrowheads="1"/>
          </p:cNvSpPr>
          <p:nvPr/>
        </p:nvSpPr>
        <p:spPr bwMode="auto">
          <a:xfrm>
            <a:off x="5105400" y="2573338"/>
            <a:ext cx="4038600" cy="1169987"/>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Daniel 5</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(Belshazzar</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s Feast)</a:t>
            </a:r>
          </a:p>
        </p:txBody>
      </p:sp>
      <p:sp>
        <p:nvSpPr>
          <p:cNvPr id="374798" name="Text Box 14"/>
          <p:cNvSpPr txBox="1">
            <a:spLocks noChangeArrowheads="1"/>
          </p:cNvSpPr>
          <p:nvPr/>
        </p:nvSpPr>
        <p:spPr bwMode="auto">
          <a:xfrm>
            <a:off x="9202092" y="44450"/>
            <a:ext cx="698500" cy="461963"/>
          </a:xfrm>
          <a:prstGeom prst="rect">
            <a:avLst/>
          </a:prstGeom>
          <a:noFill/>
          <a:ln w="9525">
            <a:noFill/>
            <a:miter lim="800000"/>
            <a:headEnd/>
            <a:tailEnd/>
          </a:ln>
          <a:effectLst>
            <a:outerShdw blurRad="63500" dist="38099" dir="2700000" algn="ctr" rotWithShape="0">
              <a:schemeClr val="tx2">
                <a:alpha val="74998"/>
              </a:scheme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145</a:t>
            </a:r>
          </a:p>
        </p:txBody>
      </p:sp>
    </p:spTree>
    <p:extLst>
      <p:ext uri="{BB962C8B-B14F-4D97-AF65-F5344CB8AC3E}">
        <p14:creationId xmlns:p14="http://schemas.microsoft.com/office/powerpoint/2010/main" val="17088330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iterate type="wd">
                                    <p:tmPct val="100000"/>
                                  </p:iterate>
                                  <p:childTnLst>
                                    <p:set>
                                      <p:cBhvr>
                                        <p:cTn id="6" dur="1" fill="hold">
                                          <p:stCondLst>
                                            <p:cond delay="0"/>
                                          </p:stCondLst>
                                        </p:cTn>
                                        <p:tgtEl>
                                          <p:spTgt spid="374794"/>
                                        </p:tgtEl>
                                        <p:attrNameLst>
                                          <p:attrName>style.visibility</p:attrName>
                                        </p:attrNameLst>
                                      </p:cBhvr>
                                      <p:to>
                                        <p:strVal val="visible"/>
                                      </p:to>
                                    </p:set>
                                    <p:animEffect transition="in" filter="wipe(up)">
                                      <p:cBhvr>
                                        <p:cTn id="7" dur="300"/>
                                        <p:tgtEl>
                                          <p:spTgt spid="3747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74793"/>
                                        </p:tgtEl>
                                        <p:attrNameLst>
                                          <p:attrName>style.visibility</p:attrName>
                                        </p:attrNameLst>
                                      </p:cBhvr>
                                      <p:to>
                                        <p:strVal val="visible"/>
                                      </p:to>
                                    </p:set>
                                    <p:animEffect transition="in" filter="wipe(up)">
                                      <p:cBhvr>
                                        <p:cTn id="12" dur="500"/>
                                        <p:tgtEl>
                                          <p:spTgt spid="37479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74792"/>
                                        </p:tgtEl>
                                        <p:attrNameLst>
                                          <p:attrName>style.visibility</p:attrName>
                                        </p:attrNameLst>
                                      </p:cBhvr>
                                      <p:to>
                                        <p:strVal val="visible"/>
                                      </p:to>
                                    </p:set>
                                    <p:animEffect transition="in" filter="wipe(up)">
                                      <p:cBhvr>
                                        <p:cTn id="17" dur="500"/>
                                        <p:tgtEl>
                                          <p:spTgt spid="37479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5" presetClass="entr" presetSubtype="0" fill="hold" nodeType="clickEffect">
                                  <p:stCondLst>
                                    <p:cond delay="0"/>
                                  </p:stCondLst>
                                  <p:childTnLst>
                                    <p:set>
                                      <p:cBhvr>
                                        <p:cTn id="21" dur="1" fill="hold">
                                          <p:stCondLst>
                                            <p:cond delay="0"/>
                                          </p:stCondLst>
                                        </p:cTn>
                                        <p:tgtEl>
                                          <p:spTgt spid="374790"/>
                                        </p:tgtEl>
                                        <p:attrNameLst>
                                          <p:attrName>style.visibility</p:attrName>
                                        </p:attrNameLst>
                                      </p:cBhvr>
                                      <p:to>
                                        <p:strVal val="visible"/>
                                      </p:to>
                                    </p:set>
                                    <p:anim calcmode="lin" valueType="num">
                                      <p:cBhvr>
                                        <p:cTn id="22" dur="1000" fill="hold"/>
                                        <p:tgtEl>
                                          <p:spTgt spid="374790"/>
                                        </p:tgtEl>
                                        <p:attrNameLst>
                                          <p:attrName>ppt_w</p:attrName>
                                        </p:attrNameLst>
                                      </p:cBhvr>
                                      <p:tavLst>
                                        <p:tav tm="0">
                                          <p:val>
                                            <p:fltVal val="0"/>
                                          </p:val>
                                        </p:tav>
                                        <p:tav tm="100000">
                                          <p:val>
                                            <p:strVal val="#ppt_w"/>
                                          </p:val>
                                        </p:tav>
                                      </p:tavLst>
                                    </p:anim>
                                    <p:anim calcmode="lin" valueType="num">
                                      <p:cBhvr>
                                        <p:cTn id="23" dur="1000" fill="hold"/>
                                        <p:tgtEl>
                                          <p:spTgt spid="374790"/>
                                        </p:tgtEl>
                                        <p:attrNameLst>
                                          <p:attrName>ppt_h</p:attrName>
                                        </p:attrNameLst>
                                      </p:cBhvr>
                                      <p:tavLst>
                                        <p:tav tm="0">
                                          <p:val>
                                            <p:fltVal val="0"/>
                                          </p:val>
                                        </p:tav>
                                        <p:tav tm="100000">
                                          <p:val>
                                            <p:strVal val="#ppt_h"/>
                                          </p:val>
                                        </p:tav>
                                      </p:tavLst>
                                    </p:anim>
                                    <p:anim calcmode="lin" valueType="num">
                                      <p:cBhvr>
                                        <p:cTn id="24" dur="1000" fill="hold"/>
                                        <p:tgtEl>
                                          <p:spTgt spid="374790"/>
                                        </p:tgtEl>
                                        <p:attrNameLst>
                                          <p:attrName>ppt_x</p:attrName>
                                        </p:attrNameLst>
                                      </p:cBhvr>
                                      <p:tavLst>
                                        <p:tav tm="0" fmla="#ppt_x+(cos(-2*pi*(1-$))*-#ppt_x-sin(-2*pi*(1-$))*(1-#ppt_y))*(1-$)">
                                          <p:val>
                                            <p:fltVal val="0"/>
                                          </p:val>
                                        </p:tav>
                                        <p:tav tm="100000">
                                          <p:val>
                                            <p:fltVal val="1"/>
                                          </p:val>
                                        </p:tav>
                                      </p:tavLst>
                                    </p:anim>
                                    <p:anim calcmode="lin" valueType="num">
                                      <p:cBhvr>
                                        <p:cTn id="25" dur="1000" fill="hold"/>
                                        <p:tgtEl>
                                          <p:spTgt spid="3747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nodeType="clickEffect">
                                  <p:stCondLst>
                                    <p:cond delay="0"/>
                                  </p:stCondLst>
                                  <p:childTnLst>
                                    <p:set>
                                      <p:cBhvr>
                                        <p:cTn id="29" dur="1" fill="hold">
                                          <p:stCondLst>
                                            <p:cond delay="0"/>
                                          </p:stCondLst>
                                        </p:cTn>
                                        <p:tgtEl>
                                          <p:spTgt spid="374796"/>
                                        </p:tgtEl>
                                        <p:attrNameLst>
                                          <p:attrName>style.visibility</p:attrName>
                                        </p:attrNameLst>
                                      </p:cBhvr>
                                      <p:to>
                                        <p:strVal val="visible"/>
                                      </p:to>
                                    </p:set>
                                    <p:animEffect transition="in" filter="dissolve">
                                      <p:cBhvr>
                                        <p:cTn id="30" dur="500"/>
                                        <p:tgtEl>
                                          <p:spTgt spid="374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4792" grpId="0" animBg="1"/>
      <p:bldP spid="374793"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solidFill>
          <a:srgbClr val="204B1B"/>
        </a:solidFill>
        <a:effectLst/>
      </p:bgPr>
    </p:bg>
    <p:spTree>
      <p:nvGrpSpPr>
        <p:cNvPr id="1" name=""/>
        <p:cNvGrpSpPr/>
        <p:nvPr/>
      </p:nvGrpSpPr>
      <p:grpSpPr>
        <a:xfrm>
          <a:off x="0" y="0"/>
          <a:ext cx="0" cy="0"/>
          <a:chOff x="0" y="0"/>
          <a:chExt cx="0" cy="0"/>
        </a:xfrm>
      </p:grpSpPr>
      <p:sp>
        <p:nvSpPr>
          <p:cNvPr id="215044" name="TextBox 13"/>
          <p:cNvSpPr txBox="1">
            <a:spLocks noChangeArrowheads="1"/>
          </p:cNvSpPr>
          <p:nvPr/>
        </p:nvSpPr>
        <p:spPr bwMode="auto">
          <a:xfrm>
            <a:off x="0" y="914400"/>
            <a:ext cx="9144000" cy="6002338"/>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[Cyrus] placed a portion of his army at the point where the river enters the city, and another body at the back of the place where it issues forth, with orders to march into the town by the bed of the stream, as soon as the water became shallow enough</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he then himself drew off with the unwarlike portion of his host, and made for the place where </a:t>
            </a:r>
            <a:r>
              <a:rPr kumimoji="0" lang="en-US" altLang="ja-JP" sz="24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Nitocris</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dug the basin for the river, where he did exactly what she had done formerly: </a:t>
            </a:r>
            <a:r>
              <a:rPr kumimoji="0" lang="en-US"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he turned the Euphrates by a canal into the basin</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which was then a marsh, on which the river sank to such an extent that the natural bed of the stream became fordable.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Hereupon the Persians who had been left for the purpose at Babylon by the river-side, entered the stream, which had now sunk so as to reach about midway up a man</a:t>
            </a:r>
            <a:r>
              <a:rPr kumimoji="0" lang="fr-FR"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s thigh, and thus got into the town</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374787" name="Line 3"/>
          <p:cNvSpPr>
            <a:spLocks noChangeShapeType="1"/>
          </p:cNvSpPr>
          <p:nvPr/>
        </p:nvSpPr>
        <p:spPr bwMode="auto">
          <a:xfrm>
            <a:off x="1752600" y="914400"/>
            <a:ext cx="4495800" cy="0"/>
          </a:xfrm>
          <a:prstGeom prst="line">
            <a:avLst/>
          </a:prstGeom>
          <a:noFill/>
          <a:ln w="38100">
            <a:solidFill>
              <a:schemeClr val="bg1"/>
            </a:solidFill>
            <a:round/>
            <a:headEnd/>
            <a:tailEnd/>
          </a:ln>
          <a:effectLst>
            <a:outerShdw blurRad="63500" dist="38099" dir="2700000" algn="ctr" rotWithShape="0">
              <a:schemeClr val="tx2">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2" charset="0"/>
              <a:ea typeface="ＭＳ Ｐゴシック" charset="0"/>
              <a:cs typeface="+mn-cs"/>
            </a:endParaRPr>
          </a:p>
        </p:txBody>
      </p:sp>
      <p:sp>
        <p:nvSpPr>
          <p:cNvPr id="374798" name="Text Box 14"/>
          <p:cNvSpPr txBox="1">
            <a:spLocks noChangeArrowheads="1"/>
          </p:cNvSpPr>
          <p:nvPr/>
        </p:nvSpPr>
        <p:spPr bwMode="auto">
          <a:xfrm>
            <a:off x="8153400" y="71438"/>
            <a:ext cx="885825" cy="461962"/>
          </a:xfrm>
          <a:prstGeom prst="rect">
            <a:avLst/>
          </a:prstGeom>
          <a:noFill/>
          <a:ln w="9525">
            <a:noFill/>
            <a:miter lim="800000"/>
            <a:headEnd/>
            <a:tailEnd/>
          </a:ln>
          <a:effectLst>
            <a:outerShdw blurRad="63500" dist="38099" dir="2700000" algn="ctr" rotWithShape="0">
              <a:schemeClr val="tx2">
                <a:alpha val="74998"/>
              </a:scheme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544b</a:t>
            </a:r>
          </a:p>
        </p:txBody>
      </p:sp>
      <p:sp>
        <p:nvSpPr>
          <p:cNvPr id="215046" name="TextBox 5"/>
          <p:cNvSpPr txBox="1">
            <a:spLocks noChangeArrowheads="1"/>
          </p:cNvSpPr>
          <p:nvPr/>
        </p:nvSpPr>
        <p:spPr bwMode="auto">
          <a:xfrm>
            <a:off x="1100138" y="514350"/>
            <a:ext cx="5876925" cy="400050"/>
          </a:xfrm>
          <a:prstGeom prst="rect">
            <a:avLst/>
          </a:prstGeom>
          <a:noFill/>
          <a:ln w="9525">
            <a:no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History of the Persian Wars </a:t>
            </a:r>
            <a:r>
              <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1.191 (430 BC)</a:t>
            </a:r>
          </a:p>
        </p:txBody>
      </p:sp>
      <p:sp>
        <p:nvSpPr>
          <p:cNvPr id="7" name="Title 6"/>
          <p:cNvSpPr>
            <a:spLocks noGrp="1"/>
          </p:cNvSpPr>
          <p:nvPr>
            <p:ph type="title" idx="4294967295"/>
          </p:nvPr>
        </p:nvSpPr>
        <p:spPr>
          <a:xfrm>
            <a:off x="152400" y="0"/>
            <a:ext cx="7772400" cy="609600"/>
          </a:xfrm>
        </p:spPr>
        <p:txBody>
          <a:bodyPr/>
          <a:lstStyle/>
          <a:p>
            <a:pPr>
              <a:defRPr/>
            </a:pPr>
            <a:r>
              <a:rPr lang="en-US" sz="3600" b="1" dirty="0">
                <a:solidFill>
                  <a:schemeClr val="bg1"/>
                </a:solidFill>
                <a:effectLst>
                  <a:outerShdw blurRad="38100" dist="38100" dir="2700000" algn="tl">
                    <a:srgbClr val="000000"/>
                  </a:outerShdw>
                </a:effectLst>
                <a:latin typeface="Arial" charset="0"/>
                <a:ea typeface="ＭＳ Ｐゴシック" charset="0"/>
                <a:cs typeface="Arial" charset="0"/>
              </a:rPr>
              <a:t>Babylon</a:t>
            </a:r>
            <a:r>
              <a:rPr lang="fr-FR" altLang="ja-JP" sz="3600" b="1" dirty="0">
                <a:solidFill>
                  <a:schemeClr val="bg1"/>
                </a:solidFill>
                <a:effectLst>
                  <a:outerShdw blurRad="38100" dist="38100" dir="2700000" algn="tl">
                    <a:srgbClr val="000000"/>
                  </a:outerShdw>
                </a:effectLst>
                <a:latin typeface="Arial" charset="0"/>
                <a:ea typeface="ＭＳ Ｐゴシック" charset="0"/>
                <a:cs typeface="Arial" charset="0"/>
              </a:rPr>
              <a:t>'</a:t>
            </a:r>
            <a:r>
              <a:rPr lang="en-US" altLang="ja-JP" sz="3600" b="1" dirty="0">
                <a:solidFill>
                  <a:schemeClr val="bg1"/>
                </a:solidFill>
                <a:effectLst>
                  <a:outerShdw blurRad="38100" dist="38100" dir="2700000" algn="tl">
                    <a:srgbClr val="000000"/>
                  </a:outerShdw>
                </a:effectLst>
                <a:latin typeface="Arial" charset="0"/>
                <a:ea typeface="ＭＳ Ｐゴシック" charset="0"/>
                <a:cs typeface="Arial" charset="0"/>
              </a:rPr>
              <a:t>s Fall (Herodotus)</a:t>
            </a:r>
            <a:endParaRPr lang="en-US" b="1" dirty="0">
              <a:latin typeface="Times New Roman" charset="0"/>
              <a:ea typeface="ＭＳ Ｐゴシック" charset="0"/>
              <a:cs typeface="ＭＳ Ｐゴシック" charset="0"/>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bg>
      <p:bgPr>
        <a:solidFill>
          <a:srgbClr val="204B1B"/>
        </a:solidFill>
        <a:effectLst/>
      </p:bgPr>
    </p:bg>
    <p:spTree>
      <p:nvGrpSpPr>
        <p:cNvPr id="1" name=""/>
        <p:cNvGrpSpPr/>
        <p:nvPr/>
      </p:nvGrpSpPr>
      <p:grpSpPr>
        <a:xfrm>
          <a:off x="0" y="0"/>
          <a:ext cx="0" cy="0"/>
          <a:chOff x="0" y="0"/>
          <a:chExt cx="0" cy="0"/>
        </a:xfrm>
      </p:grpSpPr>
      <p:sp>
        <p:nvSpPr>
          <p:cNvPr id="374787" name="Line 3"/>
          <p:cNvSpPr>
            <a:spLocks noChangeShapeType="1"/>
          </p:cNvSpPr>
          <p:nvPr/>
        </p:nvSpPr>
        <p:spPr bwMode="auto">
          <a:xfrm>
            <a:off x="1752600" y="685800"/>
            <a:ext cx="4495800" cy="0"/>
          </a:xfrm>
          <a:prstGeom prst="line">
            <a:avLst/>
          </a:prstGeom>
          <a:noFill/>
          <a:ln w="38100">
            <a:solidFill>
              <a:schemeClr val="bg1"/>
            </a:solidFill>
            <a:round/>
            <a:headEnd/>
            <a:tailEnd/>
          </a:ln>
          <a:effectLst>
            <a:outerShdw blurRad="63500" dist="38099" dir="2700000" algn="ctr" rotWithShape="0">
              <a:schemeClr val="tx2">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2" charset="0"/>
              <a:ea typeface="ＭＳ Ｐゴシック" charset="0"/>
              <a:cs typeface="+mn-cs"/>
            </a:endParaRPr>
          </a:p>
        </p:txBody>
      </p:sp>
      <p:sp>
        <p:nvSpPr>
          <p:cNvPr id="217092" name="TextBox 13"/>
          <p:cNvSpPr txBox="1">
            <a:spLocks noChangeArrowheads="1"/>
          </p:cNvSpPr>
          <p:nvPr/>
        </p:nvSpPr>
        <p:spPr bwMode="auto">
          <a:xfrm>
            <a:off x="152400" y="762000"/>
            <a:ext cx="8915400" cy="6002338"/>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"Had the Babylonians been apprised of what Cyrus was about, or had they noticed their danger, they would never have allowed the Persians to enter the city, but would have destroyed them utterly; for they would have made fast all the street-gates which gave upon the river, and mounting upon the walls along both sides of the stream, would so have caught the enemy, as it were, in a trap. But, as it was, </a:t>
            </a:r>
            <a:r>
              <a:rPr kumimoji="0" lang="en-US"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the Persians came upon them by surprise and so took the city</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Owing to the vast size of the place, the inhabitants of the central parts (as the residents at Babylon declare) long after the outer portions of the town were taken, knew nothing of what had chanced, but as </a:t>
            </a:r>
            <a:r>
              <a:rPr kumimoji="0" lang="en-US"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they were engaged in a festival</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continued dancing and reveling until they learnt the capture but too certainly. Such, then, were the circumstances of the first taking of Babylon."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622596" name="TextBox 15"/>
          <p:cNvSpPr txBox="1">
            <a:spLocks noChangeArrowheads="1"/>
          </p:cNvSpPr>
          <p:nvPr/>
        </p:nvSpPr>
        <p:spPr bwMode="auto">
          <a:xfrm>
            <a:off x="-36512" y="6444044"/>
            <a:ext cx="9144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The History of the Persian Wars </a:t>
            </a:r>
            <a:r>
              <a:rPr kumimoji="0" lang="en-US" sz="1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1.191 (written over a century later in 430 BC)</a:t>
            </a:r>
          </a:p>
        </p:txBody>
      </p:sp>
      <p:sp>
        <p:nvSpPr>
          <p:cNvPr id="7" name="Title 6"/>
          <p:cNvSpPr>
            <a:spLocks noGrp="1"/>
          </p:cNvSpPr>
          <p:nvPr>
            <p:ph type="title" idx="4294967295"/>
          </p:nvPr>
        </p:nvSpPr>
        <p:spPr>
          <a:xfrm>
            <a:off x="152400" y="0"/>
            <a:ext cx="7772400" cy="685800"/>
          </a:xfrm>
        </p:spPr>
        <p:txBody>
          <a:bodyPr/>
          <a:lstStyle/>
          <a:p>
            <a:pPr>
              <a:defRPr/>
            </a:pPr>
            <a:r>
              <a:rPr lang="en-US" sz="3600" dirty="0">
                <a:effectLst>
                  <a:outerShdw blurRad="38100" dist="38100" dir="2700000" algn="tl">
                    <a:srgbClr val="000000"/>
                  </a:outerShdw>
                </a:effectLst>
                <a:latin typeface="Arial" charset="0"/>
                <a:ea typeface="ＭＳ Ｐゴシック" charset="0"/>
                <a:cs typeface="Arial" charset="0"/>
              </a:rPr>
              <a:t>Babylon</a:t>
            </a:r>
            <a:r>
              <a:rPr lang="fr-FR" altLang="ja-JP" sz="3600" dirty="0">
                <a:effectLst>
                  <a:outerShdw blurRad="38100" dist="38100" dir="2700000" algn="tl">
                    <a:srgbClr val="000000"/>
                  </a:outerShdw>
                </a:effectLst>
                <a:latin typeface="Arial" charset="0"/>
                <a:ea typeface="ＭＳ Ｐゴシック" charset="0"/>
                <a:cs typeface="Arial" charset="0"/>
              </a:rPr>
              <a:t>'</a:t>
            </a:r>
            <a:r>
              <a:rPr lang="en-US" altLang="ja-JP" sz="3600" dirty="0">
                <a:effectLst>
                  <a:outerShdw blurRad="38100" dist="38100" dir="2700000" algn="tl">
                    <a:srgbClr val="000000"/>
                  </a:outerShdw>
                </a:effectLst>
                <a:latin typeface="Arial" charset="0"/>
                <a:ea typeface="ＭＳ Ｐゴシック" charset="0"/>
                <a:cs typeface="Arial" charset="0"/>
              </a:rPr>
              <a:t>s Fall (Herodotus)</a:t>
            </a:r>
            <a:endParaRPr lang="en-US" dirty="0">
              <a:effectLst>
                <a:outerShdw blurRad="38100" dist="38100" dir="2700000" algn="tl">
                  <a:srgbClr val="000000"/>
                </a:outerShdw>
              </a:effectLst>
              <a:latin typeface="Arial" charset="0"/>
              <a:ea typeface="ＭＳ Ｐゴシック" charset="0"/>
              <a:cs typeface="Arial" charset="0"/>
            </a:endParaRPr>
          </a:p>
        </p:txBody>
      </p:sp>
      <p:sp>
        <p:nvSpPr>
          <p:cNvPr id="8" name="Text Box 14"/>
          <p:cNvSpPr txBox="1">
            <a:spLocks noChangeArrowheads="1"/>
          </p:cNvSpPr>
          <p:nvPr/>
        </p:nvSpPr>
        <p:spPr bwMode="auto">
          <a:xfrm>
            <a:off x="8153400" y="71438"/>
            <a:ext cx="885825" cy="461962"/>
          </a:xfrm>
          <a:prstGeom prst="rect">
            <a:avLst/>
          </a:prstGeom>
          <a:noFill/>
          <a:ln w="9525">
            <a:noFill/>
            <a:miter lim="800000"/>
            <a:headEnd/>
            <a:tailEnd/>
          </a:ln>
          <a:effectLst>
            <a:outerShdw blurRad="63500" dist="38099" dir="2700000" algn="ctr" rotWithShape="0">
              <a:schemeClr val="tx2">
                <a:alpha val="74998"/>
              </a:scheme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544b</a:t>
            </a: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3793" name="Picture 2" descr="fallBabylon.jpeg                                               000131E3Macintosh HD                   ABA78158:"/>
          <p:cNvPicPr>
            <a:picLocks noChangeAspect="1" noChangeArrowheads="1"/>
          </p:cNvPicPr>
          <p:nvPr/>
        </p:nvPicPr>
        <p:blipFill rotWithShape="1">
          <a:blip r:embed="rId3" cstate="screen">
            <a:lum contrast="2000"/>
            <a:extLst>
              <a:ext uri="{28A0092B-C50C-407E-A947-70E740481C1C}">
                <a14:useLocalDpi xmlns:a14="http://schemas.microsoft.com/office/drawing/2010/main"/>
              </a:ext>
            </a:extLst>
          </a:blip>
          <a:srcRect t="-1"/>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107504" y="116632"/>
            <a:ext cx="5364088" cy="1815882"/>
          </a:xfrm>
          <a:prstGeom prst="rect">
            <a:avLst/>
          </a:prstGeom>
        </p:spPr>
        <p:txBody>
          <a:bodyPr wrap="square">
            <a:spAutoFit/>
          </a:body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Narrow" charset="0"/>
                <a:ea typeface="Arial Narrow" charset="0"/>
                <a:cs typeface="Arial Narrow" charset="0"/>
              </a:rPr>
              <a:t>“That same night Belshazzar the Chaldean king was slain. So Darius the Mede received the kingdom.”</a:t>
            </a:r>
          </a:p>
          <a:p>
            <a:pPr marL="0" marR="0" lvl="0" indent="0" algn="r" defTabSz="6858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8BF"/>
                </a:solidFill>
                <a:effectLst>
                  <a:glow rad="127000">
                    <a:prstClr val="black"/>
                  </a:glow>
                </a:effectLst>
                <a:uLnTx/>
                <a:uFillTx/>
                <a:latin typeface="Arial Narrow" charset="0"/>
                <a:ea typeface="Arial Narrow" charset="0"/>
                <a:cs typeface="Arial Narrow" charset="0"/>
              </a:rPr>
              <a:t>Daniel 5:30-31 </a:t>
            </a:r>
          </a:p>
        </p:txBody>
      </p:sp>
      <p:sp>
        <p:nvSpPr>
          <p:cNvPr id="3" name="Title 2">
            <a:extLst>
              <a:ext uri="{FF2B5EF4-FFF2-40B4-BE49-F238E27FC236}">
                <a16:creationId xmlns:a16="http://schemas.microsoft.com/office/drawing/2014/main" id="{8E528947-B84B-DB4F-9F48-93A59BFAD486}"/>
              </a:ext>
            </a:extLst>
          </p:cNvPr>
          <p:cNvSpPr>
            <a:spLocks noGrp="1"/>
          </p:cNvSpPr>
          <p:nvPr>
            <p:ph type="title" idx="4294967295"/>
          </p:nvPr>
        </p:nvSpPr>
        <p:spPr>
          <a:xfrm>
            <a:off x="-2730567" y="1192899"/>
            <a:ext cx="2663190" cy="1325563"/>
          </a:xfrm>
        </p:spPr>
        <p:txBody>
          <a:bodyPr/>
          <a:lstStyle/>
          <a:p>
            <a:r>
              <a:rPr lang="en-US" dirty="0"/>
              <a:t>Daniel 5:30-31</a:t>
            </a:r>
          </a:p>
        </p:txBody>
      </p:sp>
    </p:spTree>
    <p:extLst>
      <p:ext uri="{BB962C8B-B14F-4D97-AF65-F5344CB8AC3E}">
        <p14:creationId xmlns:p14="http://schemas.microsoft.com/office/powerpoint/2010/main" val="3878002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155683"/>
            <a:ext cx="9144000" cy="4777740"/>
          </a:xfrm>
          <a:prstGeom prst="rect">
            <a:avLst/>
          </a:prstGeom>
        </p:spPr>
      </p:pic>
      <p:sp>
        <p:nvSpPr>
          <p:cNvPr id="8" name="Rectangle 2"/>
          <p:cNvSpPr txBox="1">
            <a:spLocks noChangeArrowheads="1"/>
          </p:cNvSpPr>
          <p:nvPr/>
        </p:nvSpPr>
        <p:spPr bwMode="auto">
          <a:xfrm>
            <a:off x="3255264" y="4480423"/>
            <a:ext cx="5912549"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5400" b="1" i="1" dirty="0">
                <a:solidFill>
                  <a:srgbClr val="FFFFFF"/>
                </a:solidFill>
                <a:effectLst>
                  <a:glow rad="127000">
                    <a:srgbClr val="000000"/>
                  </a:glow>
                </a:effectLst>
                <a:latin typeface="Arial" charset="0"/>
                <a:ea typeface="ＭＳ Ｐゴシック" charset="0"/>
                <a:cs typeface="ＭＳ Ｐゴシック" charset="0"/>
              </a:rPr>
              <a:t>Daniel</a:t>
            </a:r>
          </a:p>
        </p:txBody>
      </p:sp>
      <p:sp>
        <p:nvSpPr>
          <p:cNvPr id="900098" name="Rectangle 2"/>
          <p:cNvSpPr>
            <a:spLocks noGrp="1" noChangeArrowheads="1"/>
          </p:cNvSpPr>
          <p:nvPr>
            <p:ph type="ctrTitle"/>
          </p:nvPr>
        </p:nvSpPr>
        <p:spPr>
          <a:xfrm>
            <a:off x="0" y="165462"/>
            <a:ext cx="9144000" cy="1332411"/>
          </a:xfrm>
          <a:solidFill>
            <a:schemeClr val="tx1"/>
          </a:solidFill>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Confident</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267607039"/>
      </p:ext>
    </p:extLst>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5791200" y="6096000"/>
            <a:ext cx="3124200" cy="7620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rPr>
              <a:t>539 BC</a:t>
            </a:r>
          </a:p>
        </p:txBody>
      </p:sp>
      <p:pic>
        <p:nvPicPr>
          <p:cNvPr id="827394" name="Picture 2" descr="Darius The Great King Of Persia">
            <a:extLst>
              <a:ext uri="{FF2B5EF4-FFF2-40B4-BE49-F238E27FC236}">
                <a16:creationId xmlns:a16="http://schemas.microsoft.com/office/drawing/2014/main" id="{137F9A5D-3FCB-21E9-2B9C-37C7D570D6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86" y="548680"/>
            <a:ext cx="9117514" cy="6309320"/>
          </a:xfrm>
          <a:prstGeom prst="rect">
            <a:avLst/>
          </a:prstGeom>
          <a:noFill/>
          <a:extLst>
            <a:ext uri="{909E8E84-426E-40DD-AFC4-6F175D3DCCD1}">
              <a14:hiddenFill xmlns:a14="http://schemas.microsoft.com/office/drawing/2010/main">
                <a:solidFill>
                  <a:srgbClr val="FFFFFF"/>
                </a:solidFill>
              </a14:hiddenFill>
            </a:ext>
          </a:extLst>
        </p:spPr>
      </p:pic>
      <p:sp>
        <p:nvSpPr>
          <p:cNvPr id="210947" name="Rectangle 2"/>
          <p:cNvSpPr>
            <a:spLocks noGrp="1" noChangeArrowheads="1"/>
          </p:cNvSpPr>
          <p:nvPr>
            <p:ph type="title"/>
          </p:nvPr>
        </p:nvSpPr>
        <p:spPr>
          <a:xfrm>
            <a:off x="9168" y="0"/>
            <a:ext cx="9108346" cy="1052736"/>
          </a:xfrm>
          <a:solidFill>
            <a:schemeClr val="tx1"/>
          </a:solidFill>
        </p:spPr>
        <p:txBody>
          <a:bodyPr/>
          <a:lstStyle/>
          <a:p>
            <a:pPr eaLnBrk="1" hangingPunct="1">
              <a:defRPr/>
            </a:pPr>
            <a:r>
              <a:rPr lang="en-US" sz="3200" b="1" dirty="0">
                <a:solidFill>
                  <a:schemeClr val="bg1"/>
                </a:solidFill>
                <a:effectLst>
                  <a:glow rad="228600">
                    <a:schemeClr val="tx1"/>
                  </a:glow>
                </a:effectLst>
                <a:latin typeface="Arial" charset="0"/>
                <a:ea typeface="ＭＳ Ｐゴシック" charset="0"/>
                <a:cs typeface="ＭＳ Ｐゴシック" charset="0"/>
              </a:rPr>
              <a:t>The Identifications of Darius the Mede </a:t>
            </a:r>
          </a:p>
        </p:txBody>
      </p:sp>
      <p:sp>
        <p:nvSpPr>
          <p:cNvPr id="6" name="Rectangle 2">
            <a:extLst>
              <a:ext uri="{FF2B5EF4-FFF2-40B4-BE49-F238E27FC236}">
                <a16:creationId xmlns:a16="http://schemas.microsoft.com/office/drawing/2014/main" id="{4B9900BD-1870-4882-9836-993FA76999FF}"/>
              </a:ext>
            </a:extLst>
          </p:cNvPr>
          <p:cNvSpPr txBox="1">
            <a:spLocks noChangeArrowheads="1"/>
          </p:cNvSpPr>
          <p:nvPr/>
        </p:nvSpPr>
        <p:spPr bwMode="auto">
          <a:xfrm>
            <a:off x="17827" y="792434"/>
            <a:ext cx="9108346" cy="520603"/>
          </a:xfrm>
          <a:prstGeom prst="rect">
            <a:avLst/>
          </a:prstGeom>
          <a:solidFill>
            <a:schemeClr val="tx1"/>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2pPr>
            <a:lvl3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3pPr>
            <a:lvl4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4pPr>
            <a:lvl5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0" cap="none" spc="0" normalizeH="0" baseline="0" noProof="0" dirty="0">
                <a:ln>
                  <a:noFill/>
                </a:ln>
                <a:solidFill>
                  <a:srgbClr val="FFFFFF"/>
                </a:solidFill>
                <a:effectLst>
                  <a:glow rad="228600">
                    <a:srgbClr val="000000"/>
                  </a:glow>
                </a:effectLst>
                <a:uLnTx/>
                <a:uFillTx/>
                <a:latin typeface="Arial" charset="0"/>
                <a:ea typeface="ＭＳ Ｐゴシック" charset="0"/>
                <a:cs typeface="ＭＳ Ｐゴシック" charset="0"/>
              </a:rPr>
              <a:t>Stephen D. Anderson</a:t>
            </a:r>
          </a:p>
        </p:txBody>
      </p:sp>
    </p:spTree>
    <p:extLst>
      <p:ext uri="{BB962C8B-B14F-4D97-AF65-F5344CB8AC3E}">
        <p14:creationId xmlns:p14="http://schemas.microsoft.com/office/powerpoint/2010/main" val="338561935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59"/>
            <a:ext cx="9144000" cy="6858000"/>
          </a:xfrm>
          <a:prstGeom prst="rect">
            <a:avLst/>
          </a:prstGeom>
        </p:spPr>
      </p:pic>
      <p:sp>
        <p:nvSpPr>
          <p:cNvPr id="210947" name="Rectangle 2"/>
          <p:cNvSpPr>
            <a:spLocks noGrp="1" noChangeArrowheads="1"/>
          </p:cNvSpPr>
          <p:nvPr>
            <p:ph type="title"/>
          </p:nvPr>
        </p:nvSpPr>
        <p:spPr>
          <a:xfrm>
            <a:off x="152400" y="228600"/>
            <a:ext cx="3657600" cy="2192288"/>
          </a:xfrm>
        </p:spPr>
        <p:txBody>
          <a:bodyPr/>
          <a:lstStyle/>
          <a:p>
            <a:pPr eaLnBrk="1" hangingPunct="1">
              <a:defRPr/>
            </a:pPr>
            <a:r>
              <a:rPr lang="en-US" b="1" dirty="0">
                <a:solidFill>
                  <a:schemeClr val="bg1"/>
                </a:solidFill>
                <a:effectLst>
                  <a:glow rad="228600">
                    <a:schemeClr val="tx1"/>
                  </a:glow>
                </a:effectLst>
                <a:latin typeface="Arial" charset="0"/>
                <a:ea typeface="ＭＳ Ｐゴシック" charset="0"/>
                <a:cs typeface="ＭＳ Ｐゴシック" charset="0"/>
              </a:rPr>
              <a:t>Cyrus Conquers Babylon</a:t>
            </a:r>
          </a:p>
        </p:txBody>
      </p:sp>
      <p:sp>
        <p:nvSpPr>
          <p:cNvPr id="5" name="Rectangle 3"/>
          <p:cNvSpPr txBox="1">
            <a:spLocks noChangeArrowheads="1"/>
          </p:cNvSpPr>
          <p:nvPr/>
        </p:nvSpPr>
        <p:spPr bwMode="auto">
          <a:xfrm>
            <a:off x="5791200" y="6096000"/>
            <a:ext cx="3124200" cy="7620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rPr>
              <a:t>539 BC</a:t>
            </a:r>
          </a:p>
        </p:txBody>
      </p:sp>
    </p:spTree>
    <p:extLst>
      <p:ext uri="{BB962C8B-B14F-4D97-AF65-F5344CB8AC3E}">
        <p14:creationId xmlns:p14="http://schemas.microsoft.com/office/powerpoint/2010/main" val="232548116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E010F3A-078C-8349-8CFE-E920D32D49C6}"/>
              </a:ext>
            </a:extLst>
          </p:cNvPr>
          <p:cNvPicPr>
            <a:picLocks noChangeAspect="1"/>
          </p:cNvPicPr>
          <p:nvPr/>
        </p:nvPicPr>
        <p:blipFill>
          <a:blip r:embed="rId2"/>
          <a:stretch>
            <a:fillRect/>
          </a:stretch>
        </p:blipFill>
        <p:spPr>
          <a:xfrm>
            <a:off x="4497779" y="22308"/>
            <a:ext cx="4646221" cy="5143500"/>
          </a:xfrm>
          <a:prstGeom prst="rect">
            <a:avLst/>
          </a:prstGeom>
        </p:spPr>
      </p:pic>
      <p:pic>
        <p:nvPicPr>
          <p:cNvPr id="5" name="Picture 4">
            <a:extLst>
              <a:ext uri="{FF2B5EF4-FFF2-40B4-BE49-F238E27FC236}">
                <a16:creationId xmlns:a16="http://schemas.microsoft.com/office/drawing/2014/main" id="{9FF0A805-2B47-CF4B-842E-DF17E74098F5}"/>
              </a:ext>
            </a:extLst>
          </p:cNvPr>
          <p:cNvPicPr>
            <a:picLocks noChangeAspect="1"/>
          </p:cNvPicPr>
          <p:nvPr/>
        </p:nvPicPr>
        <p:blipFill rotWithShape="1">
          <a:blip r:embed="rId3"/>
          <a:srcRect t="1714" b="1589"/>
          <a:stretch/>
        </p:blipFill>
        <p:spPr>
          <a:xfrm>
            <a:off x="-106879" y="15627"/>
            <a:ext cx="4604657" cy="5150181"/>
          </a:xfrm>
          <a:prstGeom prst="rect">
            <a:avLst/>
          </a:prstGeom>
        </p:spPr>
      </p:pic>
      <p:sp>
        <p:nvSpPr>
          <p:cNvPr id="6" name="Rectangle 5">
            <a:extLst>
              <a:ext uri="{FF2B5EF4-FFF2-40B4-BE49-F238E27FC236}">
                <a16:creationId xmlns:a16="http://schemas.microsoft.com/office/drawing/2014/main" id="{613ADA04-0587-7240-B313-2C56010D5A71}"/>
              </a:ext>
            </a:extLst>
          </p:cNvPr>
          <p:cNvSpPr/>
          <p:nvPr/>
        </p:nvSpPr>
        <p:spPr>
          <a:xfrm>
            <a:off x="4435434" y="850570"/>
            <a:ext cx="62345" cy="5143499"/>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4926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 name="Rectangle 6">
            <a:extLst>
              <a:ext uri="{FF2B5EF4-FFF2-40B4-BE49-F238E27FC236}">
                <a16:creationId xmlns:a16="http://schemas.microsoft.com/office/drawing/2014/main" id="{4459CA9E-EB7C-7348-BEBC-1EE403A708E6}"/>
              </a:ext>
            </a:extLst>
          </p:cNvPr>
          <p:cNvSpPr/>
          <p:nvPr/>
        </p:nvSpPr>
        <p:spPr>
          <a:xfrm>
            <a:off x="83127" y="5517015"/>
            <a:ext cx="8977745" cy="954107"/>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Narrow" panose="020B0604020202020204" pitchFamily="34" charset="0"/>
                <a:ea typeface="Accordance" pitchFamily="2" charset="-79"/>
                <a:cs typeface="Arial Narrow" panose="020B0604020202020204" pitchFamily="34" charset="0"/>
              </a:rPr>
              <a:t>On 12 Oct 539 BC, after Cyrus' engineers diverted the waters of the Euphrates, the soldiers entered Babylon without fighting.</a:t>
            </a:r>
          </a:p>
        </p:txBody>
      </p:sp>
    </p:spTree>
    <p:extLst>
      <p:ext uri="{BB962C8B-B14F-4D97-AF65-F5344CB8AC3E}">
        <p14:creationId xmlns:p14="http://schemas.microsoft.com/office/powerpoint/2010/main" val="1435383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DD49800-B6AB-2641-B918-1E171D38A656}"/>
              </a:ext>
            </a:extLst>
          </p:cNvPr>
          <p:cNvPicPr>
            <a:picLocks noChangeAspect="1"/>
          </p:cNvPicPr>
          <p:nvPr/>
        </p:nvPicPr>
        <p:blipFill>
          <a:blip r:embed="rId2"/>
          <a:stretch>
            <a:fillRect/>
          </a:stretch>
        </p:blipFill>
        <p:spPr>
          <a:xfrm>
            <a:off x="5167993" y="857250"/>
            <a:ext cx="3976007" cy="5143500"/>
          </a:xfrm>
          <a:prstGeom prst="rect">
            <a:avLst/>
          </a:prstGeom>
        </p:spPr>
      </p:pic>
      <p:sp>
        <p:nvSpPr>
          <p:cNvPr id="2" name="Rectangle 1">
            <a:extLst>
              <a:ext uri="{FF2B5EF4-FFF2-40B4-BE49-F238E27FC236}">
                <a16:creationId xmlns:a16="http://schemas.microsoft.com/office/drawing/2014/main" id="{2D948D73-C8A7-BC4B-B248-FD977923D889}"/>
              </a:ext>
            </a:extLst>
          </p:cNvPr>
          <p:cNvSpPr/>
          <p:nvPr/>
        </p:nvSpPr>
        <p:spPr>
          <a:xfrm>
            <a:off x="0" y="116632"/>
            <a:ext cx="5167992" cy="6740307"/>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a:srgbClr val="000000"/>
                  </a:glow>
                </a:effectLst>
                <a:uLnTx/>
                <a:uFillTx/>
                <a:latin typeface="Arial Narrow" panose="020B0604020202020204" pitchFamily="34" charset="0"/>
                <a:ea typeface="ＭＳ Ｐゴシック" charset="0"/>
                <a:cs typeface="Arial Narrow" panose="020B0604020202020204" pitchFamily="34" charset="0"/>
              </a:rPr>
              <a:t>“It is I who says of Cyrus, ‘He is My shepherd! And he will perform all My desire.’ And he declares of Jerusalem, ‘She will be built,’ and of the Temple, ‘Your foundation will be laid. Thus says the L</a:t>
            </a:r>
            <a:r>
              <a:rPr kumimoji="0" lang="en-US" sz="2000" b="1" i="0" u="none" strike="noStrike" kern="1200" cap="none" spc="0" normalizeH="0" baseline="0" noProof="0" dirty="0">
                <a:ln>
                  <a:noFill/>
                </a:ln>
                <a:solidFill>
                  <a:srgbClr val="FFFFFF"/>
                </a:solidFill>
                <a:effectLst>
                  <a:glow>
                    <a:srgbClr val="000000"/>
                  </a:glow>
                </a:effectLst>
                <a:uLnTx/>
                <a:uFillTx/>
                <a:latin typeface="Arial Narrow" panose="020B0604020202020204" pitchFamily="34" charset="0"/>
                <a:ea typeface="ＭＳ Ｐゴシック" charset="0"/>
                <a:cs typeface="Arial Narrow" panose="020B0604020202020204" pitchFamily="34" charset="0"/>
              </a:rPr>
              <a:t>ORD</a:t>
            </a:r>
            <a:r>
              <a:rPr kumimoji="0" lang="en-US" sz="2400" b="1" i="0" u="none" strike="noStrike" kern="1200" cap="none" spc="0" normalizeH="0" baseline="0" noProof="0" dirty="0">
                <a:ln>
                  <a:noFill/>
                </a:ln>
                <a:solidFill>
                  <a:srgbClr val="FFFFFF"/>
                </a:solidFill>
                <a:effectLst>
                  <a:glow>
                    <a:srgbClr val="000000"/>
                  </a:glow>
                </a:effectLst>
                <a:uLnTx/>
                <a:uFillTx/>
                <a:latin typeface="Arial Narrow" panose="020B0604020202020204" pitchFamily="34" charset="0"/>
                <a:ea typeface="ＭＳ Ｐゴシック" charset="0"/>
                <a:cs typeface="Arial Narrow" panose="020B0604020202020204" pitchFamily="34" charset="0"/>
              </a:rPr>
              <a:t> to Cyrus His </a:t>
            </a:r>
            <a:r>
              <a:rPr kumimoji="0" lang="en-US" sz="2400" b="1" i="0" u="none" strike="noStrike" kern="1200" cap="none" spc="0" normalizeH="0" baseline="0" noProof="0" dirty="0">
                <a:ln>
                  <a:noFill/>
                </a:ln>
                <a:solidFill>
                  <a:srgbClr val="FFFABE"/>
                </a:solidFill>
                <a:effectLst>
                  <a:glow>
                    <a:srgbClr val="000000"/>
                  </a:glow>
                </a:effectLst>
                <a:uLnTx/>
                <a:uFillTx/>
                <a:latin typeface="Arial Narrow" panose="020B0604020202020204" pitchFamily="34" charset="0"/>
                <a:ea typeface="ＭＳ Ｐゴシック" charset="0"/>
                <a:cs typeface="Arial Narrow" panose="020B0604020202020204" pitchFamily="34" charset="0"/>
              </a:rPr>
              <a:t>anointed</a:t>
            </a:r>
            <a:r>
              <a:rPr kumimoji="0" lang="en-US" sz="2400" b="1" i="0" u="none" strike="noStrike" kern="1200" cap="none" spc="0" normalizeH="0" baseline="0" noProof="0" dirty="0">
                <a:ln>
                  <a:noFill/>
                </a:ln>
                <a:solidFill>
                  <a:srgbClr val="FFFFFF"/>
                </a:solidFill>
                <a:effectLst>
                  <a:glow>
                    <a:srgbClr val="000000"/>
                  </a:glow>
                </a:effectLst>
                <a:uLnTx/>
                <a:uFillTx/>
                <a:latin typeface="Arial Narrow" panose="020B0604020202020204" pitchFamily="34" charset="0"/>
                <a:ea typeface="ＭＳ Ｐゴシック" charset="0"/>
                <a:cs typeface="Arial Narrow" panose="020B0604020202020204" pitchFamily="34" charset="0"/>
              </a:rPr>
              <a:t>, Whom I have taken by the right hand, to subdue nations before him, and to loose the loins of kings; to open doors before him so that gates will not be shut: I will go before you and make the rough places smooth; I will shatter the doors of bronze, and cut through their iron bars. And I will give you the treasures of darkness, and hidden wealth of secret places, in order that you may know that it is I, the L</a:t>
            </a:r>
            <a:r>
              <a:rPr kumimoji="0" lang="en-US" sz="2000" b="1" i="0" u="none" strike="noStrike" kern="1200" cap="none" spc="0" normalizeH="0" baseline="0" noProof="0" dirty="0">
                <a:ln>
                  <a:noFill/>
                </a:ln>
                <a:solidFill>
                  <a:srgbClr val="FFFFFF"/>
                </a:solidFill>
                <a:effectLst>
                  <a:glow>
                    <a:srgbClr val="000000"/>
                  </a:glow>
                </a:effectLst>
                <a:uLnTx/>
                <a:uFillTx/>
                <a:latin typeface="Arial Narrow" panose="020B0604020202020204" pitchFamily="34" charset="0"/>
                <a:ea typeface="ＭＳ Ｐゴシック" charset="0"/>
                <a:cs typeface="Arial Narrow" panose="020B0604020202020204" pitchFamily="34" charset="0"/>
              </a:rPr>
              <a:t>ORD</a:t>
            </a:r>
            <a:r>
              <a:rPr kumimoji="0" lang="en-US" sz="2400" b="1" i="0" u="none" strike="noStrike" kern="1200" cap="none" spc="0" normalizeH="0" baseline="0" noProof="0" dirty="0">
                <a:ln>
                  <a:noFill/>
                </a:ln>
                <a:solidFill>
                  <a:srgbClr val="FFFFFF"/>
                </a:solidFill>
                <a:effectLst>
                  <a:glow>
                    <a:srgbClr val="000000"/>
                  </a:glow>
                </a:effectLst>
                <a:uLnTx/>
                <a:uFillTx/>
                <a:latin typeface="Arial Narrow" panose="020B0604020202020204" pitchFamily="34" charset="0"/>
                <a:ea typeface="ＭＳ Ｐゴシック" charset="0"/>
                <a:cs typeface="Arial Narrow" panose="020B0604020202020204" pitchFamily="34" charset="0"/>
              </a:rPr>
              <a:t>, the God of Israel, who calls you by your name.” </a:t>
            </a:r>
            <a:r>
              <a:rPr kumimoji="0" lang="en-US" sz="2400" b="1" i="0" u="none" strike="noStrike" kern="1200" cap="none" spc="0" normalizeH="0" baseline="0" noProof="0" dirty="0">
                <a:ln>
                  <a:noFill/>
                </a:ln>
                <a:solidFill>
                  <a:srgbClr val="FFFABE"/>
                </a:solidFill>
                <a:effectLst>
                  <a:glow>
                    <a:srgbClr val="000000"/>
                  </a:glow>
                </a:effectLst>
                <a:uLnTx/>
                <a:uFillTx/>
                <a:latin typeface="Arial Narrow" panose="020B0604020202020204" pitchFamily="34" charset="0"/>
                <a:ea typeface="ＭＳ Ｐゴシック" charset="0"/>
                <a:cs typeface="Arial Narrow" panose="020B0604020202020204" pitchFamily="34" charset="0"/>
              </a:rPr>
              <a:t>Isaiah 44:28–45:3</a:t>
            </a:r>
          </a:p>
        </p:txBody>
      </p:sp>
      <p:sp>
        <p:nvSpPr>
          <p:cNvPr id="3" name="Rectangle 2">
            <a:extLst>
              <a:ext uri="{FF2B5EF4-FFF2-40B4-BE49-F238E27FC236}">
                <a16:creationId xmlns:a16="http://schemas.microsoft.com/office/drawing/2014/main" id="{B03A42C5-847E-454D-BC4D-FC0678A08BF5}"/>
              </a:ext>
            </a:extLst>
          </p:cNvPr>
          <p:cNvSpPr/>
          <p:nvPr/>
        </p:nvSpPr>
        <p:spPr>
          <a:xfrm>
            <a:off x="5167992" y="116632"/>
            <a:ext cx="3976008" cy="646331"/>
          </a:xfrm>
          <a:prstGeom prst="rect">
            <a:avLst/>
          </a:prstGeom>
        </p:spPr>
        <p:txBody>
          <a:bodyPr wrap="squar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ABE"/>
                </a:solidFill>
                <a:effectLst>
                  <a:glow rad="101600">
                    <a:srgbClr val="000000"/>
                  </a:glow>
                </a:effectLst>
                <a:uLnTx/>
                <a:uFillTx/>
                <a:latin typeface="DIN Condensed" pitchFamily="2" charset="0"/>
                <a:ea typeface="ＭＳ Ｐゴシック" charset="0"/>
              </a:rPr>
              <a:t>God’s Shepherd Cyrus </a:t>
            </a:r>
            <a:endParaRPr kumimoji="0" lang="en-US" sz="3600" b="0" i="0" u="none" strike="noStrike" kern="1200" cap="none" spc="0" normalizeH="0" baseline="0" noProof="0" dirty="0">
              <a:ln>
                <a:noFill/>
              </a:ln>
              <a:solidFill>
                <a:srgbClr val="FFFABE"/>
              </a:solidFill>
              <a:effectLst/>
              <a:uLnTx/>
              <a:uFillTx/>
              <a:latin typeface="Arial" charset="0"/>
              <a:ea typeface="ＭＳ Ｐゴシック" charset="0"/>
            </a:endParaRPr>
          </a:p>
        </p:txBody>
      </p:sp>
    </p:spTree>
    <p:extLst>
      <p:ext uri="{BB962C8B-B14F-4D97-AF65-F5344CB8AC3E}">
        <p14:creationId xmlns:p14="http://schemas.microsoft.com/office/powerpoint/2010/main" val="757600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EB84244-2132-934E-9AE1-C497031EF534}"/>
              </a:ext>
            </a:extLst>
          </p:cNvPr>
          <p:cNvPicPr>
            <a:picLocks noChangeAspect="1"/>
          </p:cNvPicPr>
          <p:nvPr/>
        </p:nvPicPr>
        <p:blipFill>
          <a:blip r:embed="rId2"/>
          <a:stretch>
            <a:fillRect/>
          </a:stretch>
        </p:blipFill>
        <p:spPr>
          <a:xfrm>
            <a:off x="981199" y="1494513"/>
            <a:ext cx="8001000" cy="3762375"/>
          </a:xfrm>
          <a:prstGeom prst="rect">
            <a:avLst/>
          </a:prstGeom>
        </p:spPr>
      </p:pic>
      <p:sp>
        <p:nvSpPr>
          <p:cNvPr id="2" name="TextBox 1">
            <a:extLst>
              <a:ext uri="{FF2B5EF4-FFF2-40B4-BE49-F238E27FC236}">
                <a16:creationId xmlns:a16="http://schemas.microsoft.com/office/drawing/2014/main" id="{9589F5EA-4CDA-6240-B940-3528E13FB134}"/>
              </a:ext>
            </a:extLst>
          </p:cNvPr>
          <p:cNvSpPr txBox="1"/>
          <p:nvPr/>
        </p:nvSpPr>
        <p:spPr>
          <a:xfrm>
            <a:off x="308530" y="553249"/>
            <a:ext cx="4093428" cy="1107996"/>
          </a:xfrm>
          <a:prstGeom prst="rect">
            <a:avLst/>
          </a:prstGeom>
          <a:noFill/>
        </p:spPr>
        <p:txBody>
          <a:bodyPr wrap="none" rtlCol="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6600" b="1" i="0" u="none" strike="noStrike" kern="1200" cap="none" spc="0" normalizeH="0" baseline="0" noProof="0" dirty="0">
                <a:ln>
                  <a:noFill/>
                </a:ln>
                <a:solidFill>
                  <a:srgbClr val="E7C808"/>
                </a:solidFill>
                <a:effectLst>
                  <a:glow rad="127000">
                    <a:srgbClr val="000000"/>
                  </a:glow>
                </a:effectLst>
                <a:uLnTx/>
                <a:uFillTx/>
                <a:latin typeface="Albertus Extra Bold" panose="020E0802040304020204" pitchFamily="34" charset="0"/>
                <a:ea typeface="ＭＳ Ｐゴシック" charset="0"/>
              </a:rPr>
              <a:t>“Anointed”</a:t>
            </a:r>
          </a:p>
        </p:txBody>
      </p:sp>
      <p:sp>
        <p:nvSpPr>
          <p:cNvPr id="4" name="TextBox 3">
            <a:extLst>
              <a:ext uri="{FF2B5EF4-FFF2-40B4-BE49-F238E27FC236}">
                <a16:creationId xmlns:a16="http://schemas.microsoft.com/office/drawing/2014/main" id="{1B774002-19E8-3545-AA04-5E3A96886595}"/>
              </a:ext>
            </a:extLst>
          </p:cNvPr>
          <p:cNvSpPr txBox="1"/>
          <p:nvPr/>
        </p:nvSpPr>
        <p:spPr>
          <a:xfrm>
            <a:off x="467544" y="5395387"/>
            <a:ext cx="6601487" cy="1015663"/>
          </a:xfrm>
          <a:prstGeom prst="rect">
            <a:avLst/>
          </a:prstGeom>
          <a:noFill/>
        </p:spPr>
        <p:txBody>
          <a:bodyPr wrap="none" rtlCol="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6000" b="1" i="1" u="none" strike="noStrike" kern="1200" cap="none" spc="0" normalizeH="0" baseline="0" noProof="0" dirty="0">
                <a:ln>
                  <a:noFill/>
                </a:ln>
                <a:solidFill>
                  <a:srgbClr val="E7C808"/>
                </a:solidFill>
                <a:effectLst>
                  <a:glow rad="127000">
                    <a:srgbClr val="000000"/>
                  </a:glow>
                </a:effectLst>
                <a:uLnTx/>
                <a:uFillTx/>
                <a:latin typeface="Albertus Extra Bold" panose="020E0802040304020204" pitchFamily="34" charset="0"/>
                <a:ea typeface="ＭＳ Ｐゴシック" charset="0"/>
              </a:rPr>
              <a:t>Mashiach</a:t>
            </a:r>
            <a:r>
              <a:rPr kumimoji="0" lang="en-US" sz="6000" b="1" i="0" u="none" strike="noStrike" kern="1200" cap="none" spc="0" normalizeH="0" baseline="0" noProof="0" dirty="0">
                <a:ln>
                  <a:noFill/>
                </a:ln>
                <a:solidFill>
                  <a:srgbClr val="E7C808"/>
                </a:solidFill>
                <a:effectLst>
                  <a:glow rad="127000">
                    <a:srgbClr val="000000"/>
                  </a:glow>
                </a:effectLst>
                <a:uLnTx/>
                <a:uFillTx/>
                <a:latin typeface="Albertus Extra Bold" panose="020E0802040304020204" pitchFamily="34" charset="0"/>
                <a:ea typeface="ＭＳ Ｐゴシック" charset="0"/>
              </a:rPr>
              <a:t> (Messiah)</a:t>
            </a:r>
          </a:p>
        </p:txBody>
      </p:sp>
      <p:sp>
        <p:nvSpPr>
          <p:cNvPr id="5" name="TextBox 4">
            <a:extLst>
              <a:ext uri="{FF2B5EF4-FFF2-40B4-BE49-F238E27FC236}">
                <a16:creationId xmlns:a16="http://schemas.microsoft.com/office/drawing/2014/main" id="{966ED779-F771-454A-B20E-832D1FCE69CE}"/>
              </a:ext>
            </a:extLst>
          </p:cNvPr>
          <p:cNvSpPr txBox="1"/>
          <p:nvPr/>
        </p:nvSpPr>
        <p:spPr>
          <a:xfrm>
            <a:off x="6599713" y="1356014"/>
            <a:ext cx="184731" cy="369332"/>
          </a:xfrm>
          <a:prstGeom prst="rect">
            <a:avLst/>
          </a:prstGeom>
          <a:noFill/>
        </p:spPr>
        <p:txBody>
          <a:bodyPr wrap="none" rtlCol="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75225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B5F5EFB-FBA3-E64C-96A3-7BFB20FCEDC6}"/>
              </a:ext>
            </a:extLst>
          </p:cNvPr>
          <p:cNvPicPr>
            <a:picLocks noChangeAspect="1"/>
          </p:cNvPicPr>
          <p:nvPr/>
        </p:nvPicPr>
        <p:blipFill>
          <a:blip r:embed="rId2"/>
          <a:stretch>
            <a:fillRect/>
          </a:stretch>
        </p:blipFill>
        <p:spPr>
          <a:xfrm>
            <a:off x="0" y="1737717"/>
            <a:ext cx="9144000" cy="5143500"/>
          </a:xfrm>
          <a:prstGeom prst="rect">
            <a:avLst/>
          </a:prstGeom>
        </p:spPr>
      </p:pic>
      <p:sp>
        <p:nvSpPr>
          <p:cNvPr id="4" name="TextBox 3">
            <a:extLst>
              <a:ext uri="{FF2B5EF4-FFF2-40B4-BE49-F238E27FC236}">
                <a16:creationId xmlns:a16="http://schemas.microsoft.com/office/drawing/2014/main" id="{2944E1F7-8158-2141-9A7B-31F32418FF15}"/>
              </a:ext>
            </a:extLst>
          </p:cNvPr>
          <p:cNvSpPr txBox="1"/>
          <p:nvPr/>
        </p:nvSpPr>
        <p:spPr>
          <a:xfrm>
            <a:off x="0" y="1"/>
            <a:ext cx="9144000" cy="2308324"/>
          </a:xfrm>
          <a:prstGeom prst="rect">
            <a:avLst/>
          </a:prstGeom>
          <a:solidFill>
            <a:schemeClr val="tx1"/>
          </a:solidFill>
        </p:spPr>
        <p:txBody>
          <a:bodyPr wrap="square" rtlCol="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God’s “anointed,” whether a patriarch (Ps. 105:15), priest (Lev. 4:3, 5, 16), king (1 Sam. 24:6; 2 Sam. 1:14, 16), or prophet (1 Kgs. 19:16) was a person chosen and “set apart” (the act of ”anointing” with oil) to do a special work for God. In the case of Cyrus, he was set apart to serve God’s purpose in releasing the captive Jews and returning them to Jerusalem to rebuild the Temple, as He had promised: “‘Then it will be when seventy years are completed I will punish the king of Babylon and that nation,’ declares the L</a:t>
            </a:r>
            <a:r>
              <a:rPr kumimoji="0" lang="en-US" sz="1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ORD</a:t>
            </a:r>
            <a:r>
              <a:rPr kumimoji="0" lang="en-US" sz="16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 ‘for their iniquity, and the land of the Chaldeans; and I will make it an everlasting desolation’” (Jeremiah 25:12). God would subdue nations before Cyrus and give him the wealth of those nations in order that Cyrus would come to recognize that Israel’s God had done this for him.</a:t>
            </a:r>
          </a:p>
        </p:txBody>
      </p:sp>
      <p:sp>
        <p:nvSpPr>
          <p:cNvPr id="5" name="TextBox 4">
            <a:extLst>
              <a:ext uri="{FF2B5EF4-FFF2-40B4-BE49-F238E27FC236}">
                <a16:creationId xmlns:a16="http://schemas.microsoft.com/office/drawing/2014/main" id="{2274E101-D31A-EB46-B853-A87D3CDA958E}"/>
              </a:ext>
            </a:extLst>
          </p:cNvPr>
          <p:cNvSpPr txBox="1"/>
          <p:nvPr/>
        </p:nvSpPr>
        <p:spPr>
          <a:xfrm>
            <a:off x="1619672" y="6021288"/>
            <a:ext cx="5657318" cy="600164"/>
          </a:xfrm>
          <a:prstGeom prst="rect">
            <a:avLst/>
          </a:prstGeom>
          <a:noFill/>
        </p:spPr>
        <p:txBody>
          <a:bodyPr wrap="none" rtlCol="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300" b="1" i="0" u="none" strike="noStrike" kern="1200" cap="none" spc="0" normalizeH="0" baseline="0" noProof="0" dirty="0">
                <a:ln>
                  <a:noFill/>
                </a:ln>
                <a:solidFill>
                  <a:srgbClr val="FFFABE"/>
                </a:solidFill>
                <a:effectLst>
                  <a:glow rad="101600">
                    <a:srgbClr val="000000"/>
                  </a:glow>
                </a:effectLst>
                <a:uLnTx/>
                <a:uFillTx/>
                <a:latin typeface="Arial" charset="0"/>
                <a:ea typeface="ＭＳ Ｐゴシック" charset="0"/>
              </a:rPr>
              <a:t>The Meaning of “Anointed”</a:t>
            </a:r>
          </a:p>
        </p:txBody>
      </p:sp>
    </p:spTree>
    <p:extLst>
      <p:ext uri="{BB962C8B-B14F-4D97-AF65-F5344CB8AC3E}">
        <p14:creationId xmlns:p14="http://schemas.microsoft.com/office/powerpoint/2010/main" val="904878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89" name="WordArt 1"/>
          <p:cNvSpPr>
            <a:spLocks noChangeArrowheads="1" noChangeShapeType="1" noTextEdit="1"/>
          </p:cNvSpPr>
          <p:nvPr/>
        </p:nvSpPr>
        <p:spPr bwMode="auto">
          <a:xfrm>
            <a:off x="1981200" y="141288"/>
            <a:ext cx="4953000" cy="990600"/>
          </a:xfrm>
          <a:prstGeom prst="rect">
            <a:avLst/>
          </a:prstGeom>
        </p:spPr>
        <p:txBody>
          <a:bodyPr wrap="none" fromWordArt="1">
            <a:prstTxWarp prst="textFadeUp">
              <a:avLst>
                <a:gd name="adj" fmla="val 9991"/>
              </a:avLst>
            </a:prstTxWarp>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600">
                  <a:solidFill>
                    <a:srgbClr val="B2B2B2"/>
                  </a:solidFill>
                  <a:miter lim="800000"/>
                  <a:headEnd/>
                  <a:tailEnd/>
                </a:ln>
                <a:gradFill rotWithShape="1">
                  <a:gsLst>
                    <a:gs pos="0">
                      <a:srgbClr val="520402"/>
                    </a:gs>
                    <a:gs pos="100000">
                      <a:srgbClr val="FFCC00"/>
                    </a:gs>
                  </a:gsLst>
                  <a:lin ang="5400000" scaled="1"/>
                </a:gradFill>
                <a:effectLst>
                  <a:outerShdw dist="17819" dir="2700000" algn="ctr" rotWithShape="0">
                    <a:srgbClr val="875B0D">
                      <a:alpha val="75014"/>
                    </a:srgbClr>
                  </a:outerShdw>
                </a:effectLst>
                <a:uLnTx/>
                <a:uFillTx/>
                <a:latin typeface="Arial Black"/>
                <a:ea typeface="Arial Black"/>
                <a:cs typeface="Arial Black"/>
              </a:rPr>
              <a:t>Amazing Prophecies</a:t>
            </a:r>
          </a:p>
        </p:txBody>
      </p:sp>
      <p:sp>
        <p:nvSpPr>
          <p:cNvPr id="34818" name="AutoShape 2"/>
          <p:cNvSpPr>
            <a:spLocks noChangeArrowheads="1"/>
          </p:cNvSpPr>
          <p:nvPr/>
        </p:nvSpPr>
        <p:spPr bwMode="auto">
          <a:xfrm>
            <a:off x="3429000" y="1828800"/>
            <a:ext cx="2286000" cy="2667000"/>
          </a:xfrm>
          <a:prstGeom prst="rightArrowCallout">
            <a:avLst>
              <a:gd name="adj1" fmla="val 29167"/>
              <a:gd name="adj2" fmla="val 29167"/>
              <a:gd name="adj3" fmla="val 16667"/>
              <a:gd name="adj4" fmla="val 66667"/>
            </a:avLst>
          </a:prstGeom>
          <a:solidFill>
            <a:srgbClr val="00CC99"/>
          </a:solidFill>
          <a:ln w="9360">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Geneva" charset="0"/>
            </a:endParaRPr>
          </a:p>
        </p:txBody>
      </p:sp>
      <p:sp>
        <p:nvSpPr>
          <p:cNvPr id="34819" name="Text Box 3"/>
          <p:cNvSpPr txBox="1">
            <a:spLocks noChangeArrowheads="1"/>
          </p:cNvSpPr>
          <p:nvPr/>
        </p:nvSpPr>
        <p:spPr bwMode="auto">
          <a:xfrm>
            <a:off x="3962400" y="2819400"/>
            <a:ext cx="588963"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0" noProof="0">
                <a:ln>
                  <a:noFill/>
                </a:ln>
                <a:solidFill>
                  <a:srgbClr val="000000"/>
                </a:solidFill>
                <a:effectLst/>
                <a:uLnTx/>
                <a:uFillTx/>
                <a:latin typeface="Times New Roman" charset="0"/>
                <a:ea typeface="ＭＳ Ｐゴシック" charset="0"/>
                <a:cs typeface="Geneva" charset="0"/>
              </a:rPr>
              <a:t>??</a:t>
            </a:r>
          </a:p>
        </p:txBody>
      </p:sp>
      <p:pic>
        <p:nvPicPr>
          <p:cNvPr id="65229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1295400"/>
            <a:ext cx="2540000" cy="345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34821" name="Picture 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83263" y="1219200"/>
            <a:ext cx="2516187"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34822" name="Text Box 6"/>
          <p:cNvSpPr txBox="1">
            <a:spLocks noChangeArrowheads="1"/>
          </p:cNvSpPr>
          <p:nvPr/>
        </p:nvSpPr>
        <p:spPr bwMode="auto">
          <a:xfrm>
            <a:off x="0" y="5921375"/>
            <a:ext cx="9144000" cy="70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Did you hear that Raffles wrote 140 years before Lee Kwan Yew, </a:t>
            </a:r>
            <a:r>
              <a:rPr kumimoji="0" lang="ru-RU"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Behold, a man named Lee will arise to make Singapore its own country…</a:t>
            </a:r>
            <a:r>
              <a:rPr kumimoji="0" lang="ru-RU"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GB"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4823" name="Text Box 7"/>
          <p:cNvSpPr txBox="1">
            <a:spLocks noChangeArrowheads="1"/>
          </p:cNvSpPr>
          <p:nvPr/>
        </p:nvSpPr>
        <p:spPr bwMode="auto">
          <a:xfrm>
            <a:off x="5429250" y="4724400"/>
            <a:ext cx="3095625" cy="947738"/>
          </a:xfrm>
          <a:prstGeom prst="rect">
            <a:avLst/>
          </a:prstGeom>
          <a:solidFill>
            <a:srgbClr val="003704"/>
          </a:solidFill>
          <a:ln w="9525">
            <a:noFill/>
            <a:round/>
            <a:headEnd/>
            <a:tailEnd/>
          </a:ln>
          <a:effec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1750"/>
              </a:spcBef>
              <a:spcAft>
                <a:spcPct val="0"/>
              </a:spcAft>
              <a:buClr>
                <a:srgbClr val="FFFF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Times New Roman" charset="0"/>
              </a:rPr>
              <a:t>Lee Kwan Yew (1959)</a:t>
            </a:r>
          </a:p>
        </p:txBody>
      </p:sp>
      <p:sp>
        <p:nvSpPr>
          <p:cNvPr id="34824" name="Text Box 8"/>
          <p:cNvSpPr txBox="1">
            <a:spLocks noChangeArrowheads="1"/>
          </p:cNvSpPr>
          <p:nvPr/>
        </p:nvSpPr>
        <p:spPr bwMode="auto">
          <a:xfrm>
            <a:off x="533400" y="4724400"/>
            <a:ext cx="2743200" cy="947738"/>
          </a:xfrm>
          <a:prstGeom prst="rect">
            <a:avLst/>
          </a:prstGeom>
          <a:solidFill>
            <a:srgbClr val="FF3300"/>
          </a:solidFill>
          <a:ln w="9525">
            <a:noFill/>
            <a:round/>
            <a:headEnd/>
            <a:tailEnd/>
          </a:ln>
          <a:effec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1750"/>
              </a:spcBef>
              <a:spcAft>
                <a:spcPct val="0"/>
              </a:spcAft>
              <a:buClr>
                <a:srgbClr val="F5F5F2"/>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5F5F2"/>
                </a:solidFill>
                <a:effectLst>
                  <a:outerShdw blurRad="38100" dist="38100" dir="2700000" algn="tl">
                    <a:srgbClr val="000000"/>
                  </a:outerShdw>
                </a:effectLst>
                <a:uLnTx/>
                <a:uFillTx/>
                <a:latin typeface="Arial" charset="0"/>
                <a:ea typeface="ＭＳ Ｐゴシック" charset="0"/>
                <a:cs typeface="Arial" charset="0"/>
              </a:rPr>
              <a:t>Stamford Raffles (1819)</a:t>
            </a:r>
          </a:p>
        </p:txBody>
      </p:sp>
      <p:sp>
        <p:nvSpPr>
          <p:cNvPr id="652297" name="Text Box 9"/>
          <p:cNvSpPr txBox="1">
            <a:spLocks noChangeArrowheads="1"/>
          </p:cNvSpPr>
          <p:nvPr/>
        </p:nvSpPr>
        <p:spPr bwMode="auto">
          <a:xfrm>
            <a:off x="8413750" y="55563"/>
            <a:ext cx="722313"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15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460</a:t>
            </a:r>
          </a:p>
        </p:txBody>
      </p:sp>
    </p:spTree>
    <p:extLst>
      <p:ext uri="{BB962C8B-B14F-4D97-AF65-F5344CB8AC3E}">
        <p14:creationId xmlns:p14="http://schemas.microsoft.com/office/powerpoint/2010/main" val="2792661020"/>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grpId="0" nodeType="clickEffect">
                                  <p:stCondLst>
                                    <p:cond delay="0"/>
                                  </p:stCondLst>
                                  <p:childTnLst>
                                    <p:set>
                                      <p:cBhvr additive="repl">
                                        <p:cTn id="6" dur="1" fill="hold">
                                          <p:stCondLst>
                                            <p:cond delay="0"/>
                                          </p:stCondLst>
                                        </p:cTn>
                                        <p:tgtEl>
                                          <p:spTgt spid="34818"/>
                                        </p:tgtEl>
                                        <p:attrNameLst>
                                          <p:attrName>style.visibility</p:attrName>
                                        </p:attrNameLst>
                                      </p:cBhvr>
                                      <p:to>
                                        <p:strVal val="visible"/>
                                      </p:to>
                                    </p:set>
                                    <p:animEffect transition="in" filter="fade">
                                      <p:cBhvr additive="repl">
                                        <p:cTn id="7" dur="500"/>
                                        <p:tgtEl>
                                          <p:spTgt spid="34818"/>
                                        </p:tgtEl>
                                      </p:cBhvr>
                                    </p:animEffect>
                                  </p:childTnLst>
                                </p:cTn>
                              </p:par>
                            </p:childTnLst>
                          </p:cTn>
                        </p:par>
                        <p:par>
                          <p:cTn id="8" fill="hold" nodeType="afterGroup">
                            <p:stCondLst>
                              <p:cond delay="500"/>
                            </p:stCondLst>
                            <p:childTnLst>
                              <p:par>
                                <p:cTn id="9" presetID="10" presetClass="entr" fill="hold" nodeType="afterEffect">
                                  <p:stCondLst>
                                    <p:cond delay="0"/>
                                  </p:stCondLst>
                                  <p:childTnLst>
                                    <p:set>
                                      <p:cBhvr additive="repl">
                                        <p:cTn id="10" dur="1" fill="hold">
                                          <p:stCondLst>
                                            <p:cond delay="0"/>
                                          </p:stCondLst>
                                        </p:cTn>
                                        <p:tgtEl>
                                          <p:spTgt spid="34819"/>
                                        </p:tgtEl>
                                        <p:attrNameLst>
                                          <p:attrName>style.visibility</p:attrName>
                                        </p:attrNameLst>
                                      </p:cBhvr>
                                      <p:to>
                                        <p:strVal val="visible"/>
                                      </p:to>
                                    </p:set>
                                    <p:animEffect transition="in" filter="fade">
                                      <p:cBhvr additive="repl">
                                        <p:cTn id="11" dur="500"/>
                                        <p:tgtEl>
                                          <p:spTgt spid="3481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additive="repl">
                                        <p:cTn id="15" dur="1" fill="hold">
                                          <p:stCondLst>
                                            <p:cond delay="0"/>
                                          </p:stCondLst>
                                        </p:cTn>
                                        <p:tgtEl>
                                          <p:spTgt spid="34821"/>
                                        </p:tgtEl>
                                        <p:attrNameLst>
                                          <p:attrName>style.visibility</p:attrName>
                                        </p:attrNameLst>
                                      </p:cBhvr>
                                      <p:to>
                                        <p:strVal val="visible"/>
                                      </p:to>
                                    </p:set>
                                    <p:animEffect transition="in" filter="fade">
                                      <p:cBhvr additive="repl">
                                        <p:cTn id="16" dur="500"/>
                                        <p:tgtEl>
                                          <p:spTgt spid="34821"/>
                                        </p:tgtEl>
                                      </p:cBhvr>
                                    </p:animEffect>
                                  </p:childTnLst>
                                </p:cTn>
                              </p:par>
                            </p:childTnLst>
                          </p:cTn>
                        </p:par>
                        <p:par>
                          <p:cTn id="17" fill="hold" nodeType="afterGroup">
                            <p:stCondLst>
                              <p:cond delay="500"/>
                            </p:stCondLst>
                            <p:childTnLst>
                              <p:par>
                                <p:cTn id="18" presetID="10" presetClass="entr" fill="hold" nodeType="afterEffect">
                                  <p:stCondLst>
                                    <p:cond delay="0"/>
                                  </p:stCondLst>
                                  <p:childTnLst>
                                    <p:set>
                                      <p:cBhvr additive="repl">
                                        <p:cTn id="19" dur="1" fill="hold">
                                          <p:stCondLst>
                                            <p:cond delay="0"/>
                                          </p:stCondLst>
                                        </p:cTn>
                                        <p:tgtEl>
                                          <p:spTgt spid="34823"/>
                                        </p:tgtEl>
                                        <p:attrNameLst>
                                          <p:attrName>style.visibility</p:attrName>
                                        </p:attrNameLst>
                                      </p:cBhvr>
                                      <p:to>
                                        <p:strVal val="visible"/>
                                      </p:to>
                                    </p:set>
                                    <p:animEffect transition="in" filter="fade">
                                      <p:cBhvr additive="repl">
                                        <p:cTn id="20" dur="500"/>
                                        <p:tgtEl>
                                          <p:spTgt spid="3482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fill="hold" nodeType="clickEffect">
                                  <p:stCondLst>
                                    <p:cond delay="0"/>
                                  </p:stCondLst>
                                  <p:childTnLst>
                                    <p:set>
                                      <p:cBhvr additive="repl">
                                        <p:cTn id="24" dur="1" fill="hold">
                                          <p:stCondLst>
                                            <p:cond delay="0"/>
                                          </p:stCondLst>
                                        </p:cTn>
                                        <p:tgtEl>
                                          <p:spTgt spid="348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8"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Text Box 1"/>
          <p:cNvSpPr txBox="1">
            <a:spLocks noChangeArrowheads="1"/>
          </p:cNvSpPr>
          <p:nvPr/>
        </p:nvSpPr>
        <p:spPr bwMode="auto">
          <a:xfrm>
            <a:off x="6096000" y="603250"/>
            <a:ext cx="1905000" cy="3443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4400" b="0" i="0" u="none" strike="noStrike" kern="1200" cap="none" spc="0" normalizeH="0" baseline="0" noProof="0">
                <a:ln>
                  <a:noFill/>
                </a:ln>
                <a:solidFill>
                  <a:srgbClr val="000000"/>
                </a:solidFill>
                <a:effectLst/>
                <a:uLnTx/>
                <a:uFillTx/>
                <a:latin typeface="Times New Roman" charset="0"/>
                <a:ea typeface="ＭＳ Ｐゴシック" charset="0"/>
                <a:cs typeface="Geneva" charset="0"/>
              </a:rPr>
              <a:t>An Amazing Prophecy</a:t>
            </a:r>
          </a:p>
        </p:txBody>
      </p:sp>
      <p:sp>
        <p:nvSpPr>
          <p:cNvPr id="35842" name="Text Box 2"/>
          <p:cNvSpPr txBox="1">
            <a:spLocks noChangeArrowheads="1"/>
          </p:cNvSpPr>
          <p:nvPr/>
        </p:nvSpPr>
        <p:spPr bwMode="auto">
          <a:xfrm>
            <a:off x="5257800" y="5029200"/>
            <a:ext cx="3352800" cy="520700"/>
          </a:xfrm>
          <a:prstGeom prst="rect">
            <a:avLst/>
          </a:prstGeom>
          <a:solidFill>
            <a:srgbClr val="003704"/>
          </a:solidFill>
          <a:ln w="9525">
            <a:noFill/>
            <a:round/>
            <a:headEnd/>
            <a:tailEnd/>
          </a:ln>
          <a:effec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1750"/>
              </a:spcBef>
              <a:spcAft>
                <a:spcPct val="0"/>
              </a:spcAft>
              <a:buClr>
                <a:srgbClr val="FFFF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Times New Roman" charset="0"/>
              </a:rPr>
              <a:t>Cyrus (539 </a:t>
            </a:r>
            <a:r>
              <a:rPr kumimoji="0" lang="en-GB" sz="2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Times New Roman" charset="0"/>
              </a:rPr>
              <a:t>BC</a:t>
            </a:r>
            <a:r>
              <a:rPr kumimoji="0" lang="en-GB" sz="28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Times New Roman" charset="0"/>
              </a:rPr>
              <a:t>)</a:t>
            </a:r>
            <a:r>
              <a:rPr kumimoji="0" lang="en-GB" sz="28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 </a:t>
            </a:r>
          </a:p>
        </p:txBody>
      </p:sp>
      <p:pic>
        <p:nvPicPr>
          <p:cNvPr id="35843"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81600" y="1219200"/>
            <a:ext cx="3725863"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54340" name="WordArt 4"/>
          <p:cNvSpPr>
            <a:spLocks noChangeArrowheads="1" noChangeShapeType="1" noTextEdit="1"/>
          </p:cNvSpPr>
          <p:nvPr/>
        </p:nvSpPr>
        <p:spPr bwMode="auto">
          <a:xfrm>
            <a:off x="1981200" y="106363"/>
            <a:ext cx="4953000" cy="990600"/>
          </a:xfrm>
          <a:prstGeom prst="rect">
            <a:avLst/>
          </a:prstGeom>
        </p:spPr>
        <p:txBody>
          <a:bodyPr wrap="none" fromWordArt="1">
            <a:prstTxWarp prst="textFadeUp">
              <a:avLst>
                <a:gd name="adj" fmla="val 9991"/>
              </a:avLst>
            </a:prstTxWarp>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600">
                  <a:solidFill>
                    <a:srgbClr val="B2B2B2"/>
                  </a:solidFill>
                  <a:miter lim="800000"/>
                  <a:headEnd/>
                  <a:tailEnd/>
                </a:ln>
                <a:gradFill rotWithShape="1">
                  <a:gsLst>
                    <a:gs pos="0">
                      <a:srgbClr val="520402"/>
                    </a:gs>
                    <a:gs pos="100000">
                      <a:srgbClr val="FFCC00"/>
                    </a:gs>
                  </a:gsLst>
                  <a:lin ang="5400000" scaled="1"/>
                </a:gradFill>
                <a:effectLst>
                  <a:outerShdw dist="17819" dir="2700000" algn="ctr" rotWithShape="0">
                    <a:srgbClr val="875B0D">
                      <a:alpha val="75014"/>
                    </a:srgbClr>
                  </a:outerShdw>
                </a:effectLst>
                <a:uLnTx/>
                <a:uFillTx/>
                <a:latin typeface="Arial Black"/>
                <a:ea typeface="Arial Black"/>
                <a:cs typeface="Arial Black"/>
              </a:rPr>
              <a:t>Amazing Prophecies</a:t>
            </a:r>
          </a:p>
        </p:txBody>
      </p:sp>
      <p:pic>
        <p:nvPicPr>
          <p:cNvPr id="35845"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7200" y="1295400"/>
            <a:ext cx="2767013"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35846" name="Text Box 6"/>
          <p:cNvSpPr txBox="1">
            <a:spLocks noChangeArrowheads="1"/>
          </p:cNvSpPr>
          <p:nvPr/>
        </p:nvSpPr>
        <p:spPr bwMode="auto">
          <a:xfrm>
            <a:off x="381000" y="5029200"/>
            <a:ext cx="2971800" cy="520700"/>
          </a:xfrm>
          <a:prstGeom prst="rect">
            <a:avLst/>
          </a:prstGeom>
          <a:solidFill>
            <a:srgbClr val="FF3300"/>
          </a:solidFill>
          <a:ln w="9525">
            <a:noFill/>
            <a:round/>
            <a:headEnd/>
            <a:tailEnd/>
          </a:ln>
          <a:effec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1750"/>
              </a:spcBef>
              <a:spcAft>
                <a:spcPct val="0"/>
              </a:spcAft>
              <a:buClr>
                <a:srgbClr val="EAEAEA"/>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EAEAEA"/>
                </a:solidFill>
                <a:effectLst>
                  <a:outerShdw blurRad="38100" dist="38100" dir="2700000" algn="tl">
                    <a:srgbClr val="000000"/>
                  </a:outerShdw>
                </a:effectLst>
                <a:uLnTx/>
                <a:uFillTx/>
                <a:latin typeface="Arial" charset="0"/>
                <a:ea typeface="ＭＳ Ｐゴシック" charset="0"/>
                <a:cs typeface="Arial" charset="0"/>
              </a:rPr>
              <a:t>Isaiah (700 </a:t>
            </a:r>
            <a:r>
              <a:rPr kumimoji="0" lang="en-GB" sz="2400" b="1" i="0" u="none" strike="noStrike" kern="1200" cap="none" spc="0" normalizeH="0" baseline="0" noProof="0" dirty="0">
                <a:ln>
                  <a:noFill/>
                </a:ln>
                <a:solidFill>
                  <a:srgbClr val="EAEAEA"/>
                </a:solidFill>
                <a:effectLst>
                  <a:outerShdw blurRad="38100" dist="38100" dir="2700000" algn="tl">
                    <a:srgbClr val="000000"/>
                  </a:outerShdw>
                </a:effectLst>
                <a:uLnTx/>
                <a:uFillTx/>
                <a:latin typeface="Arial" charset="0"/>
                <a:ea typeface="ＭＳ Ｐゴシック" charset="0"/>
                <a:cs typeface="Arial" charset="0"/>
              </a:rPr>
              <a:t>BC</a:t>
            </a:r>
            <a:r>
              <a:rPr kumimoji="0" lang="en-GB" sz="2800" b="1" i="0" u="none" strike="noStrike" kern="1200" cap="none" spc="0" normalizeH="0" baseline="0" noProof="0" dirty="0">
                <a:ln>
                  <a:noFill/>
                </a:ln>
                <a:solidFill>
                  <a:srgbClr val="EAEAEA"/>
                </a:solidFill>
                <a:effectLst>
                  <a:outerShdw blurRad="38100" dist="38100" dir="2700000" algn="tl">
                    <a:srgbClr val="000000"/>
                  </a:outerShdw>
                </a:effectLst>
                <a:uLnTx/>
                <a:uFillTx/>
                <a:latin typeface="Arial" charset="0"/>
                <a:ea typeface="ＭＳ Ｐゴシック" charset="0"/>
                <a:cs typeface="Arial" charset="0"/>
              </a:rPr>
              <a:t>)</a:t>
            </a:r>
          </a:p>
        </p:txBody>
      </p:sp>
      <p:grpSp>
        <p:nvGrpSpPr>
          <p:cNvPr id="2" name="Group 7"/>
          <p:cNvGrpSpPr>
            <a:grpSpLocks/>
          </p:cNvGrpSpPr>
          <p:nvPr/>
        </p:nvGrpSpPr>
        <p:grpSpPr bwMode="auto">
          <a:xfrm>
            <a:off x="3429001" y="1828800"/>
            <a:ext cx="2286001" cy="2667001"/>
            <a:chOff x="2160" y="1152"/>
            <a:chExt cx="1440" cy="1680"/>
          </a:xfrm>
        </p:grpSpPr>
        <p:sp>
          <p:nvSpPr>
            <p:cNvPr id="654346" name="AutoShape 8"/>
            <p:cNvSpPr>
              <a:spLocks noChangeArrowheads="1"/>
            </p:cNvSpPr>
            <p:nvPr/>
          </p:nvSpPr>
          <p:spPr bwMode="auto">
            <a:xfrm>
              <a:off x="2160" y="1152"/>
              <a:ext cx="1440" cy="1680"/>
            </a:xfrm>
            <a:prstGeom prst="rightArrowCallout">
              <a:avLst>
                <a:gd name="adj1" fmla="val 29167"/>
                <a:gd name="adj2" fmla="val 29167"/>
                <a:gd name="adj3" fmla="val 16667"/>
                <a:gd name="adj4" fmla="val 66667"/>
              </a:avLst>
            </a:prstGeom>
            <a:solidFill>
              <a:schemeClr val="accent1">
                <a:lumMod val="20000"/>
                <a:lumOff val="80000"/>
              </a:schemeClr>
            </a:solidFill>
            <a:ln w="9360">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Geneva" charset="0"/>
              </a:endParaRPr>
            </a:p>
          </p:txBody>
        </p:sp>
        <p:sp>
          <p:nvSpPr>
            <p:cNvPr id="654347" name="Text Box 9"/>
            <p:cNvSpPr txBox="1">
              <a:spLocks noChangeArrowheads="1"/>
            </p:cNvSpPr>
            <p:nvPr/>
          </p:nvSpPr>
          <p:spPr bwMode="auto">
            <a:xfrm>
              <a:off x="2160" y="1354"/>
              <a:ext cx="1029" cy="9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41:2-3, 25</a:t>
              </a:r>
            </a:p>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44:28</a:t>
              </a:r>
            </a:p>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45:1-2</a:t>
              </a:r>
            </a:p>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45:13-15</a:t>
              </a:r>
            </a:p>
          </p:txBody>
        </p:sp>
      </p:grpSp>
      <p:sp>
        <p:nvSpPr>
          <p:cNvPr id="35850" name="Text Box 10"/>
          <p:cNvSpPr txBox="1">
            <a:spLocks noChangeArrowheads="1"/>
          </p:cNvSpPr>
          <p:nvPr/>
        </p:nvSpPr>
        <p:spPr bwMode="auto">
          <a:xfrm>
            <a:off x="0" y="5765800"/>
            <a:ext cx="9144000" cy="101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ru-RU"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When I say of Cyrus, </a:t>
            </a:r>
            <a:r>
              <a:rPr kumimoji="0" lang="uk-UA"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 is my shepherd,</a:t>
            </a:r>
            <a:r>
              <a:rPr kumimoji="0" lang="uk-UA"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he will certainly do as I say.</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 will command, </a:t>
            </a:r>
            <a:r>
              <a:rPr kumimoji="0" lang="uk-UA"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Rebuild Jerusalem</a:t>
            </a:r>
            <a:r>
              <a:rPr kumimoji="0" lang="uk-UA"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he will say, </a:t>
            </a:r>
            <a:r>
              <a:rPr kumimoji="0" lang="uk-UA"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Restore the Temple</a:t>
            </a:r>
            <a:r>
              <a:rPr kumimoji="0" lang="uk-UA"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ru-RU"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GB" altLang="ja-JP"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(Isa. 44:28 NLT)</a:t>
            </a:r>
            <a:endParaRPr kumimoji="0" lang="en-GB"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54345" name="Text Box 11"/>
          <p:cNvSpPr txBox="1">
            <a:spLocks noChangeArrowheads="1"/>
          </p:cNvSpPr>
          <p:nvPr/>
        </p:nvSpPr>
        <p:spPr bwMode="auto">
          <a:xfrm>
            <a:off x="8413750" y="55563"/>
            <a:ext cx="722313"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15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460</a:t>
            </a:r>
          </a:p>
        </p:txBody>
      </p:sp>
    </p:spTree>
    <p:extLst>
      <p:ext uri="{BB962C8B-B14F-4D97-AF65-F5344CB8AC3E}">
        <p14:creationId xmlns:p14="http://schemas.microsoft.com/office/powerpoint/2010/main" val="1295730736"/>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35845"/>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fill="hold" nodeType="afterEffect">
                                  <p:stCondLst>
                                    <p:cond delay="0"/>
                                  </p:stCondLst>
                                  <p:childTnLst>
                                    <p:set>
                                      <p:cBhvr additive="repl">
                                        <p:cTn id="9" dur="1" fill="hold">
                                          <p:stCondLst>
                                            <p:cond delay="0"/>
                                          </p:stCondLst>
                                        </p:cTn>
                                        <p:tgtEl>
                                          <p:spTgt spid="35846"/>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0" presetClass="entr" fill="hold" nodeType="clickEffect">
                                  <p:stCondLst>
                                    <p:cond delay="0"/>
                                  </p:stCondLst>
                                  <p:childTnLst>
                                    <p:set>
                                      <p:cBhvr additive="repl">
                                        <p:cTn id="13" dur="1" fill="hold">
                                          <p:stCondLst>
                                            <p:cond delay="0"/>
                                          </p:stCondLst>
                                        </p:cTn>
                                        <p:tgtEl>
                                          <p:spTgt spid="2"/>
                                        </p:tgtEl>
                                        <p:attrNameLst>
                                          <p:attrName>style.visibility</p:attrName>
                                        </p:attrNameLst>
                                      </p:cBhvr>
                                      <p:to>
                                        <p:strVal val="visible"/>
                                      </p:to>
                                    </p:set>
                                    <p:animEffect transition="in" filter="fade">
                                      <p:cBhvr additive="repl">
                                        <p:cTn id="14" dur="500"/>
                                        <p:tgtEl>
                                          <p:spTgt spid="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fill="hold" nodeType="clickEffect">
                                  <p:stCondLst>
                                    <p:cond delay="0"/>
                                  </p:stCondLst>
                                  <p:childTnLst>
                                    <p:set>
                                      <p:cBhvr additive="repl">
                                        <p:cTn id="18" dur="1" fill="hold">
                                          <p:stCondLst>
                                            <p:cond delay="0"/>
                                          </p:stCondLst>
                                        </p:cTn>
                                        <p:tgtEl>
                                          <p:spTgt spid="3585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fill="hold" nodeType="clickEffect">
                                  <p:stCondLst>
                                    <p:cond delay="0"/>
                                  </p:stCondLst>
                                  <p:childTnLst>
                                    <p:set>
                                      <p:cBhvr additive="repl">
                                        <p:cTn id="22" dur="1" fill="hold">
                                          <p:stCondLst>
                                            <p:cond delay="0"/>
                                          </p:stCondLst>
                                        </p:cTn>
                                        <p:tgtEl>
                                          <p:spTgt spid="35843"/>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fill="hold" nodeType="afterEffect">
                                  <p:stCondLst>
                                    <p:cond delay="0"/>
                                  </p:stCondLst>
                                  <p:childTnLst>
                                    <p:set>
                                      <p:cBhvr additive="repl">
                                        <p:cTn id="25" dur="1" fill="hold">
                                          <p:stCondLst>
                                            <p:cond delay="0"/>
                                          </p:stCondLst>
                                        </p:cTn>
                                        <p:tgtEl>
                                          <p:spTgt spid="358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735235"/>
          </a:xfrm>
          <a:noFill/>
          <a:effectLst>
            <a:outerShdw blurRad="63500" dist="35921" dir="2700000" algn="ctr" rotWithShape="0">
              <a:schemeClr val="tx2">
                <a:alpha val="74998"/>
              </a:schemeClr>
            </a:outerShdw>
          </a:effectLst>
        </p:spPr>
        <p:txBody>
          <a:bodyPr anchor="ctr"/>
          <a:lstStyle/>
          <a:p>
            <a:pPr>
              <a:defRPr/>
            </a:pPr>
            <a:r>
              <a:rPr lang="en-SG" sz="3600" b="1" dirty="0">
                <a:effectLst>
                  <a:glow rad="127000">
                    <a:schemeClr val="tx1"/>
                  </a:glow>
                </a:effectLst>
                <a:latin typeface="Arial" charset="0"/>
                <a:ea typeface="ＭＳ Ｐゴシック" charset="0"/>
                <a:cs typeface="ＭＳ Ｐゴシック" charset="0"/>
              </a:rPr>
              <a:t>Cyrus Prophesied</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3563888" y="1124744"/>
            <a:ext cx="5580112" cy="46085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GB"/>
            </a:defPPr>
            <a:lvl1pPr algn="ctr" eaLnBrk="0" hangingPunct="0">
              <a:defRPr b="1">
                <a:solidFill>
                  <a:srgbClr val="FFFFFF"/>
                </a:solidFill>
                <a:effectLst>
                  <a:glow rad="127000">
                    <a:srgbClr val="000000"/>
                  </a:glow>
                </a:effectLst>
              </a:defRPr>
            </a:lvl1pPr>
            <a:lvl2pPr algn="ctr" eaLnBrk="0" hangingPunct="0">
              <a:defRPr sz="4400">
                <a:ea typeface="ＭＳ Ｐゴシック" pitchFamily="-108" charset="-128"/>
                <a:cs typeface="ＭＳ Ｐゴシック" pitchFamily="-108" charset="-128"/>
              </a:defRPr>
            </a:lvl2pPr>
            <a:lvl3pPr algn="ctr" eaLnBrk="0" hangingPunct="0">
              <a:defRPr sz="4400">
                <a:ea typeface="ＭＳ Ｐゴシック" pitchFamily="-108" charset="-128"/>
                <a:cs typeface="ＭＳ Ｐゴシック" pitchFamily="-108" charset="-128"/>
              </a:defRPr>
            </a:lvl3pPr>
            <a:lvl4pPr algn="ctr" eaLnBrk="0" hangingPunct="0">
              <a:defRPr sz="4400">
                <a:ea typeface="ＭＳ Ｐゴシック" pitchFamily="-108" charset="-128"/>
                <a:cs typeface="ＭＳ Ｐゴシック" pitchFamily="-108" charset="-128"/>
              </a:defRPr>
            </a:lvl4pPr>
            <a:lvl5pPr algn="ctr" eaLnBrk="0" hangingPunct="0">
              <a:defRPr sz="440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“Who has stirred up this king from the east, </a:t>
            </a:r>
          </a:p>
          <a:p>
            <a:pPr marL="0" marR="0" lvl="0" indent="0" algn="ctr" defTabSz="449263"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rightly calling him to God’s service? </a:t>
            </a:r>
          </a:p>
          <a:p>
            <a:pPr marL="0" marR="0" lvl="0" indent="0" algn="ctr" defTabSz="449263"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Who gives this man victory over many nations </a:t>
            </a:r>
          </a:p>
          <a:p>
            <a:pPr marL="0" marR="0" lvl="0" indent="0" algn="ctr" defTabSz="449263"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and permits him to trample their kings underfoot? </a:t>
            </a:r>
          </a:p>
          <a:p>
            <a:pPr marL="0" marR="0" lvl="0" indent="0" algn="ctr" defTabSz="449263"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With his sword, he reduces armies to dust. </a:t>
            </a:r>
          </a:p>
          <a:p>
            <a:pPr marL="0" marR="0" lvl="0" indent="0" algn="ctr" defTabSz="449263"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With his bow, he scatters them like chaff before the wind”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(Isaiah 41:2 NLT).</a:t>
            </a:r>
          </a:p>
        </p:txBody>
      </p:sp>
      <p:pic>
        <p:nvPicPr>
          <p:cNvPr id="966658" name="Picture 2">
            <a:extLst>
              <a:ext uri="{FF2B5EF4-FFF2-40B4-BE49-F238E27FC236}">
                <a16:creationId xmlns:a16="http://schemas.microsoft.com/office/drawing/2014/main" id="{8D07C295-0C0B-7546-98BF-F0B32605580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3528" y="1124744"/>
            <a:ext cx="3200400" cy="3975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41583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9493969-7159-924E-9660-D64A6FC57C6E}"/>
              </a:ext>
            </a:extLst>
          </p:cNvPr>
          <p:cNvPicPr>
            <a:picLocks noChangeAspect="1"/>
          </p:cNvPicPr>
          <p:nvPr/>
        </p:nvPicPr>
        <p:blipFill>
          <a:blip r:embed="rId2"/>
          <a:stretch>
            <a:fillRect/>
          </a:stretch>
        </p:blipFill>
        <p:spPr>
          <a:xfrm>
            <a:off x="-66078" y="0"/>
            <a:ext cx="9144000" cy="6858000"/>
          </a:xfrm>
          <a:prstGeom prst="rect">
            <a:avLst/>
          </a:prstGeom>
        </p:spPr>
      </p:pic>
      <p:sp>
        <p:nvSpPr>
          <p:cNvPr id="2" name="Rectangle 1">
            <a:extLst>
              <a:ext uri="{FF2B5EF4-FFF2-40B4-BE49-F238E27FC236}">
                <a16:creationId xmlns:a16="http://schemas.microsoft.com/office/drawing/2014/main" id="{6492ADAB-8546-CF4A-91CA-BB091A0912E2}"/>
              </a:ext>
            </a:extLst>
          </p:cNvPr>
          <p:cNvSpPr/>
          <p:nvPr/>
        </p:nvSpPr>
        <p:spPr>
          <a:xfrm>
            <a:off x="0" y="260648"/>
            <a:ext cx="9108503" cy="1569660"/>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prstClr val="black"/>
                  </a:glow>
                </a:effectLst>
                <a:uLnTx/>
                <a:uFillTx/>
                <a:latin typeface="Arial Narrow" panose="020B0604020202020204" pitchFamily="34" charset="0"/>
                <a:ea typeface="ＭＳ Ｐゴシック" charset="0"/>
                <a:cs typeface="Arial Narrow" panose="020B0604020202020204" pitchFamily="34" charset="0"/>
              </a:rPr>
              <a:t>“He delivers up nations before him, and subdues kings. He makes them like dust with his sword, as the wind-driven chaff with his bow. He pursues them, passing on in safety, by a way he had not been traversing with his feet.”   Isaiah 41:2b-3</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5" name="TextBox 4">
            <a:extLst>
              <a:ext uri="{FF2B5EF4-FFF2-40B4-BE49-F238E27FC236}">
                <a16:creationId xmlns:a16="http://schemas.microsoft.com/office/drawing/2014/main" id="{FAC77A77-83AD-CE4F-82A0-DEC42371457F}"/>
              </a:ext>
            </a:extLst>
          </p:cNvPr>
          <p:cNvSpPr txBox="1"/>
          <p:nvPr/>
        </p:nvSpPr>
        <p:spPr>
          <a:xfrm>
            <a:off x="0" y="5229200"/>
            <a:ext cx="9108504" cy="1569660"/>
          </a:xfrm>
          <a:prstGeom prst="rect">
            <a:avLst/>
          </a:prstGeom>
          <a:noFill/>
        </p:spPr>
        <p:txBody>
          <a:bodyPr wrap="square" rtlCol="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glow>
                </a:effectLst>
                <a:uLnTx/>
                <a:uFillTx/>
                <a:latin typeface="Arial Narrow" panose="020B0604020202020204" pitchFamily="34" charset="0"/>
                <a:ea typeface="ＭＳ Ｐゴシック" charset="0"/>
                <a:cs typeface="Arial Narrow" panose="020B0604020202020204" pitchFamily="34" charset="0"/>
              </a:rPr>
              <a:t>Cyrus moved from country to country, conquering every king in his path. Around 550 BC he unified the Medes and Persians to defeat the powerful kingdom of Lydia (Asia Minor) in 546 BC. Turning south to Babylon, his army under the command of Darius conquered the city in 539 BC. </a:t>
            </a:r>
          </a:p>
        </p:txBody>
      </p:sp>
    </p:spTree>
    <p:extLst>
      <p:ext uri="{BB962C8B-B14F-4D97-AF65-F5344CB8AC3E}">
        <p14:creationId xmlns:p14="http://schemas.microsoft.com/office/powerpoint/2010/main" val="886984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52499" cy="5066562"/>
          </a:xfrm>
          <a:prstGeom prst="rect">
            <a:avLst/>
          </a:prstGeom>
        </p:spPr>
      </p:pic>
      <p:sp>
        <p:nvSpPr>
          <p:cNvPr id="900098" name="Rectangle 2"/>
          <p:cNvSpPr>
            <a:spLocks noGrp="1" noChangeArrowheads="1"/>
          </p:cNvSpPr>
          <p:nvPr>
            <p:ph type="ctrTitle"/>
          </p:nvPr>
        </p:nvSpPr>
        <p:spPr>
          <a:xfrm>
            <a:off x="8498" y="5092477"/>
            <a:ext cx="9144000" cy="1660623"/>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do you need to know to be </a:t>
            </a:r>
            <a:r>
              <a:rPr lang="en-US" sz="5400" b="1" i="1" dirty="0">
                <a:effectLst>
                  <a:glow rad="127000">
                    <a:schemeClr val="tx1"/>
                  </a:glow>
                </a:effectLst>
                <a:latin typeface="Arial" charset="0"/>
                <a:ea typeface="ＭＳ Ｐゴシック" charset="0"/>
                <a:cs typeface="ＭＳ Ｐゴシック" charset="0"/>
              </a:rPr>
              <a:t>truly</a:t>
            </a:r>
            <a:r>
              <a:rPr lang="en-US" sz="5400" b="1" dirty="0">
                <a:effectLst>
                  <a:glow rad="127000">
                    <a:schemeClr val="tx1"/>
                  </a:glow>
                </a:effectLst>
                <a:latin typeface="Arial" charset="0"/>
                <a:ea typeface="ＭＳ Ｐゴシック" charset="0"/>
                <a:cs typeface="ＭＳ Ｐゴシック" charset="0"/>
              </a:rPr>
              <a:t> </a:t>
            </a:r>
            <a:r>
              <a:rPr lang="en-US" sz="5400" b="1" dirty="0">
                <a:solidFill>
                  <a:srgbClr val="FFFF00"/>
                </a:solidFill>
                <a:effectLst>
                  <a:glow rad="127000">
                    <a:schemeClr val="tx1"/>
                  </a:glow>
                </a:effectLst>
                <a:latin typeface="Arial" charset="0"/>
                <a:ea typeface="ＭＳ Ｐゴシック" charset="0"/>
                <a:cs typeface="ＭＳ Ｐゴシック" charset="0"/>
              </a:rPr>
              <a:t>confident</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31516" y="0"/>
            <a:ext cx="9175516" cy="122857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Three truths...</a:t>
            </a:r>
          </a:p>
        </p:txBody>
      </p:sp>
    </p:spTree>
    <p:extLst>
      <p:ext uri="{BB962C8B-B14F-4D97-AF65-F5344CB8AC3E}">
        <p14:creationId xmlns:p14="http://schemas.microsoft.com/office/powerpoint/2010/main" val="3870644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22FDD14-4F7B-9C47-AA58-2BFDAA479C0C}"/>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Effect>
                      <a14:brightnessContrast bright="20000"/>
                    </a14:imgEffect>
                  </a14:imgLayer>
                </a14:imgProps>
              </a:ext>
            </a:extLst>
          </a:blip>
          <a:stretch>
            <a:fillRect/>
          </a:stretch>
        </p:blipFill>
        <p:spPr>
          <a:xfrm>
            <a:off x="-6937" y="18349"/>
            <a:ext cx="9143999" cy="5143500"/>
          </a:xfrm>
          <a:prstGeom prst="rect">
            <a:avLst/>
          </a:prstGeom>
        </p:spPr>
      </p:pic>
      <p:sp>
        <p:nvSpPr>
          <p:cNvPr id="6" name="Rectangle 5">
            <a:extLst>
              <a:ext uri="{FF2B5EF4-FFF2-40B4-BE49-F238E27FC236}">
                <a16:creationId xmlns:a16="http://schemas.microsoft.com/office/drawing/2014/main" id="{E56DFC53-6BC8-3745-9B00-44605B386359}"/>
              </a:ext>
            </a:extLst>
          </p:cNvPr>
          <p:cNvSpPr/>
          <p:nvPr/>
        </p:nvSpPr>
        <p:spPr>
          <a:xfrm>
            <a:off x="218520" y="620688"/>
            <a:ext cx="3087547" cy="4154984"/>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glow rad="101600">
                    <a:srgbClr val="000000"/>
                  </a:glow>
                  <a:outerShdw sx="1000" sy="1000" algn="ctr" rotWithShape="0">
                    <a:srgbClr val="000000"/>
                  </a:outerShdw>
                </a:effectLst>
                <a:uLnTx/>
                <a:uFillTx/>
                <a:latin typeface="DIN Condensed" pitchFamily="2" charset="0"/>
                <a:ea typeface="ＭＳ Ｐゴシック" charset="0"/>
              </a:rPr>
              <a:t>The emperor was killed in battle from a wound inflicted from a poisonous arrow during a campaign against the </a:t>
            </a:r>
            <a:r>
              <a:rPr kumimoji="0" lang="en-US" sz="2400" b="0" i="0" u="none" strike="noStrike" kern="1200" cap="none" spc="0" normalizeH="0" baseline="0" noProof="0" dirty="0" err="1">
                <a:ln>
                  <a:noFill/>
                </a:ln>
                <a:solidFill>
                  <a:srgbClr val="FFFFFF"/>
                </a:solidFill>
                <a:effectLst>
                  <a:glow rad="101600">
                    <a:srgbClr val="000000"/>
                  </a:glow>
                  <a:outerShdw sx="1000" sy="1000" algn="ctr" rotWithShape="0">
                    <a:srgbClr val="000000"/>
                  </a:outerShdw>
                </a:effectLst>
                <a:uLnTx/>
                <a:uFillTx/>
                <a:latin typeface="DIN Condensed" pitchFamily="2" charset="0"/>
                <a:ea typeface="ＭＳ Ｐゴシック" charset="0"/>
              </a:rPr>
              <a:t>Massagetes</a:t>
            </a:r>
            <a:r>
              <a:rPr kumimoji="0" lang="en-US" sz="2400" b="0" i="0" u="none" strike="noStrike" kern="1200" cap="none" spc="0" normalizeH="0" baseline="0" noProof="0" dirty="0">
                <a:ln>
                  <a:noFill/>
                </a:ln>
                <a:solidFill>
                  <a:srgbClr val="FFFFFF"/>
                </a:solidFill>
                <a:effectLst>
                  <a:glow rad="101600">
                    <a:srgbClr val="000000"/>
                  </a:glow>
                  <a:outerShdw sx="1000" sy="1000" algn="ctr" rotWithShape="0">
                    <a:srgbClr val="000000"/>
                  </a:outerShdw>
                </a:effectLst>
                <a:uLnTx/>
                <a:uFillTx/>
                <a:latin typeface="DIN Condensed" pitchFamily="2" charset="0"/>
                <a:ea typeface="ＭＳ Ｐゴシック" charset="0"/>
              </a:rPr>
              <a:t> of central Asia. Cyrus’ body was brought back to </a:t>
            </a:r>
            <a:r>
              <a:rPr kumimoji="0" lang="en-US" sz="2400" b="0" i="0" u="none" strike="noStrike" kern="1200" cap="none" spc="0" normalizeH="0" baseline="0" noProof="0" dirty="0" err="1">
                <a:ln>
                  <a:noFill/>
                </a:ln>
                <a:solidFill>
                  <a:srgbClr val="FFFFFF"/>
                </a:solidFill>
                <a:effectLst>
                  <a:glow rad="101600">
                    <a:srgbClr val="000000"/>
                  </a:glow>
                  <a:outerShdw sx="1000" sy="1000" algn="ctr" rotWithShape="0">
                    <a:srgbClr val="000000"/>
                  </a:outerShdw>
                </a:effectLst>
                <a:uLnTx/>
                <a:uFillTx/>
                <a:latin typeface="DIN Condensed" pitchFamily="2" charset="0"/>
                <a:ea typeface="ＭＳ Ｐゴシック" charset="0"/>
              </a:rPr>
              <a:t>Pasargade</a:t>
            </a:r>
            <a:r>
              <a:rPr kumimoji="0" lang="en-US" sz="2400" b="0" i="0" u="none" strike="noStrike" kern="1200" cap="none" spc="0" normalizeH="0" baseline="0" noProof="0" dirty="0">
                <a:ln>
                  <a:noFill/>
                </a:ln>
                <a:solidFill>
                  <a:srgbClr val="FFFFFF"/>
                </a:solidFill>
                <a:effectLst>
                  <a:glow rad="101600">
                    <a:srgbClr val="000000"/>
                  </a:glow>
                  <a:outerShdw sx="1000" sy="1000" algn="ctr" rotWithShape="0">
                    <a:srgbClr val="000000"/>
                  </a:outerShdw>
                </a:effectLst>
                <a:uLnTx/>
                <a:uFillTx/>
                <a:latin typeface="DIN Condensed" pitchFamily="2" charset="0"/>
                <a:ea typeface="ＭＳ Ｐゴシック" charset="0"/>
              </a:rPr>
              <a:t> in Persia; his tomb, which still exists, consists of a single chamber built on a foundation course of six steps. </a:t>
            </a:r>
          </a:p>
        </p:txBody>
      </p:sp>
      <p:sp>
        <p:nvSpPr>
          <p:cNvPr id="7" name="Rectangle 6">
            <a:extLst>
              <a:ext uri="{FF2B5EF4-FFF2-40B4-BE49-F238E27FC236}">
                <a16:creationId xmlns:a16="http://schemas.microsoft.com/office/drawing/2014/main" id="{5772CBD4-8683-A24C-9424-C3F3A43E56BF}"/>
              </a:ext>
            </a:extLst>
          </p:cNvPr>
          <p:cNvSpPr/>
          <p:nvPr/>
        </p:nvSpPr>
        <p:spPr>
          <a:xfrm>
            <a:off x="6474637" y="620688"/>
            <a:ext cx="2659283" cy="4154984"/>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prstClr val="white"/>
                </a:solidFill>
                <a:effectLst>
                  <a:glow rad="101600">
                    <a:prstClr val="black"/>
                  </a:glow>
                  <a:outerShdw sx="1000" sy="1000" algn="ctr" rotWithShape="0">
                    <a:prstClr val="black"/>
                  </a:outerShdw>
                </a:effectLst>
                <a:uLnTx/>
                <a:uFillTx/>
                <a:latin typeface="DIN Condensed" pitchFamily="2" charset="0"/>
                <a:ea typeface="ＭＳ Ｐゴシック" charset="0"/>
              </a:rPr>
              <a:t>The body was placed in a golden sarcophagus, and the tomb bore the inscription. He is considered as one of the most respected world leaders to date. He always fought side by side with his soldiers and never left them alone in the battlefield.</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8" name="TextBox 7">
            <a:extLst>
              <a:ext uri="{FF2B5EF4-FFF2-40B4-BE49-F238E27FC236}">
                <a16:creationId xmlns:a16="http://schemas.microsoft.com/office/drawing/2014/main" id="{1F983771-2A2A-9243-B732-E941773CE743}"/>
              </a:ext>
            </a:extLst>
          </p:cNvPr>
          <p:cNvSpPr txBox="1"/>
          <p:nvPr/>
        </p:nvSpPr>
        <p:spPr>
          <a:xfrm>
            <a:off x="22561" y="5589240"/>
            <a:ext cx="9143998" cy="715581"/>
          </a:xfrm>
          <a:prstGeom prst="rect">
            <a:avLst/>
          </a:prstGeom>
          <a:noFill/>
        </p:spPr>
        <p:txBody>
          <a:bodyPr wrap="square" rtlCol="0">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4050" b="1" i="0" u="none" strike="noStrike" kern="1200" cap="none" spc="0" normalizeH="0" baseline="0" noProof="0" dirty="0">
                <a:ln>
                  <a:noFill/>
                </a:ln>
                <a:solidFill>
                  <a:srgbClr val="FFFFFF"/>
                </a:solidFill>
                <a:effectLst>
                  <a:glow rad="127000">
                    <a:srgbClr val="000000"/>
                  </a:glow>
                </a:effectLst>
                <a:uLnTx/>
                <a:uFillTx/>
                <a:latin typeface="Analecta" panose="02030706050802020602" pitchFamily="18" charset="0"/>
                <a:ea typeface="Analecta" panose="02030706050802020602" pitchFamily="18" charset="0"/>
              </a:rPr>
              <a:t>Tomb of Cyrus the Great</a:t>
            </a:r>
          </a:p>
        </p:txBody>
      </p:sp>
    </p:spTree>
    <p:extLst>
      <p:ext uri="{BB962C8B-B14F-4D97-AF65-F5344CB8AC3E}">
        <p14:creationId xmlns:p14="http://schemas.microsoft.com/office/powerpoint/2010/main" val="820671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DB0D8F3-E5E8-6543-8C1D-9D6DD997D1DA}"/>
              </a:ext>
            </a:extLst>
          </p:cNvPr>
          <p:cNvSpPr/>
          <p:nvPr/>
        </p:nvSpPr>
        <p:spPr bwMode="auto">
          <a:xfrm>
            <a:off x="-36512" y="3041949"/>
            <a:ext cx="5948523" cy="381605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pic>
        <p:nvPicPr>
          <p:cNvPr id="5" name="Picture 4">
            <a:extLst>
              <a:ext uri="{FF2B5EF4-FFF2-40B4-BE49-F238E27FC236}">
                <a16:creationId xmlns:a16="http://schemas.microsoft.com/office/drawing/2014/main" id="{6C60C4B5-EC57-6D4A-9494-FE326BB093E1}"/>
              </a:ext>
            </a:extLst>
          </p:cNvPr>
          <p:cNvPicPr>
            <a:picLocks noChangeAspect="1"/>
          </p:cNvPicPr>
          <p:nvPr/>
        </p:nvPicPr>
        <p:blipFill rotWithShape="1">
          <a:blip r:embed="rId2"/>
          <a:srcRect t="1" r="937" b="43910"/>
          <a:stretch/>
        </p:blipFill>
        <p:spPr>
          <a:xfrm>
            <a:off x="-36512" y="1"/>
            <a:ext cx="5948523" cy="3383120"/>
          </a:xfrm>
          <a:prstGeom prst="rect">
            <a:avLst/>
          </a:prstGeom>
          <a:solidFill>
            <a:schemeClr val="bg1"/>
          </a:solidFill>
        </p:spPr>
      </p:pic>
      <p:sp>
        <p:nvSpPr>
          <p:cNvPr id="6" name="TextBox 5">
            <a:extLst>
              <a:ext uri="{FF2B5EF4-FFF2-40B4-BE49-F238E27FC236}">
                <a16:creationId xmlns:a16="http://schemas.microsoft.com/office/drawing/2014/main" id="{1DFF94A4-05EA-7D4A-82DF-60ACCC5BBEDA}"/>
              </a:ext>
            </a:extLst>
          </p:cNvPr>
          <p:cNvSpPr txBox="1"/>
          <p:nvPr/>
        </p:nvSpPr>
        <p:spPr>
          <a:xfrm>
            <a:off x="6012160" y="116632"/>
            <a:ext cx="2994094" cy="6740307"/>
          </a:xfrm>
          <a:prstGeom prst="rect">
            <a:avLst/>
          </a:prstGeom>
          <a:noFill/>
        </p:spPr>
        <p:txBody>
          <a:bodyPr wrap="square" rtlCol="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 am Cyrus, king of the world, great king, legitimate king, king of Babylon, king of Sumer and Akkad, king of the four rims (of the earth), son of Cambyses, great king, king of Anshan, descendant of </a:t>
            </a:r>
            <a:r>
              <a:rPr kumimoji="0" lang="en-US" sz="2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Teispes</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great king, king of Anshan, family (which) always (exercised) kingship.”</a:t>
            </a:r>
          </a:p>
        </p:txBody>
      </p:sp>
      <p:sp>
        <p:nvSpPr>
          <p:cNvPr id="7" name="TextBox 6">
            <a:extLst>
              <a:ext uri="{FF2B5EF4-FFF2-40B4-BE49-F238E27FC236}">
                <a16:creationId xmlns:a16="http://schemas.microsoft.com/office/drawing/2014/main" id="{7B16C8A1-66A8-0F4D-A0CB-4E34A213AB0E}"/>
              </a:ext>
            </a:extLst>
          </p:cNvPr>
          <p:cNvSpPr txBox="1"/>
          <p:nvPr/>
        </p:nvSpPr>
        <p:spPr>
          <a:xfrm>
            <a:off x="-36512" y="1935"/>
            <a:ext cx="5948523" cy="584775"/>
          </a:xfrm>
          <a:prstGeom prst="rect">
            <a:avLst/>
          </a:prstGeom>
          <a:solidFill>
            <a:srgbClr val="FF0000"/>
          </a:solidFill>
        </p:spPr>
        <p:txBody>
          <a:bodyPr wrap="square" rtlCol="0">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CYRUS CYLINDER</a:t>
            </a:r>
          </a:p>
        </p:txBody>
      </p:sp>
      <p:sp>
        <p:nvSpPr>
          <p:cNvPr id="8" name="TextBox 7">
            <a:extLst>
              <a:ext uri="{FF2B5EF4-FFF2-40B4-BE49-F238E27FC236}">
                <a16:creationId xmlns:a16="http://schemas.microsoft.com/office/drawing/2014/main" id="{DFBDB8B5-760B-004E-BE38-4353FB5A7D65}"/>
              </a:ext>
            </a:extLst>
          </p:cNvPr>
          <p:cNvSpPr txBox="1"/>
          <p:nvPr/>
        </p:nvSpPr>
        <p:spPr>
          <a:xfrm>
            <a:off x="1763688" y="3383121"/>
            <a:ext cx="1564035" cy="2308324"/>
          </a:xfrm>
          <a:prstGeom prst="rect">
            <a:avLst/>
          </a:prstGeom>
          <a:noFill/>
        </p:spPr>
        <p:txBody>
          <a:bodyPr wrap="square" rtlCol="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70600"/>
                </a:solidFill>
                <a:effectLst/>
                <a:uLnTx/>
                <a:uFillTx/>
                <a:latin typeface="Arial" panose="020B0604020202020204" pitchFamily="34" charset="0"/>
                <a:ea typeface="ＭＳ Ｐゴシック" charset="0"/>
                <a:cs typeface="Arial" panose="020B0604020202020204" pitchFamily="34" charset="0"/>
              </a:rPr>
              <a:t>Antiquity</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539 BC when Persian emperor Cyrus conquered Babylon</a:t>
            </a:r>
          </a:p>
        </p:txBody>
      </p:sp>
      <p:sp>
        <p:nvSpPr>
          <p:cNvPr id="9" name="TextBox 8">
            <a:extLst>
              <a:ext uri="{FF2B5EF4-FFF2-40B4-BE49-F238E27FC236}">
                <a16:creationId xmlns:a16="http://schemas.microsoft.com/office/drawing/2014/main" id="{3EA52F73-F979-4749-85A7-5746E46F711C}"/>
              </a:ext>
            </a:extLst>
          </p:cNvPr>
          <p:cNvSpPr txBox="1"/>
          <p:nvPr/>
        </p:nvSpPr>
        <p:spPr>
          <a:xfrm>
            <a:off x="3229772" y="3383121"/>
            <a:ext cx="1486244" cy="2031325"/>
          </a:xfrm>
          <a:prstGeom prst="rect">
            <a:avLst/>
          </a:prstGeom>
          <a:noFill/>
        </p:spPr>
        <p:txBody>
          <a:bodyPr wrap="square" rtlCol="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70600"/>
                </a:solidFill>
                <a:effectLst/>
                <a:uLnTx/>
                <a:uFillTx/>
                <a:latin typeface="Arial" panose="020B0604020202020204" pitchFamily="34" charset="0"/>
                <a:ea typeface="ＭＳ Ｐゴシック" charset="0"/>
                <a:cs typeface="Arial" panose="020B0604020202020204" pitchFamily="34" charset="0"/>
              </a:rPr>
              <a:t>Contents</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Freedom of worship for all, call for repatriation of deportees</a:t>
            </a:r>
          </a:p>
        </p:txBody>
      </p:sp>
      <p:sp>
        <p:nvSpPr>
          <p:cNvPr id="10" name="TextBox 9">
            <a:extLst>
              <a:ext uri="{FF2B5EF4-FFF2-40B4-BE49-F238E27FC236}">
                <a16:creationId xmlns:a16="http://schemas.microsoft.com/office/drawing/2014/main" id="{39E0FF89-84FE-0642-AA13-E555A1DB3DC2}"/>
              </a:ext>
            </a:extLst>
          </p:cNvPr>
          <p:cNvSpPr txBox="1"/>
          <p:nvPr/>
        </p:nvSpPr>
        <p:spPr>
          <a:xfrm>
            <a:off x="4695875" y="3383121"/>
            <a:ext cx="1244277" cy="923330"/>
          </a:xfrm>
          <a:prstGeom prst="rect">
            <a:avLst/>
          </a:prstGeom>
          <a:noFill/>
        </p:spPr>
        <p:txBody>
          <a:bodyPr wrap="square" rtlCol="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70600"/>
                </a:solidFill>
                <a:effectLst/>
                <a:uLnTx/>
                <a:uFillTx/>
                <a:latin typeface="Arial" panose="020B0604020202020204" pitchFamily="34" charset="0"/>
                <a:ea typeface="ＭＳ Ｐゴシック" charset="0"/>
                <a:cs typeface="Arial" panose="020B0604020202020204" pitchFamily="34" charset="0"/>
              </a:rPr>
              <a:t>Place</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London Museum</a:t>
            </a:r>
          </a:p>
        </p:txBody>
      </p:sp>
      <p:sp>
        <p:nvSpPr>
          <p:cNvPr id="11" name="TextBox 10">
            <a:extLst>
              <a:ext uri="{FF2B5EF4-FFF2-40B4-BE49-F238E27FC236}">
                <a16:creationId xmlns:a16="http://schemas.microsoft.com/office/drawing/2014/main" id="{8188D65A-8590-6F47-984E-C31AC3E01F4B}"/>
              </a:ext>
            </a:extLst>
          </p:cNvPr>
          <p:cNvSpPr txBox="1"/>
          <p:nvPr/>
        </p:nvSpPr>
        <p:spPr>
          <a:xfrm>
            <a:off x="55637" y="3383121"/>
            <a:ext cx="1708051" cy="2585323"/>
          </a:xfrm>
          <a:prstGeom prst="rect">
            <a:avLst/>
          </a:prstGeom>
          <a:noFill/>
        </p:spPr>
        <p:txBody>
          <a:bodyPr wrap="square" rtlCol="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70600"/>
                </a:solidFill>
                <a:effectLst/>
                <a:uLnTx/>
                <a:uFillTx/>
                <a:latin typeface="Arial" panose="020B0604020202020204" pitchFamily="34" charset="0"/>
                <a:ea typeface="ＭＳ Ｐゴシック" charset="0"/>
                <a:cs typeface="Arial" panose="020B0604020202020204" pitchFamily="34" charset="0"/>
              </a:rPr>
              <a:t>What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Clay cylinder, 22.5 cm by 10 cm, inscribed with arguably the world’s first known human rights charter</a:t>
            </a:r>
          </a:p>
        </p:txBody>
      </p:sp>
    </p:spTree>
    <p:extLst>
      <p:ext uri="{BB962C8B-B14F-4D97-AF65-F5344CB8AC3E}">
        <p14:creationId xmlns:p14="http://schemas.microsoft.com/office/powerpoint/2010/main" val="2530257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320BC66-1E1B-A540-9CA6-C705D20428D7}"/>
              </a:ext>
            </a:extLst>
          </p:cNvPr>
          <p:cNvPicPr>
            <a:picLocks noChangeAspect="1"/>
          </p:cNvPicPr>
          <p:nvPr/>
        </p:nvPicPr>
        <p:blipFill>
          <a:blip r:embed="rId3"/>
          <a:stretch>
            <a:fillRect/>
          </a:stretch>
        </p:blipFill>
        <p:spPr>
          <a:xfrm>
            <a:off x="-36512" y="-56024"/>
            <a:ext cx="9252520" cy="5204543"/>
          </a:xfrm>
          <a:prstGeom prst="rect">
            <a:avLst/>
          </a:prstGeom>
        </p:spPr>
      </p:pic>
      <p:pic>
        <p:nvPicPr>
          <p:cNvPr id="9" name="Picture 8">
            <a:extLst>
              <a:ext uri="{FF2B5EF4-FFF2-40B4-BE49-F238E27FC236}">
                <a16:creationId xmlns:a16="http://schemas.microsoft.com/office/drawing/2014/main" id="{5A3F3B4E-A4CD-B511-2EEF-99E661F275A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7509" y="-171400"/>
            <a:ext cx="8424935" cy="5616624"/>
          </a:xfrm>
          <a:prstGeom prst="rect">
            <a:avLst/>
          </a:prstGeom>
        </p:spPr>
      </p:pic>
      <p:sp>
        <p:nvSpPr>
          <p:cNvPr id="2" name="TextBox 1">
            <a:extLst>
              <a:ext uri="{FF2B5EF4-FFF2-40B4-BE49-F238E27FC236}">
                <a16:creationId xmlns:a16="http://schemas.microsoft.com/office/drawing/2014/main" id="{8C58A279-801E-4F42-B78D-C3B2A1B2F290}"/>
              </a:ext>
            </a:extLst>
          </p:cNvPr>
          <p:cNvSpPr txBox="1"/>
          <p:nvPr/>
        </p:nvSpPr>
        <p:spPr>
          <a:xfrm>
            <a:off x="108520" y="44624"/>
            <a:ext cx="9144000" cy="769441"/>
          </a:xfrm>
          <a:prstGeom prst="rect">
            <a:avLst/>
          </a:prstGeom>
          <a:noFill/>
        </p:spPr>
        <p:txBody>
          <a:bodyPr wrap="square" rtlCol="0">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000"/>
                  </a:glow>
                </a:effectLst>
                <a:uLnTx/>
                <a:uFillTx/>
                <a:latin typeface="Arial" panose="020B0604020202020204" pitchFamily="34" charset="0"/>
                <a:ea typeface="ＭＳ Ｐゴシック" charset="0"/>
                <a:cs typeface="Arial" panose="020B0604020202020204" pitchFamily="34" charset="0"/>
              </a:rPr>
              <a:t>Policies of Cyrus the Great</a:t>
            </a:r>
          </a:p>
        </p:txBody>
      </p:sp>
      <p:sp>
        <p:nvSpPr>
          <p:cNvPr id="3" name="Rectangle 2">
            <a:extLst>
              <a:ext uri="{FF2B5EF4-FFF2-40B4-BE49-F238E27FC236}">
                <a16:creationId xmlns:a16="http://schemas.microsoft.com/office/drawing/2014/main" id="{1094BB7B-C974-C2BD-F0C4-4A7D8230DC79}"/>
              </a:ext>
            </a:extLst>
          </p:cNvPr>
          <p:cNvSpPr/>
          <p:nvPr/>
        </p:nvSpPr>
        <p:spPr bwMode="auto">
          <a:xfrm>
            <a:off x="325609" y="4200904"/>
            <a:ext cx="8424935" cy="2679837"/>
          </a:xfrm>
          <a:prstGeom prst="rect">
            <a:avLst/>
          </a:prstGeom>
          <a:solidFill>
            <a:schemeClr val="tx2"/>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174625"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 am Cyrus, king of the universe…"</a:t>
            </a:r>
          </a:p>
          <a:p>
            <a:pPr marL="174625"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"Nabonidus, the king who did not fear me…"</a:t>
            </a:r>
          </a:p>
          <a:p>
            <a:pPr marL="174625"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"Since the gods of foreign lands made permanent sanctuaries which are now dilapidated, I returned people to their lands and made provisions to rebuild"</a:t>
            </a:r>
            <a:endParaRPr kumimoji="0" lang="ar-SA"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Oval 4">
            <a:extLst>
              <a:ext uri="{FF2B5EF4-FFF2-40B4-BE49-F238E27FC236}">
                <a16:creationId xmlns:a16="http://schemas.microsoft.com/office/drawing/2014/main" id="{BBD56014-223B-038D-799D-27347CC00632}"/>
              </a:ext>
            </a:extLst>
          </p:cNvPr>
          <p:cNvSpPr/>
          <p:nvPr/>
        </p:nvSpPr>
        <p:spPr bwMode="auto">
          <a:xfrm>
            <a:off x="669486" y="1120398"/>
            <a:ext cx="7740979" cy="1171606"/>
          </a:xfrm>
          <a:prstGeom prst="ellipse">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EEC306"/>
                </a:solidFill>
                <a:effectLst>
                  <a:glow rad="228600">
                    <a:srgbClr val="000000">
                      <a:satMod val="175000"/>
                      <a:alpha val="76874"/>
                    </a:srgbClr>
                  </a:glow>
                </a:effectLst>
                <a:uLnTx/>
                <a:uFillTx/>
                <a:latin typeface="Arial" panose="020B0604020202020204" pitchFamily="34" charset="0"/>
                <a:ea typeface="ＭＳ Ｐゴシック" charset="0"/>
                <a:cs typeface="Arial" panose="020B0604020202020204" pitchFamily="34" charset="0"/>
              </a:rPr>
              <a:t>Cyrus Cylinder</a:t>
            </a:r>
          </a:p>
        </p:txBody>
      </p:sp>
    </p:spTree>
    <p:extLst>
      <p:ext uri="{BB962C8B-B14F-4D97-AF65-F5344CB8AC3E}">
        <p14:creationId xmlns:p14="http://schemas.microsoft.com/office/powerpoint/2010/main" val="4103649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par>
                                <p:cTn id="8" presetID="3" presetClass="entr" presetSubtype="1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linds(horizont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linds(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D6B945A-09FC-1A44-8052-5499537C6B63}"/>
              </a:ext>
            </a:extLst>
          </p:cNvPr>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Layer>
                </a14:imgProps>
              </a:ext>
            </a:extLst>
          </a:blip>
          <a:srcRect l="11069" r="13234"/>
          <a:stretch/>
        </p:blipFill>
        <p:spPr>
          <a:xfrm>
            <a:off x="0" y="30057"/>
            <a:ext cx="9144000" cy="6827943"/>
          </a:xfrm>
          <a:prstGeom prst="rect">
            <a:avLst/>
          </a:prstGeom>
        </p:spPr>
      </p:pic>
      <p:sp>
        <p:nvSpPr>
          <p:cNvPr id="4" name="Rectangle 3">
            <a:extLst>
              <a:ext uri="{FF2B5EF4-FFF2-40B4-BE49-F238E27FC236}">
                <a16:creationId xmlns:a16="http://schemas.microsoft.com/office/drawing/2014/main" id="{8B1B759A-5026-8542-BCB3-F6642D69D329}"/>
              </a:ext>
            </a:extLst>
          </p:cNvPr>
          <p:cNvSpPr/>
          <p:nvPr/>
        </p:nvSpPr>
        <p:spPr>
          <a:xfrm>
            <a:off x="162045" y="8139"/>
            <a:ext cx="8819909" cy="2585323"/>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“Now that I put the crown of kingdom of Persia, Babylon, and the nations of the four directions on the head with the help of god I announce that I will respect the traditions, customs and religions of the nations of my empire and never let any of my governors and subordinates look down on or insult them until I am alive. From now on, till god grants me the kingdom favor, I will impose my monarchy on no nation. Each is free to accept it , and if any one of them rejects it, I never resolve on war to reign. Until I am the king of Persia, Babylon, and the nations of the four directions, I [will] never let anyone oppress any others, and if it occurs, I will take his or her right back and penalize the oppressor.”</a:t>
            </a:r>
          </a:p>
        </p:txBody>
      </p:sp>
      <p:sp>
        <p:nvSpPr>
          <p:cNvPr id="5" name="Rectangle 4">
            <a:extLst>
              <a:ext uri="{FF2B5EF4-FFF2-40B4-BE49-F238E27FC236}">
                <a16:creationId xmlns:a16="http://schemas.microsoft.com/office/drawing/2014/main" id="{4AA76E5B-3990-1C42-96F8-10042A49FE3C}"/>
              </a:ext>
            </a:extLst>
          </p:cNvPr>
          <p:cNvSpPr/>
          <p:nvPr/>
        </p:nvSpPr>
        <p:spPr>
          <a:xfrm>
            <a:off x="162044" y="3861048"/>
            <a:ext cx="8819909" cy="2862322"/>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“And until I am the monarch, I will never let anyone take possession of movable and landed properties of the others by force or without compensation. [While] I am alive, I [will] prevent unpaid, forced labor. Today, I announce that everyone is free to choose a religion. People are free to live in all regions and take up a job provided that they never violate other’s rights. No one [can] be penalized for his or her relatives’ faults. I prevent slavery and my governors and subordinates are obliged to prohibit exchanging men and women as slaves within their own ruling domains. Such traditions should be exterminated the world over. I implore to god to make me succeed in fulfilling my obligations to the nations of Persia, Babylon, and the ones of the four directions.”</a:t>
            </a:r>
          </a:p>
        </p:txBody>
      </p:sp>
    </p:spTree>
    <p:extLst>
      <p:ext uri="{BB962C8B-B14F-4D97-AF65-F5344CB8AC3E}">
        <p14:creationId xmlns:p14="http://schemas.microsoft.com/office/powerpoint/2010/main" val="2168828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318CD68-ADF1-3B46-8881-A79916DAFDF7}"/>
              </a:ext>
            </a:extLst>
          </p:cNvPr>
          <p:cNvPicPr>
            <a:picLocks noChangeAspect="1"/>
          </p:cNvPicPr>
          <p:nvPr/>
        </p:nvPicPr>
        <p:blipFill>
          <a:blip r:embed="rId2"/>
          <a:stretch>
            <a:fillRect/>
          </a:stretch>
        </p:blipFill>
        <p:spPr>
          <a:xfrm>
            <a:off x="-151764" y="751344"/>
            <a:ext cx="9332276" cy="5249406"/>
          </a:xfrm>
          <a:prstGeom prst="rect">
            <a:avLst/>
          </a:prstGeom>
        </p:spPr>
      </p:pic>
      <p:sp>
        <p:nvSpPr>
          <p:cNvPr id="4" name="Rectangle 3">
            <a:extLst>
              <a:ext uri="{FF2B5EF4-FFF2-40B4-BE49-F238E27FC236}">
                <a16:creationId xmlns:a16="http://schemas.microsoft.com/office/drawing/2014/main" id="{5A2C3732-BB87-F346-AEEA-684641FF7215}"/>
              </a:ext>
            </a:extLst>
          </p:cNvPr>
          <p:cNvSpPr/>
          <p:nvPr/>
        </p:nvSpPr>
        <p:spPr>
          <a:xfrm>
            <a:off x="395780" y="4677311"/>
            <a:ext cx="4149971" cy="1323439"/>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01600">
                    <a:srgbClr val="000000"/>
                  </a:glow>
                </a:effectLst>
                <a:uLnTx/>
                <a:uFillTx/>
                <a:latin typeface="Arial Narrow" panose="020B0604020202020204" pitchFamily="34" charset="0"/>
                <a:ea typeface="ＭＳ Ｐゴシック" charset="0"/>
                <a:cs typeface="Arial Narrow" panose="020B0604020202020204" pitchFamily="34" charset="0"/>
              </a:rPr>
              <a:t>‘I, the L</a:t>
            </a:r>
            <a:r>
              <a:rPr kumimoji="0" lang="en-US" sz="2400" b="1" i="0" u="none" strike="noStrike" kern="1200" cap="none" spc="0" normalizeH="0" baseline="0" noProof="0" dirty="0">
                <a:ln>
                  <a:noFill/>
                </a:ln>
                <a:solidFill>
                  <a:srgbClr val="FFFFFF"/>
                </a:solidFill>
                <a:effectLst>
                  <a:glow rad="101600">
                    <a:srgbClr val="000000"/>
                  </a:glow>
                </a:effectLst>
                <a:uLnTx/>
                <a:uFillTx/>
                <a:latin typeface="Arial Narrow" panose="020B0604020202020204" pitchFamily="34" charset="0"/>
                <a:ea typeface="ＭＳ Ｐゴシック" charset="0"/>
                <a:cs typeface="Arial Narrow" panose="020B0604020202020204" pitchFamily="34" charset="0"/>
              </a:rPr>
              <a:t>ORD</a:t>
            </a:r>
            <a:r>
              <a:rPr kumimoji="0" lang="en-US" sz="2800" b="1" i="0" u="none" strike="noStrike" kern="1200" cap="none" spc="0" normalizeH="0" baseline="0" noProof="0" dirty="0">
                <a:ln>
                  <a:noFill/>
                </a:ln>
                <a:solidFill>
                  <a:srgbClr val="FFFFFF"/>
                </a:solidFill>
                <a:effectLst>
                  <a:glow rad="101600">
                    <a:srgbClr val="000000"/>
                  </a:glow>
                </a:effectLst>
                <a:uLnTx/>
                <a:uFillTx/>
                <a:latin typeface="Arial Narrow" panose="020B0604020202020204" pitchFamily="34" charset="0"/>
                <a:ea typeface="ＭＳ Ｐゴシック" charset="0"/>
                <a:cs typeface="Arial Narrow" panose="020B0604020202020204" pitchFamily="34" charset="0"/>
              </a:rPr>
              <a:t>, am the first, and with the last. I am He.’”  </a:t>
            </a:r>
          </a:p>
          <a:p>
            <a:pPr marL="0" marR="0" lvl="0" indent="0" algn="r" defTabSz="44926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glow>
                </a:effectLst>
                <a:uLnTx/>
                <a:uFillTx/>
                <a:latin typeface="Arial Narrow" panose="020B0604020202020204" pitchFamily="34" charset="0"/>
                <a:ea typeface="ＭＳ Ｐゴシック" charset="0"/>
                <a:cs typeface="Arial Narrow" panose="020B0604020202020204" pitchFamily="34" charset="0"/>
              </a:rPr>
              <a:t>Isaiah 41:4</a:t>
            </a:r>
          </a:p>
        </p:txBody>
      </p:sp>
      <p:sp>
        <p:nvSpPr>
          <p:cNvPr id="7" name="Rectangle 6">
            <a:extLst>
              <a:ext uri="{FF2B5EF4-FFF2-40B4-BE49-F238E27FC236}">
                <a16:creationId xmlns:a16="http://schemas.microsoft.com/office/drawing/2014/main" id="{99A53FEC-735E-AC49-97EA-9AF858D1CE5D}"/>
              </a:ext>
            </a:extLst>
          </p:cNvPr>
          <p:cNvSpPr/>
          <p:nvPr/>
        </p:nvSpPr>
        <p:spPr>
          <a:xfrm>
            <a:off x="3707904" y="327243"/>
            <a:ext cx="5112568" cy="1384995"/>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01600">
                    <a:prstClr val="black"/>
                  </a:glow>
                </a:effectLst>
                <a:uLnTx/>
                <a:uFillTx/>
                <a:latin typeface="Arial Narrow" panose="020B0604020202020204" pitchFamily="34" charset="0"/>
                <a:ea typeface="ＭＳ Ｐゴシック" charset="0"/>
                <a:cs typeface="Arial Narrow" panose="020B0604020202020204" pitchFamily="34" charset="0"/>
              </a:rPr>
              <a:t>“Who has performed and accomplished it, calling forth the generations from the beginning? </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9" name="Rectangle 8">
            <a:extLst>
              <a:ext uri="{FF2B5EF4-FFF2-40B4-BE49-F238E27FC236}">
                <a16:creationId xmlns:a16="http://schemas.microsoft.com/office/drawing/2014/main" id="{FE32F16C-CA91-3648-A902-626B2DEB7FFC}"/>
              </a:ext>
            </a:extLst>
          </p:cNvPr>
          <p:cNvSpPr/>
          <p:nvPr/>
        </p:nvSpPr>
        <p:spPr>
          <a:xfrm>
            <a:off x="5599305" y="3429000"/>
            <a:ext cx="2517389" cy="2677656"/>
          </a:xfrm>
          <a:prstGeom prst="rect">
            <a:avLst/>
          </a:prstGeom>
        </p:spPr>
        <p:txBody>
          <a:bodyPr wrap="squar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glow>
                </a:effectLst>
                <a:uLnTx/>
                <a:uFillTx/>
                <a:latin typeface="Arial Narrow" panose="020B0604020202020204" pitchFamily="34" charset="0"/>
                <a:ea typeface="ＭＳ Ｐゴシック" charset="0"/>
                <a:cs typeface="Arial Narrow" panose="020B0604020202020204" pitchFamily="34" charset="0"/>
              </a:rPr>
              <a:t>The focus is on time. God is the same God to the first generations of man as the very last. He is always God for all time.</a:t>
            </a:r>
          </a:p>
        </p:txBody>
      </p:sp>
    </p:spTree>
    <p:extLst>
      <p:ext uri="{BB962C8B-B14F-4D97-AF65-F5344CB8AC3E}">
        <p14:creationId xmlns:p14="http://schemas.microsoft.com/office/powerpoint/2010/main" val="782888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out)">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3FAB6C3-A21B-B143-9B22-95901A805B52}"/>
              </a:ext>
            </a:extLst>
          </p:cNvPr>
          <p:cNvPicPr>
            <a:picLocks noChangeAspect="1"/>
          </p:cNvPicPr>
          <p:nvPr/>
        </p:nvPicPr>
        <p:blipFill>
          <a:blip r:embed="rId2"/>
          <a:stretch>
            <a:fillRect/>
          </a:stretch>
        </p:blipFill>
        <p:spPr>
          <a:xfrm>
            <a:off x="0" y="0"/>
            <a:ext cx="9144000" cy="6858000"/>
          </a:xfrm>
          <a:prstGeom prst="rect">
            <a:avLst/>
          </a:prstGeom>
        </p:spPr>
      </p:pic>
      <p:sp>
        <p:nvSpPr>
          <p:cNvPr id="4" name="Rectangle 3">
            <a:extLst>
              <a:ext uri="{FF2B5EF4-FFF2-40B4-BE49-F238E27FC236}">
                <a16:creationId xmlns:a16="http://schemas.microsoft.com/office/drawing/2014/main" id="{9EA3CEDD-168F-854D-9C4C-AE957DA0F130}"/>
              </a:ext>
            </a:extLst>
          </p:cNvPr>
          <p:cNvSpPr/>
          <p:nvPr/>
        </p:nvSpPr>
        <p:spPr>
          <a:xfrm>
            <a:off x="357187" y="332656"/>
            <a:ext cx="8429625" cy="1815882"/>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01600">
                    <a:srgbClr val="000000"/>
                  </a:glow>
                </a:effectLst>
                <a:uLnTx/>
                <a:uFillTx/>
                <a:latin typeface="Arial Narrow" panose="020B0604020202020204" pitchFamily="34" charset="0"/>
                <a:ea typeface="ＭＳ Ｐゴシック" charset="0"/>
                <a:cs typeface="Arial Narrow" panose="020B0604020202020204" pitchFamily="34" charset="0"/>
              </a:rPr>
              <a:t>“So the craftsman encourages the smelter, and he who smooths metal with the hammer encourages him who beats the anvil, saying of the soldering, ‘It is good’; And he fastens it with nails, that it should not totter.’”  </a:t>
            </a:r>
            <a:r>
              <a:rPr kumimoji="0" lang="en-US" sz="2400" b="1" i="0" u="none" strike="noStrike" kern="1200" cap="none" spc="0" normalizeH="0" baseline="0" noProof="0" dirty="0">
                <a:ln>
                  <a:noFill/>
                </a:ln>
                <a:solidFill>
                  <a:srgbClr val="FFFFFF"/>
                </a:solidFill>
                <a:effectLst>
                  <a:glow rad="101600">
                    <a:srgbClr val="000000"/>
                  </a:glow>
                </a:effectLst>
                <a:uLnTx/>
                <a:uFillTx/>
                <a:latin typeface="Arial Narrow" panose="020B0604020202020204" pitchFamily="34" charset="0"/>
                <a:ea typeface="ＭＳ Ｐゴシック" charset="0"/>
                <a:cs typeface="Arial Narrow" panose="020B0604020202020204" pitchFamily="34" charset="0"/>
              </a:rPr>
              <a:t>Isaiah 41:7</a:t>
            </a:r>
          </a:p>
        </p:txBody>
      </p:sp>
      <p:sp>
        <p:nvSpPr>
          <p:cNvPr id="7" name="Rectangle 6">
            <a:extLst>
              <a:ext uri="{FF2B5EF4-FFF2-40B4-BE49-F238E27FC236}">
                <a16:creationId xmlns:a16="http://schemas.microsoft.com/office/drawing/2014/main" id="{CA377276-548E-F646-9D08-FAE6C8EF553A}"/>
              </a:ext>
            </a:extLst>
          </p:cNvPr>
          <p:cNvSpPr/>
          <p:nvPr/>
        </p:nvSpPr>
        <p:spPr>
          <a:xfrm>
            <a:off x="755576" y="5373216"/>
            <a:ext cx="7887220" cy="954107"/>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01600">
                    <a:srgbClr val="000000"/>
                  </a:glow>
                </a:effectLst>
                <a:uLnTx/>
                <a:uFillTx/>
                <a:latin typeface="Arial Narrow" panose="020B0604020202020204" pitchFamily="34" charset="0"/>
                <a:ea typeface="ＭＳ Ｐゴシック" charset="0"/>
                <a:cs typeface="Arial Narrow" panose="020B0604020202020204" pitchFamily="34" charset="0"/>
              </a:rPr>
              <a:t>In their desperation in wake of Cyrus’ advance, the nations made new idols in an attempt to protect them.</a:t>
            </a:r>
            <a:endParaRPr kumimoji="0" lang="en-US" sz="2400" b="1" i="0" u="none" strike="noStrike" kern="1200" cap="none" spc="0" normalizeH="0" baseline="0" noProof="0" dirty="0">
              <a:ln>
                <a:noFill/>
              </a:ln>
              <a:solidFill>
                <a:srgbClr val="FFFFFF"/>
              </a:solidFill>
              <a:effectLst>
                <a:glow rad="101600">
                  <a:srgbClr val="000000"/>
                </a:glow>
              </a:effectLst>
              <a:uLnTx/>
              <a:uFillTx/>
              <a:latin typeface="Arial Narrow" panose="020B0604020202020204" pitchFamily="34" charset="0"/>
              <a:ea typeface="ＭＳ Ｐゴシック" charset="0"/>
              <a:cs typeface="Arial Narrow" panose="020B0604020202020204" pitchFamily="34" charset="0"/>
            </a:endParaRPr>
          </a:p>
        </p:txBody>
      </p:sp>
    </p:spTree>
    <p:extLst>
      <p:ext uri="{BB962C8B-B14F-4D97-AF65-F5344CB8AC3E}">
        <p14:creationId xmlns:p14="http://schemas.microsoft.com/office/powerpoint/2010/main" val="2671043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t Never Pays To Disobey God | Renewal Christian Center">
            <a:extLst>
              <a:ext uri="{FF2B5EF4-FFF2-40B4-BE49-F238E27FC236}">
                <a16:creationId xmlns:a16="http://schemas.microsoft.com/office/drawing/2014/main" id="{1FB308D9-50E8-3FBC-0E38-D981DF342F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80"/>
          <a:stretch/>
        </p:blipFill>
        <p:spPr bwMode="auto">
          <a:xfrm>
            <a:off x="1452" y="51883"/>
            <a:ext cx="9142548" cy="683673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A7FBD096-FECE-9442-8364-208D837A807E}"/>
              </a:ext>
            </a:extLst>
          </p:cNvPr>
          <p:cNvSpPr/>
          <p:nvPr/>
        </p:nvSpPr>
        <p:spPr>
          <a:xfrm>
            <a:off x="0" y="4128462"/>
            <a:ext cx="9144000" cy="2677656"/>
          </a:xfrm>
          <a:prstGeom prst="rect">
            <a:avLst/>
          </a:prstGeom>
        </p:spPr>
        <p:txBody>
          <a:bodyPr wrap="square">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Narrow" panose="020B0604020202020204" pitchFamily="34" charset="0"/>
                <a:ea typeface="ＭＳ Ｐゴシック" charset="0"/>
                <a:cs typeface="Arial Narrow" panose="020B0604020202020204" pitchFamily="34" charset="0"/>
              </a:rPr>
              <a:t>“But you,</a:t>
            </a:r>
            <a:r>
              <a:rPr kumimoji="0" lang="en-US" sz="2400" b="1" i="0" u="none" strike="noStrike" kern="1200" cap="none" spc="0" normalizeH="0" baseline="0" noProof="0" dirty="0">
                <a:ln>
                  <a:noFill/>
                </a:ln>
                <a:solidFill>
                  <a:srgbClr val="FFFF00"/>
                </a:solidFill>
                <a:effectLst>
                  <a:glow rad="228600">
                    <a:srgbClr val="000000">
                      <a:satMod val="175000"/>
                      <a:alpha val="90000"/>
                    </a:srgbClr>
                  </a:glow>
                </a:effectLst>
                <a:uLnTx/>
                <a:uFillTx/>
                <a:latin typeface="Arial Narrow" panose="020B0604020202020204" pitchFamily="34" charset="0"/>
                <a:ea typeface="ＭＳ Ｐゴシック" charset="0"/>
                <a:cs typeface="Arial Narrow" panose="020B0604020202020204" pitchFamily="34" charset="0"/>
              </a:rPr>
              <a:t> Israel, My servant,</a:t>
            </a:r>
            <a:r>
              <a:rPr kumimoji="0" lang="en-US" sz="24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Narrow" panose="020B0604020202020204" pitchFamily="34" charset="0"/>
                <a:ea typeface="ＭＳ Ｐゴシック" charset="0"/>
                <a:cs typeface="Arial Narrow" panose="020B0604020202020204" pitchFamily="34" charset="0"/>
              </a:rPr>
              <a:t> Jacob whom I have chosen, descendant of Abraham My friend, you whom I have taken from the ends of the earth, and called from its remotest parts, and said to you, ‘</a:t>
            </a:r>
            <a:r>
              <a:rPr kumimoji="0" lang="en-US" sz="2400" b="1" i="0" u="none" strike="noStrike" kern="1200" cap="none" spc="0" normalizeH="0" baseline="0" noProof="0" dirty="0">
                <a:ln>
                  <a:noFill/>
                </a:ln>
                <a:solidFill>
                  <a:srgbClr val="FFFF00"/>
                </a:solidFill>
                <a:effectLst>
                  <a:glow rad="228600">
                    <a:srgbClr val="000000">
                      <a:satMod val="175000"/>
                      <a:alpha val="90000"/>
                    </a:srgbClr>
                  </a:glow>
                </a:effectLst>
                <a:uLnTx/>
                <a:uFillTx/>
                <a:latin typeface="Arial Narrow" panose="020B0604020202020204" pitchFamily="34" charset="0"/>
                <a:ea typeface="ＭＳ Ｐゴシック" charset="0"/>
                <a:cs typeface="Arial Narrow" panose="020B0604020202020204" pitchFamily="34" charset="0"/>
              </a:rPr>
              <a:t>You are My servant</a:t>
            </a:r>
            <a:r>
              <a:rPr kumimoji="0" lang="en-US" sz="24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Narrow" panose="020B0604020202020204" pitchFamily="34" charset="0"/>
                <a:ea typeface="ＭＳ Ｐゴシック" charset="0"/>
                <a:cs typeface="Arial Narrow" panose="020B0604020202020204" pitchFamily="34" charset="0"/>
              </a:rPr>
              <a:t>, I have chosen you and not rejected you. ‘Do not fear, for I am with you; Do not anxiously look about you, for I am your God. I will strengthen you, surely I will help you, surely I will uphold you with My righteous right hand.’” </a:t>
            </a:r>
          </a:p>
          <a:p>
            <a:pPr marL="0" marR="0" lvl="0" indent="0" algn="r" defTabSz="44926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Narrow" panose="020B0604020202020204" pitchFamily="34" charset="0"/>
                <a:ea typeface="ＭＳ Ｐゴシック" charset="0"/>
                <a:cs typeface="Arial Narrow" panose="020B0604020202020204" pitchFamily="34" charset="0"/>
              </a:rPr>
              <a:t>Isaiah 41:8–10</a:t>
            </a:r>
          </a:p>
        </p:txBody>
      </p:sp>
      <p:sp>
        <p:nvSpPr>
          <p:cNvPr id="5" name="TextBox 4">
            <a:extLst>
              <a:ext uri="{FF2B5EF4-FFF2-40B4-BE49-F238E27FC236}">
                <a16:creationId xmlns:a16="http://schemas.microsoft.com/office/drawing/2014/main" id="{2F030C3C-F25F-1249-8BFE-14E29EB4AE20}"/>
              </a:ext>
            </a:extLst>
          </p:cNvPr>
          <p:cNvSpPr txBox="1"/>
          <p:nvPr/>
        </p:nvSpPr>
        <p:spPr>
          <a:xfrm>
            <a:off x="-36512" y="51882"/>
            <a:ext cx="9180512" cy="784830"/>
          </a:xfrm>
          <a:prstGeom prst="rect">
            <a:avLst/>
          </a:prstGeom>
          <a:noFill/>
        </p:spPr>
        <p:txBody>
          <a:bodyPr wrap="square" rtlCol="0">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4500" b="1" i="0" u="none" strike="noStrike" kern="1200" cap="none" spc="0" normalizeH="0" baseline="0" noProof="0" dirty="0">
                <a:ln>
                  <a:noFill/>
                </a:ln>
                <a:solidFill>
                  <a:srgbClr val="FFFFFF"/>
                </a:solidFill>
                <a:effectLst>
                  <a:glow rad="127000">
                    <a:srgbClr val="000000"/>
                  </a:glow>
                </a:effectLst>
                <a:uLnTx/>
                <a:uFillTx/>
                <a:latin typeface="Albertus Extra Bold" panose="020E0802040304020204" pitchFamily="34" charset="0"/>
                <a:ea typeface="ＭＳ Ｐゴシック" charset="0"/>
              </a:rPr>
              <a:t>God’s Servant Israel</a:t>
            </a:r>
          </a:p>
        </p:txBody>
      </p:sp>
    </p:spTree>
    <p:extLst>
      <p:ext uri="{BB962C8B-B14F-4D97-AF65-F5344CB8AC3E}">
        <p14:creationId xmlns:p14="http://schemas.microsoft.com/office/powerpoint/2010/main" val="74276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735235"/>
          </a:xfrm>
          <a:noFill/>
          <a:effectLst>
            <a:outerShdw blurRad="63500" dist="35921" dir="2700000" algn="ctr" rotWithShape="0">
              <a:schemeClr val="tx2">
                <a:alpha val="74998"/>
              </a:schemeClr>
            </a:outerShdw>
          </a:effectLst>
        </p:spPr>
        <p:txBody>
          <a:bodyPr anchor="ctr"/>
          <a:lstStyle/>
          <a:p>
            <a:pPr>
              <a:defRPr/>
            </a:pPr>
            <a:r>
              <a:rPr lang="en-SG" sz="3600" b="1" dirty="0">
                <a:effectLst>
                  <a:glow rad="127000">
                    <a:schemeClr val="tx1"/>
                  </a:glow>
                </a:effectLst>
                <a:latin typeface="Arial" charset="0"/>
                <a:ea typeface="ＭＳ Ｐゴシック" charset="0"/>
                <a:cs typeface="ＭＳ Ｐゴシック" charset="0"/>
              </a:rPr>
              <a:t>Is Trump a Cyrus?</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0" y="836712"/>
            <a:ext cx="9144000"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GB"/>
            </a:defPPr>
            <a:lvl1pPr algn="ctr" eaLnBrk="0" hangingPunct="0">
              <a:defRPr b="1">
                <a:solidFill>
                  <a:srgbClr val="FFFFFF"/>
                </a:solidFill>
                <a:effectLst>
                  <a:glow rad="127000">
                    <a:srgbClr val="000000"/>
                  </a:glow>
                </a:effectLst>
              </a:defRPr>
            </a:lvl1pPr>
            <a:lvl2pPr algn="ctr" eaLnBrk="0" hangingPunct="0">
              <a:defRPr sz="4400">
                <a:ea typeface="ＭＳ Ｐゴシック" pitchFamily="-108" charset="-128"/>
                <a:cs typeface="ＭＳ Ｐゴシック" pitchFamily="-108" charset="-128"/>
              </a:defRPr>
            </a:lvl2pPr>
            <a:lvl3pPr algn="ctr" eaLnBrk="0" hangingPunct="0">
              <a:defRPr sz="4400">
                <a:ea typeface="ＭＳ Ｐゴシック" pitchFamily="-108" charset="-128"/>
                <a:cs typeface="ＭＳ Ｐゴシック" pitchFamily="-108" charset="-128"/>
              </a:defRPr>
            </a:lvl3pPr>
            <a:lvl4pPr algn="ctr" eaLnBrk="0" hangingPunct="0">
              <a:defRPr sz="4400">
                <a:ea typeface="ＭＳ Ｐゴシック" pitchFamily="-108" charset="-128"/>
                <a:cs typeface="ＭＳ Ｐゴシック" pitchFamily="-108" charset="-128"/>
              </a:defRPr>
            </a:lvl4pPr>
            <a:lvl5pPr algn="ctr" eaLnBrk="0" hangingPunct="0">
              <a:defRPr sz="440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Neither claimed to be a Jew/Christian, </a:t>
            </a:r>
            <a:b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but they worked tirelessly for biblical causes </a:t>
            </a:r>
          </a:p>
        </p:txBody>
      </p:sp>
      <p:pic>
        <p:nvPicPr>
          <p:cNvPr id="967682" name="Picture 2">
            <a:extLst>
              <a:ext uri="{FF2B5EF4-FFF2-40B4-BE49-F238E27FC236}">
                <a16:creationId xmlns:a16="http://schemas.microsoft.com/office/drawing/2014/main" id="{5C4604D5-8F26-1742-BF64-30E86AFFA45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19200" y="1844824"/>
            <a:ext cx="6705600" cy="4343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236663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accent2">
                <a:lumMod val="50000"/>
              </a:schemeClr>
            </a:gs>
          </a:gsLst>
          <a:lin ang="5400000" scaled="1"/>
        </a:gradFill>
        <a:effectLst/>
      </p:bgPr>
    </p:bg>
    <p:spTree>
      <p:nvGrpSpPr>
        <p:cNvPr id="1" name=""/>
        <p:cNvGrpSpPr/>
        <p:nvPr/>
      </p:nvGrpSpPr>
      <p:grpSpPr>
        <a:xfrm>
          <a:off x="0" y="0"/>
          <a:ext cx="0" cy="0"/>
          <a:chOff x="0" y="0"/>
          <a:chExt cx="0" cy="0"/>
        </a:xfrm>
      </p:grpSpPr>
      <p:pic>
        <p:nvPicPr>
          <p:cNvPr id="2050" name="Picture 2" descr="Cyrus the Shepherd - Bible Matrix">
            <a:extLst>
              <a:ext uri="{FF2B5EF4-FFF2-40B4-BE49-F238E27FC236}">
                <a16:creationId xmlns:a16="http://schemas.microsoft.com/office/drawing/2014/main" id="{0D4C9771-F220-BE4F-99F6-3FB5F9D6E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24484"/>
            <a:ext cx="9144000" cy="4660900"/>
          </a:xfrm>
          <a:prstGeom prst="rect">
            <a:avLst/>
          </a:prstGeom>
          <a:noFill/>
          <a:extLst>
            <a:ext uri="{909E8E84-426E-40DD-AFC4-6F175D3DCCD1}">
              <a14:hiddenFill xmlns:a14="http://schemas.microsoft.com/office/drawing/2010/main">
                <a:solidFill>
                  <a:srgbClr val="FFFFFF"/>
                </a:solidFill>
              </a14:hiddenFill>
            </a:ext>
          </a:extLst>
        </p:spPr>
      </p:pic>
      <p:sp>
        <p:nvSpPr>
          <p:cNvPr id="1094659" name="Text Box 2"/>
          <p:cNvSpPr txBox="1">
            <a:spLocks noChangeArrowheads="1"/>
          </p:cNvSpPr>
          <p:nvPr/>
        </p:nvSpPr>
        <p:spPr bwMode="auto">
          <a:xfrm>
            <a:off x="107504" y="6165304"/>
            <a:ext cx="4464496" cy="61649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3600" b="1" i="0" u="none" strike="noStrike" kern="1200" cap="none" spc="0" normalizeH="0" baseline="0" noProof="0" dirty="0">
                <a:ln>
                  <a:noFill/>
                </a:ln>
                <a:solidFill>
                  <a:srgbClr val="FFFFFF"/>
                </a:solidFill>
                <a:effectLst/>
                <a:uLnTx/>
                <a:uFillTx/>
                <a:latin typeface="Arial" charset="0"/>
                <a:ea typeface="ＭＳ Ｐゴシック" charset="0"/>
              </a:rPr>
              <a:t>Isaiah</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41 Summary</a:t>
            </a:r>
            <a:endParaRPr kumimoji="0" lang="en-GB" sz="36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094670" name="Rectangle 13"/>
          <p:cNvSpPr>
            <a:spLocks noChangeArrowheads="1"/>
          </p:cNvSpPr>
          <p:nvPr/>
        </p:nvSpPr>
        <p:spPr bwMode="auto">
          <a:xfrm>
            <a:off x="533400" y="116758"/>
            <a:ext cx="7772400" cy="20618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ctr"/>
          <a:lstStyle/>
          <a:p>
            <a:pPr marL="0" marR="0" lvl="0" indent="0" algn="ctr" defTabSz="449263" rtl="0" eaLnBrk="1" fontAlgn="base" latinLnBrk="0" hangingPunct="1">
              <a:lnSpc>
                <a:spcPct val="100000"/>
              </a:lnSpc>
              <a:spcBef>
                <a:spcPct val="0"/>
              </a:spcBef>
              <a:spcAft>
                <a:spcPct val="0"/>
              </a:spcAft>
              <a:buClr>
                <a:srgbClr val="FFFFFF"/>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FFFFF"/>
                </a:solidFill>
                <a:effectLst/>
                <a:uLnTx/>
                <a:uFillTx/>
                <a:latin typeface="Arial" charset="0"/>
                <a:ea typeface="ＭＳ Ｐゴシック" charset="0"/>
              </a:rPr>
              <a:t>Israel the servant nation should not fear since God is sovereign over Babylon’s puny idols as he will appoint Cyrus (41:25) as the only one who knows the future.</a:t>
            </a:r>
          </a:p>
        </p:txBody>
      </p:sp>
      <p:sp>
        <p:nvSpPr>
          <p:cNvPr id="1094671" name="Rectangle 14"/>
          <p:cNvSpPr>
            <a:spLocks noChangeArrowheads="1"/>
          </p:cNvSpPr>
          <p:nvPr/>
        </p:nvSpPr>
        <p:spPr bwMode="auto">
          <a:xfrm>
            <a:off x="8305800" y="76200"/>
            <a:ext cx="762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ct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FFFFFF"/>
                </a:solidFill>
                <a:effectLst/>
                <a:uLnTx/>
                <a:uFillTx/>
                <a:latin typeface="Arial" charset="0"/>
                <a:ea typeface="ＭＳ Ｐゴシック" charset="0"/>
              </a:rPr>
              <a:t>460</a:t>
            </a:r>
          </a:p>
        </p:txBody>
      </p:sp>
    </p:spTree>
    <p:extLst>
      <p:ext uri="{BB962C8B-B14F-4D97-AF65-F5344CB8AC3E}">
        <p14:creationId xmlns:p14="http://schemas.microsoft.com/office/powerpoint/2010/main" val="1241636058"/>
      </p:ext>
    </p:extLst>
  </p:cSld>
  <p:clrMapOvr>
    <a:masterClrMapping/>
  </p:clrMapOvr>
  <p:transition spd="med"/>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29" name="Rectangle 1026"/>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endParaRPr>
          </a:p>
        </p:txBody>
      </p:sp>
      <p:pic>
        <p:nvPicPr>
          <p:cNvPr id="636930"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6931" name="Rectangle 1028"/>
          <p:cNvSpPr>
            <a:spLocks noChangeArrowheads="1"/>
          </p:cNvSpPr>
          <p:nvPr/>
        </p:nvSpPr>
        <p:spPr bwMode="auto">
          <a:xfrm>
            <a:off x="0" y="5765800"/>
            <a:ext cx="9144000" cy="83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boundaries of the empire that Cyrus II initiated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and Darius I consolidated stretched from Greece to India</a:t>
            </a:r>
          </a:p>
        </p:txBody>
      </p:sp>
      <p:sp>
        <p:nvSpPr>
          <p:cNvPr id="636932" name="Rectangle 1029"/>
          <p:cNvSpPr>
            <a:spLocks noGrp="1" noChangeArrowheads="1"/>
          </p:cNvSpPr>
          <p:nvPr>
            <p:ph type="title" idx="4294967295"/>
          </p:nvPr>
        </p:nvSpPr>
        <p:spPr>
          <a:xfrm>
            <a:off x="1524000" y="76200"/>
            <a:ext cx="6096000" cy="533400"/>
          </a:xfrm>
          <a:solidFill>
            <a:schemeClr val="tx1"/>
          </a:solidFill>
        </p:spPr>
        <p:txBody>
          <a:bodyPr/>
          <a:lstStyle/>
          <a:p>
            <a:r>
              <a:rPr lang="en-US" sz="3200" dirty="0">
                <a:solidFill>
                  <a:schemeClr val="bg1"/>
                </a:solidFill>
                <a:latin typeface="Arial" charset="0"/>
                <a:ea typeface="ＭＳ Ｐゴシック" charset="0"/>
                <a:cs typeface="ＭＳ Ｐゴシック" charset="0"/>
              </a:rPr>
              <a:t>The Persian Empire</a:t>
            </a:r>
          </a:p>
        </p:txBody>
      </p:sp>
      <p:grpSp>
        <p:nvGrpSpPr>
          <p:cNvPr id="636933" name="Group 1030"/>
          <p:cNvGrpSpPr>
            <a:grpSpLocks/>
          </p:cNvGrpSpPr>
          <p:nvPr/>
        </p:nvGrpSpPr>
        <p:grpSpPr bwMode="auto">
          <a:xfrm>
            <a:off x="4267200" y="2514600"/>
            <a:ext cx="685800" cy="685800"/>
            <a:chOff x="2976" y="1728"/>
            <a:chExt cx="432" cy="432"/>
          </a:xfrm>
        </p:grpSpPr>
        <p:sp>
          <p:nvSpPr>
            <p:cNvPr id="636934" name="Oval 1031"/>
            <p:cNvSpPr>
              <a:spLocks noChangeArrowheads="1"/>
            </p:cNvSpPr>
            <p:nvPr/>
          </p:nvSpPr>
          <p:spPr bwMode="auto">
            <a:xfrm>
              <a:off x="2976" y="1728"/>
              <a:ext cx="432" cy="432"/>
            </a:xfrm>
            <a:prstGeom prst="ellipse">
              <a:avLst/>
            </a:prstGeom>
            <a:solidFill>
              <a:srgbClr val="FF0000"/>
            </a:solidFill>
            <a:ln w="12700">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36935" name="Text Box 1032"/>
            <p:cNvSpPr txBox="1">
              <a:spLocks noChangeArrowheads="1"/>
            </p:cNvSpPr>
            <p:nvPr/>
          </p:nvSpPr>
          <p:spPr bwMode="auto">
            <a:xfrm>
              <a:off x="2976" y="1900"/>
              <a:ext cx="432"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30000" noProof="0">
                  <a:ln>
                    <a:noFill/>
                  </a:ln>
                  <a:solidFill>
                    <a:srgbClr val="FFFFFF"/>
                  </a:solidFill>
                  <a:effectLst/>
                  <a:uLnTx/>
                  <a:uFillTx/>
                  <a:latin typeface="Arial" charset="0"/>
                  <a:ea typeface="ＭＳ Ｐゴシック" charset="0"/>
                </a:rPr>
                <a:t>Susa</a:t>
              </a:r>
            </a:p>
          </p:txBody>
        </p:sp>
      </p:grpSp>
      <p:sp>
        <p:nvSpPr>
          <p:cNvPr id="9" name="Rectangle 1029"/>
          <p:cNvSpPr txBox="1">
            <a:spLocks noChangeArrowheads="1"/>
          </p:cNvSpPr>
          <p:nvPr/>
        </p:nvSpPr>
        <p:spPr bwMode="auto">
          <a:xfrm>
            <a:off x="0" y="4776855"/>
            <a:ext cx="9041902" cy="533400"/>
          </a:xfrm>
          <a:prstGeom prst="rect">
            <a:avLst/>
          </a:prstGeom>
          <a:solidFill>
            <a:srgbClr val="CDCDCD"/>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The Persian Empire in the 5</a:t>
            </a:r>
            <a:r>
              <a:rPr kumimoji="0" lang="en-US" sz="2000" b="1" i="1" u="none" strike="noStrike" kern="1200" cap="none" spc="0" normalizeH="0" baseline="30000" noProof="0" dirty="0">
                <a:ln>
                  <a:noFill/>
                </a:ln>
                <a:solidFill>
                  <a:srgbClr val="000000"/>
                </a:solidFill>
                <a:effectLst/>
                <a:uLnTx/>
                <a:uFillTx/>
                <a:latin typeface="Arial" charset="0"/>
                <a:ea typeface="ＭＳ Ｐゴシック" charset="0"/>
                <a:cs typeface="ＭＳ Ｐゴシック" charset="0"/>
              </a:rPr>
              <a:t>th</a:t>
            </a:r>
            <a:r>
              <a:rPr kumimoji="0" lang="en-US" sz="20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century BC </a:t>
            </a:r>
            <a:br>
              <a:rPr kumimoji="0" lang="en-US" sz="20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0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extended "from India and Ethiopia" (Esther 1:1)</a:t>
            </a:r>
          </a:p>
        </p:txBody>
      </p:sp>
      <p:sp>
        <p:nvSpPr>
          <p:cNvPr id="12" name="Rectangle 2"/>
          <p:cNvSpPr txBox="1">
            <a:spLocks noChangeArrowheads="1"/>
          </p:cNvSpPr>
          <p:nvPr/>
        </p:nvSpPr>
        <p:spPr bwMode="auto">
          <a:xfrm>
            <a:off x="152400" y="0"/>
            <a:ext cx="8077200" cy="990600"/>
          </a:xfrm>
          <a:prstGeom prst="rect">
            <a:avLst/>
          </a:prstGeom>
          <a:solidFill>
            <a:srgbClr val="000000"/>
          </a:solidFill>
          <a:ln w="9525">
            <a:noFill/>
            <a:miter lim="800000"/>
            <a:headEnd/>
            <a:tailEnd/>
          </a:ln>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000" b="1" i="1">
                <a:solidFill>
                  <a:schemeClr val="tx2"/>
                </a:solidFill>
                <a:effectLst>
                  <a:outerShdw blurRad="38100" dist="38100" dir="2700000" algn="tl">
                    <a:srgbClr val="000000">
                      <a:alpha val="43137"/>
                    </a:srgbClr>
                  </a:outerShdw>
                </a:effectLst>
                <a:latin typeface="Arial"/>
                <a:ea typeface="ＭＳ Ｐゴシック" pitchFamily="-111" charset="-128"/>
                <a:cs typeface="Arial"/>
              </a:defRPr>
            </a:lvl1pPr>
            <a:lvl2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2pPr>
            <a:lvl3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3pPr>
            <a:lvl4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4pPr>
            <a:lvl5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en-US" altLang="zh-CN" sz="4000" b="1" i="0" u="none" strike="noStrike" kern="1200" cap="none" spc="0" normalizeH="0" baseline="0" noProof="0" dirty="0">
                <a:ln>
                  <a:noFill/>
                </a:ln>
                <a:solidFill>
                  <a:srgbClr val="FFFFFF"/>
                </a:solidFill>
                <a:effectLst/>
                <a:uLnTx/>
                <a:uFillTx/>
                <a:latin typeface="Arial Black" charset="0"/>
                <a:ea typeface="ＭＳ Ｐゴシック" charset="0"/>
                <a:cs typeface="Times New Roman" charset="0"/>
              </a:rPr>
              <a:t>Map of the Persian Empire</a:t>
            </a:r>
            <a:r>
              <a:rPr kumimoji="1" lang="en-US" altLang="zh-CN" sz="2000" b="1" i="0" u="none" strike="noStrike" kern="1200" cap="none" spc="0" normalizeH="0" baseline="0" noProof="0" dirty="0">
                <a:ln>
                  <a:noFill/>
                </a:ln>
                <a:solidFill>
                  <a:srgbClr val="FFFFFF"/>
                </a:solidFill>
                <a:effectLst/>
                <a:uLnTx/>
                <a:uFillTx/>
                <a:latin typeface="Times" charset="0"/>
                <a:ea typeface="ＭＳ Ｐゴシック" charset="0"/>
                <a:cs typeface="Times New Roman" charset="0"/>
              </a:rPr>
              <a:t>  </a:t>
            </a:r>
            <a:endParaRPr kumimoji="1"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3" name="TextBox 12"/>
          <p:cNvSpPr txBox="1"/>
          <p:nvPr/>
        </p:nvSpPr>
        <p:spPr>
          <a:xfrm>
            <a:off x="161925" y="764704"/>
            <a:ext cx="8067675" cy="400050"/>
          </a:xfrm>
          <a:prstGeom prst="rect">
            <a:avLst/>
          </a:prstGeom>
          <a:solidFill>
            <a:srgbClr val="000000"/>
          </a:solidFill>
        </p:spPr>
        <p:txBody>
          <a:bodyPr>
            <a:spAutoFit/>
          </a:bodyPr>
          <a:lstStyle>
            <a:lvl1pPr eaLnBrk="0" hangingPunct="0">
              <a:defRPr sz="2400" b="1">
                <a:solidFill>
                  <a:srgbClr val="000000"/>
                </a:solidFill>
                <a:latin typeface="Arial Narrow" charset="0"/>
                <a:ea typeface="ＭＳ Ｐゴシック" charset="0"/>
                <a:cs typeface="Times New Roman" charset="0"/>
              </a:defRPr>
            </a:lvl1pPr>
            <a:lvl2pPr marL="37931725" indent="-37474525" eaLnBrk="0" hangingPunct="0">
              <a:defRPr sz="2400" b="1">
                <a:solidFill>
                  <a:srgbClr val="000000"/>
                </a:solidFill>
                <a:latin typeface="Arial Narrow" charset="0"/>
                <a:ea typeface="Times New Roman" charset="0"/>
                <a:cs typeface="Times New Roman" charset="0"/>
              </a:defRPr>
            </a:lvl2pPr>
            <a:lvl3pPr eaLnBrk="0" hangingPunct="0">
              <a:defRPr sz="2400" b="1">
                <a:solidFill>
                  <a:srgbClr val="000000"/>
                </a:solidFill>
                <a:latin typeface="Arial Narrow" charset="0"/>
                <a:ea typeface="Times New Roman" charset="0"/>
                <a:cs typeface="Times New Roman" charset="0"/>
              </a:defRPr>
            </a:lvl3pPr>
            <a:lvl4pPr eaLnBrk="0" hangingPunct="0">
              <a:defRPr sz="2400" b="1">
                <a:solidFill>
                  <a:srgbClr val="000000"/>
                </a:solidFill>
                <a:latin typeface="Arial Narrow" charset="0"/>
                <a:ea typeface="Times New Roman" charset="0"/>
                <a:cs typeface="Times New Roman" charset="0"/>
              </a:defRPr>
            </a:lvl4pPr>
            <a:lvl5pPr eaLnBrk="0" hangingPunct="0">
              <a:defRPr sz="2400" b="1">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2400" b="1">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2400" b="1">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2400" b="1">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2400" b="1">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000" b="1" i="0" u="none" strike="noStrike" kern="0" cap="none" spc="0" normalizeH="0" baseline="0" noProof="0" dirty="0">
                <a:ln>
                  <a:noFill/>
                </a:ln>
                <a:solidFill>
                  <a:srgbClr val="FFFFFF"/>
                </a:solidFill>
                <a:effectLst/>
                <a:uLnTx/>
                <a:uFillTx/>
                <a:latin typeface="Arial Narrow" charset="0"/>
                <a:ea typeface="ＭＳ Ｐゴシック" charset="0"/>
                <a:cs typeface="Times New Roman" charset="0"/>
              </a:rPr>
              <a:t>Barry J. Beitzel, </a:t>
            </a:r>
            <a:r>
              <a:rPr kumimoji="1" lang="en-US" altLang="zh-CN" sz="2000" b="1" i="1" u="none" strike="noStrike" kern="0" cap="none" spc="0" normalizeH="0" baseline="0" noProof="0" dirty="0">
                <a:ln>
                  <a:noFill/>
                </a:ln>
                <a:solidFill>
                  <a:srgbClr val="FFFFFF"/>
                </a:solidFill>
                <a:effectLst/>
                <a:uLnTx/>
                <a:uFillTx/>
                <a:latin typeface="Arial Narrow" charset="0"/>
                <a:ea typeface="ＭＳ Ｐゴシック" charset="0"/>
                <a:cs typeface="Times New Roman" charset="0"/>
              </a:rPr>
              <a:t>Moody Atlas of Bible Lands</a:t>
            </a:r>
            <a:r>
              <a:rPr kumimoji="1" lang="en-US" altLang="zh-CN" sz="2000" b="1" i="0" u="none" strike="noStrike" kern="0" cap="none" spc="0" normalizeH="0" baseline="0" noProof="0" dirty="0">
                <a:ln>
                  <a:noFill/>
                </a:ln>
                <a:solidFill>
                  <a:srgbClr val="FFFFFF"/>
                </a:solidFill>
                <a:effectLst/>
                <a:uLnTx/>
                <a:uFillTx/>
                <a:latin typeface="Arial Narrow" charset="0"/>
                <a:ea typeface="ＭＳ Ｐゴシック" charset="0"/>
                <a:cs typeface="Times New Roman" charset="0"/>
              </a:rPr>
              <a:t>, 150-51</a:t>
            </a:r>
            <a:endParaRPr kumimoji="0" lang="en-US" sz="2400" b="1" i="0" u="none" strike="noStrike" kern="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4" name="Text Box 3"/>
          <p:cNvSpPr txBox="1">
            <a:spLocks noChangeArrowheads="1"/>
          </p:cNvSpPr>
          <p:nvPr/>
        </p:nvSpPr>
        <p:spPr bwMode="auto">
          <a:xfrm>
            <a:off x="8305800" y="152400"/>
            <a:ext cx="731838" cy="457200"/>
          </a:xfrm>
          <a:prstGeom prst="rect">
            <a:avLst/>
          </a:prstGeom>
          <a:solidFill>
            <a:schemeClr val="tx1"/>
          </a:solidFill>
          <a:ln w="12700">
            <a:solidFill>
              <a:schemeClr val="tx1"/>
            </a:solidFill>
            <a:miter lim="800000"/>
            <a:headEnd type="none" w="sm" len="sm"/>
            <a:tailEnd type="none" w="sm" len="sm"/>
          </a:ln>
        </p:spPr>
        <p:txBody>
          <a:bodyPr/>
          <a:lstStyle>
            <a:lvl1pPr eaLnBrk="0" hangingPunct="0">
              <a:defRPr sz="2400" b="1">
                <a:solidFill>
                  <a:srgbClr val="000000"/>
                </a:solidFill>
                <a:latin typeface="Arial Narrow" charset="0"/>
                <a:ea typeface="ＭＳ Ｐゴシック" charset="0"/>
                <a:cs typeface="ＭＳ Ｐゴシック" charset="0"/>
              </a:defRPr>
            </a:lvl1pPr>
            <a:lvl2pPr marL="742950" indent="-285750" eaLnBrk="0" hangingPunct="0">
              <a:defRPr sz="2400" b="1">
                <a:solidFill>
                  <a:srgbClr val="000000"/>
                </a:solidFill>
                <a:latin typeface="Arial Narrow" charset="0"/>
                <a:ea typeface="ＭＳ Ｐゴシック" charset="0"/>
              </a:defRPr>
            </a:lvl2pPr>
            <a:lvl3pPr marL="1143000" indent="-228600" eaLnBrk="0" hangingPunct="0">
              <a:defRPr sz="2400" b="1">
                <a:solidFill>
                  <a:srgbClr val="000000"/>
                </a:solidFill>
                <a:latin typeface="Arial Narrow" charset="0"/>
                <a:ea typeface="ＭＳ Ｐゴシック" charset="0"/>
              </a:defRPr>
            </a:lvl3pPr>
            <a:lvl4pPr marL="1600200" indent="-228600" eaLnBrk="0" hangingPunct="0">
              <a:defRPr sz="2400" b="1">
                <a:solidFill>
                  <a:srgbClr val="000000"/>
                </a:solidFill>
                <a:latin typeface="Arial Narrow" charset="0"/>
                <a:ea typeface="ＭＳ Ｐゴシック" charset="0"/>
              </a:defRPr>
            </a:lvl4pPr>
            <a:lvl5pPr marL="2057400" indent="-228600" eaLnBrk="0" hangingPunct="0">
              <a:defRPr sz="2400" b="1">
                <a:solidFill>
                  <a:srgbClr val="000000"/>
                </a:solidFill>
                <a:latin typeface="Arial Narrow" charset="0"/>
                <a:ea typeface="ＭＳ Ｐゴシック" charset="0"/>
              </a:defRPr>
            </a:lvl5pPr>
            <a:lvl6pPr marL="2514600" indent="-228600" eaLnBrk="0" fontAlgn="base" hangingPunct="0">
              <a:spcBef>
                <a:spcPct val="0"/>
              </a:spcBef>
              <a:spcAft>
                <a:spcPct val="0"/>
              </a:spcAft>
              <a:defRPr sz="2400" b="1">
                <a:solidFill>
                  <a:srgbClr val="000000"/>
                </a:solidFill>
                <a:latin typeface="Arial Narrow" charset="0"/>
                <a:ea typeface="ＭＳ Ｐゴシック" charset="0"/>
              </a:defRPr>
            </a:lvl6pPr>
            <a:lvl7pPr marL="2971800" indent="-228600" eaLnBrk="0" fontAlgn="base" hangingPunct="0">
              <a:spcBef>
                <a:spcPct val="0"/>
              </a:spcBef>
              <a:spcAft>
                <a:spcPct val="0"/>
              </a:spcAft>
              <a:defRPr sz="2400" b="1">
                <a:solidFill>
                  <a:srgbClr val="000000"/>
                </a:solidFill>
                <a:latin typeface="Arial Narrow" charset="0"/>
                <a:ea typeface="ＭＳ Ｐゴシック" charset="0"/>
              </a:defRPr>
            </a:lvl7pPr>
            <a:lvl8pPr marL="3429000" indent="-228600" eaLnBrk="0" fontAlgn="base" hangingPunct="0">
              <a:spcBef>
                <a:spcPct val="0"/>
              </a:spcBef>
              <a:spcAft>
                <a:spcPct val="0"/>
              </a:spcAft>
              <a:defRPr sz="2400" b="1">
                <a:solidFill>
                  <a:srgbClr val="000000"/>
                </a:solidFill>
                <a:latin typeface="Arial Narrow" charset="0"/>
                <a:ea typeface="ＭＳ Ｐゴシック" charset="0"/>
              </a:defRPr>
            </a:lvl8pPr>
            <a:lvl9pPr marL="3886200" indent="-228600" eaLnBrk="0" fontAlgn="base" hangingPunct="0">
              <a:spcBef>
                <a:spcPct val="0"/>
              </a:spcBef>
              <a:spcAft>
                <a:spcPct val="0"/>
              </a:spcAft>
              <a:defRPr sz="2400" b="1">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317</a:t>
            </a:r>
          </a:p>
        </p:txBody>
      </p:sp>
      <p:sp>
        <p:nvSpPr>
          <p:cNvPr id="15" name="Rectangle 1028">
            <a:extLst>
              <a:ext uri="{FF2B5EF4-FFF2-40B4-BE49-F238E27FC236}">
                <a16:creationId xmlns:a16="http://schemas.microsoft.com/office/drawing/2014/main" id="{F4D38F54-621E-9248-B290-959063B55607}"/>
              </a:ext>
            </a:extLst>
          </p:cNvPr>
          <p:cNvSpPr>
            <a:spLocks noChangeArrowheads="1"/>
          </p:cNvSpPr>
          <p:nvPr/>
        </p:nvSpPr>
        <p:spPr bwMode="auto">
          <a:xfrm>
            <a:off x="5148064" y="1755304"/>
            <a:ext cx="3894800" cy="175432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"I looked in the vision, and while I was looking I was in the citadel of </a:t>
            </a:r>
            <a:r>
              <a:rPr kumimoji="0" lang="en-US" sz="1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Susa</a:t>
            </a:r>
            <a:r>
              <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which is in the province of Elam; and I looked in the vision and I myself was beside the </a:t>
            </a:r>
            <a:r>
              <a:rPr kumimoji="0" lang="en-US" sz="18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Ulai</a:t>
            </a:r>
            <a:r>
              <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Canal" (Dan 8:2 </a:t>
            </a: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NAU</a:t>
            </a:r>
            <a:r>
              <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Tree>
    <p:extLst>
      <p:ext uri="{BB962C8B-B14F-4D97-AF65-F5344CB8AC3E}">
        <p14:creationId xmlns:p14="http://schemas.microsoft.com/office/powerpoint/2010/main" val="3942495561"/>
      </p:ext>
    </p:extLst>
  </p:cSld>
  <p:clrMapOvr>
    <a:masterClrMapping/>
  </p:clrMapOvr>
  <p:transition>
    <p:fade thruBlk="1"/>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0822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rules over </a:t>
            </a:r>
            <a:r>
              <a:rPr lang="en-US" sz="4800" b="1" dirty="0">
                <a:solidFill>
                  <a:srgbClr val="FFFF00"/>
                </a:solidFill>
                <a:effectLst>
                  <a:glow rad="127000">
                    <a:schemeClr val="tx1"/>
                  </a:glow>
                </a:effectLst>
                <a:latin typeface="Arial" charset="0"/>
                <a:ea typeface="ＭＳ Ｐゴシック" charset="0"/>
                <a:cs typeface="ＭＳ Ｐゴシック" charset="0"/>
              </a:rPr>
              <a:t>you</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(Dan 1). </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958011"/>
            <a:ext cx="9144000" cy="4572000"/>
          </a:xfrm>
          <a:prstGeom prst="rect">
            <a:avLst/>
          </a:prstGeom>
        </p:spPr>
      </p:pic>
    </p:spTree>
    <p:extLst>
      <p:ext uri="{BB962C8B-B14F-4D97-AF65-F5344CB8AC3E}">
        <p14:creationId xmlns:p14="http://schemas.microsoft.com/office/powerpoint/2010/main" val="4252370166"/>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20B7D2D5-6460-D843-96A7-5613B0519B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14BAFDF2-29DC-AE49-9E68-E1FD37AF4482}"/>
              </a:ext>
            </a:extLst>
          </p:cNvPr>
          <p:cNvSpPr>
            <a:spLocks noGrp="1"/>
          </p:cNvSpPr>
          <p:nvPr>
            <p:ph type="title" idx="4294967295"/>
          </p:nvPr>
        </p:nvSpPr>
        <p:spPr>
          <a:xfrm>
            <a:off x="2368445" y="923875"/>
            <a:ext cx="3934333" cy="2714987"/>
          </a:xfrm>
        </p:spPr>
        <p:txBody>
          <a:bodyPr/>
          <a:lstStyle/>
          <a:p>
            <a:r>
              <a:rPr lang="en-US" b="1" dirty="0"/>
              <a:t>Critics Especially Doubt Visions of Daniel 7–12 (apocalyptic denied for 600 BC)</a:t>
            </a:r>
          </a:p>
        </p:txBody>
      </p:sp>
      <p:sp>
        <p:nvSpPr>
          <p:cNvPr id="4" name="Title 1">
            <a:extLst>
              <a:ext uri="{FF2B5EF4-FFF2-40B4-BE49-F238E27FC236}">
                <a16:creationId xmlns:a16="http://schemas.microsoft.com/office/drawing/2014/main" id="{687A286B-FF08-4840-931B-62A742A24E9D}"/>
              </a:ext>
            </a:extLst>
          </p:cNvPr>
          <p:cNvSpPr txBox="1">
            <a:spLocks/>
          </p:cNvSpPr>
          <p:nvPr/>
        </p:nvSpPr>
        <p:spPr bwMode="auto">
          <a:xfrm>
            <a:off x="3349106" y="3256257"/>
            <a:ext cx="3934333" cy="11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094" b="1" i="0" u="none" strike="noStrike" kern="1200" cap="none" spc="0" normalizeH="0" baseline="0" noProof="0" dirty="0">
                <a:ln>
                  <a:noFill/>
                </a:ln>
                <a:solidFill>
                  <a:srgbClr val="000000"/>
                </a:solidFill>
                <a:effectLst/>
                <a:uLnTx/>
                <a:uFillTx/>
                <a:latin typeface="Arial"/>
                <a:ea typeface="+mj-ea"/>
                <a:cs typeface="+mj-cs"/>
              </a:rPr>
              <a:t>—Your response?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9937" name="Picture 2" descr="Revelation apocalyptic work.1676769.4.flat,550x550,075,f.a-last-minute-apocalyptic-education-oil-on-canvas-24-x-18.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175"/>
            <a:ext cx="9144000" cy="688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33338" y="4941888"/>
            <a:ext cx="4467225" cy="1771650"/>
          </a:xfrm>
          <a:ln>
            <a:miter lim="800000"/>
            <a:headEnd/>
            <a:tailEnd/>
          </a:ln>
          <a:effectLst>
            <a:outerShdw blurRad="50800" dist="38100" dir="2700000">
              <a:srgbClr val="000000">
                <a:alpha val="43000"/>
              </a:srgbClr>
            </a:outerShdw>
          </a:effectLst>
        </p:spPr>
        <p:txBody>
          <a:bodyPr/>
          <a:lstStyle/>
          <a:p>
            <a:pPr>
              <a:defRPr/>
            </a:pPr>
            <a:r>
              <a:rPr lang="en-US" b="1" dirty="0">
                <a:solidFill>
                  <a:schemeClr val="tx1"/>
                </a:solidFill>
                <a:effectLst>
                  <a:glow rad="215900">
                    <a:schemeClr val="bg1">
                      <a:alpha val="75000"/>
                    </a:schemeClr>
                  </a:glow>
                </a:effectLst>
              </a:rPr>
              <a:t>Revelation is the only apocalyptic NT writing</a:t>
            </a:r>
          </a:p>
        </p:txBody>
      </p:sp>
      <p:sp>
        <p:nvSpPr>
          <p:cNvPr id="5" name="Text Box 1034"/>
          <p:cNvSpPr txBox="1">
            <a:spLocks noChangeArrowheads="1"/>
          </p:cNvSpPr>
          <p:nvPr/>
        </p:nvSpPr>
        <p:spPr bwMode="auto">
          <a:xfrm>
            <a:off x="7597913" y="7938"/>
            <a:ext cx="1546087"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p. 322 </a:t>
            </a:r>
            <a:b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Point D</a:t>
            </a:r>
          </a:p>
        </p:txBody>
      </p:sp>
      <p:sp>
        <p:nvSpPr>
          <p:cNvPr id="6" name="Title 1"/>
          <p:cNvSpPr txBox="1">
            <a:spLocks/>
          </p:cNvSpPr>
          <p:nvPr/>
        </p:nvSpPr>
        <p:spPr bwMode="auto">
          <a:xfrm>
            <a:off x="0" y="3644900"/>
            <a:ext cx="3132138"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Secrecy </a:t>
            </a:r>
          </a:p>
        </p:txBody>
      </p:sp>
      <p:sp>
        <p:nvSpPr>
          <p:cNvPr id="7" name="Title 1"/>
          <p:cNvSpPr txBox="1">
            <a:spLocks/>
          </p:cNvSpPr>
          <p:nvPr/>
        </p:nvSpPr>
        <p:spPr bwMode="auto">
          <a:xfrm>
            <a:off x="1547813" y="2349500"/>
            <a:ext cx="3744912"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Pessimism</a:t>
            </a:r>
          </a:p>
        </p:txBody>
      </p:sp>
      <p:sp>
        <p:nvSpPr>
          <p:cNvPr id="8" name="Title 1"/>
          <p:cNvSpPr txBox="1">
            <a:spLocks/>
          </p:cNvSpPr>
          <p:nvPr/>
        </p:nvSpPr>
        <p:spPr bwMode="auto">
          <a:xfrm>
            <a:off x="4140200" y="0"/>
            <a:ext cx="3744913"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End times</a:t>
            </a:r>
          </a:p>
        </p:txBody>
      </p:sp>
      <p:sp>
        <p:nvSpPr>
          <p:cNvPr id="9" name="Title 1"/>
          <p:cNvSpPr txBox="1">
            <a:spLocks/>
          </p:cNvSpPr>
          <p:nvPr/>
        </p:nvSpPr>
        <p:spPr bwMode="auto">
          <a:xfrm>
            <a:off x="5364163" y="981075"/>
            <a:ext cx="3744912" cy="1584325"/>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Warnings </a:t>
            </a:r>
            <a:r>
              <a:rPr kumimoji="0" lang="en-US" sz="32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(not repentance)</a:t>
            </a:r>
          </a:p>
        </p:txBody>
      </p:sp>
      <p:sp>
        <p:nvSpPr>
          <p:cNvPr id="10" name="Title 1"/>
          <p:cNvSpPr txBox="1">
            <a:spLocks/>
          </p:cNvSpPr>
          <p:nvPr/>
        </p:nvSpPr>
        <p:spPr bwMode="auto">
          <a:xfrm>
            <a:off x="5399088" y="2781300"/>
            <a:ext cx="3744912" cy="1584325"/>
          </a:xfrm>
          <a:prstGeom prst="rect">
            <a:avLst/>
          </a:prstGeom>
          <a:noFill/>
          <a:ln>
            <a:noFill/>
          </a:ln>
          <a:effectLst>
            <a:outerShdw blurRad="50800" dist="38100" dir="2700000">
              <a:srgbClr val="000000">
                <a:alpha val="43000"/>
              </a:srgb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FFFFFF"/>
                </a:solidFill>
                <a:effectLst>
                  <a:glow rad="215900">
                    <a:srgbClr val="000000">
                      <a:alpha val="75000"/>
                    </a:srgbClr>
                  </a:glow>
                </a:effectLst>
                <a:uLnTx/>
                <a:uFillTx/>
                <a:latin typeface="Arial" charset="0"/>
                <a:ea typeface="Arial" charset="0"/>
                <a:cs typeface="Arial" charset="0"/>
              </a:rPr>
              <a:t>Triumph of God</a:t>
            </a:r>
            <a:endParaRPr kumimoji="0" lang="en-US" sz="3200" b="1" i="0" u="none" strike="noStrike" kern="1200" cap="none" spc="0" normalizeH="0" baseline="0" noProof="0">
              <a:ln>
                <a:noFill/>
              </a:ln>
              <a:solidFill>
                <a:srgbClr val="FFFFFF"/>
              </a:solidFill>
              <a:effectLst>
                <a:glow rad="215900">
                  <a:srgbClr val="000000">
                    <a:alpha val="75000"/>
                  </a:srgbClr>
                </a:glow>
              </a:effectLst>
              <a:uLnTx/>
              <a:uFillTx/>
              <a:latin typeface="Arial" charset="0"/>
              <a:ea typeface="Arial" charset="0"/>
              <a:cs typeface="Arial" charset="0"/>
            </a:endParaRPr>
          </a:p>
        </p:txBody>
      </p:sp>
      <p:sp>
        <p:nvSpPr>
          <p:cNvPr id="11" name="Title 1"/>
          <p:cNvSpPr txBox="1">
            <a:spLocks/>
          </p:cNvSpPr>
          <p:nvPr/>
        </p:nvSpPr>
        <p:spPr bwMode="auto">
          <a:xfrm>
            <a:off x="4932363" y="5265738"/>
            <a:ext cx="4211637" cy="1584325"/>
          </a:xfrm>
          <a:prstGeom prst="rect">
            <a:avLst/>
          </a:prstGeom>
          <a:noFill/>
          <a:ln>
            <a:noFill/>
          </a:ln>
          <a:effectLst>
            <a:outerShdw blurRad="50800" dist="38100" dir="2700000">
              <a:srgbClr val="000000">
                <a:alpha val="43000"/>
              </a:srgb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FFFFFF"/>
                </a:solidFill>
                <a:effectLst>
                  <a:glow rad="215900">
                    <a:srgbClr val="000000">
                      <a:alpha val="75000"/>
                    </a:srgbClr>
                  </a:glow>
                </a:effectLst>
                <a:uLnTx/>
                <a:uFillTx/>
                <a:latin typeface="Arial" charset="0"/>
                <a:ea typeface="Arial" charset="0"/>
                <a:cs typeface="Arial" charset="0"/>
              </a:rPr>
              <a:t>Determinism</a:t>
            </a:r>
            <a:endParaRPr kumimoji="0" lang="en-US" sz="3200" b="1" i="0" u="none" strike="noStrike" kern="1200" cap="none" spc="0" normalizeH="0" baseline="0" noProof="0">
              <a:ln>
                <a:noFill/>
              </a:ln>
              <a:solidFill>
                <a:srgbClr val="FFFFFF"/>
              </a:solidFill>
              <a:effectLst>
                <a:glow rad="215900">
                  <a:srgbClr val="000000">
                    <a:alpha val="75000"/>
                  </a:srgbClr>
                </a:glow>
              </a:effectLst>
              <a:uLnTx/>
              <a:uFillTx/>
              <a:latin typeface="Arial" charset="0"/>
              <a:ea typeface="Arial" charset="0"/>
              <a:cs typeface="Arial" charset="0"/>
            </a:endParaRPr>
          </a:p>
        </p:txBody>
      </p:sp>
      <p:sp>
        <p:nvSpPr>
          <p:cNvPr id="12" name="Title 1">
            <a:extLst>
              <a:ext uri="{FF2B5EF4-FFF2-40B4-BE49-F238E27FC236}">
                <a16:creationId xmlns:a16="http://schemas.microsoft.com/office/drawing/2014/main" id="{12C9B513-9977-1A44-B8F0-3C44EFD101FF}"/>
              </a:ext>
            </a:extLst>
          </p:cNvPr>
          <p:cNvSpPr txBox="1">
            <a:spLocks/>
          </p:cNvSpPr>
          <p:nvPr/>
        </p:nvSpPr>
        <p:spPr bwMode="auto">
          <a:xfrm>
            <a:off x="47059" y="0"/>
            <a:ext cx="4627811" cy="1771650"/>
          </a:xfrm>
          <a:prstGeom prst="rect">
            <a:avLst/>
          </a:prstGeom>
          <a:noFill/>
          <a:ln>
            <a:noFill/>
            <a:miter lim="800000"/>
            <a:headEnd/>
            <a:tailEnd/>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Isn’t Daniel too early for apocalyptic writing?</a:t>
            </a:r>
          </a:p>
        </p:txBody>
      </p:sp>
    </p:spTree>
    <p:extLst>
      <p:ext uri="{BB962C8B-B14F-4D97-AF65-F5344CB8AC3E}">
        <p14:creationId xmlns:p14="http://schemas.microsoft.com/office/powerpoint/2010/main" val="29797134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2"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2"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0-#ppt_w/2"/>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2"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0-#ppt_w/2"/>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41" name="Picture 1" descr="dan 2 prophecy_statu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6411913" cy="69246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5" name="Text Box 3"/>
          <p:cNvSpPr txBox="1">
            <a:spLocks noChangeArrowheads="1"/>
          </p:cNvSpPr>
          <p:nvPr/>
        </p:nvSpPr>
        <p:spPr bwMode="auto">
          <a:xfrm>
            <a:off x="684473" y="332656"/>
            <a:ext cx="22669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Gold</a:t>
            </a:r>
          </a:p>
        </p:txBody>
      </p:sp>
      <p:sp>
        <p:nvSpPr>
          <p:cNvPr id="269316" name="Text Box 4"/>
          <p:cNvSpPr txBox="1">
            <a:spLocks noChangeArrowheads="1"/>
          </p:cNvSpPr>
          <p:nvPr/>
        </p:nvSpPr>
        <p:spPr bwMode="auto">
          <a:xfrm>
            <a:off x="684473" y="1538790"/>
            <a:ext cx="22669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Silver</a:t>
            </a:r>
          </a:p>
        </p:txBody>
      </p:sp>
      <p:sp>
        <p:nvSpPr>
          <p:cNvPr id="269317" name="Text Box 5"/>
          <p:cNvSpPr txBox="1">
            <a:spLocks noChangeArrowheads="1"/>
          </p:cNvSpPr>
          <p:nvPr/>
        </p:nvSpPr>
        <p:spPr bwMode="auto">
          <a:xfrm>
            <a:off x="684473" y="2744924"/>
            <a:ext cx="22669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rPr>
              <a:t>Bronze</a:t>
            </a:r>
          </a:p>
        </p:txBody>
      </p:sp>
      <p:sp>
        <p:nvSpPr>
          <p:cNvPr id="269318" name="Text Box 6"/>
          <p:cNvSpPr txBox="1">
            <a:spLocks noChangeArrowheads="1"/>
          </p:cNvSpPr>
          <p:nvPr/>
        </p:nvSpPr>
        <p:spPr bwMode="auto">
          <a:xfrm>
            <a:off x="684473" y="3951058"/>
            <a:ext cx="22669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Iron</a:t>
            </a:r>
          </a:p>
        </p:txBody>
      </p:sp>
      <p:sp>
        <p:nvSpPr>
          <p:cNvPr id="269319" name="Text Box 7"/>
          <p:cNvSpPr txBox="1">
            <a:spLocks noChangeArrowheads="1"/>
          </p:cNvSpPr>
          <p:nvPr/>
        </p:nvSpPr>
        <p:spPr bwMode="auto">
          <a:xfrm>
            <a:off x="0" y="5157192"/>
            <a:ext cx="3635896" cy="7200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Iron &amp; Clay</a:t>
            </a:r>
          </a:p>
        </p:txBody>
      </p:sp>
      <p:sp>
        <p:nvSpPr>
          <p:cNvPr id="269322" name="Text Box 10"/>
          <p:cNvSpPr txBox="1">
            <a:spLocks noChangeArrowheads="1"/>
          </p:cNvSpPr>
          <p:nvPr/>
        </p:nvSpPr>
        <p:spPr bwMode="auto">
          <a:xfrm>
            <a:off x="3926532" y="332656"/>
            <a:ext cx="22669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rPr>
              <a:t>Babylon</a:t>
            </a:r>
          </a:p>
        </p:txBody>
      </p:sp>
      <p:sp>
        <p:nvSpPr>
          <p:cNvPr id="269323" name="Text Box 11"/>
          <p:cNvSpPr txBox="1">
            <a:spLocks noChangeArrowheads="1"/>
          </p:cNvSpPr>
          <p:nvPr/>
        </p:nvSpPr>
        <p:spPr bwMode="auto">
          <a:xfrm>
            <a:off x="3926532" y="1543552"/>
            <a:ext cx="22669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rPr>
              <a:t>Persia</a:t>
            </a:r>
          </a:p>
        </p:txBody>
      </p:sp>
      <p:sp>
        <p:nvSpPr>
          <p:cNvPr id="269324" name="Text Box 12"/>
          <p:cNvSpPr txBox="1">
            <a:spLocks noChangeArrowheads="1"/>
          </p:cNvSpPr>
          <p:nvPr/>
        </p:nvSpPr>
        <p:spPr bwMode="auto">
          <a:xfrm>
            <a:off x="3926532" y="2748098"/>
            <a:ext cx="22669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Greece</a:t>
            </a:r>
          </a:p>
        </p:txBody>
      </p:sp>
      <p:sp>
        <p:nvSpPr>
          <p:cNvPr id="269325" name="Text Box 13"/>
          <p:cNvSpPr txBox="1">
            <a:spLocks noChangeArrowheads="1"/>
          </p:cNvSpPr>
          <p:nvPr/>
        </p:nvSpPr>
        <p:spPr bwMode="auto">
          <a:xfrm>
            <a:off x="3926532" y="3952644"/>
            <a:ext cx="22669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Rome</a:t>
            </a:r>
          </a:p>
        </p:txBody>
      </p:sp>
      <p:sp>
        <p:nvSpPr>
          <p:cNvPr id="269326" name="Text Box 14"/>
          <p:cNvSpPr txBox="1">
            <a:spLocks noChangeArrowheads="1"/>
          </p:cNvSpPr>
          <p:nvPr/>
        </p:nvSpPr>
        <p:spPr bwMode="auto">
          <a:xfrm>
            <a:off x="3315767" y="5157191"/>
            <a:ext cx="3488481"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Antichrist</a:t>
            </a:r>
          </a:p>
        </p:txBody>
      </p:sp>
      <p:sp>
        <p:nvSpPr>
          <p:cNvPr id="269327" name="Text Box 15"/>
          <p:cNvSpPr txBox="1">
            <a:spLocks noChangeArrowheads="1"/>
          </p:cNvSpPr>
          <p:nvPr/>
        </p:nvSpPr>
        <p:spPr bwMode="auto">
          <a:xfrm>
            <a:off x="6480117" y="6126995"/>
            <a:ext cx="25922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Kingdom</a:t>
            </a:r>
          </a:p>
        </p:txBody>
      </p:sp>
      <p:sp>
        <p:nvSpPr>
          <p:cNvPr id="269328" name="Text Box 16"/>
          <p:cNvSpPr txBox="1">
            <a:spLocks noChangeArrowheads="1"/>
          </p:cNvSpPr>
          <p:nvPr/>
        </p:nvSpPr>
        <p:spPr bwMode="auto">
          <a:xfrm>
            <a:off x="0" y="6127940"/>
            <a:ext cx="205172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Stone</a:t>
            </a:r>
          </a:p>
        </p:txBody>
      </p:sp>
      <p:sp>
        <p:nvSpPr>
          <p:cNvPr id="180240" name="Rectangle 17"/>
          <p:cNvSpPr>
            <a:spLocks noGrp="1" noChangeArrowheads="1"/>
          </p:cNvSpPr>
          <p:nvPr>
            <p:ph type="title" idx="4294967295"/>
          </p:nvPr>
        </p:nvSpPr>
        <p:spPr>
          <a:xfrm>
            <a:off x="6372225" y="215900"/>
            <a:ext cx="2771775" cy="2852738"/>
          </a:xfrm>
        </p:spPr>
        <p:txBody>
          <a:bodyPr anchor="ctr"/>
          <a:lstStyle/>
          <a:p>
            <a:pPr eaLnBrk="1" hangingPunct="1">
              <a:defRPr/>
            </a:pPr>
            <a:r>
              <a:rPr lang="en-US" sz="3200" b="1" dirty="0">
                <a:solidFill>
                  <a:schemeClr val="accent1">
                    <a:lumMod val="20000"/>
                    <a:lumOff val="80000"/>
                  </a:schemeClr>
                </a:solidFill>
                <a:effectLst/>
                <a:latin typeface="Arial" charset="0"/>
                <a:ea typeface="ＭＳ Ｐゴシック" charset="0"/>
                <a:cs typeface="Arial" charset="0"/>
              </a:rPr>
              <a:t>The Image of Daniel 2 is Apocalyptic too</a:t>
            </a:r>
          </a:p>
        </p:txBody>
      </p:sp>
      <p:pic>
        <p:nvPicPr>
          <p:cNvPr id="1028" name="Picture 4" descr="Image result for stone png">
            <a:extLst>
              <a:ext uri="{FF2B5EF4-FFF2-40B4-BE49-F238E27FC236}">
                <a16:creationId xmlns:a16="http://schemas.microsoft.com/office/drawing/2014/main" id="{40414593-FF0B-C043-93CA-F55ACF64A20C}"/>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387188" y="4803799"/>
            <a:ext cx="3170958" cy="23193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58944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fade">
                                      <p:cBhvr>
                                        <p:cTn id="7" dur="2000"/>
                                        <p:tgtEl>
                                          <p:spTgt spid="269315"/>
                                        </p:tgtEl>
                                      </p:cBhvr>
                                    </p:animEffect>
                                    <p:anim calcmode="lin" valueType="num">
                                      <p:cBhvr>
                                        <p:cTn id="8" dur="2000" fill="hold"/>
                                        <p:tgtEl>
                                          <p:spTgt spid="269315"/>
                                        </p:tgtEl>
                                        <p:attrNameLst>
                                          <p:attrName>style.rotation</p:attrName>
                                        </p:attrNameLst>
                                      </p:cBhvr>
                                      <p:tavLst>
                                        <p:tav tm="0">
                                          <p:val>
                                            <p:fltVal val="720"/>
                                          </p:val>
                                        </p:tav>
                                        <p:tav tm="100000">
                                          <p:val>
                                            <p:fltVal val="0"/>
                                          </p:val>
                                        </p:tav>
                                      </p:tavLst>
                                    </p:anim>
                                    <p:anim calcmode="lin" valueType="num">
                                      <p:cBhvr>
                                        <p:cTn id="9" dur="2000" fill="hold"/>
                                        <p:tgtEl>
                                          <p:spTgt spid="269315"/>
                                        </p:tgtEl>
                                        <p:attrNameLst>
                                          <p:attrName>ppt_h</p:attrName>
                                        </p:attrNameLst>
                                      </p:cBhvr>
                                      <p:tavLst>
                                        <p:tav tm="0">
                                          <p:val>
                                            <p:fltVal val="0"/>
                                          </p:val>
                                        </p:tav>
                                        <p:tav tm="100000">
                                          <p:val>
                                            <p:strVal val="#ppt_h"/>
                                          </p:val>
                                        </p:tav>
                                      </p:tavLst>
                                    </p:anim>
                                    <p:anim calcmode="lin" valueType="num">
                                      <p:cBhvr>
                                        <p:cTn id="10" dur="2000" fill="hold"/>
                                        <p:tgtEl>
                                          <p:spTgt spid="26931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nodeType="clickEffect">
                                  <p:stCondLst>
                                    <p:cond delay="0"/>
                                  </p:stCondLst>
                                  <p:childTnLst>
                                    <p:set>
                                      <p:cBhvr>
                                        <p:cTn id="14" dur="1" fill="hold">
                                          <p:stCondLst>
                                            <p:cond delay="0"/>
                                          </p:stCondLst>
                                        </p:cTn>
                                        <p:tgtEl>
                                          <p:spTgt spid="269316"/>
                                        </p:tgtEl>
                                        <p:attrNameLst>
                                          <p:attrName>style.visibility</p:attrName>
                                        </p:attrNameLst>
                                      </p:cBhvr>
                                      <p:to>
                                        <p:strVal val="visible"/>
                                      </p:to>
                                    </p:set>
                                    <p:animEffect transition="in" filter="fade">
                                      <p:cBhvr>
                                        <p:cTn id="15" dur="2000"/>
                                        <p:tgtEl>
                                          <p:spTgt spid="269316"/>
                                        </p:tgtEl>
                                      </p:cBhvr>
                                    </p:animEffect>
                                    <p:anim calcmode="lin" valueType="num">
                                      <p:cBhvr>
                                        <p:cTn id="16" dur="2000" fill="hold"/>
                                        <p:tgtEl>
                                          <p:spTgt spid="269316"/>
                                        </p:tgtEl>
                                        <p:attrNameLst>
                                          <p:attrName>style.rotation</p:attrName>
                                        </p:attrNameLst>
                                      </p:cBhvr>
                                      <p:tavLst>
                                        <p:tav tm="0">
                                          <p:val>
                                            <p:fltVal val="720"/>
                                          </p:val>
                                        </p:tav>
                                        <p:tav tm="100000">
                                          <p:val>
                                            <p:fltVal val="0"/>
                                          </p:val>
                                        </p:tav>
                                      </p:tavLst>
                                    </p:anim>
                                    <p:anim calcmode="lin" valueType="num">
                                      <p:cBhvr>
                                        <p:cTn id="17" dur="2000" fill="hold"/>
                                        <p:tgtEl>
                                          <p:spTgt spid="269316"/>
                                        </p:tgtEl>
                                        <p:attrNameLst>
                                          <p:attrName>ppt_h</p:attrName>
                                        </p:attrNameLst>
                                      </p:cBhvr>
                                      <p:tavLst>
                                        <p:tav tm="0">
                                          <p:val>
                                            <p:fltVal val="0"/>
                                          </p:val>
                                        </p:tav>
                                        <p:tav tm="100000">
                                          <p:val>
                                            <p:strVal val="#ppt_h"/>
                                          </p:val>
                                        </p:tav>
                                      </p:tavLst>
                                    </p:anim>
                                    <p:anim calcmode="lin" valueType="num">
                                      <p:cBhvr>
                                        <p:cTn id="18" dur="2000" fill="hold"/>
                                        <p:tgtEl>
                                          <p:spTgt spid="26931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nodeType="clickEffect">
                                  <p:stCondLst>
                                    <p:cond delay="0"/>
                                  </p:stCondLst>
                                  <p:childTnLst>
                                    <p:set>
                                      <p:cBhvr>
                                        <p:cTn id="22" dur="1" fill="hold">
                                          <p:stCondLst>
                                            <p:cond delay="0"/>
                                          </p:stCondLst>
                                        </p:cTn>
                                        <p:tgtEl>
                                          <p:spTgt spid="269317"/>
                                        </p:tgtEl>
                                        <p:attrNameLst>
                                          <p:attrName>style.visibility</p:attrName>
                                        </p:attrNameLst>
                                      </p:cBhvr>
                                      <p:to>
                                        <p:strVal val="visible"/>
                                      </p:to>
                                    </p:set>
                                    <p:animEffect transition="in" filter="fade">
                                      <p:cBhvr>
                                        <p:cTn id="23" dur="2000"/>
                                        <p:tgtEl>
                                          <p:spTgt spid="269317"/>
                                        </p:tgtEl>
                                      </p:cBhvr>
                                    </p:animEffect>
                                    <p:anim calcmode="lin" valueType="num">
                                      <p:cBhvr>
                                        <p:cTn id="24" dur="2000" fill="hold"/>
                                        <p:tgtEl>
                                          <p:spTgt spid="269317"/>
                                        </p:tgtEl>
                                        <p:attrNameLst>
                                          <p:attrName>style.rotation</p:attrName>
                                        </p:attrNameLst>
                                      </p:cBhvr>
                                      <p:tavLst>
                                        <p:tav tm="0">
                                          <p:val>
                                            <p:fltVal val="720"/>
                                          </p:val>
                                        </p:tav>
                                        <p:tav tm="100000">
                                          <p:val>
                                            <p:fltVal val="0"/>
                                          </p:val>
                                        </p:tav>
                                      </p:tavLst>
                                    </p:anim>
                                    <p:anim calcmode="lin" valueType="num">
                                      <p:cBhvr>
                                        <p:cTn id="25" dur="2000" fill="hold"/>
                                        <p:tgtEl>
                                          <p:spTgt spid="269317"/>
                                        </p:tgtEl>
                                        <p:attrNameLst>
                                          <p:attrName>ppt_h</p:attrName>
                                        </p:attrNameLst>
                                      </p:cBhvr>
                                      <p:tavLst>
                                        <p:tav tm="0">
                                          <p:val>
                                            <p:fltVal val="0"/>
                                          </p:val>
                                        </p:tav>
                                        <p:tav tm="100000">
                                          <p:val>
                                            <p:strVal val="#ppt_h"/>
                                          </p:val>
                                        </p:tav>
                                      </p:tavLst>
                                    </p:anim>
                                    <p:anim calcmode="lin" valueType="num">
                                      <p:cBhvr>
                                        <p:cTn id="26" dur="2000" fill="hold"/>
                                        <p:tgtEl>
                                          <p:spTgt spid="26931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nodeType="clickEffect">
                                  <p:stCondLst>
                                    <p:cond delay="0"/>
                                  </p:stCondLst>
                                  <p:childTnLst>
                                    <p:set>
                                      <p:cBhvr>
                                        <p:cTn id="30" dur="1" fill="hold">
                                          <p:stCondLst>
                                            <p:cond delay="0"/>
                                          </p:stCondLst>
                                        </p:cTn>
                                        <p:tgtEl>
                                          <p:spTgt spid="269318"/>
                                        </p:tgtEl>
                                        <p:attrNameLst>
                                          <p:attrName>style.visibility</p:attrName>
                                        </p:attrNameLst>
                                      </p:cBhvr>
                                      <p:to>
                                        <p:strVal val="visible"/>
                                      </p:to>
                                    </p:set>
                                    <p:animEffect transition="in" filter="fade">
                                      <p:cBhvr>
                                        <p:cTn id="31" dur="2000"/>
                                        <p:tgtEl>
                                          <p:spTgt spid="269318"/>
                                        </p:tgtEl>
                                      </p:cBhvr>
                                    </p:animEffect>
                                    <p:anim calcmode="lin" valueType="num">
                                      <p:cBhvr>
                                        <p:cTn id="32" dur="2000" fill="hold"/>
                                        <p:tgtEl>
                                          <p:spTgt spid="269318"/>
                                        </p:tgtEl>
                                        <p:attrNameLst>
                                          <p:attrName>style.rotation</p:attrName>
                                        </p:attrNameLst>
                                      </p:cBhvr>
                                      <p:tavLst>
                                        <p:tav tm="0">
                                          <p:val>
                                            <p:fltVal val="720"/>
                                          </p:val>
                                        </p:tav>
                                        <p:tav tm="100000">
                                          <p:val>
                                            <p:fltVal val="0"/>
                                          </p:val>
                                        </p:tav>
                                      </p:tavLst>
                                    </p:anim>
                                    <p:anim calcmode="lin" valueType="num">
                                      <p:cBhvr>
                                        <p:cTn id="33" dur="2000" fill="hold"/>
                                        <p:tgtEl>
                                          <p:spTgt spid="269318"/>
                                        </p:tgtEl>
                                        <p:attrNameLst>
                                          <p:attrName>ppt_h</p:attrName>
                                        </p:attrNameLst>
                                      </p:cBhvr>
                                      <p:tavLst>
                                        <p:tav tm="0">
                                          <p:val>
                                            <p:fltVal val="0"/>
                                          </p:val>
                                        </p:tav>
                                        <p:tav tm="100000">
                                          <p:val>
                                            <p:strVal val="#ppt_h"/>
                                          </p:val>
                                        </p:tav>
                                      </p:tavLst>
                                    </p:anim>
                                    <p:anim calcmode="lin" valueType="num">
                                      <p:cBhvr>
                                        <p:cTn id="34" dur="2000" fill="hold"/>
                                        <p:tgtEl>
                                          <p:spTgt spid="269318"/>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nodeType="clickEffect">
                                  <p:stCondLst>
                                    <p:cond delay="0"/>
                                  </p:stCondLst>
                                  <p:childTnLst>
                                    <p:set>
                                      <p:cBhvr>
                                        <p:cTn id="38" dur="1" fill="hold">
                                          <p:stCondLst>
                                            <p:cond delay="0"/>
                                          </p:stCondLst>
                                        </p:cTn>
                                        <p:tgtEl>
                                          <p:spTgt spid="269319"/>
                                        </p:tgtEl>
                                        <p:attrNameLst>
                                          <p:attrName>style.visibility</p:attrName>
                                        </p:attrNameLst>
                                      </p:cBhvr>
                                      <p:to>
                                        <p:strVal val="visible"/>
                                      </p:to>
                                    </p:set>
                                    <p:animEffect transition="in" filter="fade">
                                      <p:cBhvr>
                                        <p:cTn id="39" dur="2000"/>
                                        <p:tgtEl>
                                          <p:spTgt spid="269319"/>
                                        </p:tgtEl>
                                      </p:cBhvr>
                                    </p:animEffect>
                                    <p:anim calcmode="lin" valueType="num">
                                      <p:cBhvr>
                                        <p:cTn id="40" dur="2000" fill="hold"/>
                                        <p:tgtEl>
                                          <p:spTgt spid="269319"/>
                                        </p:tgtEl>
                                        <p:attrNameLst>
                                          <p:attrName>style.rotation</p:attrName>
                                        </p:attrNameLst>
                                      </p:cBhvr>
                                      <p:tavLst>
                                        <p:tav tm="0">
                                          <p:val>
                                            <p:fltVal val="720"/>
                                          </p:val>
                                        </p:tav>
                                        <p:tav tm="100000">
                                          <p:val>
                                            <p:fltVal val="0"/>
                                          </p:val>
                                        </p:tav>
                                      </p:tavLst>
                                    </p:anim>
                                    <p:anim calcmode="lin" valueType="num">
                                      <p:cBhvr>
                                        <p:cTn id="41" dur="2000" fill="hold"/>
                                        <p:tgtEl>
                                          <p:spTgt spid="269319"/>
                                        </p:tgtEl>
                                        <p:attrNameLst>
                                          <p:attrName>ppt_h</p:attrName>
                                        </p:attrNameLst>
                                      </p:cBhvr>
                                      <p:tavLst>
                                        <p:tav tm="0">
                                          <p:val>
                                            <p:fltVal val="0"/>
                                          </p:val>
                                        </p:tav>
                                        <p:tav tm="100000">
                                          <p:val>
                                            <p:strVal val="#ppt_h"/>
                                          </p:val>
                                        </p:tav>
                                      </p:tavLst>
                                    </p:anim>
                                    <p:anim calcmode="lin" valueType="num">
                                      <p:cBhvr>
                                        <p:cTn id="42" dur="2000" fill="hold"/>
                                        <p:tgtEl>
                                          <p:spTgt spid="269319"/>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nodeType="clickEffect">
                                  <p:stCondLst>
                                    <p:cond delay="0"/>
                                  </p:stCondLst>
                                  <p:childTnLst>
                                    <p:set>
                                      <p:cBhvr>
                                        <p:cTn id="46" dur="1" fill="hold">
                                          <p:stCondLst>
                                            <p:cond delay="0"/>
                                          </p:stCondLst>
                                        </p:cTn>
                                        <p:tgtEl>
                                          <p:spTgt spid="269328"/>
                                        </p:tgtEl>
                                        <p:attrNameLst>
                                          <p:attrName>style.visibility</p:attrName>
                                        </p:attrNameLst>
                                      </p:cBhvr>
                                      <p:to>
                                        <p:strVal val="visible"/>
                                      </p:to>
                                    </p:set>
                                    <p:anim calcmode="lin" valueType="num">
                                      <p:cBhvr>
                                        <p:cTn id="47" dur="1000" fill="hold"/>
                                        <p:tgtEl>
                                          <p:spTgt spid="269328"/>
                                        </p:tgtEl>
                                        <p:attrNameLst>
                                          <p:attrName>ppt_w</p:attrName>
                                        </p:attrNameLst>
                                      </p:cBhvr>
                                      <p:tavLst>
                                        <p:tav tm="0">
                                          <p:val>
                                            <p:fltVal val="0"/>
                                          </p:val>
                                        </p:tav>
                                        <p:tav tm="100000">
                                          <p:val>
                                            <p:strVal val="#ppt_w"/>
                                          </p:val>
                                        </p:tav>
                                      </p:tavLst>
                                    </p:anim>
                                    <p:anim calcmode="lin" valueType="num">
                                      <p:cBhvr>
                                        <p:cTn id="48" dur="1000" fill="hold"/>
                                        <p:tgtEl>
                                          <p:spTgt spid="269328"/>
                                        </p:tgtEl>
                                        <p:attrNameLst>
                                          <p:attrName>ppt_h</p:attrName>
                                        </p:attrNameLst>
                                      </p:cBhvr>
                                      <p:tavLst>
                                        <p:tav tm="0">
                                          <p:val>
                                            <p:fltVal val="0"/>
                                          </p:val>
                                        </p:tav>
                                        <p:tav tm="100000">
                                          <p:val>
                                            <p:strVal val="#ppt_h"/>
                                          </p:val>
                                        </p:tav>
                                      </p:tavLst>
                                    </p:anim>
                                    <p:anim calcmode="lin" valueType="num">
                                      <p:cBhvr>
                                        <p:cTn id="49" dur="1000" fill="hold"/>
                                        <p:tgtEl>
                                          <p:spTgt spid="269328"/>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269328"/>
                                        </p:tgtEl>
                                        <p:attrNameLst>
                                          <p:attrName>ppt_y</p:attrName>
                                        </p:attrNameLst>
                                      </p:cBhvr>
                                      <p:tavLst>
                                        <p:tav tm="0" fmla="#ppt_y+(sin(-2*pi*(1-$))*-#ppt_x+cos(-2*pi*(1-$))*(1-#ppt_y))*(1-$)">
                                          <p:val>
                                            <p:fltVal val="0"/>
                                          </p:val>
                                        </p:tav>
                                        <p:tav tm="100000">
                                          <p:val>
                                            <p:fltVal val="1"/>
                                          </p:val>
                                        </p:tav>
                                      </p:tavLst>
                                    </p:anim>
                                  </p:childTnLst>
                                </p:cTn>
                              </p:par>
                            </p:childTnLst>
                          </p:cTn>
                        </p:par>
                        <p:par>
                          <p:cTn id="51" fill="hold">
                            <p:stCondLst>
                              <p:cond delay="1000"/>
                            </p:stCondLst>
                            <p:childTnLst>
                              <p:par>
                                <p:cTn id="52" presetID="2" presetClass="entr" presetSubtype="3" fill="hold" nodeType="afterEffect">
                                  <p:stCondLst>
                                    <p:cond delay="0"/>
                                  </p:stCondLst>
                                  <p:childTnLst>
                                    <p:set>
                                      <p:cBhvr>
                                        <p:cTn id="53" dur="1" fill="hold">
                                          <p:stCondLst>
                                            <p:cond delay="0"/>
                                          </p:stCondLst>
                                        </p:cTn>
                                        <p:tgtEl>
                                          <p:spTgt spid="1028"/>
                                        </p:tgtEl>
                                        <p:attrNameLst>
                                          <p:attrName>style.visibility</p:attrName>
                                        </p:attrNameLst>
                                      </p:cBhvr>
                                      <p:to>
                                        <p:strVal val="visible"/>
                                      </p:to>
                                    </p:set>
                                    <p:anim calcmode="lin" valueType="num">
                                      <p:cBhvr additive="base">
                                        <p:cTn id="54" dur="2000" fill="hold"/>
                                        <p:tgtEl>
                                          <p:spTgt spid="1028"/>
                                        </p:tgtEl>
                                        <p:attrNameLst>
                                          <p:attrName>ppt_x</p:attrName>
                                        </p:attrNameLst>
                                      </p:cBhvr>
                                      <p:tavLst>
                                        <p:tav tm="0">
                                          <p:val>
                                            <p:strVal val="1+#ppt_w/2"/>
                                          </p:val>
                                        </p:tav>
                                        <p:tav tm="100000">
                                          <p:val>
                                            <p:strVal val="#ppt_x"/>
                                          </p:val>
                                        </p:tav>
                                      </p:tavLst>
                                    </p:anim>
                                    <p:anim calcmode="lin" valueType="num">
                                      <p:cBhvr additive="base">
                                        <p:cTn id="55" dur="2000" fill="hold"/>
                                        <p:tgtEl>
                                          <p:spTgt spid="1028"/>
                                        </p:tgtEl>
                                        <p:attrNameLst>
                                          <p:attrName>ppt_y</p:attrName>
                                        </p:attrNameLst>
                                      </p:cBhvr>
                                      <p:tavLst>
                                        <p:tav tm="0">
                                          <p:val>
                                            <p:strVal val="0-#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3" presetClass="exit" presetSubtype="10" fill="hold" nodeType="clickEffect">
                                  <p:stCondLst>
                                    <p:cond delay="0"/>
                                  </p:stCondLst>
                                  <p:childTnLst>
                                    <p:animEffect transition="out" filter="blinds(horizontal)">
                                      <p:cBhvr>
                                        <p:cTn id="59" dur="500"/>
                                        <p:tgtEl>
                                          <p:spTgt spid="1028"/>
                                        </p:tgtEl>
                                      </p:cBhvr>
                                    </p:animEffect>
                                    <p:set>
                                      <p:cBhvr>
                                        <p:cTn id="60" dur="1" fill="hold">
                                          <p:stCondLst>
                                            <p:cond delay="499"/>
                                          </p:stCondLst>
                                        </p:cTn>
                                        <p:tgtEl>
                                          <p:spTgt spid="1028"/>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nodeType="clickEffect">
                                  <p:stCondLst>
                                    <p:cond delay="0"/>
                                  </p:stCondLst>
                                  <p:childTnLst>
                                    <p:set>
                                      <p:cBhvr>
                                        <p:cTn id="64" dur="1" fill="hold">
                                          <p:stCondLst>
                                            <p:cond delay="0"/>
                                          </p:stCondLst>
                                        </p:cTn>
                                        <p:tgtEl>
                                          <p:spTgt spid="269322"/>
                                        </p:tgtEl>
                                        <p:attrNameLst>
                                          <p:attrName>style.visibility</p:attrName>
                                        </p:attrNameLst>
                                      </p:cBhvr>
                                      <p:to>
                                        <p:strVal val="visible"/>
                                      </p:to>
                                    </p:set>
                                    <p:animEffect transition="in" filter="fade">
                                      <p:cBhvr>
                                        <p:cTn id="65" dur="2000"/>
                                        <p:tgtEl>
                                          <p:spTgt spid="269322"/>
                                        </p:tgtEl>
                                      </p:cBhvr>
                                    </p:animEffect>
                                    <p:anim calcmode="lin" valueType="num">
                                      <p:cBhvr>
                                        <p:cTn id="66" dur="2000" fill="hold"/>
                                        <p:tgtEl>
                                          <p:spTgt spid="269322"/>
                                        </p:tgtEl>
                                        <p:attrNameLst>
                                          <p:attrName>style.rotation</p:attrName>
                                        </p:attrNameLst>
                                      </p:cBhvr>
                                      <p:tavLst>
                                        <p:tav tm="0">
                                          <p:val>
                                            <p:fltVal val="720"/>
                                          </p:val>
                                        </p:tav>
                                        <p:tav tm="100000">
                                          <p:val>
                                            <p:fltVal val="0"/>
                                          </p:val>
                                        </p:tav>
                                      </p:tavLst>
                                    </p:anim>
                                    <p:anim calcmode="lin" valueType="num">
                                      <p:cBhvr>
                                        <p:cTn id="67" dur="2000" fill="hold"/>
                                        <p:tgtEl>
                                          <p:spTgt spid="269322"/>
                                        </p:tgtEl>
                                        <p:attrNameLst>
                                          <p:attrName>ppt_h</p:attrName>
                                        </p:attrNameLst>
                                      </p:cBhvr>
                                      <p:tavLst>
                                        <p:tav tm="0">
                                          <p:val>
                                            <p:fltVal val="0"/>
                                          </p:val>
                                        </p:tav>
                                        <p:tav tm="100000">
                                          <p:val>
                                            <p:strVal val="#ppt_h"/>
                                          </p:val>
                                        </p:tav>
                                      </p:tavLst>
                                    </p:anim>
                                    <p:anim calcmode="lin" valueType="num">
                                      <p:cBhvr>
                                        <p:cTn id="68" dur="2000" fill="hold"/>
                                        <p:tgtEl>
                                          <p:spTgt spid="269322"/>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nodeType="clickEffect">
                                  <p:stCondLst>
                                    <p:cond delay="0"/>
                                  </p:stCondLst>
                                  <p:childTnLst>
                                    <p:set>
                                      <p:cBhvr>
                                        <p:cTn id="72" dur="1" fill="hold">
                                          <p:stCondLst>
                                            <p:cond delay="0"/>
                                          </p:stCondLst>
                                        </p:cTn>
                                        <p:tgtEl>
                                          <p:spTgt spid="269323"/>
                                        </p:tgtEl>
                                        <p:attrNameLst>
                                          <p:attrName>style.visibility</p:attrName>
                                        </p:attrNameLst>
                                      </p:cBhvr>
                                      <p:to>
                                        <p:strVal val="visible"/>
                                      </p:to>
                                    </p:set>
                                    <p:animEffect transition="in" filter="fade">
                                      <p:cBhvr>
                                        <p:cTn id="73" dur="2000"/>
                                        <p:tgtEl>
                                          <p:spTgt spid="269323"/>
                                        </p:tgtEl>
                                      </p:cBhvr>
                                    </p:animEffect>
                                    <p:anim calcmode="lin" valueType="num">
                                      <p:cBhvr>
                                        <p:cTn id="74" dur="2000" fill="hold"/>
                                        <p:tgtEl>
                                          <p:spTgt spid="269323"/>
                                        </p:tgtEl>
                                        <p:attrNameLst>
                                          <p:attrName>style.rotation</p:attrName>
                                        </p:attrNameLst>
                                      </p:cBhvr>
                                      <p:tavLst>
                                        <p:tav tm="0">
                                          <p:val>
                                            <p:fltVal val="720"/>
                                          </p:val>
                                        </p:tav>
                                        <p:tav tm="100000">
                                          <p:val>
                                            <p:fltVal val="0"/>
                                          </p:val>
                                        </p:tav>
                                      </p:tavLst>
                                    </p:anim>
                                    <p:anim calcmode="lin" valueType="num">
                                      <p:cBhvr>
                                        <p:cTn id="75" dur="2000" fill="hold"/>
                                        <p:tgtEl>
                                          <p:spTgt spid="269323"/>
                                        </p:tgtEl>
                                        <p:attrNameLst>
                                          <p:attrName>ppt_h</p:attrName>
                                        </p:attrNameLst>
                                      </p:cBhvr>
                                      <p:tavLst>
                                        <p:tav tm="0">
                                          <p:val>
                                            <p:fltVal val="0"/>
                                          </p:val>
                                        </p:tav>
                                        <p:tav tm="100000">
                                          <p:val>
                                            <p:strVal val="#ppt_h"/>
                                          </p:val>
                                        </p:tav>
                                      </p:tavLst>
                                    </p:anim>
                                    <p:anim calcmode="lin" valueType="num">
                                      <p:cBhvr>
                                        <p:cTn id="76" dur="2000" fill="hold"/>
                                        <p:tgtEl>
                                          <p:spTgt spid="269323"/>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nodeType="clickEffect">
                                  <p:stCondLst>
                                    <p:cond delay="0"/>
                                  </p:stCondLst>
                                  <p:childTnLst>
                                    <p:set>
                                      <p:cBhvr>
                                        <p:cTn id="80" dur="1" fill="hold">
                                          <p:stCondLst>
                                            <p:cond delay="0"/>
                                          </p:stCondLst>
                                        </p:cTn>
                                        <p:tgtEl>
                                          <p:spTgt spid="269324"/>
                                        </p:tgtEl>
                                        <p:attrNameLst>
                                          <p:attrName>style.visibility</p:attrName>
                                        </p:attrNameLst>
                                      </p:cBhvr>
                                      <p:to>
                                        <p:strVal val="visible"/>
                                      </p:to>
                                    </p:set>
                                    <p:animEffect transition="in" filter="fade">
                                      <p:cBhvr>
                                        <p:cTn id="81" dur="2000"/>
                                        <p:tgtEl>
                                          <p:spTgt spid="269324"/>
                                        </p:tgtEl>
                                      </p:cBhvr>
                                    </p:animEffect>
                                    <p:anim calcmode="lin" valueType="num">
                                      <p:cBhvr>
                                        <p:cTn id="82" dur="2000" fill="hold"/>
                                        <p:tgtEl>
                                          <p:spTgt spid="269324"/>
                                        </p:tgtEl>
                                        <p:attrNameLst>
                                          <p:attrName>style.rotation</p:attrName>
                                        </p:attrNameLst>
                                      </p:cBhvr>
                                      <p:tavLst>
                                        <p:tav tm="0">
                                          <p:val>
                                            <p:fltVal val="720"/>
                                          </p:val>
                                        </p:tav>
                                        <p:tav tm="100000">
                                          <p:val>
                                            <p:fltVal val="0"/>
                                          </p:val>
                                        </p:tav>
                                      </p:tavLst>
                                    </p:anim>
                                    <p:anim calcmode="lin" valueType="num">
                                      <p:cBhvr>
                                        <p:cTn id="83" dur="2000" fill="hold"/>
                                        <p:tgtEl>
                                          <p:spTgt spid="269324"/>
                                        </p:tgtEl>
                                        <p:attrNameLst>
                                          <p:attrName>ppt_h</p:attrName>
                                        </p:attrNameLst>
                                      </p:cBhvr>
                                      <p:tavLst>
                                        <p:tav tm="0">
                                          <p:val>
                                            <p:fltVal val="0"/>
                                          </p:val>
                                        </p:tav>
                                        <p:tav tm="100000">
                                          <p:val>
                                            <p:strVal val="#ppt_h"/>
                                          </p:val>
                                        </p:tav>
                                      </p:tavLst>
                                    </p:anim>
                                    <p:anim calcmode="lin" valueType="num">
                                      <p:cBhvr>
                                        <p:cTn id="84" dur="2000" fill="hold"/>
                                        <p:tgtEl>
                                          <p:spTgt spid="269324"/>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nodeType="clickEffect">
                                  <p:stCondLst>
                                    <p:cond delay="0"/>
                                  </p:stCondLst>
                                  <p:childTnLst>
                                    <p:set>
                                      <p:cBhvr>
                                        <p:cTn id="88" dur="1" fill="hold">
                                          <p:stCondLst>
                                            <p:cond delay="0"/>
                                          </p:stCondLst>
                                        </p:cTn>
                                        <p:tgtEl>
                                          <p:spTgt spid="269325"/>
                                        </p:tgtEl>
                                        <p:attrNameLst>
                                          <p:attrName>style.visibility</p:attrName>
                                        </p:attrNameLst>
                                      </p:cBhvr>
                                      <p:to>
                                        <p:strVal val="visible"/>
                                      </p:to>
                                    </p:set>
                                    <p:animEffect transition="in" filter="fade">
                                      <p:cBhvr>
                                        <p:cTn id="89" dur="2000"/>
                                        <p:tgtEl>
                                          <p:spTgt spid="269325"/>
                                        </p:tgtEl>
                                      </p:cBhvr>
                                    </p:animEffect>
                                    <p:anim calcmode="lin" valueType="num">
                                      <p:cBhvr>
                                        <p:cTn id="90" dur="2000" fill="hold"/>
                                        <p:tgtEl>
                                          <p:spTgt spid="269325"/>
                                        </p:tgtEl>
                                        <p:attrNameLst>
                                          <p:attrName>style.rotation</p:attrName>
                                        </p:attrNameLst>
                                      </p:cBhvr>
                                      <p:tavLst>
                                        <p:tav tm="0">
                                          <p:val>
                                            <p:fltVal val="720"/>
                                          </p:val>
                                        </p:tav>
                                        <p:tav tm="100000">
                                          <p:val>
                                            <p:fltVal val="0"/>
                                          </p:val>
                                        </p:tav>
                                      </p:tavLst>
                                    </p:anim>
                                    <p:anim calcmode="lin" valueType="num">
                                      <p:cBhvr>
                                        <p:cTn id="91" dur="2000" fill="hold"/>
                                        <p:tgtEl>
                                          <p:spTgt spid="269325"/>
                                        </p:tgtEl>
                                        <p:attrNameLst>
                                          <p:attrName>ppt_h</p:attrName>
                                        </p:attrNameLst>
                                      </p:cBhvr>
                                      <p:tavLst>
                                        <p:tav tm="0">
                                          <p:val>
                                            <p:fltVal val="0"/>
                                          </p:val>
                                        </p:tav>
                                        <p:tav tm="100000">
                                          <p:val>
                                            <p:strVal val="#ppt_h"/>
                                          </p:val>
                                        </p:tav>
                                      </p:tavLst>
                                    </p:anim>
                                    <p:anim calcmode="lin" valueType="num">
                                      <p:cBhvr>
                                        <p:cTn id="92" dur="2000" fill="hold"/>
                                        <p:tgtEl>
                                          <p:spTgt spid="269325"/>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nodeType="clickEffect">
                                  <p:stCondLst>
                                    <p:cond delay="0"/>
                                  </p:stCondLst>
                                  <p:childTnLst>
                                    <p:set>
                                      <p:cBhvr>
                                        <p:cTn id="96" dur="1" fill="hold">
                                          <p:stCondLst>
                                            <p:cond delay="0"/>
                                          </p:stCondLst>
                                        </p:cTn>
                                        <p:tgtEl>
                                          <p:spTgt spid="269326"/>
                                        </p:tgtEl>
                                        <p:attrNameLst>
                                          <p:attrName>style.visibility</p:attrName>
                                        </p:attrNameLst>
                                      </p:cBhvr>
                                      <p:to>
                                        <p:strVal val="visible"/>
                                      </p:to>
                                    </p:set>
                                    <p:animEffect transition="in" filter="fade">
                                      <p:cBhvr>
                                        <p:cTn id="97" dur="2000"/>
                                        <p:tgtEl>
                                          <p:spTgt spid="269326"/>
                                        </p:tgtEl>
                                      </p:cBhvr>
                                    </p:animEffect>
                                    <p:anim calcmode="lin" valueType="num">
                                      <p:cBhvr>
                                        <p:cTn id="98" dur="2000" fill="hold"/>
                                        <p:tgtEl>
                                          <p:spTgt spid="269326"/>
                                        </p:tgtEl>
                                        <p:attrNameLst>
                                          <p:attrName>style.rotation</p:attrName>
                                        </p:attrNameLst>
                                      </p:cBhvr>
                                      <p:tavLst>
                                        <p:tav tm="0">
                                          <p:val>
                                            <p:fltVal val="720"/>
                                          </p:val>
                                        </p:tav>
                                        <p:tav tm="100000">
                                          <p:val>
                                            <p:fltVal val="0"/>
                                          </p:val>
                                        </p:tav>
                                      </p:tavLst>
                                    </p:anim>
                                    <p:anim calcmode="lin" valueType="num">
                                      <p:cBhvr>
                                        <p:cTn id="99" dur="2000" fill="hold"/>
                                        <p:tgtEl>
                                          <p:spTgt spid="269326"/>
                                        </p:tgtEl>
                                        <p:attrNameLst>
                                          <p:attrName>ppt_h</p:attrName>
                                        </p:attrNameLst>
                                      </p:cBhvr>
                                      <p:tavLst>
                                        <p:tav tm="0">
                                          <p:val>
                                            <p:fltVal val="0"/>
                                          </p:val>
                                        </p:tav>
                                        <p:tav tm="100000">
                                          <p:val>
                                            <p:strVal val="#ppt_h"/>
                                          </p:val>
                                        </p:tav>
                                      </p:tavLst>
                                    </p:anim>
                                    <p:anim calcmode="lin" valueType="num">
                                      <p:cBhvr>
                                        <p:cTn id="100" dur="2000" fill="hold"/>
                                        <p:tgtEl>
                                          <p:spTgt spid="269326"/>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5" presetClass="entr" presetSubtype="0" fill="hold" nodeType="clickEffect">
                                  <p:stCondLst>
                                    <p:cond delay="0"/>
                                  </p:stCondLst>
                                  <p:childTnLst>
                                    <p:set>
                                      <p:cBhvr>
                                        <p:cTn id="104" dur="1" fill="hold">
                                          <p:stCondLst>
                                            <p:cond delay="0"/>
                                          </p:stCondLst>
                                        </p:cTn>
                                        <p:tgtEl>
                                          <p:spTgt spid="269327"/>
                                        </p:tgtEl>
                                        <p:attrNameLst>
                                          <p:attrName>style.visibility</p:attrName>
                                        </p:attrNameLst>
                                      </p:cBhvr>
                                      <p:to>
                                        <p:strVal val="visible"/>
                                      </p:to>
                                    </p:set>
                                    <p:anim calcmode="lin" valueType="num">
                                      <p:cBhvr>
                                        <p:cTn id="105" dur="1000" fill="hold"/>
                                        <p:tgtEl>
                                          <p:spTgt spid="269327"/>
                                        </p:tgtEl>
                                        <p:attrNameLst>
                                          <p:attrName>ppt_w</p:attrName>
                                        </p:attrNameLst>
                                      </p:cBhvr>
                                      <p:tavLst>
                                        <p:tav tm="0">
                                          <p:val>
                                            <p:fltVal val="0"/>
                                          </p:val>
                                        </p:tav>
                                        <p:tav tm="100000">
                                          <p:val>
                                            <p:strVal val="#ppt_w"/>
                                          </p:val>
                                        </p:tav>
                                      </p:tavLst>
                                    </p:anim>
                                    <p:anim calcmode="lin" valueType="num">
                                      <p:cBhvr>
                                        <p:cTn id="106" dur="1000" fill="hold"/>
                                        <p:tgtEl>
                                          <p:spTgt spid="269327"/>
                                        </p:tgtEl>
                                        <p:attrNameLst>
                                          <p:attrName>ppt_h</p:attrName>
                                        </p:attrNameLst>
                                      </p:cBhvr>
                                      <p:tavLst>
                                        <p:tav tm="0">
                                          <p:val>
                                            <p:fltVal val="0"/>
                                          </p:val>
                                        </p:tav>
                                        <p:tav tm="100000">
                                          <p:val>
                                            <p:strVal val="#ppt_h"/>
                                          </p:val>
                                        </p:tav>
                                      </p:tavLst>
                                    </p:anim>
                                    <p:anim calcmode="lin" valueType="num">
                                      <p:cBhvr>
                                        <p:cTn id="107" dur="1000" fill="hold"/>
                                        <p:tgtEl>
                                          <p:spTgt spid="269327"/>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269327"/>
                                        </p:tgtEl>
                                        <p:attrNameLst>
                                          <p:attrName>ppt_y</p:attrName>
                                        </p:attrNameLst>
                                      </p:cBhvr>
                                      <p:tavLst>
                                        <p:tav tm="0" fmla="#ppt_y+(sin(-2*pi*(1-$))*-#ppt_x+cos(-2*pi*(1-$))*(1-#ppt_y))*(1-$)">
                                          <p:val>
                                            <p:fltVal val="0"/>
                                          </p:val>
                                        </p:tav>
                                        <p:tav tm="100000">
                                          <p:val>
                                            <p:fltVal val="1"/>
                                          </p:val>
                                        </p:tav>
                                      </p:tavLst>
                                    </p:anim>
                                  </p:childTnLst>
                                </p:cTn>
                              </p:par>
                              <p:par>
                                <p:cTn id="109" presetID="0" presetClass="path" presetSubtype="0" accel="50000" decel="50000" fill="hold" nodeType="withEffect">
                                  <p:stCondLst>
                                    <p:cond delay="0"/>
                                  </p:stCondLst>
                                  <p:childTnLst>
                                    <p:animMotion origin="layout" path="M 0.40208 -0.89537 L -0.29097 0.00301 " pathEditMode="relative" rAng="0" ptsTypes="AA">
                                      <p:cBhvr>
                                        <p:cTn id="110" dur="2000" fill="hold"/>
                                        <p:tgtEl>
                                          <p:spTgt spid="269327"/>
                                        </p:tgtEl>
                                        <p:attrNameLst>
                                          <p:attrName>ppt_x</p:attrName>
                                          <p:attrName>ppt_y</p:attrName>
                                        </p:attrNameLst>
                                      </p:cBhvr>
                                      <p:rCtr x="-34653" y="4490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3073" name="Picture 5" descr="dan 7 beasts larg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0"/>
            <a:ext cx="7772400" cy="914400"/>
          </a:xfrm>
        </p:spPr>
        <p:txBody>
          <a:bodyPr/>
          <a:lstStyle/>
          <a:p>
            <a:pPr>
              <a:defRPr/>
            </a:pPr>
            <a:r>
              <a:rPr lang="en-US" sz="6000" b="1" dirty="0">
                <a:effectLst>
                  <a:glow rad="127000">
                    <a:schemeClr val="tx1">
                      <a:alpha val="75000"/>
                    </a:schemeClr>
                  </a:glow>
                </a:effectLst>
                <a:latin typeface="Arial" charset="0"/>
                <a:ea typeface="ＭＳ Ｐゴシック" charset="0"/>
                <a:cs typeface="Arial" charset="0"/>
              </a:rPr>
              <a:t>Nations in Daniel 7</a:t>
            </a:r>
          </a:p>
        </p:txBody>
      </p:sp>
      <p:sp>
        <p:nvSpPr>
          <p:cNvPr id="7" name="Title 1"/>
          <p:cNvSpPr txBox="1">
            <a:spLocks/>
          </p:cNvSpPr>
          <p:nvPr/>
        </p:nvSpPr>
        <p:spPr bwMode="auto">
          <a:xfrm>
            <a:off x="228600" y="1981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Arial" charset="0"/>
              </a:rPr>
              <a:t>Babylon</a:t>
            </a:r>
          </a:p>
        </p:txBody>
      </p:sp>
      <p:sp>
        <p:nvSpPr>
          <p:cNvPr id="8" name="Title 1"/>
          <p:cNvSpPr txBox="1">
            <a:spLocks/>
          </p:cNvSpPr>
          <p:nvPr/>
        </p:nvSpPr>
        <p:spPr bwMode="auto">
          <a:xfrm>
            <a:off x="1219200" y="4648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127000">
                    <a:srgbClr val="000000">
                      <a:alpha val="75000"/>
                    </a:srgbClr>
                  </a:glow>
                </a:effectLst>
                <a:uLnTx/>
                <a:uFillTx/>
                <a:latin typeface="Arial" charset="0"/>
                <a:ea typeface="ＭＳ Ｐゴシック" charset="0"/>
                <a:cs typeface="Arial" charset="0"/>
              </a:rPr>
              <a:t>Medo-Persia</a:t>
            </a:r>
          </a:p>
        </p:txBody>
      </p:sp>
      <p:sp>
        <p:nvSpPr>
          <p:cNvPr id="9" name="Title 1"/>
          <p:cNvSpPr txBox="1">
            <a:spLocks/>
          </p:cNvSpPr>
          <p:nvPr/>
        </p:nvSpPr>
        <p:spPr bwMode="auto">
          <a:xfrm>
            <a:off x="3886200" y="22860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127000">
                    <a:srgbClr val="000000">
                      <a:alpha val="75000"/>
                    </a:srgbClr>
                  </a:glow>
                </a:effectLst>
                <a:uLnTx/>
                <a:uFillTx/>
                <a:latin typeface="Arial" charset="0"/>
                <a:ea typeface="ＭＳ Ｐゴシック" charset="0"/>
                <a:cs typeface="Arial" charset="0"/>
              </a:rPr>
              <a:t>Greece</a:t>
            </a:r>
          </a:p>
        </p:txBody>
      </p:sp>
      <p:sp>
        <p:nvSpPr>
          <p:cNvPr id="10" name="Title 1"/>
          <p:cNvSpPr txBox="1">
            <a:spLocks/>
          </p:cNvSpPr>
          <p:nvPr/>
        </p:nvSpPr>
        <p:spPr bwMode="auto">
          <a:xfrm>
            <a:off x="4267200" y="43434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127000">
                    <a:srgbClr val="000000">
                      <a:alpha val="75000"/>
                    </a:srgbClr>
                  </a:glow>
                </a:effectLst>
                <a:uLnTx/>
                <a:uFillTx/>
                <a:latin typeface="Arial" charset="0"/>
                <a:ea typeface="ＭＳ Ｐゴシック" charset="0"/>
                <a:cs typeface="Arial" charset="0"/>
              </a:rPr>
              <a:t>Rome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9197FD5-ABA8-7344-913F-A360F8B369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Cloud 2">
            <a:extLst>
              <a:ext uri="{FF2B5EF4-FFF2-40B4-BE49-F238E27FC236}">
                <a16:creationId xmlns:a16="http://schemas.microsoft.com/office/drawing/2014/main" id="{5F529D54-D1E3-FC47-AF5A-923CE4AFBB61}"/>
              </a:ext>
            </a:extLst>
          </p:cNvPr>
          <p:cNvSpPr/>
          <p:nvPr/>
        </p:nvSpPr>
        <p:spPr bwMode="auto">
          <a:xfrm>
            <a:off x="2896380" y="-993913"/>
            <a:ext cx="6946091" cy="5563961"/>
          </a:xfrm>
          <a:prstGeom prst="cloud">
            <a:avLst/>
          </a:prstGeom>
          <a:solidFill>
            <a:schemeClr val="bg1"/>
          </a:solidFill>
          <a:ln w="9525" cap="flat" cmpd="sng" algn="ctr">
            <a:solidFill>
              <a:schemeClr val="tx1"/>
            </a:solidFill>
            <a:prstDash val="solid"/>
            <a:round/>
            <a:headEnd type="none" w="med" len="med"/>
            <a:tailEnd type="none" w="med" len="med"/>
          </a:ln>
          <a:effectLst>
            <a:softEdge rad="635000"/>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itle 1">
            <a:extLst>
              <a:ext uri="{FF2B5EF4-FFF2-40B4-BE49-F238E27FC236}">
                <a16:creationId xmlns:a16="http://schemas.microsoft.com/office/drawing/2014/main" id="{4C0D1C84-1D14-8C48-BB92-E14F928B37DA}"/>
              </a:ext>
            </a:extLst>
          </p:cNvPr>
          <p:cNvSpPr>
            <a:spLocks noGrp="1"/>
          </p:cNvSpPr>
          <p:nvPr>
            <p:ph type="title" idx="4294967295"/>
          </p:nvPr>
        </p:nvSpPr>
        <p:spPr>
          <a:xfrm>
            <a:off x="4404326" y="193104"/>
            <a:ext cx="3665156" cy="3235896"/>
          </a:xfrm>
        </p:spPr>
        <p:txBody>
          <a:bodyPr/>
          <a:lstStyle/>
          <a:p>
            <a:r>
              <a:rPr lang="en-US" sz="2800" b="1" dirty="0"/>
              <a:t>How is it legitimate to accept the Daniel 2 prediction of the four future nations but doubt the same in Daniel 7?</a:t>
            </a: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8547" name="Rectangle 1027"/>
          <p:cNvSpPr>
            <a:spLocks noGrp="1" noChangeArrowheads="1"/>
          </p:cNvSpPr>
          <p:nvPr>
            <p:ph type="ctrTitle"/>
          </p:nvPr>
        </p:nvSpPr>
        <p:spPr>
          <a:xfrm>
            <a:off x="533400" y="5867400"/>
            <a:ext cx="8610600" cy="990600"/>
          </a:xfrm>
          <a:effectLst>
            <a:outerShdw blurRad="63500" dist="38099" dir="2700000" algn="ctr" rotWithShape="0">
              <a:schemeClr val="bg1">
                <a:alpha val="74998"/>
              </a:schemeClr>
            </a:outerShdw>
          </a:effectLst>
        </p:spPr>
        <p:txBody>
          <a:bodyPr/>
          <a:lstStyle/>
          <a:p>
            <a:pPr eaLnBrk="1" hangingPunct="1">
              <a:defRPr/>
            </a:pPr>
            <a:r>
              <a:rPr lang="en-US" altLang="zh-TW" sz="6000" dirty="0">
                <a:solidFill>
                  <a:srgbClr val="FFFFFF"/>
                </a:solidFill>
                <a:latin typeface="Arial" charset="0"/>
                <a:ea typeface="新細明體" charset="0"/>
              </a:rPr>
              <a:t>Ezekiel 1</a:t>
            </a:r>
            <a:endParaRPr lang="en-US" altLang="zh-TW" dirty="0">
              <a:latin typeface="Arial" charset="0"/>
              <a:ea typeface="新細明體" charset="0"/>
            </a:endParaRPr>
          </a:p>
        </p:txBody>
      </p:sp>
      <p:pic>
        <p:nvPicPr>
          <p:cNvPr id="59392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91440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1027">
            <a:extLst>
              <a:ext uri="{FF2B5EF4-FFF2-40B4-BE49-F238E27FC236}">
                <a16:creationId xmlns:a16="http://schemas.microsoft.com/office/drawing/2014/main" id="{23D4FA83-2DFB-384B-9FE3-C2384C4A36E8}"/>
              </a:ext>
            </a:extLst>
          </p:cNvPr>
          <p:cNvSpPr txBox="1">
            <a:spLocks noChangeArrowheads="1"/>
          </p:cNvSpPr>
          <p:nvPr/>
        </p:nvSpPr>
        <p:spPr bwMode="auto">
          <a:xfrm>
            <a:off x="-3810" y="49530"/>
            <a:ext cx="9147810" cy="99060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2800" b="1" i="0" u="none" strike="noStrike" kern="0" cap="none" spc="0" normalizeH="0" baseline="0" noProof="0" dirty="0">
                <a:ln>
                  <a:noFill/>
                </a:ln>
                <a:solidFill>
                  <a:srgbClr val="FFFFFF"/>
                </a:solidFill>
                <a:effectLst/>
                <a:uLnTx/>
                <a:uFillTx/>
                <a:latin typeface="Arial" charset="0"/>
                <a:ea typeface="新細明體" charset="0"/>
                <a:cs typeface="Arial"/>
              </a:rPr>
              <a:t>Another apocalyptic vision at the time of Daniel</a:t>
            </a:r>
          </a:p>
        </p:txBody>
      </p:sp>
    </p:spTree>
    <p:extLst>
      <p:ext uri="{BB962C8B-B14F-4D97-AF65-F5344CB8AC3E}">
        <p14:creationId xmlns:p14="http://schemas.microsoft.com/office/powerpoint/2010/main" val="1484762083"/>
      </p:ext>
    </p:extLst>
  </p:cSld>
  <p:clrMapOvr>
    <a:masterClrMapping/>
  </p:clrMapOvr>
  <p:transition spd="med">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8547"/>
                                        </p:tgtEl>
                                        <p:attrNameLst>
                                          <p:attrName>style.visibility</p:attrName>
                                        </p:attrNameLst>
                                      </p:cBhvr>
                                      <p:to>
                                        <p:strVal val="visible"/>
                                      </p:to>
                                    </p:set>
                                    <p:animEffect transition="in" filter="wipe(left)">
                                      <p:cBhvr>
                                        <p:cTn id="7" dur="500"/>
                                        <p:tgtEl>
                                          <p:spTgt spid="10854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7" grpId="0" autoUpdateAnimBg="0"/>
      <p:bldP spid="4" grpId="0"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98018"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8019" name="Text Box 1041"/>
          <p:cNvSpPr txBox="1">
            <a:spLocks noChangeArrowheads="1"/>
          </p:cNvSpPr>
          <p:nvPr/>
        </p:nvSpPr>
        <p:spPr bwMode="auto">
          <a:xfrm>
            <a:off x="8404225" y="6032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367</a:t>
            </a:r>
          </a:p>
        </p:txBody>
      </p:sp>
      <p:sp>
        <p:nvSpPr>
          <p:cNvPr id="5" name="Rectangle 2"/>
          <p:cNvSpPr txBox="1">
            <a:spLocks noChangeArrowheads="1"/>
          </p:cNvSpPr>
          <p:nvPr/>
        </p:nvSpPr>
        <p:spPr>
          <a:xfrm>
            <a:off x="0" y="1484313"/>
            <a:ext cx="3132138" cy="5281612"/>
          </a:xfrm>
          <a:prstGeom prst="rect">
            <a:avLst/>
          </a:prstGeom>
          <a:effectLst/>
        </p:spPr>
        <p:txBody>
          <a:bodyPr anchor="ctr">
            <a:normAutofit fontScale="92500"/>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white"/>
                </a:solidFill>
                <a:effectLst>
                  <a:glow rad="127000">
                    <a:prstClr val="black"/>
                  </a:glow>
                </a:effectLst>
                <a:uLnTx/>
                <a:uFillTx/>
                <a:latin typeface="Calibri"/>
                <a:ea typeface="ＭＳ Ｐゴシック" charset="0"/>
                <a:cs typeface="Arial"/>
              </a:rPr>
              <a:t>"Such were their faces. They each had two wings spreading out upward, each wing touching that of the creature on either side; and each had two other wings covering its body."</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
        <p:nvSpPr>
          <p:cNvPr id="841730" name="Rectangle 2"/>
          <p:cNvSpPr>
            <a:spLocks noGrp="1" noChangeArrowheads="1"/>
          </p:cNvSpPr>
          <p:nvPr>
            <p:ph type="title"/>
          </p:nvPr>
        </p:nvSpPr>
        <p:spPr>
          <a:xfrm>
            <a:off x="79375" y="123825"/>
            <a:ext cx="8264525" cy="1389063"/>
          </a:xfrm>
        </p:spPr>
        <p:txBody>
          <a:bodyPr>
            <a:noAutofit/>
          </a:bodyPr>
          <a:lstStyle/>
          <a:p>
            <a:pPr>
              <a:defRPr/>
            </a:pPr>
            <a:r>
              <a:rPr lang="en-US" sz="3600" b="1" dirty="0">
                <a:effectLst>
                  <a:glow rad="228600">
                    <a:schemeClr val="tx1"/>
                  </a:glow>
                </a:effectLst>
                <a:ea typeface="ＭＳ Ｐゴシック" charset="0"/>
              </a:rPr>
              <a:t>Creatures with Four Faces </a:t>
            </a:r>
            <a:br>
              <a:rPr lang="en-US" sz="3600" b="1" dirty="0">
                <a:effectLst>
                  <a:glow rad="228600">
                    <a:schemeClr val="tx1"/>
                  </a:glow>
                </a:effectLst>
                <a:ea typeface="ＭＳ Ｐゴシック" charset="0"/>
              </a:rPr>
            </a:br>
            <a:r>
              <a:rPr lang="en-US" sz="3600" b="1" dirty="0">
                <a:effectLst>
                  <a:glow rad="228600">
                    <a:schemeClr val="tx1"/>
                  </a:glow>
                </a:effectLst>
                <a:ea typeface="ＭＳ Ｐゴシック" charset="0"/>
              </a:rPr>
              <a:t>(Ezekiel 1:11 </a:t>
            </a:r>
            <a:r>
              <a:rPr lang="en-US" sz="3200" b="1" dirty="0">
                <a:effectLst>
                  <a:glow rad="228600">
                    <a:schemeClr val="tx1"/>
                  </a:glow>
                </a:effectLst>
                <a:ea typeface="ＭＳ Ｐゴシック" charset="0"/>
              </a:rPr>
              <a:t>NLT</a:t>
            </a:r>
            <a:r>
              <a:rPr lang="en-US" sz="3600" b="1" dirty="0">
                <a:effectLst>
                  <a:glow rad="228600">
                    <a:schemeClr val="tx1"/>
                  </a:glow>
                </a:effectLst>
                <a:ea typeface="ＭＳ Ｐゴシック" charset="0"/>
              </a:rPr>
              <a:t>)</a:t>
            </a:r>
          </a:p>
        </p:txBody>
      </p:sp>
      <p:sp>
        <p:nvSpPr>
          <p:cNvPr id="2" name="TextBox 1"/>
          <p:cNvSpPr txBox="1"/>
          <p:nvPr/>
        </p:nvSpPr>
        <p:spPr>
          <a:xfrm>
            <a:off x="1540933" y="7467600"/>
            <a:ext cx="184666"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cSld>
  <p:clrMapOvr>
    <a:overrideClrMapping bg1="lt1" tx1="dk1" bg2="lt2" tx2="dk2" accent1="accent1" accent2="accent2" accent3="accent3" accent4="accent4" accent5="accent5" accent6="accent6" hlink="hlink" folHlink="folHlink"/>
  </p:clrMapOvr>
  <p:transition spd="med">
    <p:randomBar dir="vert"/>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69" name="Picture 3" descr="zechariah_1.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1" y="-27384"/>
            <a:ext cx="9144000" cy="655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170" name="Title 1"/>
          <p:cNvSpPr>
            <a:spLocks noGrp="1"/>
          </p:cNvSpPr>
          <p:nvPr>
            <p:ph type="title"/>
          </p:nvPr>
        </p:nvSpPr>
        <p:spPr>
          <a:xfrm>
            <a:off x="0" y="6400800"/>
            <a:ext cx="9144000" cy="457200"/>
          </a:xfrm>
          <a:solidFill>
            <a:schemeClr val="bg2"/>
          </a:solidFill>
        </p:spPr>
        <p:txBody>
          <a:bodyPr/>
          <a:lstStyle/>
          <a:p>
            <a:r>
              <a:rPr lang="en-US" sz="3200">
                <a:effectLst/>
                <a:latin typeface="Arial" charset="0"/>
                <a:ea typeface="ＭＳ Ｐゴシック" charset="0"/>
                <a:cs typeface="Arial" charset="0"/>
              </a:rPr>
              <a:t>Zechariah 1:8 expands in Revelation 6:1-4</a:t>
            </a:r>
          </a:p>
        </p:txBody>
      </p:sp>
    </p:spTree>
    <p:extLst>
      <p:ext uri="{BB962C8B-B14F-4D97-AF65-F5344CB8AC3E}">
        <p14:creationId xmlns:p14="http://schemas.microsoft.com/office/powerpoint/2010/main" val="206010413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4699693"/>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"Some have objected to Daniel’s sixth-century date on the grounds that the book is included in the Writings, the third section of the Hebrew Bible, rather than among the Prophets, the second division. The last prophetic book (Malachi) was written in the fifth century B.C. Those arguing for a late date for Daniel allege that if his book were written in the sixth century, it would have been included in the second division (the Prophets) rather than relegated to the third (the Writings).</a:t>
            </a:r>
            <a:r>
              <a:rPr lang="ru-RU" sz="2800" b="1" dirty="0">
                <a:effectLst>
                  <a:glow rad="127000">
                    <a:schemeClr val="tx1"/>
                  </a:glow>
                </a:effectLst>
                <a:latin typeface="Arial" charset="0"/>
                <a:ea typeface="ＭＳ Ｐゴシック" charset="0"/>
                <a:cs typeface="ＭＳ Ｐゴシック" charset="0"/>
              </a:rPr>
              <a:t>"</a:t>
            </a:r>
            <a:endParaRPr lang="en-US" sz="2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94AB208A-0F88-5148-8550-C750202E22FA}"/>
              </a:ext>
            </a:extLst>
          </p:cNvPr>
          <p:cNvSpPr txBox="1">
            <a:spLocks noChangeArrowheads="1"/>
          </p:cNvSpPr>
          <p:nvPr/>
        </p:nvSpPr>
        <p:spPr bwMode="auto">
          <a:xfrm>
            <a:off x="-14285" y="4958183"/>
            <a:ext cx="9144000" cy="6425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Your response?</a:t>
            </a:r>
          </a:p>
        </p:txBody>
      </p:sp>
      <p:sp>
        <p:nvSpPr>
          <p:cNvPr id="7" name="Rectangle 2">
            <a:extLst>
              <a:ext uri="{FF2B5EF4-FFF2-40B4-BE49-F238E27FC236}">
                <a16:creationId xmlns:a16="http://schemas.microsoft.com/office/drawing/2014/main" id="{6612E5EB-9ADE-CF43-B45B-03AD4614D2C1}"/>
              </a:ext>
            </a:extLst>
          </p:cNvPr>
          <p:cNvSpPr txBox="1">
            <a:spLocks noChangeArrowheads="1"/>
          </p:cNvSpPr>
          <p:nvPr/>
        </p:nvSpPr>
        <p:spPr bwMode="auto">
          <a:xfrm>
            <a:off x="4100513" y="6314926"/>
            <a:ext cx="4935538" cy="47092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—Pentecost, </a:t>
            </a:r>
            <a:r>
              <a:rPr kumimoji="0" lang="en-US" sz="20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BKC</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1:1325 </a:t>
            </a:r>
          </a:p>
        </p:txBody>
      </p:sp>
    </p:spTree>
    <p:extLst>
      <p:ext uri="{BB962C8B-B14F-4D97-AF65-F5344CB8AC3E}">
        <p14:creationId xmlns:p14="http://schemas.microsoft.com/office/powerpoint/2010/main" val="1525012376"/>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971675" y="29469"/>
            <a:ext cx="7172324" cy="5795490"/>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"However, as previously noted, the prophets were set apart by God as His messengers with a special ministry to the nation Israel. Since Daniel was counted by his contemporaries as a governmental leader rather than a prophet, his writings were included in the third division rather than in the second. Thus the status of the author rather than the date of his book determined the division in which his book was included in the Hebrew Bible.</a:t>
            </a:r>
            <a:r>
              <a:rPr lang="ru-RU" sz="2800" b="1" dirty="0">
                <a:effectLst>
                  <a:glow rad="127000">
                    <a:schemeClr val="tx1"/>
                  </a:glow>
                </a:effectLst>
                <a:latin typeface="Arial" charset="0"/>
                <a:ea typeface="ＭＳ Ｐゴシック" charset="0"/>
                <a:cs typeface="ＭＳ Ｐゴシック" charset="0"/>
              </a:rPr>
              <a:t>"</a:t>
            </a:r>
            <a:endParaRPr lang="en-US" sz="2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512F4FF5-49D1-E045-AE73-83BA6BFBF325}"/>
              </a:ext>
            </a:extLst>
          </p:cNvPr>
          <p:cNvSpPr txBox="1">
            <a:spLocks noChangeArrowheads="1"/>
          </p:cNvSpPr>
          <p:nvPr/>
        </p:nvSpPr>
        <p:spPr bwMode="auto">
          <a:xfrm>
            <a:off x="4100513" y="6314926"/>
            <a:ext cx="4935538" cy="47092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—Pentecost, </a:t>
            </a:r>
            <a:r>
              <a:rPr kumimoji="0" lang="en-US" sz="20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BKC</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1:1325 </a:t>
            </a:r>
          </a:p>
        </p:txBody>
      </p:sp>
    </p:spTree>
    <p:extLst>
      <p:ext uri="{BB962C8B-B14F-4D97-AF65-F5344CB8AC3E}">
        <p14:creationId xmlns:p14="http://schemas.microsoft.com/office/powerpoint/2010/main" val="1970178172"/>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288498"/>
            <a:ext cx="8889357" cy="656950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85530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rules over all </a:t>
            </a:r>
            <a:r>
              <a:rPr lang="en-US" sz="4800" b="1" dirty="0">
                <a:solidFill>
                  <a:srgbClr val="FFFF00"/>
                </a:solidFill>
                <a:effectLst>
                  <a:glow rad="127000">
                    <a:schemeClr val="tx1"/>
                  </a:glow>
                </a:effectLst>
                <a:latin typeface="Arial" charset="0"/>
                <a:ea typeface="ＭＳ Ｐゴシック" charset="0"/>
                <a:cs typeface="ＭＳ Ｐゴシック" charset="0"/>
              </a:rPr>
              <a:t>nations</a:t>
            </a:r>
            <a:r>
              <a:rPr lang="en-US" sz="4800" b="1" dirty="0">
                <a:effectLst>
                  <a:glow rad="127000">
                    <a:schemeClr val="tx1"/>
                  </a:glow>
                </a:effectLst>
                <a:latin typeface="Arial" charset="0"/>
                <a:ea typeface="ＭＳ Ｐゴシック" charset="0"/>
                <a:cs typeface="ＭＳ Ｐゴシック" charset="0"/>
              </a:rPr>
              <a:t> (Dan 2–7). </a:t>
            </a:r>
          </a:p>
        </p:txBody>
      </p:sp>
    </p:spTree>
    <p:extLst>
      <p:ext uri="{BB962C8B-B14F-4D97-AF65-F5344CB8AC3E}">
        <p14:creationId xmlns:p14="http://schemas.microsoft.com/office/powerpoint/2010/main" val="751391856"/>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8993" name="Picture 2" descr="Shrine of the Book"/>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66800" y="-44450"/>
            <a:ext cx="70866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03" name="Picture 3" descr="Shrine of the Book"/>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28800" y="-58738"/>
            <a:ext cx="4800600" cy="3714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13" name="Rectangle 13"/>
          <p:cNvSpPr>
            <a:spLocks noRot="1" noChangeArrowheads="1"/>
          </p:cNvSpPr>
          <p:nvPr/>
        </p:nvSpPr>
        <p:spPr bwMode="auto">
          <a:xfrm>
            <a:off x="0" y="0"/>
            <a:ext cx="9144000" cy="762000"/>
          </a:xfrm>
          <a:prstGeom prst="rect">
            <a:avLst/>
          </a:prstGeom>
          <a:gradFill rotWithShape="1">
            <a:gsLst>
              <a:gs pos="0">
                <a:schemeClr val="accent1"/>
              </a:gs>
              <a:gs pos="50000">
                <a:schemeClr val="accent1">
                  <a:gamma/>
                  <a:shade val="46275"/>
                  <a:invGamma/>
                </a:schemeClr>
              </a:gs>
              <a:gs pos="100000">
                <a:schemeClr val="accent1"/>
              </a:gs>
            </a:gsLst>
            <a:lin ang="5400000" scaled="1"/>
          </a:grad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Significance of the Dead Sea Scrolls</a:t>
            </a:r>
          </a:p>
        </p:txBody>
      </p:sp>
      <p:sp>
        <p:nvSpPr>
          <p:cNvPr id="179204" name="Rectangle 4"/>
          <p:cNvSpPr>
            <a:spLocks noGrp="1" noRot="1" noChangeArrowheads="1"/>
          </p:cNvSpPr>
          <p:nvPr>
            <p:ph type="title" idx="4294967295"/>
          </p:nvPr>
        </p:nvSpPr>
        <p:spPr>
          <a:xfrm>
            <a:off x="304800" y="5913438"/>
            <a:ext cx="8077200" cy="868362"/>
          </a:xfrm>
        </p:spPr>
        <p:txBody>
          <a:bodyPr/>
          <a:lstStyle/>
          <a:p>
            <a:pPr eaLnBrk="1" hangingPunct="1">
              <a:defRPr/>
            </a:pPr>
            <a:r>
              <a:rPr lang="en-US" sz="3200">
                <a:latin typeface="Arial" charset="0"/>
                <a:ea typeface="ＭＳ Ｐゴシック" charset="0"/>
                <a:cs typeface="Arial" charset="0"/>
              </a:rPr>
              <a:t>Shrine of the Book</a:t>
            </a:r>
          </a:p>
        </p:txBody>
      </p:sp>
      <p:pic>
        <p:nvPicPr>
          <p:cNvPr id="179205" name="Picture 5" descr="Qumran0001"/>
          <p:cNvPicPr>
            <a:picLocks noChangeAspect="1" noChangeArrowheads="1"/>
          </p:cNvPicPr>
          <p:nvPr/>
        </p:nvPicPr>
        <p:blipFill>
          <a:blip r:embed="rId5" cstate="screen">
            <a:lum bright="38000"/>
            <a:extLst>
              <a:ext uri="{28A0092B-C50C-407E-A947-70E740481C1C}">
                <a14:useLocalDpi xmlns:a14="http://schemas.microsoft.com/office/drawing/2010/main"/>
              </a:ext>
            </a:extLst>
          </a:blip>
          <a:srcRect/>
          <a:stretch>
            <a:fillRect/>
          </a:stretch>
        </p:blipFill>
        <p:spPr bwMode="auto">
          <a:xfrm>
            <a:off x="3048000" y="3962400"/>
            <a:ext cx="2971800" cy="1652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7" name="Rectangle 7"/>
          <p:cNvSpPr>
            <a:spLocks noChangeArrowheads="1"/>
          </p:cNvSpPr>
          <p:nvPr/>
        </p:nvSpPr>
        <p:spPr bwMode="auto">
          <a:xfrm>
            <a:off x="1981200" y="1143000"/>
            <a:ext cx="4572000" cy="1854200"/>
          </a:xfrm>
          <a:prstGeom prst="rect">
            <a:avLst/>
          </a:prstGeom>
          <a:noFill/>
          <a:ln w="9525">
            <a:noFill/>
            <a:miter lim="800000"/>
            <a:headEnd/>
            <a:tailEnd/>
          </a:ln>
          <a:effectLst/>
        </p:spPr>
        <p:txBody>
          <a:bodyPr/>
          <a:lstStyle/>
          <a:p>
            <a:pPr marL="0" marR="0" lvl="0" indent="0" algn="l"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en-US" sz="3600" b="1" i="0" u="none" strike="noStrike" kern="1200" cap="none" spc="0" normalizeH="0" baseline="0" noProof="0" dirty="0">
                <a:ln>
                  <a:noFill/>
                </a:ln>
                <a:solidFill>
                  <a:srgbClr val="FFFFFF"/>
                </a:solidFill>
                <a:effectLst>
                  <a:outerShdw blurRad="53975" dist="76200" dir="2700000" algn="tl" rotWithShape="0">
                    <a:srgbClr val="000000"/>
                  </a:outerShdw>
                </a:effectLst>
                <a:uLnTx/>
                <a:uFillTx/>
                <a:latin typeface="Arial" charset="0"/>
                <a:ea typeface="ＭＳ Ｐゴシック" charset="0"/>
                <a:cs typeface="Arial" charset="0"/>
              </a:rPr>
              <a:t>The DSS proves the conservative dating of OT books</a:t>
            </a:r>
          </a:p>
        </p:txBody>
      </p:sp>
      <p:sp>
        <p:nvSpPr>
          <p:cNvPr id="179208" name="Text Box 8"/>
          <p:cNvSpPr txBox="1">
            <a:spLocks noChangeArrowheads="1"/>
          </p:cNvSpPr>
          <p:nvPr/>
        </p:nvSpPr>
        <p:spPr bwMode="auto">
          <a:xfrm>
            <a:off x="304800" y="3352800"/>
            <a:ext cx="5334000" cy="584200"/>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E5E5FF"/>
                </a:solidFill>
                <a:effectLst/>
                <a:uLnTx/>
                <a:uFillTx/>
                <a:latin typeface="Arial" charset="0"/>
                <a:ea typeface="ＭＳ Ｐゴシック" charset="0"/>
                <a:cs typeface="Arial" charset="0"/>
              </a:rPr>
              <a:t>When was Daniel written?</a:t>
            </a:r>
          </a:p>
        </p:txBody>
      </p:sp>
      <p:sp>
        <p:nvSpPr>
          <p:cNvPr id="179211" name="Text Box 11"/>
          <p:cNvSpPr txBox="1">
            <a:spLocks noChangeArrowheads="1"/>
          </p:cNvSpPr>
          <p:nvPr/>
        </p:nvSpPr>
        <p:spPr bwMode="auto">
          <a:xfrm>
            <a:off x="3124200" y="4114800"/>
            <a:ext cx="28956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514"/>
                </a:solidFill>
                <a:effectLst/>
                <a:uLnTx/>
                <a:uFillTx/>
                <a:latin typeface="Arial" charset="0"/>
                <a:ea typeface="ＭＳ Ｐゴシック" charset="0"/>
                <a:cs typeface="Arial" charset="0"/>
              </a:rPr>
              <a:t>DSS Daniel copy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514"/>
                </a:solidFill>
                <a:effectLst/>
                <a:uLnTx/>
                <a:uFillTx/>
                <a:latin typeface="Arial" charset="0"/>
                <a:ea typeface="ＭＳ Ｐゴシック" charset="0"/>
                <a:cs typeface="Arial" charset="0"/>
              </a:rPr>
              <a:t>200-100 BC</a:t>
            </a:r>
          </a:p>
        </p:txBody>
      </p:sp>
      <p:sp>
        <p:nvSpPr>
          <p:cNvPr id="179212" name="Text Box 12"/>
          <p:cNvSpPr txBox="1">
            <a:spLocks noChangeArrowheads="1"/>
          </p:cNvSpPr>
          <p:nvPr/>
        </p:nvSpPr>
        <p:spPr bwMode="auto">
          <a:xfrm>
            <a:off x="8597900" y="0"/>
            <a:ext cx="569913" cy="36988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534</a:t>
            </a:r>
          </a:p>
        </p:txBody>
      </p:sp>
      <p:sp>
        <p:nvSpPr>
          <p:cNvPr id="179209" name="Text Box 9"/>
          <p:cNvSpPr txBox="1">
            <a:spLocks noChangeArrowheads="1"/>
          </p:cNvSpPr>
          <p:nvPr/>
        </p:nvSpPr>
        <p:spPr bwMode="auto">
          <a:xfrm>
            <a:off x="6019800" y="4114800"/>
            <a:ext cx="2057400" cy="830263"/>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5E5FF"/>
                </a:solidFill>
                <a:effectLst/>
                <a:uLnTx/>
                <a:uFillTx/>
                <a:latin typeface="Arial" charset="0"/>
                <a:ea typeface="ＭＳ Ｐゴシック" charset="0"/>
                <a:cs typeface="Arial" charset="0"/>
              </a:rPr>
              <a:t>Liberals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5E5FF"/>
                </a:solidFill>
                <a:effectLst/>
                <a:uLnTx/>
                <a:uFillTx/>
                <a:latin typeface="Arial" charset="0"/>
                <a:ea typeface="ＭＳ Ｐゴシック" charset="0"/>
                <a:cs typeface="Arial" charset="0"/>
              </a:rPr>
              <a:t>164 BC</a:t>
            </a:r>
          </a:p>
        </p:txBody>
      </p:sp>
      <p:sp>
        <p:nvSpPr>
          <p:cNvPr id="179210" name="Text Box 10"/>
          <p:cNvSpPr txBox="1">
            <a:spLocks noChangeArrowheads="1"/>
          </p:cNvSpPr>
          <p:nvPr/>
        </p:nvSpPr>
        <p:spPr bwMode="auto">
          <a:xfrm>
            <a:off x="304800" y="4114800"/>
            <a:ext cx="2743200" cy="830263"/>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5E5FF"/>
                </a:solidFill>
                <a:effectLst/>
                <a:uLnTx/>
                <a:uFillTx/>
                <a:latin typeface="Arial" charset="0"/>
                <a:ea typeface="ＭＳ Ｐゴシック" charset="0"/>
                <a:cs typeface="Arial" charset="0"/>
              </a:rPr>
              <a:t>Conservatives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5E5FF"/>
                </a:solidFill>
                <a:effectLst/>
                <a:uLnTx/>
                <a:uFillTx/>
                <a:latin typeface="Arial" charset="0"/>
                <a:ea typeface="ＭＳ Ｐゴシック" charset="0"/>
                <a:cs typeface="Arial" charset="0"/>
              </a:rPr>
              <a:t>560 BC</a:t>
            </a:r>
          </a:p>
        </p:txBody>
      </p:sp>
    </p:spTree>
    <p:extLst>
      <p:ext uri="{BB962C8B-B14F-4D97-AF65-F5344CB8AC3E}">
        <p14:creationId xmlns:p14="http://schemas.microsoft.com/office/powerpoint/2010/main" val="27521800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179203"/>
                                        </p:tgtEl>
                                        <p:attrNameLst>
                                          <p:attrName>style.visibility</p:attrName>
                                        </p:attrNameLst>
                                      </p:cBhvr>
                                      <p:to>
                                        <p:strVal val="visible"/>
                                      </p:to>
                                    </p:set>
                                    <p:animEffect transition="in" filter="wipe(down)">
                                      <p:cBhvr>
                                        <p:cTn id="7" dur="5000"/>
                                        <p:tgtEl>
                                          <p:spTgt spid="17920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7" presetClass="entr" presetSubtype="10" fill="hold" nodeType="clickEffect">
                                  <p:stCondLst>
                                    <p:cond delay="0"/>
                                  </p:stCondLst>
                                  <p:childTnLst>
                                    <p:set>
                                      <p:cBhvr>
                                        <p:cTn id="11" dur="1" fill="hold">
                                          <p:stCondLst>
                                            <p:cond delay="0"/>
                                          </p:stCondLst>
                                        </p:cTn>
                                        <p:tgtEl>
                                          <p:spTgt spid="179205"/>
                                        </p:tgtEl>
                                        <p:attrNameLst>
                                          <p:attrName>style.visibility</p:attrName>
                                        </p:attrNameLst>
                                      </p:cBhvr>
                                      <p:to>
                                        <p:strVal val="visible"/>
                                      </p:to>
                                    </p:set>
                                    <p:anim calcmode="lin" valueType="num">
                                      <p:cBhvr>
                                        <p:cTn id="12" dur="500" fill="hold"/>
                                        <p:tgtEl>
                                          <p:spTgt spid="179205"/>
                                        </p:tgtEl>
                                        <p:attrNameLst>
                                          <p:attrName>ppt_w</p:attrName>
                                        </p:attrNameLst>
                                      </p:cBhvr>
                                      <p:tavLst>
                                        <p:tav tm="0">
                                          <p:val>
                                            <p:fltVal val="0"/>
                                          </p:val>
                                        </p:tav>
                                        <p:tav tm="100000">
                                          <p:val>
                                            <p:strVal val="#ppt_w"/>
                                          </p:val>
                                        </p:tav>
                                      </p:tavLst>
                                    </p:anim>
                                    <p:anim calcmode="lin" valueType="num">
                                      <p:cBhvr>
                                        <p:cTn id="13" dur="500" fill="hold"/>
                                        <p:tgtEl>
                                          <p:spTgt spid="179205"/>
                                        </p:tgtEl>
                                        <p:attrNameLst>
                                          <p:attrName>ppt_h</p:attrName>
                                        </p:attrNameLst>
                                      </p:cBhvr>
                                      <p:tavLst>
                                        <p:tav tm="0">
                                          <p:val>
                                            <p:strVal val="#ppt_h"/>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7" presetClass="entr" presetSubtype="10" fill="hold" grpId="0" nodeType="clickEffect">
                                  <p:stCondLst>
                                    <p:cond delay="0"/>
                                  </p:stCondLst>
                                  <p:childTnLst>
                                    <p:set>
                                      <p:cBhvr>
                                        <p:cTn id="17" dur="1" fill="hold">
                                          <p:stCondLst>
                                            <p:cond delay="0"/>
                                          </p:stCondLst>
                                        </p:cTn>
                                        <p:tgtEl>
                                          <p:spTgt spid="179208"/>
                                        </p:tgtEl>
                                        <p:attrNameLst>
                                          <p:attrName>style.visibility</p:attrName>
                                        </p:attrNameLst>
                                      </p:cBhvr>
                                      <p:to>
                                        <p:strVal val="visible"/>
                                      </p:to>
                                    </p:set>
                                    <p:anim calcmode="lin" valueType="num">
                                      <p:cBhvr>
                                        <p:cTn id="18" dur="500" fill="hold"/>
                                        <p:tgtEl>
                                          <p:spTgt spid="179208"/>
                                        </p:tgtEl>
                                        <p:attrNameLst>
                                          <p:attrName>ppt_w</p:attrName>
                                        </p:attrNameLst>
                                      </p:cBhvr>
                                      <p:tavLst>
                                        <p:tav tm="0">
                                          <p:val>
                                            <p:fltVal val="0"/>
                                          </p:val>
                                        </p:tav>
                                        <p:tav tm="100000">
                                          <p:val>
                                            <p:strVal val="#ppt_w"/>
                                          </p:val>
                                        </p:tav>
                                      </p:tavLst>
                                    </p:anim>
                                    <p:anim calcmode="lin" valueType="num">
                                      <p:cBhvr>
                                        <p:cTn id="19" dur="500" fill="hold"/>
                                        <p:tgtEl>
                                          <p:spTgt spid="179208"/>
                                        </p:tgtEl>
                                        <p:attrNameLst>
                                          <p:attrName>ppt_h</p:attrName>
                                        </p:attrNameLst>
                                      </p:cBhvr>
                                      <p:tavLst>
                                        <p:tav tm="0">
                                          <p:val>
                                            <p:strVal val="#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0" fill="hold" grpId="0" nodeType="clickEffect">
                                  <p:stCondLst>
                                    <p:cond delay="0"/>
                                  </p:stCondLst>
                                  <p:childTnLst>
                                    <p:set>
                                      <p:cBhvr>
                                        <p:cTn id="23" dur="1" fill="hold">
                                          <p:stCondLst>
                                            <p:cond delay="0"/>
                                          </p:stCondLst>
                                        </p:cTn>
                                        <p:tgtEl>
                                          <p:spTgt spid="179210"/>
                                        </p:tgtEl>
                                        <p:attrNameLst>
                                          <p:attrName>style.visibility</p:attrName>
                                        </p:attrNameLst>
                                      </p:cBhvr>
                                      <p:to>
                                        <p:strVal val="visible"/>
                                      </p:to>
                                    </p:set>
                                    <p:anim calcmode="lin" valueType="num">
                                      <p:cBhvr>
                                        <p:cTn id="24" dur="500" fill="hold"/>
                                        <p:tgtEl>
                                          <p:spTgt spid="179210"/>
                                        </p:tgtEl>
                                        <p:attrNameLst>
                                          <p:attrName>ppt_w</p:attrName>
                                        </p:attrNameLst>
                                      </p:cBhvr>
                                      <p:tavLst>
                                        <p:tav tm="0">
                                          <p:val>
                                            <p:fltVal val="0"/>
                                          </p:val>
                                        </p:tav>
                                        <p:tav tm="100000">
                                          <p:val>
                                            <p:strVal val="#ppt_w"/>
                                          </p:val>
                                        </p:tav>
                                      </p:tavLst>
                                    </p:anim>
                                    <p:anim calcmode="lin" valueType="num">
                                      <p:cBhvr>
                                        <p:cTn id="25" dur="500" fill="hold"/>
                                        <p:tgtEl>
                                          <p:spTgt spid="179210"/>
                                        </p:tgtEl>
                                        <p:attrNameLst>
                                          <p:attrName>ppt_h</p:attrName>
                                        </p:attrNameLst>
                                      </p:cBhvr>
                                      <p:tavLst>
                                        <p:tav tm="0">
                                          <p:val>
                                            <p:strVal val="#ppt_h"/>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7" presetClass="entr" presetSubtype="10" fill="hold" grpId="0" nodeType="clickEffect">
                                  <p:stCondLst>
                                    <p:cond delay="0"/>
                                  </p:stCondLst>
                                  <p:childTnLst>
                                    <p:set>
                                      <p:cBhvr>
                                        <p:cTn id="29" dur="1" fill="hold">
                                          <p:stCondLst>
                                            <p:cond delay="0"/>
                                          </p:stCondLst>
                                        </p:cTn>
                                        <p:tgtEl>
                                          <p:spTgt spid="179209"/>
                                        </p:tgtEl>
                                        <p:attrNameLst>
                                          <p:attrName>style.visibility</p:attrName>
                                        </p:attrNameLst>
                                      </p:cBhvr>
                                      <p:to>
                                        <p:strVal val="visible"/>
                                      </p:to>
                                    </p:set>
                                    <p:anim calcmode="lin" valueType="num">
                                      <p:cBhvr>
                                        <p:cTn id="30" dur="500" fill="hold"/>
                                        <p:tgtEl>
                                          <p:spTgt spid="179209"/>
                                        </p:tgtEl>
                                        <p:attrNameLst>
                                          <p:attrName>ppt_w</p:attrName>
                                        </p:attrNameLst>
                                      </p:cBhvr>
                                      <p:tavLst>
                                        <p:tav tm="0">
                                          <p:val>
                                            <p:fltVal val="0"/>
                                          </p:val>
                                        </p:tav>
                                        <p:tav tm="100000">
                                          <p:val>
                                            <p:strVal val="#ppt_w"/>
                                          </p:val>
                                        </p:tav>
                                      </p:tavLst>
                                    </p:anim>
                                    <p:anim calcmode="lin" valueType="num">
                                      <p:cBhvr>
                                        <p:cTn id="31" dur="500" fill="hold"/>
                                        <p:tgtEl>
                                          <p:spTgt spid="179209"/>
                                        </p:tgtEl>
                                        <p:attrNameLst>
                                          <p:attrName>ppt_h</p:attrName>
                                        </p:attrNameLst>
                                      </p:cBhvr>
                                      <p:tavLst>
                                        <p:tav tm="0">
                                          <p:val>
                                            <p:strVal val="#ppt_h"/>
                                          </p:val>
                                        </p:tav>
                                        <p:tav tm="100000">
                                          <p:val>
                                            <p:strVal val="#ppt_h"/>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7" presetClass="entr" presetSubtype="10" fill="hold" grpId="0" nodeType="clickEffect">
                                  <p:stCondLst>
                                    <p:cond delay="0"/>
                                  </p:stCondLst>
                                  <p:childTnLst>
                                    <p:set>
                                      <p:cBhvr>
                                        <p:cTn id="35" dur="1" fill="hold">
                                          <p:stCondLst>
                                            <p:cond delay="0"/>
                                          </p:stCondLst>
                                        </p:cTn>
                                        <p:tgtEl>
                                          <p:spTgt spid="179211"/>
                                        </p:tgtEl>
                                        <p:attrNameLst>
                                          <p:attrName>style.visibility</p:attrName>
                                        </p:attrNameLst>
                                      </p:cBhvr>
                                      <p:to>
                                        <p:strVal val="visible"/>
                                      </p:to>
                                    </p:set>
                                    <p:anim calcmode="lin" valueType="num">
                                      <p:cBhvr>
                                        <p:cTn id="36" dur="500" fill="hold"/>
                                        <p:tgtEl>
                                          <p:spTgt spid="179211"/>
                                        </p:tgtEl>
                                        <p:attrNameLst>
                                          <p:attrName>ppt_w</p:attrName>
                                        </p:attrNameLst>
                                      </p:cBhvr>
                                      <p:tavLst>
                                        <p:tav tm="0">
                                          <p:val>
                                            <p:fltVal val="0"/>
                                          </p:val>
                                        </p:tav>
                                        <p:tav tm="100000">
                                          <p:val>
                                            <p:strVal val="#ppt_w"/>
                                          </p:val>
                                        </p:tav>
                                      </p:tavLst>
                                    </p:anim>
                                    <p:anim calcmode="lin" valueType="num">
                                      <p:cBhvr>
                                        <p:cTn id="37" dur="500" fill="hold"/>
                                        <p:tgtEl>
                                          <p:spTgt spid="1792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8" grpId="0" animBg="1"/>
      <p:bldP spid="179211" grpId="0"/>
      <p:bldP spid="179209" grpId="0" animBg="1"/>
      <p:bldP spid="179210"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097280"/>
            <a:ext cx="9144000" cy="3375999"/>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But could Daniel have had an advanced theology of angels and the resurrection?</a:t>
            </a:r>
          </a:p>
        </p:txBody>
      </p:sp>
      <p:sp>
        <p:nvSpPr>
          <p:cNvPr id="3" name="Rectangle 2">
            <a:extLst>
              <a:ext uri="{FF2B5EF4-FFF2-40B4-BE49-F238E27FC236}">
                <a16:creationId xmlns:a16="http://schemas.microsoft.com/office/drawing/2014/main" id="{BB26F612-76A6-B64F-AB79-4E6309CD5E0B}"/>
              </a:ext>
            </a:extLst>
          </p:cNvPr>
          <p:cNvSpPr txBox="1">
            <a:spLocks noChangeArrowheads="1"/>
          </p:cNvSpPr>
          <p:nvPr/>
        </p:nvSpPr>
        <p:spPr bwMode="auto">
          <a:xfrm>
            <a:off x="0" y="4914900"/>
            <a:ext cx="9144000" cy="1307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—Another argument of the critics</a:t>
            </a:r>
          </a:p>
        </p:txBody>
      </p:sp>
    </p:spTree>
    <p:extLst>
      <p:ext uri="{BB962C8B-B14F-4D97-AF65-F5344CB8AC3E}">
        <p14:creationId xmlns:p14="http://schemas.microsoft.com/office/powerpoint/2010/main" val="392442036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65175"/>
          </a:xfrm>
        </p:spPr>
        <p:txBody>
          <a:bodyPr/>
          <a:lstStyle/>
          <a:p>
            <a:pPr>
              <a:defRPr/>
            </a:pPr>
            <a:r>
              <a:rPr lang="en-US" b="1" dirty="0"/>
              <a:t>Michael will arise (Daniel 12:1)</a:t>
            </a:r>
          </a:p>
        </p:txBody>
      </p:sp>
      <p:pic>
        <p:nvPicPr>
          <p:cNvPr id="831490" name="Picture 2" descr="A Boomer in the Pew: Dear Daniel, You are greatly loved: God">
            <a:extLst>
              <a:ext uri="{FF2B5EF4-FFF2-40B4-BE49-F238E27FC236}">
                <a16:creationId xmlns:a16="http://schemas.microsoft.com/office/drawing/2014/main" id="{30AF0CA4-5CA8-D746-9AEC-3BCC6D64877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052736"/>
            <a:ext cx="7740352" cy="58052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5945757"/>
      </p:ext>
    </p:extLst>
  </p:cSld>
  <p:clrMapOvr>
    <a:overrideClrMapping bg1="lt1" tx1="dk1" bg2="lt2" tx2="dk2" accent1="accent1" accent2="accent2" accent3="accent3" accent4="accent4" accent5="accent5" accent6="accent6" hlink="hlink" folHlink="folHlink"/>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3" name="Picture 4" descr="tribmartyrs.jpg"/>
          <p:cNvPicPr>
            <a:picLocks noChangeAspect="1"/>
          </p:cNvPicPr>
          <p:nvPr/>
        </p:nvPicPr>
        <p:blipFill rotWithShape="1">
          <a:blip r:embed="rId3">
            <a:extLst>
              <a:ext uri="{28A0092B-C50C-407E-A947-70E740481C1C}">
                <a14:useLocalDpi xmlns:a14="http://schemas.microsoft.com/office/drawing/2010/main"/>
              </a:ext>
            </a:extLst>
          </a:blip>
          <a:srcRect b="7534"/>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762000"/>
            <a:ext cx="7772400" cy="838200"/>
          </a:xfrm>
          <a:solidFill>
            <a:schemeClr val="tx1"/>
          </a:solidFill>
        </p:spPr>
        <p:txBody>
          <a:bodyPr/>
          <a:lstStyle/>
          <a:p>
            <a:pPr>
              <a:defRPr/>
            </a:pPr>
            <a:r>
              <a:rPr lang="en-US" sz="3600" b="1" dirty="0">
                <a:solidFill>
                  <a:schemeClr val="bg1"/>
                </a:solidFill>
                <a:latin typeface="Arial" charset="0"/>
                <a:cs typeface="Arial" charset="0"/>
              </a:rPr>
              <a:t>Judgment of Old Testament Saints</a:t>
            </a:r>
          </a:p>
        </p:txBody>
      </p:sp>
      <p:sp>
        <p:nvSpPr>
          <p:cNvPr id="4" name="Text Box 4"/>
          <p:cNvSpPr txBox="1">
            <a:spLocks noChangeArrowheads="1"/>
          </p:cNvSpPr>
          <p:nvPr/>
        </p:nvSpPr>
        <p:spPr bwMode="auto">
          <a:xfrm>
            <a:off x="6732240" y="-547914"/>
            <a:ext cx="2411760" cy="457200"/>
          </a:xfrm>
          <a:prstGeom prst="rect">
            <a:avLst/>
          </a:prstGeom>
          <a:noFill/>
          <a:ln w="9525">
            <a:noFill/>
            <a:miter lim="800000"/>
            <a:headEnd/>
            <a:tailEnd/>
          </a:ln>
          <a:effectLst>
            <a:outerShdw blurRad="63500" dist="35921" dir="2700000" algn="ctr" rotWithShape="0">
              <a:srgbClr val="FFD467">
                <a:alpha val="74998"/>
              </a:srgbClr>
            </a:outerShdw>
          </a:effectLst>
        </p:spPr>
        <p:txBody>
          <a:bodyPr wrap="squar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Osaka" charset="0"/>
              </a:rPr>
              <a:t>FU 160</a:t>
            </a:r>
            <a:endParaRPr kumimoji="0" lang="en-US" sz="1800" b="0" i="0" u="none" strike="noStrike" kern="1200" cap="none" spc="0" normalizeH="0" baseline="0" noProof="0" dirty="0">
              <a:ln>
                <a:noFill/>
              </a:ln>
              <a:solidFill>
                <a:srgbClr val="000000"/>
              </a:solidFill>
              <a:effectLst/>
              <a:uLnTx/>
              <a:uFillTx/>
              <a:latin typeface="Arial" charset="0"/>
              <a:ea typeface="Osaka" charset="0"/>
            </a:endParaRPr>
          </a:p>
        </p:txBody>
      </p:sp>
      <p:sp>
        <p:nvSpPr>
          <p:cNvPr id="6" name="TextBox 5"/>
          <p:cNvSpPr txBox="1">
            <a:spLocks noChangeArrowheads="1"/>
          </p:cNvSpPr>
          <p:nvPr/>
        </p:nvSpPr>
        <p:spPr bwMode="auto">
          <a:xfrm>
            <a:off x="244252" y="2194574"/>
            <a:ext cx="8655496" cy="455859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altLang="ja-JP" sz="2400" b="1" i="0" u="none" strike="noStrike" kern="1200" cap="none" spc="0" normalizeH="0" baseline="0" noProof="0" dirty="0">
                <a:ln>
                  <a:noFill/>
                </a:ln>
                <a:solidFill>
                  <a:srgbClr val="FFFFFF"/>
                </a:solidFill>
                <a:effectLst/>
                <a:uLnTx/>
                <a:uFillTx/>
                <a:latin typeface="Arial" charset="0"/>
                <a:ea typeface="Osaka" charset="0"/>
              </a:rPr>
              <a:t>"Now at that time Michael, the great prince who stands guard over the sons of your people, will arise. And there will be a time of distress such as never occurred since there was a nation until that time; and at that time your people, everyone who is found written in the book, will be rescued. </a:t>
            </a:r>
            <a:r>
              <a:rPr kumimoji="0" lang="en-US" altLang="ja-JP" sz="2400" b="1" i="0" u="none" strike="noStrike" kern="1200" cap="none" spc="0" normalizeH="0" baseline="30000" noProof="0" dirty="0">
                <a:ln>
                  <a:noFill/>
                </a:ln>
                <a:solidFill>
                  <a:srgbClr val="FFFF00"/>
                </a:solidFill>
                <a:effectLst/>
                <a:uLnTx/>
                <a:uFillTx/>
                <a:latin typeface="Arial" charset="0"/>
                <a:ea typeface="Osaka" charset="0"/>
              </a:rPr>
              <a:t>2</a:t>
            </a:r>
            <a:r>
              <a:rPr kumimoji="0" lang="en-US" altLang="ja-JP" sz="2400" b="1" i="0" u="none" strike="noStrike" kern="1200" cap="none" spc="0" normalizeH="0" baseline="0" noProof="0" dirty="0">
                <a:ln>
                  <a:noFill/>
                </a:ln>
                <a:solidFill>
                  <a:srgbClr val="FFFF00"/>
                </a:solidFill>
                <a:effectLst/>
                <a:uLnTx/>
                <a:uFillTx/>
                <a:latin typeface="Arial" charset="0"/>
                <a:ea typeface="Osaka" charset="0"/>
              </a:rPr>
              <a:t>Many of those who sleep in the dust of the ground will awake</a:t>
            </a:r>
            <a:r>
              <a:rPr kumimoji="0" lang="en-US" altLang="ja-JP" sz="2400" b="1" i="0" u="none" strike="noStrike" kern="1200" cap="none" spc="0" normalizeH="0" baseline="0" noProof="0" dirty="0">
                <a:ln>
                  <a:noFill/>
                </a:ln>
                <a:solidFill>
                  <a:srgbClr val="FFFFFF"/>
                </a:solidFill>
                <a:effectLst/>
                <a:uLnTx/>
                <a:uFillTx/>
                <a:latin typeface="Arial" charset="0"/>
                <a:ea typeface="Osaka" charset="0"/>
              </a:rPr>
              <a:t>, these to everlasting life, but the others to disgrace and everlasting contempt. </a:t>
            </a:r>
            <a:r>
              <a:rPr kumimoji="0" lang="en-US" altLang="ja-JP" sz="2400" b="1" i="0" u="none" strike="noStrike" kern="1200" cap="none" spc="0" normalizeH="0" baseline="30000" noProof="0" dirty="0">
                <a:ln>
                  <a:noFill/>
                </a:ln>
                <a:solidFill>
                  <a:srgbClr val="FFFFFF"/>
                </a:solidFill>
                <a:effectLst/>
                <a:uLnTx/>
                <a:uFillTx/>
                <a:latin typeface="Arial" charset="0"/>
                <a:ea typeface="Osaka" charset="0"/>
              </a:rPr>
              <a:t>3</a:t>
            </a:r>
            <a:r>
              <a:rPr kumimoji="0" lang="en-US" altLang="ja-JP" sz="2400" b="1" i="0" u="none" strike="noStrike" kern="1200" cap="none" spc="0" normalizeH="0" baseline="0" noProof="0" dirty="0">
                <a:ln>
                  <a:noFill/>
                </a:ln>
                <a:solidFill>
                  <a:srgbClr val="FFFFFF"/>
                </a:solidFill>
                <a:effectLst/>
                <a:uLnTx/>
                <a:uFillTx/>
                <a:latin typeface="Arial" charset="0"/>
                <a:ea typeface="Osaka" charset="0"/>
              </a:rPr>
              <a:t>Those who have insight will shine brightly like the brightness of the expanse of heaven, and those who lead the many to righteousness, like the stars forever and ever" </a:t>
            </a:r>
            <a:br>
              <a:rPr kumimoji="0" lang="en-US" altLang="ja-JP" sz="2400" b="1" i="0" u="none" strike="noStrike" kern="1200" cap="none" spc="0" normalizeH="0" baseline="0" noProof="0" dirty="0">
                <a:ln>
                  <a:noFill/>
                </a:ln>
                <a:solidFill>
                  <a:srgbClr val="FFFFFF"/>
                </a:solidFill>
                <a:effectLst/>
                <a:uLnTx/>
                <a:uFillTx/>
                <a:latin typeface="Arial" charset="0"/>
                <a:ea typeface="Osaka" charset="0"/>
              </a:rPr>
            </a:br>
            <a:r>
              <a:rPr kumimoji="0" lang="en-US" altLang="ja-JP" sz="2400" b="1" i="0" u="none" strike="noStrike" kern="1200" cap="none" spc="0" normalizeH="0" baseline="0" noProof="0" dirty="0">
                <a:ln>
                  <a:noFill/>
                </a:ln>
                <a:solidFill>
                  <a:srgbClr val="FFFFFF"/>
                </a:solidFill>
                <a:effectLst/>
                <a:uLnTx/>
                <a:uFillTx/>
                <a:latin typeface="Arial" charset="0"/>
                <a:ea typeface="Osaka" charset="0"/>
              </a:rPr>
              <a:t>(Daniel 12:1-3 NAU).</a:t>
            </a:r>
            <a:endParaRPr kumimoji="0" lang="en-US" sz="2400" b="1" i="0" u="none" strike="noStrike" kern="1200" cap="none" spc="0" normalizeH="0" baseline="0" noProof="0" dirty="0">
              <a:ln>
                <a:noFill/>
              </a:ln>
              <a:solidFill>
                <a:srgbClr val="FFFFFF"/>
              </a:solidFill>
              <a:effectLst/>
              <a:uLnTx/>
              <a:uFillTx/>
              <a:latin typeface="Arial" charset="0"/>
              <a:ea typeface="Osaka" charset="0"/>
            </a:endParaRPr>
          </a:p>
        </p:txBody>
      </p:sp>
    </p:spTree>
    <p:extLst>
      <p:ext uri="{BB962C8B-B14F-4D97-AF65-F5344CB8AC3E}">
        <p14:creationId xmlns:p14="http://schemas.microsoft.com/office/powerpoint/2010/main" val="5146748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857250"/>
            <a:ext cx="3139679" cy="5143500"/>
          </a:xfrm>
          <a:prstGeom prst="rect">
            <a:avLst/>
          </a:prstGeom>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39680" y="857251"/>
            <a:ext cx="6004321" cy="5143499"/>
          </a:xfrm>
          <a:prstGeom prst="rect">
            <a:avLst/>
          </a:prstGeom>
        </p:spPr>
      </p:pic>
      <p:sp>
        <p:nvSpPr>
          <p:cNvPr id="6" name="Rectangle 5"/>
          <p:cNvSpPr/>
          <p:nvPr/>
        </p:nvSpPr>
        <p:spPr>
          <a:xfrm>
            <a:off x="3328989" y="1494137"/>
            <a:ext cx="5662762" cy="373948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Bangla MN" charset="0"/>
                <a:cs typeface="Arial" panose="020B0604020202020204" pitchFamily="34" charset="0"/>
              </a:rPr>
              <a:t>“</a:t>
            </a:r>
            <a:r>
              <a:rPr kumimoji="0" lang="en-US" sz="30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Bangla MN" charset="0"/>
                <a:cs typeface="Arial" panose="020B0604020202020204" pitchFamily="34" charset="0"/>
              </a:rPr>
              <a:t>Your dead will live; Their corpses will rise</a:t>
            </a:r>
            <a:r>
              <a:rPr kumimoji="0" lang="en-US" sz="3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Bangla MN" charset="0"/>
                <a:cs typeface="Arial" panose="020B0604020202020204" pitchFamily="34" charset="0"/>
              </a:rPr>
              <a:t>. You who lie in the dust, awake and shout for joy, for your dew is as the dew of the dawn, and  the earth will give birth to the departed spirits.”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rgbClr val="FFE68D"/>
                </a:solidFill>
                <a:effectLst>
                  <a:glow rad="127000">
                    <a:srgbClr val="000000"/>
                  </a:glow>
                </a:effectLst>
                <a:uLnTx/>
                <a:uFillTx/>
                <a:latin typeface="Arial" panose="020B0604020202020204" pitchFamily="34" charset="0"/>
                <a:ea typeface="Bangla MN" charset="0"/>
                <a:cs typeface="Arial" panose="020B0604020202020204" pitchFamily="34" charset="0"/>
              </a:rPr>
              <a:t>Isaiah 26:19</a:t>
            </a:r>
          </a:p>
        </p:txBody>
      </p:sp>
    </p:spTree>
    <p:extLst>
      <p:ext uri="{BB962C8B-B14F-4D97-AF65-F5344CB8AC3E}">
        <p14:creationId xmlns:p14="http://schemas.microsoft.com/office/powerpoint/2010/main" val="184562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Psalm 16:1-11 How to Build Confidence in My Relationship with God | Jim  Erwin">
            <a:extLst>
              <a:ext uri="{FF2B5EF4-FFF2-40B4-BE49-F238E27FC236}">
                <a16:creationId xmlns:a16="http://schemas.microsoft.com/office/drawing/2014/main" id="{269325ED-F26C-5941-8325-BA8A957A9D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38" y="0"/>
            <a:ext cx="9128125"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70"/>
            <a:ext cx="9144000" cy="2251718"/>
          </a:xfrm>
          <a:effectLst>
            <a:outerShdw blurRad="63500" dist="35921" dir="2700000" algn="ctr" rotWithShape="0">
              <a:schemeClr val="tx2">
                <a:alpha val="74998"/>
              </a:schemeClr>
            </a:outerShdw>
          </a:effectLst>
        </p:spPr>
        <p:txBody>
          <a:bodyPr anchor="t"/>
          <a:lstStyle/>
          <a:p>
            <a:pPr>
              <a:defRPr/>
            </a:pPr>
            <a:r>
              <a:rPr lang="ru-RU"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For you will not leave my soul among the dead or allow your holy one to rot in the grave</a:t>
            </a:r>
            <a:r>
              <a:rPr lang="ru-RU"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(Psalm 16:10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
        <p:nvSpPr>
          <p:cNvPr id="5" name="Rectangle 2">
            <a:extLst>
              <a:ext uri="{FF2B5EF4-FFF2-40B4-BE49-F238E27FC236}">
                <a16:creationId xmlns:a16="http://schemas.microsoft.com/office/drawing/2014/main" id="{5CFA3351-5BBC-5541-8D51-3088284FCED7}"/>
              </a:ext>
            </a:extLst>
          </p:cNvPr>
          <p:cNvSpPr txBox="1">
            <a:spLocks noChangeArrowheads="1"/>
          </p:cNvSpPr>
          <p:nvPr/>
        </p:nvSpPr>
        <p:spPr bwMode="auto">
          <a:xfrm>
            <a:off x="-9625" y="5601902"/>
            <a:ext cx="9144000" cy="12416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Peter noted this as predictive prophecy of the resurrection of Christ (Acts 2)</a:t>
            </a:r>
          </a:p>
        </p:txBody>
      </p:sp>
    </p:spTree>
    <p:extLst>
      <p:ext uri="{BB962C8B-B14F-4D97-AF65-F5344CB8AC3E}">
        <p14:creationId xmlns:p14="http://schemas.microsoft.com/office/powerpoint/2010/main" val="857817852"/>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40" name="Picture 4" descr="Daniel: Evangelical Exegetical Commentary (EEC): Tanner, J. Paul, House, H.  Wayne, Barrick, William D.: 9781683593096: Amazon.com: Books">
            <a:extLst>
              <a:ext uri="{FF2B5EF4-FFF2-40B4-BE49-F238E27FC236}">
                <a16:creationId xmlns:a16="http://schemas.microsoft.com/office/drawing/2014/main" id="{5319EC36-0E26-2349-BD2F-C05F534AB4E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030"/>
          <a:stretch/>
        </p:blipFill>
        <p:spPr bwMode="auto">
          <a:xfrm>
            <a:off x="3" y="0"/>
            <a:ext cx="4042054"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253948" y="232008"/>
            <a:ext cx="4890051"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J. Paul Tanner</a:t>
            </a:r>
          </a:p>
        </p:txBody>
      </p:sp>
      <p:sp>
        <p:nvSpPr>
          <p:cNvPr id="4" name="Rectangle 2">
            <a:extLst>
              <a:ext uri="{FF2B5EF4-FFF2-40B4-BE49-F238E27FC236}">
                <a16:creationId xmlns:a16="http://schemas.microsoft.com/office/drawing/2014/main" id="{4D16F199-657A-FD4F-8E99-E07EFBFCE24D}"/>
              </a:ext>
            </a:extLst>
          </p:cNvPr>
          <p:cNvSpPr txBox="1">
            <a:spLocks noChangeArrowheads="1"/>
          </p:cNvSpPr>
          <p:nvPr/>
        </p:nvSpPr>
        <p:spPr bwMode="auto">
          <a:xfrm>
            <a:off x="4108174" y="1466350"/>
            <a:ext cx="4890051" cy="359787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—Finally, a substantial evangelical commentary on Daniel</a:t>
            </a:r>
          </a:p>
        </p:txBody>
      </p:sp>
      <p:pic>
        <p:nvPicPr>
          <p:cNvPr id="14338" name="Picture 2" descr="Buy Daniel: Evangelical Exegetical Commentary (EEC) Hardcover – February  17, 2021 Online in Turkey. 168359309X">
            <a:extLst>
              <a:ext uri="{FF2B5EF4-FFF2-40B4-BE49-F238E27FC236}">
                <a16:creationId xmlns:a16="http://schemas.microsoft.com/office/drawing/2014/main" id="{4438A9DA-24E9-C640-803E-E863A2F1AD3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6400" r="16817"/>
          <a:stretch/>
        </p:blipFill>
        <p:spPr bwMode="auto">
          <a:xfrm rot="20017676">
            <a:off x="666571" y="3310178"/>
            <a:ext cx="2517268" cy="3769346"/>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B447187F-D86B-E14E-981A-6E4C262A0BE2}"/>
              </a:ext>
            </a:extLst>
          </p:cNvPr>
          <p:cNvSpPr txBox="1">
            <a:spLocks noChangeArrowheads="1"/>
          </p:cNvSpPr>
          <p:nvPr/>
        </p:nvSpPr>
        <p:spPr bwMode="auto">
          <a:xfrm>
            <a:off x="4042056" y="5406068"/>
            <a:ext cx="4969421" cy="14519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Daniel, </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Evangelical Exegetical Commentary (Bellingham, WA: Lexham Press, 2020)</a:t>
            </a:r>
            <a:endParaRPr kumimoji="0" lang="en-US" sz="24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50863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3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94091"/>
            <a:ext cx="9144000" cy="2033256"/>
          </a:xfrm>
          <a:effectLst>
            <a:outerShdw blurRad="63500" dist="35921" dir="2700000" algn="ctr" rotWithShape="0">
              <a:schemeClr val="tx2">
                <a:alpha val="74998"/>
              </a:schemeClr>
            </a:outerShdw>
          </a:effectLst>
        </p:spPr>
        <p:txBody>
          <a:bodyPr anchor="ctr"/>
          <a:lstStyle/>
          <a:p>
            <a:pPr>
              <a:defRPr/>
            </a:pPr>
            <a:r>
              <a:rPr lang="en-US" sz="6600" b="1" dirty="0">
                <a:effectLst>
                  <a:glow rad="127000">
                    <a:schemeClr val="tx1"/>
                  </a:glow>
                </a:effectLst>
                <a:latin typeface="Arial" charset="0"/>
                <a:ea typeface="ＭＳ Ｐゴシック" charset="0"/>
                <a:cs typeface="ＭＳ Ｐゴシック" charset="0"/>
              </a:rPr>
              <a:t>Conclusion</a:t>
            </a:r>
          </a:p>
        </p:txBody>
      </p:sp>
      <p:sp>
        <p:nvSpPr>
          <p:cNvPr id="3" name="Rectangle 2">
            <a:extLst>
              <a:ext uri="{FF2B5EF4-FFF2-40B4-BE49-F238E27FC236}">
                <a16:creationId xmlns:a16="http://schemas.microsoft.com/office/drawing/2014/main" id="{3A339F8F-0FB8-4C4B-B74C-6265FF582830}"/>
              </a:ext>
            </a:extLst>
          </p:cNvPr>
          <p:cNvSpPr txBox="1">
            <a:spLocks noChangeArrowheads="1"/>
          </p:cNvSpPr>
          <p:nvPr/>
        </p:nvSpPr>
        <p:spPr bwMode="auto">
          <a:xfrm>
            <a:off x="1328738" y="3580166"/>
            <a:ext cx="6700837"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Do you have any doubts that Daniel wrote the book bearing his name?</a:t>
            </a:r>
          </a:p>
        </p:txBody>
      </p:sp>
      <p:sp>
        <p:nvSpPr>
          <p:cNvPr id="2" name="TextBox 1">
            <a:extLst>
              <a:ext uri="{FF2B5EF4-FFF2-40B4-BE49-F238E27FC236}">
                <a16:creationId xmlns:a16="http://schemas.microsoft.com/office/drawing/2014/main" id="{C72490A1-05F7-E540-AA71-893EA226DAAC}"/>
              </a:ext>
            </a:extLst>
          </p:cNvPr>
          <p:cNvSpPr txBox="1"/>
          <p:nvPr/>
        </p:nvSpPr>
        <p:spPr>
          <a:xfrm>
            <a:off x="6126480" y="-1207008"/>
            <a:ext cx="1847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imes New Roman"/>
              <a:ea typeface="+mn-ea"/>
              <a:cs typeface="+mn-cs"/>
            </a:endParaRPr>
          </a:p>
        </p:txBody>
      </p:sp>
    </p:spTree>
    <p:extLst>
      <p:ext uri="{BB962C8B-B14F-4D97-AF65-F5344CB8AC3E}">
        <p14:creationId xmlns:p14="http://schemas.microsoft.com/office/powerpoint/2010/main" val="392854955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73090" name="Text Box 2"/>
          <p:cNvSpPr txBox="1">
            <a:spLocks noChangeArrowheads="1"/>
          </p:cNvSpPr>
          <p:nvPr/>
        </p:nvSpPr>
        <p:spPr bwMode="auto">
          <a:xfrm>
            <a:off x="755650" y="152400"/>
            <a:ext cx="7416800" cy="169227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6000" b="1" dirty="0">
                <a:solidFill>
                  <a:srgbClr val="FFFFFF"/>
                </a:solidFill>
              </a:rPr>
              <a:t>DANIEL</a:t>
            </a:r>
            <a:r>
              <a:rPr lang="en-US" sz="6000" dirty="0">
                <a:solidFill>
                  <a:srgbClr val="FFFFFF"/>
                </a:solidFill>
              </a:rPr>
              <a:t> = </a:t>
            </a:r>
            <a:r>
              <a:rPr lang="en-US" sz="8000" dirty="0">
                <a:solidFill>
                  <a:srgbClr val="FFFFFF"/>
                </a:solidFill>
                <a:latin typeface="Bwhebb" charset="0"/>
              </a:rPr>
              <a:t>laYEnID</a:t>
            </a:r>
            <a:r>
              <a:rPr lang="en-US" sz="6000" dirty="0">
                <a:solidFill>
                  <a:srgbClr val="FFFFFF"/>
                </a:solidFill>
                <a:latin typeface="Bwhebb" charset="0"/>
              </a:rPr>
              <a:t> </a:t>
            </a:r>
            <a:endParaRPr lang="en-US" sz="6000" dirty="0">
              <a:solidFill>
                <a:srgbClr val="FFFFFF"/>
              </a:solidFill>
            </a:endParaRPr>
          </a:p>
          <a:p>
            <a:pPr algn="ctr" eaLnBrk="1" hangingPunct="1"/>
            <a:r>
              <a:rPr lang="en-US" b="1" dirty="0">
                <a:solidFill>
                  <a:srgbClr val="FFFFFF"/>
                </a:solidFill>
                <a:latin typeface="Arial" charset="0"/>
                <a:cs typeface="Arial" charset="0"/>
              </a:rPr>
              <a:t>(MEANS LITERALLY </a:t>
            </a:r>
            <a:r>
              <a:rPr lang="en-US" altLang="ja-JP" b="1" dirty="0">
                <a:solidFill>
                  <a:srgbClr val="FFFFFF"/>
                </a:solidFill>
                <a:latin typeface="Arial" charset="0"/>
                <a:cs typeface="Arial" charset="0"/>
              </a:rPr>
              <a:t>"EL [GOD] IS MY JUDGE")</a:t>
            </a:r>
            <a:endParaRPr lang="en-US" b="1" dirty="0">
              <a:solidFill>
                <a:srgbClr val="FFFFFF"/>
              </a:solidFill>
              <a:latin typeface="Arial" charset="0"/>
              <a:cs typeface="Arial" charset="0"/>
            </a:endParaRPr>
          </a:p>
        </p:txBody>
      </p:sp>
      <p:sp>
        <p:nvSpPr>
          <p:cNvPr id="33799" name="Text Box 7"/>
          <p:cNvSpPr txBox="1">
            <a:spLocks noChangeArrowheads="1"/>
          </p:cNvSpPr>
          <p:nvPr/>
        </p:nvSpPr>
        <p:spPr bwMode="auto">
          <a:xfrm>
            <a:off x="152400" y="2503488"/>
            <a:ext cx="8991600" cy="2678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lphaUcPeriod"/>
            </a:pPr>
            <a:r>
              <a:rPr lang="en-US" b="1" dirty="0">
                <a:solidFill>
                  <a:srgbClr val="FFFFFF"/>
                </a:solidFill>
                <a:latin typeface="Arial" charset="0"/>
                <a:cs typeface="Arial" charset="0"/>
              </a:rPr>
              <a:t>Apocalypse of the OT</a:t>
            </a:r>
          </a:p>
          <a:p>
            <a:pPr eaLnBrk="1" hangingPunct="1">
              <a:buFontTx/>
              <a:buAutoNum type="alphaUcPeriod"/>
            </a:pPr>
            <a:r>
              <a:rPr lang="en-US" b="1" dirty="0">
                <a:solidFill>
                  <a:srgbClr val="FFFFFF"/>
                </a:solidFill>
                <a:latin typeface="Arial" charset="0"/>
                <a:cs typeface="Arial" charset="0"/>
              </a:rPr>
              <a:t>God kept him in his profession as a politician</a:t>
            </a:r>
          </a:p>
          <a:p>
            <a:pPr eaLnBrk="1" hangingPunct="1">
              <a:buFontTx/>
              <a:buAutoNum type="alphaUcPeriod"/>
            </a:pPr>
            <a:r>
              <a:rPr lang="en-US" b="1" dirty="0">
                <a:solidFill>
                  <a:srgbClr val="FFFFFF"/>
                </a:solidFill>
                <a:latin typeface="Arial" charset="0"/>
                <a:cs typeface="Arial" charset="0"/>
              </a:rPr>
              <a:t>The date is debated more than any other biblical book</a:t>
            </a:r>
          </a:p>
          <a:p>
            <a:pPr eaLnBrk="1" hangingPunct="1">
              <a:buFontTx/>
              <a:buAutoNum type="alphaUcPeriod"/>
            </a:pPr>
            <a:r>
              <a:rPr lang="en-US" b="1" dirty="0">
                <a:solidFill>
                  <a:srgbClr val="FFFFFF"/>
                </a:solidFill>
                <a:latin typeface="Arial" charset="0"/>
                <a:cs typeface="Arial" charset="0"/>
              </a:rPr>
              <a:t>In 2 languages (Hebrew: 1, 8–12 and Aramaic: 2–7)</a:t>
            </a:r>
          </a:p>
          <a:p>
            <a:pPr eaLnBrk="1" hangingPunct="1">
              <a:buFontTx/>
              <a:buAutoNum type="alphaUcPeriod"/>
            </a:pPr>
            <a:r>
              <a:rPr lang="en-US" b="1" dirty="0">
                <a:solidFill>
                  <a:srgbClr val="FFFFFF"/>
                </a:solidFill>
                <a:latin typeface="Arial" charset="0"/>
                <a:cs typeface="Arial" charset="0"/>
              </a:rPr>
              <a:t>Recorded outside of Israel</a:t>
            </a:r>
          </a:p>
          <a:p>
            <a:pPr eaLnBrk="1" hangingPunct="1">
              <a:buFontTx/>
              <a:buAutoNum type="alphaUcPeriod"/>
            </a:pPr>
            <a:r>
              <a:rPr lang="en-US" b="1" dirty="0">
                <a:solidFill>
                  <a:srgbClr val="FFFFFF"/>
                </a:solidFill>
                <a:latin typeface="Arial" charset="0"/>
                <a:cs typeface="Arial" charset="0"/>
              </a:rPr>
              <a:t>Daniel saw God</a:t>
            </a:r>
            <a:r>
              <a:rPr lang="fr-FR" altLang="ja-JP" b="1" dirty="0">
                <a:solidFill>
                  <a:srgbClr val="FFFFFF"/>
                </a:solidFill>
                <a:latin typeface="Arial" charset="0"/>
                <a:cs typeface="Arial" charset="0"/>
              </a:rPr>
              <a:t>'</a:t>
            </a:r>
            <a:r>
              <a:rPr lang="en-US" altLang="ja-JP" b="1" dirty="0">
                <a:solidFill>
                  <a:srgbClr val="FFFFFF"/>
                </a:solidFill>
                <a:latin typeface="Arial" charset="0"/>
                <a:cs typeface="Arial" charset="0"/>
              </a:rPr>
              <a:t>s rule over the nations</a:t>
            </a:r>
          </a:p>
          <a:p>
            <a:pPr eaLnBrk="1" hangingPunct="1">
              <a:buFontTx/>
              <a:buAutoNum type="alphaUcPeriod"/>
            </a:pPr>
            <a:r>
              <a:rPr lang="en-US" b="1" dirty="0">
                <a:solidFill>
                  <a:srgbClr val="FFFFFF"/>
                </a:solidFill>
                <a:latin typeface="Arial" charset="0"/>
                <a:cs typeface="Arial" charset="0"/>
              </a:rPr>
              <a:t>Times of Gentiles (Luke 21:24)</a:t>
            </a:r>
          </a:p>
        </p:txBody>
      </p:sp>
      <p:sp>
        <p:nvSpPr>
          <p:cNvPr id="33801" name="Rectangle 9"/>
          <p:cNvSpPr>
            <a:spLocks noChangeArrowheads="1"/>
          </p:cNvSpPr>
          <p:nvPr/>
        </p:nvSpPr>
        <p:spPr bwMode="auto">
          <a:xfrm>
            <a:off x="611188" y="5257800"/>
            <a:ext cx="8532812" cy="1016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pPr>
            <a:r>
              <a:rPr lang="en-US" sz="2000" b="1" dirty="0">
                <a:solidFill>
                  <a:srgbClr val="FFFFFF"/>
                </a:solidFill>
                <a:latin typeface="Arial" charset="0"/>
                <a:cs typeface="Arial" charset="0"/>
              </a:rPr>
              <a:t>"…and they will fall by the edge of the sword, and will be led captive into all the nations; and Jerusalem will be trampled under foot by the Gentiles until </a:t>
            </a:r>
            <a:r>
              <a:rPr lang="en-US" sz="2000" b="1" u="sng" dirty="0">
                <a:solidFill>
                  <a:srgbClr val="FFFF00"/>
                </a:solidFill>
                <a:latin typeface="Arial" charset="0"/>
                <a:cs typeface="Arial" charset="0"/>
              </a:rPr>
              <a:t>the times of the Gentiles</a:t>
            </a:r>
            <a:r>
              <a:rPr lang="en-US" sz="2000" b="1" dirty="0">
                <a:solidFill>
                  <a:srgbClr val="FFFFFF"/>
                </a:solidFill>
                <a:latin typeface="Arial" charset="0"/>
                <a:cs typeface="Arial" charset="0"/>
              </a:rPr>
              <a:t> are fulfilled" (Luke 21:24)</a:t>
            </a:r>
          </a:p>
        </p:txBody>
      </p:sp>
      <p:sp>
        <p:nvSpPr>
          <p:cNvPr id="473093" name="Text Box 10"/>
          <p:cNvSpPr txBox="1">
            <a:spLocks noChangeArrowheads="1"/>
          </p:cNvSpPr>
          <p:nvPr/>
        </p:nvSpPr>
        <p:spPr bwMode="auto">
          <a:xfrm>
            <a:off x="8001000" y="76200"/>
            <a:ext cx="1143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b="1">
                <a:solidFill>
                  <a:srgbClr val="FFFFFF"/>
                </a:solidFill>
                <a:latin typeface="Arial" charset="0"/>
                <a:cs typeface="Arial" charset="0"/>
              </a:rPr>
              <a:t>535</a:t>
            </a:r>
          </a:p>
        </p:txBody>
      </p:sp>
      <p:sp>
        <p:nvSpPr>
          <p:cNvPr id="6" name="Title 5"/>
          <p:cNvSpPr>
            <a:spLocks noGrp="1"/>
          </p:cNvSpPr>
          <p:nvPr>
            <p:ph type="title" idx="4294967295"/>
          </p:nvPr>
        </p:nvSpPr>
        <p:spPr>
          <a:xfrm>
            <a:off x="76200" y="1981200"/>
            <a:ext cx="5562600" cy="5334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l"/>
            <a:r>
              <a:rPr lang="en-US" sz="2400" u="sng">
                <a:effectLst/>
                <a:latin typeface="Arial" charset="0"/>
                <a:ea typeface="ＭＳ Ｐゴシック" charset="0"/>
              </a:rPr>
              <a:t>CHARACTERISTICS:</a:t>
            </a:r>
            <a:endParaRPr lang="en-US" u="sng">
              <a:effectLst/>
              <a:latin typeface="Arial" charset="0"/>
              <a:ea typeface="ＭＳ Ｐゴシック" charset="0"/>
            </a:endParaRPr>
          </a:p>
        </p:txBody>
      </p:sp>
      <p:pic>
        <p:nvPicPr>
          <p:cNvPr id="4" name="Picture 3">
            <a:extLst>
              <a:ext uri="{FF2B5EF4-FFF2-40B4-BE49-F238E27FC236}">
                <a16:creationId xmlns:a16="http://schemas.microsoft.com/office/drawing/2014/main" id="{BF48E316-E07B-8643-A8DC-9136510F9EC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346700" y="170656"/>
            <a:ext cx="2436135" cy="1170112"/>
          </a:xfrm>
          <a:prstGeom prst="rect">
            <a:avLst/>
          </a:prstGeom>
        </p:spPr>
      </p:pic>
    </p:spTree>
    <p:extLst>
      <p:ext uri="{BB962C8B-B14F-4D97-AF65-F5344CB8AC3E}">
        <p14:creationId xmlns:p14="http://schemas.microsoft.com/office/powerpoint/2010/main" val="14447110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799">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799">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799">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3799">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3799">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3799">
                                            <p:txEl>
                                              <p:pRg st="5" end="5"/>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799">
                                            <p:txEl>
                                              <p:pRg st="6" end="6"/>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38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9" grpId="0" build="p"/>
      <p:bldP spid="33801" grpId="0" animBg="1"/>
      <p:bldP spid="6"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63500" y="-35718"/>
            <a:ext cx="9017000" cy="1066800"/>
          </a:xfrm>
          <a:noFill/>
        </p:spPr>
        <p:txBody>
          <a:bodyPr/>
          <a:lstStyle/>
          <a:p>
            <a:pPr eaLnBrk="1" hangingPunct="1"/>
            <a:r>
              <a:rPr kumimoji="0" lang="en-US" sz="4800" b="1" dirty="0">
                <a:solidFill>
                  <a:schemeClr val="tx1"/>
                </a:solidFill>
                <a:latin typeface="Arial" charset="0"/>
                <a:ea typeface="Osaka" charset="0"/>
                <a:cs typeface="Arial" charset="0"/>
              </a:rPr>
              <a:t>Two 70-Year Exiles</a:t>
            </a: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1" name="Text Box 4"/>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0"/>
                <a:cs typeface="Osaka" charset="0"/>
              </a:rPr>
              <a:t>560</a:t>
            </a: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586</a:t>
            </a:r>
          </a:p>
        </p:txBody>
      </p:sp>
      <p:sp>
        <p:nvSpPr>
          <p:cNvPr id="14343" name="Rectangle 7"/>
          <p:cNvSpPr>
            <a:spLocks noChangeArrowheads="1"/>
          </p:cNvSpPr>
          <p:nvPr/>
        </p:nvSpPr>
        <p:spPr bwMode="auto">
          <a:xfrm>
            <a:off x="1317812" y="1371601"/>
            <a:ext cx="4854388" cy="457200"/>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FF"/>
                </a:solidFill>
                <a:effectLst/>
                <a:uLnTx/>
                <a:uFillTx/>
                <a:latin typeface="Arial"/>
                <a:ea typeface="Osaka"/>
                <a:cs typeface="Arial"/>
              </a:rPr>
              <a:t>People Exile</a:t>
            </a:r>
          </a:p>
        </p:txBody>
      </p:sp>
      <p:sp>
        <p:nvSpPr>
          <p:cNvPr id="14344" name="Rectangle 8"/>
          <p:cNvSpPr>
            <a:spLocks noChangeArrowheads="1"/>
          </p:cNvSpPr>
          <p:nvPr/>
        </p:nvSpPr>
        <p:spPr bwMode="auto">
          <a:xfrm>
            <a:off x="2590800" y="2971800"/>
            <a:ext cx="5410200" cy="761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Temple Exile</a:t>
            </a:r>
          </a:p>
        </p:txBody>
      </p:sp>
      <p:sp>
        <p:nvSpPr>
          <p:cNvPr id="14345" name="Rectangle 9"/>
          <p:cNvSpPr>
            <a:spLocks noChangeArrowheads="1"/>
          </p:cNvSpPr>
          <p:nvPr/>
        </p:nvSpPr>
        <p:spPr bwMode="auto">
          <a:xfrm>
            <a:off x="5181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539</a:t>
            </a:r>
          </a:p>
        </p:txBody>
      </p:sp>
      <p:sp>
        <p:nvSpPr>
          <p:cNvPr id="14346" name="Rectangle 10"/>
          <p:cNvSpPr>
            <a:spLocks noChangeArrowheads="1"/>
          </p:cNvSpPr>
          <p:nvPr/>
        </p:nvSpPr>
        <p:spPr bwMode="auto">
          <a:xfrm>
            <a:off x="58674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536</a:t>
            </a: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516</a:t>
            </a:r>
          </a:p>
        </p:txBody>
      </p:sp>
      <p:sp>
        <p:nvSpPr>
          <p:cNvPr id="14348" name="Rectangle 12"/>
          <p:cNvSpPr>
            <a:spLocks noChangeArrowheads="1"/>
          </p:cNvSpPr>
          <p:nvPr/>
        </p:nvSpPr>
        <p:spPr bwMode="auto">
          <a:xfrm>
            <a:off x="5334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605</a:t>
            </a: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6" name="Rectangle 7"/>
          <p:cNvSpPr>
            <a:spLocks noChangeArrowheads="1"/>
          </p:cNvSpPr>
          <p:nvPr/>
        </p:nvSpPr>
        <p:spPr bwMode="auto">
          <a:xfrm>
            <a:off x="-76200" y="4114800"/>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This entire land will become a desolate wasteland. Israel and her neighboring lands will serve the king of Babylon for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r>
              <a:rPr kumimoji="0" lang="en-US" sz="2400" b="1" i="0" u="none" strike="noStrike" kern="1200" cap="none" spc="0" normalizeH="0" baseline="30000" noProof="0" dirty="0">
                <a:ln>
                  <a:noFill/>
                </a:ln>
                <a:solidFill>
                  <a:srgbClr val="FFFFFF"/>
                </a:solidFill>
                <a:effectLst/>
                <a:uLnTx/>
                <a:uFillTx/>
                <a:latin typeface="Arial"/>
                <a:ea typeface="Osaka"/>
                <a:cs typeface="Arial"/>
              </a:rPr>
              <a:t>12</a:t>
            </a:r>
            <a:r>
              <a:rPr kumimoji="0" lang="en-US" sz="2400" b="1" i="0" u="none" strike="noStrike" kern="1200" cap="none" spc="0" normalizeH="0" baseline="0" noProof="0" dirty="0">
                <a:ln>
                  <a:noFill/>
                </a:ln>
                <a:solidFill>
                  <a:srgbClr val="FFFFFF"/>
                </a:solidFill>
                <a:effectLst/>
                <a:uLnTx/>
                <a:uFillTx/>
                <a:latin typeface="Arial"/>
                <a:ea typeface="Osaka"/>
                <a:cs typeface="Arial"/>
              </a:rPr>
              <a:t>Then, after the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of captivity are over, I will punish the king of Babylon and his people for their sins,</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says the Lord.  I will make the country of the Babylonians a wasteland forever</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br>
              <a:rPr kumimoji="0" lang="en-US" sz="2400" b="1" i="0" u="none" strike="noStrike" kern="1200" cap="none" spc="0" normalizeH="0" baseline="0" noProof="0" dirty="0">
                <a:ln>
                  <a:noFill/>
                </a:ln>
                <a:solidFill>
                  <a:srgbClr val="FFFFFF"/>
                </a:solidFill>
                <a:effectLst/>
                <a:uLnTx/>
                <a:uFillTx/>
                <a:latin typeface="Arial"/>
                <a:ea typeface="Osaka"/>
                <a:cs typeface="Arial"/>
              </a:rPr>
            </a:br>
            <a:r>
              <a:rPr kumimoji="0" lang="en-US" sz="2400" b="1" i="0" u="none" strike="noStrike" kern="1200" cap="none" spc="0" normalizeH="0" baseline="0" noProof="0" dirty="0">
                <a:ln>
                  <a:noFill/>
                </a:ln>
                <a:solidFill>
                  <a:srgbClr val="FFFFFF"/>
                </a:solidFill>
                <a:effectLst/>
                <a:uLnTx/>
                <a:uFillTx/>
                <a:latin typeface="Arial"/>
                <a:ea typeface="Osaka"/>
                <a:cs typeface="Arial"/>
              </a:rPr>
              <a:t>(Jeremiah 25:11-12).</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89499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God rules over </a:t>
            </a:r>
            <a:r>
              <a:rPr lang="en-US" sz="4800" b="1" dirty="0">
                <a:solidFill>
                  <a:srgbClr val="FFFF00"/>
                </a:solidFill>
                <a:effectLst>
                  <a:glow rad="127000">
                    <a:schemeClr val="tx1"/>
                  </a:glow>
                </a:effectLst>
                <a:latin typeface="Arial" charset="0"/>
                <a:ea typeface="ＭＳ Ｐゴシック" charset="0"/>
                <a:cs typeface="ＭＳ Ｐゴシック" charset="0"/>
              </a:rPr>
              <a:t>Israel’s</a:t>
            </a:r>
            <a:r>
              <a:rPr lang="en-US" sz="4800" b="1" dirty="0">
                <a:effectLst>
                  <a:glow rad="127000">
                    <a:schemeClr val="tx1"/>
                  </a:glow>
                </a:effectLst>
                <a:latin typeface="Arial" charset="0"/>
                <a:ea typeface="ＭＳ Ｐゴシック" charset="0"/>
                <a:cs typeface="ＭＳ Ｐゴシック" charset="0"/>
              </a:rPr>
              <a:t> future (Dan 8–12). </a:t>
            </a:r>
          </a:p>
        </p:txBody>
      </p:sp>
      <p:pic>
        <p:nvPicPr>
          <p:cNvPr id="827394" name="Picture 2" descr="Jerusalem | Tourist Jordan">
            <a:extLst>
              <a:ext uri="{FF2B5EF4-FFF2-40B4-BE49-F238E27FC236}">
                <a16:creationId xmlns:a16="http://schemas.microsoft.com/office/drawing/2014/main" id="{94A522A8-A489-2843-AF80-9C8282F931F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482" y="1774628"/>
            <a:ext cx="9144000" cy="50958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7065588"/>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Freeform 4"/>
          <p:cNvSpPr>
            <a:spLocks/>
          </p:cNvSpPr>
          <p:nvPr/>
        </p:nvSpPr>
        <p:spPr bwMode="auto">
          <a:xfrm>
            <a:off x="0" y="2438400"/>
            <a:ext cx="2295525" cy="3128963"/>
          </a:xfrm>
          <a:custGeom>
            <a:avLst/>
            <a:gdLst>
              <a:gd name="T0" fmla="*/ 2147483647 w 918"/>
              <a:gd name="T1" fmla="*/ 2147483647 h 1971"/>
              <a:gd name="T2" fmla="*/ 2147483647 w 918"/>
              <a:gd name="T3" fmla="*/ 2147483647 h 1971"/>
              <a:gd name="T4" fmla="*/ 2147483647 w 918"/>
              <a:gd name="T5" fmla="*/ 2147483647 h 1971"/>
              <a:gd name="T6" fmla="*/ 2147483647 w 918"/>
              <a:gd name="T7" fmla="*/ 2147483647 h 1971"/>
              <a:gd name="T8" fmla="*/ 2147483647 w 918"/>
              <a:gd name="T9" fmla="*/ 2147483647 h 1971"/>
              <a:gd name="T10" fmla="*/ 2147483647 w 918"/>
              <a:gd name="T11" fmla="*/ 2147483647 h 1971"/>
              <a:gd name="T12" fmla="*/ 2147483647 w 918"/>
              <a:gd name="T13" fmla="*/ 2147483647 h 1971"/>
              <a:gd name="T14" fmla="*/ 2147483647 w 918"/>
              <a:gd name="T15" fmla="*/ 2147483647 h 1971"/>
              <a:gd name="T16" fmla="*/ 2147483647 w 918"/>
              <a:gd name="T17" fmla="*/ 2147483647 h 1971"/>
              <a:gd name="T18" fmla="*/ 2147483647 w 918"/>
              <a:gd name="T19" fmla="*/ 2147483647 h 1971"/>
              <a:gd name="T20" fmla="*/ 2147483647 w 918"/>
              <a:gd name="T21" fmla="*/ 2147483647 h 1971"/>
              <a:gd name="T22" fmla="*/ 2147483647 w 918"/>
              <a:gd name="T23" fmla="*/ 2147483647 h 1971"/>
              <a:gd name="T24" fmla="*/ 2147483647 w 918"/>
              <a:gd name="T25" fmla="*/ 2147483647 h 1971"/>
              <a:gd name="T26" fmla="*/ 2147483647 w 918"/>
              <a:gd name="T27" fmla="*/ 2147483647 h 1971"/>
              <a:gd name="T28" fmla="*/ 2147483647 w 918"/>
              <a:gd name="T29" fmla="*/ 2147483647 h 1971"/>
              <a:gd name="T30" fmla="*/ 2147483647 w 918"/>
              <a:gd name="T31" fmla="*/ 2147483647 h 1971"/>
              <a:gd name="T32" fmla="*/ 2147483647 w 918"/>
              <a:gd name="T33" fmla="*/ 2147483647 h 1971"/>
              <a:gd name="T34" fmla="*/ 2147483647 w 918"/>
              <a:gd name="T35" fmla="*/ 2147483647 h 1971"/>
              <a:gd name="T36" fmla="*/ 0 w 918"/>
              <a:gd name="T37" fmla="*/ 2147483647 h 19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8"/>
              <a:gd name="T58" fmla="*/ 0 h 1971"/>
              <a:gd name="T59" fmla="*/ 918 w 918"/>
              <a:gd name="T60" fmla="*/ 1971 h 19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a:solidFill>
              <a:schemeClr val="tx1"/>
            </a:solidFill>
            <a:round/>
            <a:headEnd/>
            <a:tailEnd/>
          </a:ln>
        </p:spPr>
        <p:txBody>
          <a:bodyPr wrap="none" anchor="ctr"/>
          <a:lstStyle/>
          <a:p>
            <a:endParaRPr lang="en-US"/>
          </a:p>
        </p:txBody>
      </p:sp>
      <p:sp>
        <p:nvSpPr>
          <p:cNvPr id="330757" name="Freeform 5"/>
          <p:cNvSpPr>
            <a:spLocks/>
          </p:cNvSpPr>
          <p:nvPr/>
        </p:nvSpPr>
        <p:spPr bwMode="auto">
          <a:xfrm>
            <a:off x="2211388" y="3198813"/>
            <a:ext cx="808037" cy="769937"/>
          </a:xfrm>
          <a:custGeom>
            <a:avLst/>
            <a:gdLst>
              <a:gd name="T0" fmla="*/ 2147483647 w 509"/>
              <a:gd name="T1" fmla="*/ 0 h 485"/>
              <a:gd name="T2" fmla="*/ 2147483647 w 509"/>
              <a:gd name="T3" fmla="*/ 2147483647 h 485"/>
              <a:gd name="T4" fmla="*/ 2147483647 w 509"/>
              <a:gd name="T5" fmla="*/ 2147483647 h 485"/>
              <a:gd name="T6" fmla="*/ 0 w 509"/>
              <a:gd name="T7" fmla="*/ 2147483647 h 485"/>
              <a:gd name="T8" fmla="*/ 2147483647 w 509"/>
              <a:gd name="T9" fmla="*/ 2147483647 h 485"/>
              <a:gd name="T10" fmla="*/ 2147483647 w 509"/>
              <a:gd name="T11" fmla="*/ 2147483647 h 485"/>
              <a:gd name="T12" fmla="*/ 2147483647 w 509"/>
              <a:gd name="T13" fmla="*/ 2147483647 h 485"/>
              <a:gd name="T14" fmla="*/ 2147483647 w 509"/>
              <a:gd name="T15" fmla="*/ 2147483647 h 485"/>
              <a:gd name="T16" fmla="*/ 2147483647 w 509"/>
              <a:gd name="T17" fmla="*/ 2147483647 h 485"/>
              <a:gd name="T18" fmla="*/ 2147483647 w 509"/>
              <a:gd name="T19" fmla="*/ 0 h 485"/>
              <a:gd name="T20" fmla="*/ 2147483647 w 509"/>
              <a:gd name="T21" fmla="*/ 0 h 4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9"/>
              <a:gd name="T34" fmla="*/ 0 h 485"/>
              <a:gd name="T35" fmla="*/ 509 w 509"/>
              <a:gd name="T36" fmla="*/ 485 h 4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rgbClr val="006600"/>
          </a:solidFill>
          <a:ln w="9525">
            <a:solidFill>
              <a:schemeClr val="folHlink"/>
            </a:solidFill>
            <a:round/>
            <a:headEnd/>
            <a:tailEnd/>
          </a:ln>
        </p:spPr>
        <p:txBody>
          <a:bodyPr wrap="none" anchor="ctr"/>
          <a:lstStyle/>
          <a:p>
            <a:endParaRPr lang="en-US"/>
          </a:p>
        </p:txBody>
      </p:sp>
      <p:sp>
        <p:nvSpPr>
          <p:cNvPr id="330758" name="Freeform 6"/>
          <p:cNvSpPr>
            <a:spLocks/>
          </p:cNvSpPr>
          <p:nvPr/>
        </p:nvSpPr>
        <p:spPr bwMode="auto">
          <a:xfrm>
            <a:off x="2044700" y="4552950"/>
            <a:ext cx="673100" cy="730250"/>
          </a:xfrm>
          <a:custGeom>
            <a:avLst/>
            <a:gdLst>
              <a:gd name="T0" fmla="*/ 2147483647 w 424"/>
              <a:gd name="T1" fmla="*/ 2147483647 h 460"/>
              <a:gd name="T2" fmla="*/ 2147483647 w 424"/>
              <a:gd name="T3" fmla="*/ 2147483647 h 460"/>
              <a:gd name="T4" fmla="*/ 2147483647 w 424"/>
              <a:gd name="T5" fmla="*/ 2147483647 h 460"/>
              <a:gd name="T6" fmla="*/ 2147483647 w 424"/>
              <a:gd name="T7" fmla="*/ 2147483647 h 460"/>
              <a:gd name="T8" fmla="*/ 0 w 424"/>
              <a:gd name="T9" fmla="*/ 2147483647 h 460"/>
              <a:gd name="T10" fmla="*/ 2147483647 w 424"/>
              <a:gd name="T11" fmla="*/ 2147483647 h 460"/>
              <a:gd name="T12" fmla="*/ 0 w 424"/>
              <a:gd name="T13" fmla="*/ 2147483647 h 460"/>
              <a:gd name="T14" fmla="*/ 2147483647 w 424"/>
              <a:gd name="T15" fmla="*/ 2147483647 h 460"/>
              <a:gd name="T16" fmla="*/ 2147483647 w 424"/>
              <a:gd name="T17" fmla="*/ 2147483647 h 460"/>
              <a:gd name="T18" fmla="*/ 2147483647 w 424"/>
              <a:gd name="T19" fmla="*/ 2147483647 h 460"/>
              <a:gd name="T20" fmla="*/ 2147483647 w 424"/>
              <a:gd name="T21" fmla="*/ 2147483647 h 460"/>
              <a:gd name="T22" fmla="*/ 2147483647 w 424"/>
              <a:gd name="T23" fmla="*/ 2147483647 h 460"/>
              <a:gd name="T24" fmla="*/ 2147483647 w 424"/>
              <a:gd name="T25" fmla="*/ 2147483647 h 460"/>
              <a:gd name="T26" fmla="*/ 2147483647 w 424"/>
              <a:gd name="T27" fmla="*/ 2147483647 h 460"/>
              <a:gd name="T28" fmla="*/ 2147483647 w 424"/>
              <a:gd name="T29" fmla="*/ 2147483647 h 460"/>
              <a:gd name="T30" fmla="*/ 2147483647 w 424"/>
              <a:gd name="T31" fmla="*/ 2147483647 h 460"/>
              <a:gd name="T32" fmla="*/ 2147483647 w 424"/>
              <a:gd name="T33" fmla="*/ 2147483647 h 460"/>
              <a:gd name="T34" fmla="*/ 2147483647 w 424"/>
              <a:gd name="T35" fmla="*/ 2147483647 h 460"/>
              <a:gd name="T36" fmla="*/ 2147483647 w 424"/>
              <a:gd name="T37" fmla="*/ 2147483647 h 460"/>
              <a:gd name="T38" fmla="*/ 2147483647 w 424"/>
              <a:gd name="T39" fmla="*/ 2147483647 h 460"/>
              <a:gd name="T40" fmla="*/ 2147483647 w 424"/>
              <a:gd name="T41" fmla="*/ 2147483647 h 460"/>
              <a:gd name="T42" fmla="*/ 2147483647 w 424"/>
              <a:gd name="T43" fmla="*/ 2147483647 h 460"/>
              <a:gd name="T44" fmla="*/ 2147483647 w 424"/>
              <a:gd name="T45" fmla="*/ 2147483647 h 460"/>
              <a:gd name="T46" fmla="*/ 2147483647 w 424"/>
              <a:gd name="T47" fmla="*/ 2147483647 h 460"/>
              <a:gd name="T48" fmla="*/ 2147483647 w 424"/>
              <a:gd name="T49" fmla="*/ 2147483647 h 460"/>
              <a:gd name="T50" fmla="*/ 2147483647 w 424"/>
              <a:gd name="T51" fmla="*/ 2147483647 h 460"/>
              <a:gd name="T52" fmla="*/ 2147483647 w 424"/>
              <a:gd name="T53" fmla="*/ 2147483647 h 460"/>
              <a:gd name="T54" fmla="*/ 2147483647 w 424"/>
              <a:gd name="T55" fmla="*/ 2147483647 h 460"/>
              <a:gd name="T56" fmla="*/ 2147483647 w 424"/>
              <a:gd name="T57" fmla="*/ 2147483647 h 460"/>
              <a:gd name="T58" fmla="*/ 2147483647 w 424"/>
              <a:gd name="T59" fmla="*/ 2147483647 h 460"/>
              <a:gd name="T60" fmla="*/ 2147483647 w 424"/>
              <a:gd name="T61" fmla="*/ 2147483647 h 460"/>
              <a:gd name="T62" fmla="*/ 2147483647 w 424"/>
              <a:gd name="T63" fmla="*/ 2147483647 h 460"/>
              <a:gd name="T64" fmla="*/ 2147483647 w 424"/>
              <a:gd name="T65" fmla="*/ 2147483647 h 460"/>
              <a:gd name="T66" fmla="*/ 2147483647 w 424"/>
              <a:gd name="T67" fmla="*/ 2147483647 h 460"/>
              <a:gd name="T68" fmla="*/ 2147483647 w 424"/>
              <a:gd name="T69" fmla="*/ 2147483647 h 460"/>
              <a:gd name="T70" fmla="*/ 2147483647 w 424"/>
              <a:gd name="T71" fmla="*/ 2147483647 h 460"/>
              <a:gd name="T72" fmla="*/ 2147483647 w 424"/>
              <a:gd name="T73" fmla="*/ 2147483647 h 460"/>
              <a:gd name="T74" fmla="*/ 2147483647 w 424"/>
              <a:gd name="T75" fmla="*/ 2147483647 h 4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4"/>
              <a:gd name="T115" fmla="*/ 0 h 460"/>
              <a:gd name="T116" fmla="*/ 424 w 424"/>
              <a:gd name="T117" fmla="*/ 460 h 4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p:spPr>
        <p:txBody>
          <a:bodyPr wrap="none" anchor="ctr"/>
          <a:lstStyle/>
          <a:p>
            <a:endParaRPr lang="en-US"/>
          </a:p>
        </p:txBody>
      </p:sp>
      <p:sp>
        <p:nvSpPr>
          <p:cNvPr id="443396" name="Text Box 7"/>
          <p:cNvSpPr txBox="1">
            <a:spLocks noChangeArrowheads="1"/>
          </p:cNvSpPr>
          <p:nvPr/>
        </p:nvSpPr>
        <p:spPr bwMode="auto">
          <a:xfrm>
            <a:off x="152400" y="3124200"/>
            <a:ext cx="1828800" cy="784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800" b="1">
                <a:solidFill>
                  <a:srgbClr val="FFFFFF"/>
                </a:solidFill>
                <a:latin typeface="Arial" charset="0"/>
                <a:cs typeface="Arial" charset="0"/>
              </a:rPr>
              <a:t>Mediterranean</a:t>
            </a:r>
          </a:p>
          <a:p>
            <a:pPr algn="ctr" eaLnBrk="1" hangingPunct="1">
              <a:spcBef>
                <a:spcPct val="50000"/>
              </a:spcBef>
            </a:pPr>
            <a:r>
              <a:rPr lang="en-US" sz="1800" b="1">
                <a:solidFill>
                  <a:srgbClr val="FFFFFF"/>
                </a:solidFill>
                <a:latin typeface="Arial" charset="0"/>
                <a:cs typeface="Arial" charset="0"/>
              </a:rPr>
              <a:t>Sea</a:t>
            </a:r>
            <a:endParaRPr lang="en-US" sz="2000">
              <a:solidFill>
                <a:srgbClr val="FFFFFF"/>
              </a:solidFill>
              <a:latin typeface="Arial" charset="0"/>
              <a:cs typeface="Arial" charset="0"/>
            </a:endParaRPr>
          </a:p>
        </p:txBody>
      </p:sp>
      <p:sp>
        <p:nvSpPr>
          <p:cNvPr id="330760" name="Text Box 8"/>
          <p:cNvSpPr txBox="1">
            <a:spLocks noChangeArrowheads="1"/>
          </p:cNvSpPr>
          <p:nvPr/>
        </p:nvSpPr>
        <p:spPr bwMode="auto">
          <a:xfrm>
            <a:off x="2438400" y="3352800"/>
            <a:ext cx="1295400" cy="523875"/>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2800" b="1">
                <a:solidFill>
                  <a:srgbClr val="FFFFFF"/>
                </a:solidFill>
                <a:latin typeface="Arial"/>
                <a:cs typeface="Arial"/>
              </a:rPr>
              <a:t>Syria</a:t>
            </a:r>
            <a:endParaRPr lang="en-US" sz="2000">
              <a:solidFill>
                <a:srgbClr val="000000"/>
              </a:solidFill>
              <a:effectLst>
                <a:outerShdw blurRad="38100" dist="38100" dir="2700000" algn="tl">
                  <a:srgbClr val="FFFFFF"/>
                </a:outerShdw>
              </a:effectLst>
              <a:latin typeface="Arial"/>
              <a:cs typeface="Arial"/>
            </a:endParaRPr>
          </a:p>
        </p:txBody>
      </p:sp>
      <p:sp>
        <p:nvSpPr>
          <p:cNvPr id="330762" name="Text Box 10"/>
          <p:cNvSpPr txBox="1">
            <a:spLocks noChangeArrowheads="1"/>
          </p:cNvSpPr>
          <p:nvPr/>
        </p:nvSpPr>
        <p:spPr bwMode="auto">
          <a:xfrm>
            <a:off x="0" y="5791200"/>
            <a:ext cx="1447800" cy="523875"/>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2800" b="1">
                <a:solidFill>
                  <a:srgbClr val="FFFFFF"/>
                </a:solidFill>
                <a:latin typeface="Arial"/>
                <a:cs typeface="Arial"/>
              </a:rPr>
              <a:t>Egypt</a:t>
            </a:r>
            <a:endParaRPr lang="en-US" sz="2000">
              <a:solidFill>
                <a:srgbClr val="000000"/>
              </a:solidFill>
              <a:effectLst>
                <a:outerShdw blurRad="38100" dist="38100" dir="2700000" algn="tl">
                  <a:srgbClr val="FFFFFF"/>
                </a:outerShdw>
              </a:effectLst>
              <a:latin typeface="Arial"/>
              <a:cs typeface="Arial"/>
            </a:endParaRPr>
          </a:p>
        </p:txBody>
      </p:sp>
      <p:sp>
        <p:nvSpPr>
          <p:cNvPr id="443399" name="Freeform 11"/>
          <p:cNvSpPr>
            <a:spLocks/>
          </p:cNvSpPr>
          <p:nvPr/>
        </p:nvSpPr>
        <p:spPr bwMode="auto">
          <a:xfrm>
            <a:off x="2438400" y="5969000"/>
            <a:ext cx="381000" cy="1193800"/>
          </a:xfrm>
          <a:custGeom>
            <a:avLst/>
            <a:gdLst>
              <a:gd name="T0" fmla="*/ 2147483647 w 175"/>
              <a:gd name="T1" fmla="*/ 2147483647 h 426"/>
              <a:gd name="T2" fmla="*/ 2147483647 w 175"/>
              <a:gd name="T3" fmla="*/ 2147483647 h 426"/>
              <a:gd name="T4" fmla="*/ 2147483647 w 175"/>
              <a:gd name="T5" fmla="*/ 0 h 426"/>
              <a:gd name="T6" fmla="*/ 2147483647 w 175"/>
              <a:gd name="T7" fmla="*/ 2147483647 h 426"/>
              <a:gd name="T8" fmla="*/ 2147483647 w 175"/>
              <a:gd name="T9" fmla="*/ 2147483647 h 426"/>
              <a:gd name="T10" fmla="*/ 2147483647 w 175"/>
              <a:gd name="T11" fmla="*/ 2147483647 h 426"/>
              <a:gd name="T12" fmla="*/ 0 60000 65536"/>
              <a:gd name="T13" fmla="*/ 0 60000 65536"/>
              <a:gd name="T14" fmla="*/ 0 60000 65536"/>
              <a:gd name="T15" fmla="*/ 0 60000 65536"/>
              <a:gd name="T16" fmla="*/ 0 60000 65536"/>
              <a:gd name="T17" fmla="*/ 0 60000 65536"/>
              <a:gd name="T18" fmla="*/ 0 w 175"/>
              <a:gd name="T19" fmla="*/ 0 h 426"/>
              <a:gd name="T20" fmla="*/ 175 w 175"/>
              <a:gd name="T21" fmla="*/ 426 h 426"/>
            </a:gdLst>
            <a:ahLst/>
            <a:cxnLst>
              <a:cxn ang="T12">
                <a:pos x="T0" y="T1"/>
              </a:cxn>
              <a:cxn ang="T13">
                <a:pos x="T2" y="T3"/>
              </a:cxn>
              <a:cxn ang="T14">
                <a:pos x="T4" y="T5"/>
              </a:cxn>
              <a:cxn ang="T15">
                <a:pos x="T6" y="T7"/>
              </a:cxn>
              <a:cxn ang="T16">
                <a:pos x="T8" y="T9"/>
              </a:cxn>
              <a:cxn ang="T17">
                <a:pos x="T10" y="T11"/>
              </a:cxn>
            </a:cxnLst>
            <a:rect l="T18" t="T19" r="T20" b="T21"/>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rgbClr val="0000FF"/>
          </a:solidFill>
          <a:ln w="9525">
            <a:solidFill>
              <a:schemeClr val="tx1"/>
            </a:solidFill>
            <a:round/>
            <a:headEnd/>
            <a:tailEnd/>
          </a:ln>
        </p:spPr>
        <p:txBody>
          <a:bodyPr wrap="none" anchor="ctr"/>
          <a:lstStyle/>
          <a:p>
            <a:endParaRPr lang="en-US"/>
          </a:p>
        </p:txBody>
      </p:sp>
      <p:sp>
        <p:nvSpPr>
          <p:cNvPr id="443400" name="Freeform 12"/>
          <p:cNvSpPr>
            <a:spLocks/>
          </p:cNvSpPr>
          <p:nvPr/>
        </p:nvSpPr>
        <p:spPr bwMode="auto">
          <a:xfrm rot="-1060246">
            <a:off x="1524000" y="6096000"/>
            <a:ext cx="228600" cy="1066800"/>
          </a:xfrm>
          <a:custGeom>
            <a:avLst/>
            <a:gdLst>
              <a:gd name="T0" fmla="*/ 2147483647 w 121"/>
              <a:gd name="T1" fmla="*/ 2147483647 h 327"/>
              <a:gd name="T2" fmla="*/ 2147483647 w 121"/>
              <a:gd name="T3" fmla="*/ 0 h 327"/>
              <a:gd name="T4" fmla="*/ 0 w 121"/>
              <a:gd name="T5" fmla="*/ 2147483647 h 327"/>
              <a:gd name="T6" fmla="*/ 2147483647 w 121"/>
              <a:gd name="T7" fmla="*/ 2147483647 h 327"/>
              <a:gd name="T8" fmla="*/ 2147483647 w 121"/>
              <a:gd name="T9" fmla="*/ 2147483647 h 327"/>
              <a:gd name="T10" fmla="*/ 2147483647 w 121"/>
              <a:gd name="T11" fmla="*/ 2147483647 h 327"/>
              <a:gd name="T12" fmla="*/ 2147483647 w 121"/>
              <a:gd name="T13" fmla="*/ 2147483647 h 327"/>
              <a:gd name="T14" fmla="*/ 0 60000 65536"/>
              <a:gd name="T15" fmla="*/ 0 60000 65536"/>
              <a:gd name="T16" fmla="*/ 0 60000 65536"/>
              <a:gd name="T17" fmla="*/ 0 60000 65536"/>
              <a:gd name="T18" fmla="*/ 0 60000 65536"/>
              <a:gd name="T19" fmla="*/ 0 60000 65536"/>
              <a:gd name="T20" fmla="*/ 0 60000 65536"/>
              <a:gd name="T21" fmla="*/ 0 w 121"/>
              <a:gd name="T22" fmla="*/ 0 h 327"/>
              <a:gd name="T23" fmla="*/ 121 w 121"/>
              <a:gd name="T24" fmla="*/ 327 h 3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rgbClr val="0000FF"/>
          </a:solidFill>
          <a:ln w="9525">
            <a:solidFill>
              <a:schemeClr val="tx1"/>
            </a:solidFill>
            <a:round/>
            <a:headEnd/>
            <a:tailEnd/>
          </a:ln>
        </p:spPr>
        <p:txBody>
          <a:bodyPr wrap="none" anchor="ctr"/>
          <a:lstStyle/>
          <a:p>
            <a:endParaRPr lang="en-US"/>
          </a:p>
        </p:txBody>
      </p:sp>
      <p:grpSp>
        <p:nvGrpSpPr>
          <p:cNvPr id="443401" name="Group 14"/>
          <p:cNvGrpSpPr>
            <a:grpSpLocks/>
          </p:cNvGrpSpPr>
          <p:nvPr/>
        </p:nvGrpSpPr>
        <p:grpSpPr bwMode="auto">
          <a:xfrm>
            <a:off x="3330575" y="1193800"/>
            <a:ext cx="5203825" cy="4292600"/>
            <a:chOff x="2002" y="992"/>
            <a:chExt cx="3278" cy="2704"/>
          </a:xfrm>
        </p:grpSpPr>
        <p:sp>
          <p:nvSpPr>
            <p:cNvPr id="443423" name="Freeform 15"/>
            <p:cNvSpPr>
              <a:spLocks/>
            </p:cNvSpPr>
            <p:nvPr/>
          </p:nvSpPr>
          <p:spPr bwMode="auto">
            <a:xfrm>
              <a:off x="3474" y="1152"/>
              <a:ext cx="1806" cy="2544"/>
            </a:xfrm>
            <a:custGeom>
              <a:avLst/>
              <a:gdLst>
                <a:gd name="T0" fmla="*/ 19598 w 1556"/>
                <a:gd name="T1" fmla="*/ 108621 h 2012"/>
                <a:gd name="T2" fmla="*/ 16978 w 1556"/>
                <a:gd name="T3" fmla="*/ 102989 h 2012"/>
                <a:gd name="T4" fmla="*/ 15845 w 1556"/>
                <a:gd name="T5" fmla="*/ 99789 h 2012"/>
                <a:gd name="T6" fmla="*/ 15669 w 1556"/>
                <a:gd name="T7" fmla="*/ 93417 h 2012"/>
                <a:gd name="T8" fmla="*/ 15114 w 1556"/>
                <a:gd name="T9" fmla="*/ 91808 h 2012"/>
                <a:gd name="T10" fmla="*/ 13994 w 1556"/>
                <a:gd name="T11" fmla="*/ 87814 h 2012"/>
                <a:gd name="T12" fmla="*/ 13427 w 1556"/>
                <a:gd name="T13" fmla="*/ 82994 h 2012"/>
                <a:gd name="T14" fmla="*/ 12314 w 1556"/>
                <a:gd name="T15" fmla="*/ 75035 h 2012"/>
                <a:gd name="T16" fmla="*/ 12132 w 1556"/>
                <a:gd name="T17" fmla="*/ 72609 h 2012"/>
                <a:gd name="T18" fmla="*/ 10998 w 1556"/>
                <a:gd name="T19" fmla="*/ 70205 h 2012"/>
                <a:gd name="T20" fmla="*/ 9140 w 1556"/>
                <a:gd name="T21" fmla="*/ 49398 h 2012"/>
                <a:gd name="T22" fmla="*/ 8563 w 1556"/>
                <a:gd name="T23" fmla="*/ 46297 h 2012"/>
                <a:gd name="T24" fmla="*/ 8212 w 1556"/>
                <a:gd name="T25" fmla="*/ 43831 h 2012"/>
                <a:gd name="T26" fmla="*/ 7080 w 1556"/>
                <a:gd name="T27" fmla="*/ 40618 h 2012"/>
                <a:gd name="T28" fmla="*/ 5048 w 1556"/>
                <a:gd name="T29" fmla="*/ 34220 h 2012"/>
                <a:gd name="T30" fmla="*/ 4105 w 1556"/>
                <a:gd name="T31" fmla="*/ 29456 h 2012"/>
                <a:gd name="T32" fmla="*/ 3361 w 1556"/>
                <a:gd name="T33" fmla="*/ 21422 h 2012"/>
                <a:gd name="T34" fmla="*/ 2600 w 1556"/>
                <a:gd name="T35" fmla="*/ 16681 h 2012"/>
                <a:gd name="T36" fmla="*/ 1675 w 1556"/>
                <a:gd name="T37" fmla="*/ 7898 h 2012"/>
                <a:gd name="T38" fmla="*/ 0 w 1556"/>
                <a:gd name="T39" fmla="*/ 2253 h 20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56"/>
                <a:gd name="T61" fmla="*/ 0 h 2012"/>
                <a:gd name="T62" fmla="*/ 1556 w 1556"/>
                <a:gd name="T63" fmla="*/ 2012 h 20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443424" name="Freeform 16"/>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15"/>
                <a:gd name="T91" fmla="*/ 0 h 2528"/>
                <a:gd name="T92" fmla="*/ 2915 w 2915"/>
                <a:gd name="T93" fmla="*/ 2528 h 25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330769" name="Freeform 17"/>
          <p:cNvSpPr>
            <a:spLocks/>
          </p:cNvSpPr>
          <p:nvPr/>
        </p:nvSpPr>
        <p:spPr bwMode="auto">
          <a:xfrm>
            <a:off x="3352800" y="1138238"/>
            <a:ext cx="3759200" cy="3114675"/>
          </a:xfrm>
          <a:custGeom>
            <a:avLst/>
            <a:gdLst>
              <a:gd name="T0" fmla="*/ 2147483647 w 2368"/>
              <a:gd name="T1" fmla="*/ 2147483647 h 1962"/>
              <a:gd name="T2" fmla="*/ 2147483647 w 2368"/>
              <a:gd name="T3" fmla="*/ 2147483647 h 1962"/>
              <a:gd name="T4" fmla="*/ 2147483647 w 2368"/>
              <a:gd name="T5" fmla="*/ 2147483647 h 1962"/>
              <a:gd name="T6" fmla="*/ 2147483647 w 2368"/>
              <a:gd name="T7" fmla="*/ 2147483647 h 1962"/>
              <a:gd name="T8" fmla="*/ 2147483647 w 2368"/>
              <a:gd name="T9" fmla="*/ 2147483647 h 1962"/>
              <a:gd name="T10" fmla="*/ 2147483647 w 2368"/>
              <a:gd name="T11" fmla="*/ 2147483647 h 1962"/>
              <a:gd name="T12" fmla="*/ 2147483647 w 2368"/>
              <a:gd name="T13" fmla="*/ 2147483647 h 1962"/>
              <a:gd name="T14" fmla="*/ 2147483647 w 2368"/>
              <a:gd name="T15" fmla="*/ 2147483647 h 1962"/>
              <a:gd name="T16" fmla="*/ 2147483647 w 2368"/>
              <a:gd name="T17" fmla="*/ 2147483647 h 1962"/>
              <a:gd name="T18" fmla="*/ 2147483647 w 2368"/>
              <a:gd name="T19" fmla="*/ 2147483647 h 1962"/>
              <a:gd name="T20" fmla="*/ 2147483647 w 2368"/>
              <a:gd name="T21" fmla="*/ 2147483647 h 1962"/>
              <a:gd name="T22" fmla="*/ 2147483647 w 2368"/>
              <a:gd name="T23" fmla="*/ 2147483647 h 1962"/>
              <a:gd name="T24" fmla="*/ 2147483647 w 2368"/>
              <a:gd name="T25" fmla="*/ 2147483647 h 1962"/>
              <a:gd name="T26" fmla="*/ 2147483647 w 2368"/>
              <a:gd name="T27" fmla="*/ 2147483647 h 1962"/>
              <a:gd name="T28" fmla="*/ 2147483647 w 2368"/>
              <a:gd name="T29" fmla="*/ 2147483647 h 1962"/>
              <a:gd name="T30" fmla="*/ 2147483647 w 2368"/>
              <a:gd name="T31" fmla="*/ 2147483647 h 1962"/>
              <a:gd name="T32" fmla="*/ 2147483647 w 2368"/>
              <a:gd name="T33" fmla="*/ 2147483647 h 1962"/>
              <a:gd name="T34" fmla="*/ 2147483647 w 2368"/>
              <a:gd name="T35" fmla="*/ 2147483647 h 1962"/>
              <a:gd name="T36" fmla="*/ 2147483647 w 2368"/>
              <a:gd name="T37" fmla="*/ 2147483647 h 1962"/>
              <a:gd name="T38" fmla="*/ 2147483647 w 2368"/>
              <a:gd name="T39" fmla="*/ 2147483647 h 1962"/>
              <a:gd name="T40" fmla="*/ 2147483647 w 2368"/>
              <a:gd name="T41" fmla="*/ 2147483647 h 1962"/>
              <a:gd name="T42" fmla="*/ 2147483647 w 2368"/>
              <a:gd name="T43" fmla="*/ 2147483647 h 1962"/>
              <a:gd name="T44" fmla="*/ 2147483647 w 2368"/>
              <a:gd name="T45" fmla="*/ 2147483647 h 1962"/>
              <a:gd name="T46" fmla="*/ 2147483647 w 2368"/>
              <a:gd name="T47" fmla="*/ 2147483647 h 1962"/>
              <a:gd name="T48" fmla="*/ 2147483647 w 2368"/>
              <a:gd name="T49" fmla="*/ 2147483647 h 1962"/>
              <a:gd name="T50" fmla="*/ 2147483647 w 2368"/>
              <a:gd name="T51" fmla="*/ 2147483647 h 1962"/>
              <a:gd name="T52" fmla="*/ 2147483647 w 2368"/>
              <a:gd name="T53" fmla="*/ 2147483647 h 1962"/>
              <a:gd name="T54" fmla="*/ 2147483647 w 2368"/>
              <a:gd name="T55" fmla="*/ 2147483647 h 1962"/>
              <a:gd name="T56" fmla="*/ 2147483647 w 2368"/>
              <a:gd name="T57" fmla="*/ 2147483647 h 1962"/>
              <a:gd name="T58" fmla="*/ 2147483647 w 2368"/>
              <a:gd name="T59" fmla="*/ 2147483647 h 1962"/>
              <a:gd name="T60" fmla="*/ 2147483647 w 2368"/>
              <a:gd name="T61" fmla="*/ 2147483647 h 1962"/>
              <a:gd name="T62" fmla="*/ 2147483647 w 2368"/>
              <a:gd name="T63" fmla="*/ 2147483647 h 1962"/>
              <a:gd name="T64" fmla="*/ 2147483647 w 2368"/>
              <a:gd name="T65" fmla="*/ 2147483647 h 1962"/>
              <a:gd name="T66" fmla="*/ 2147483647 w 2368"/>
              <a:gd name="T67" fmla="*/ 2147483647 h 1962"/>
              <a:gd name="T68" fmla="*/ 2147483647 w 2368"/>
              <a:gd name="T69" fmla="*/ 2147483647 h 1962"/>
              <a:gd name="T70" fmla="*/ 2147483647 w 2368"/>
              <a:gd name="T71" fmla="*/ 2147483647 h 1962"/>
              <a:gd name="T72" fmla="*/ 2147483647 w 2368"/>
              <a:gd name="T73" fmla="*/ 2147483647 h 1962"/>
              <a:gd name="T74" fmla="*/ 0 w 2368"/>
              <a:gd name="T75" fmla="*/ 2147483647 h 1962"/>
              <a:gd name="T76" fmla="*/ 2147483647 w 2368"/>
              <a:gd name="T77" fmla="*/ 2147483647 h 1962"/>
              <a:gd name="T78" fmla="*/ 2147483647 w 2368"/>
              <a:gd name="T79" fmla="*/ 2147483647 h 1962"/>
              <a:gd name="T80" fmla="*/ 2147483647 w 2368"/>
              <a:gd name="T81" fmla="*/ 2147483647 h 1962"/>
              <a:gd name="T82" fmla="*/ 2147483647 w 2368"/>
              <a:gd name="T83" fmla="*/ 2147483647 h 1962"/>
              <a:gd name="T84" fmla="*/ 2147483647 w 2368"/>
              <a:gd name="T85" fmla="*/ 2147483647 h 1962"/>
              <a:gd name="T86" fmla="*/ 2147483647 w 2368"/>
              <a:gd name="T87" fmla="*/ 2147483647 h 1962"/>
              <a:gd name="T88" fmla="*/ 2147483647 w 2368"/>
              <a:gd name="T89" fmla="*/ 2147483647 h 1962"/>
              <a:gd name="T90" fmla="*/ 2147483647 w 2368"/>
              <a:gd name="T91" fmla="*/ 2147483647 h 1962"/>
              <a:gd name="T92" fmla="*/ 2147483647 w 2368"/>
              <a:gd name="T93" fmla="*/ 2147483647 h 1962"/>
              <a:gd name="T94" fmla="*/ 2147483647 w 2368"/>
              <a:gd name="T95" fmla="*/ 2147483647 h 1962"/>
              <a:gd name="T96" fmla="*/ 2147483647 w 2368"/>
              <a:gd name="T97" fmla="*/ 2147483647 h 1962"/>
              <a:gd name="T98" fmla="*/ 2147483647 w 2368"/>
              <a:gd name="T99" fmla="*/ 2147483647 h 1962"/>
              <a:gd name="T100" fmla="*/ 2147483647 w 2368"/>
              <a:gd name="T101" fmla="*/ 2147483647 h 1962"/>
              <a:gd name="T102" fmla="*/ 2147483647 w 2368"/>
              <a:gd name="T103" fmla="*/ 2147483647 h 1962"/>
              <a:gd name="T104" fmla="*/ 2147483647 w 2368"/>
              <a:gd name="T105" fmla="*/ 2147483647 h 1962"/>
              <a:gd name="T106" fmla="*/ 2147483647 w 2368"/>
              <a:gd name="T107" fmla="*/ 2147483647 h 1962"/>
              <a:gd name="T108" fmla="*/ 2147483647 w 2368"/>
              <a:gd name="T109" fmla="*/ 2147483647 h 1962"/>
              <a:gd name="T110" fmla="*/ 2147483647 w 2368"/>
              <a:gd name="T111" fmla="*/ 2147483647 h 1962"/>
              <a:gd name="T112" fmla="*/ 2147483647 w 2368"/>
              <a:gd name="T113" fmla="*/ 2147483647 h 1962"/>
              <a:gd name="T114" fmla="*/ 2147483647 w 2368"/>
              <a:gd name="T115" fmla="*/ 2147483647 h 1962"/>
              <a:gd name="T116" fmla="*/ 2147483647 w 2368"/>
              <a:gd name="T117" fmla="*/ 2147483647 h 1962"/>
              <a:gd name="T118" fmla="*/ 2147483647 w 2368"/>
              <a:gd name="T119" fmla="*/ 2147483647 h 1962"/>
              <a:gd name="T120" fmla="*/ 2147483647 w 2368"/>
              <a:gd name="T121" fmla="*/ 2147483647 h 1962"/>
              <a:gd name="T122" fmla="*/ 2147483647 w 2368"/>
              <a:gd name="T123" fmla="*/ 2147483647 h 19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68"/>
              <a:gd name="T187" fmla="*/ 0 h 1962"/>
              <a:gd name="T188" fmla="*/ 2368 w 2368"/>
              <a:gd name="T189" fmla="*/ 1962 h 19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68" h="1962">
                <a:moveTo>
                  <a:pt x="2240" y="1944"/>
                </a:moveTo>
                <a:cubicBezTo>
                  <a:pt x="2287" y="1880"/>
                  <a:pt x="2315" y="1853"/>
                  <a:pt x="2336" y="1784"/>
                </a:cubicBezTo>
                <a:cubicBezTo>
                  <a:pt x="2345" y="1751"/>
                  <a:pt x="2368" y="1688"/>
                  <a:pt x="2368" y="1688"/>
                </a:cubicBezTo>
                <a:cubicBezTo>
                  <a:pt x="2364" y="1652"/>
                  <a:pt x="2363" y="1616"/>
                  <a:pt x="2357" y="1582"/>
                </a:cubicBezTo>
                <a:cubicBezTo>
                  <a:pt x="2350" y="1548"/>
                  <a:pt x="2331" y="1519"/>
                  <a:pt x="2325" y="1486"/>
                </a:cubicBezTo>
                <a:cubicBezTo>
                  <a:pt x="2317" y="1447"/>
                  <a:pt x="2325" y="1430"/>
                  <a:pt x="2293" y="1411"/>
                </a:cubicBezTo>
                <a:cubicBezTo>
                  <a:pt x="2242" y="1381"/>
                  <a:pt x="2175" y="1370"/>
                  <a:pt x="2133" y="1326"/>
                </a:cubicBezTo>
                <a:cubicBezTo>
                  <a:pt x="2094" y="1285"/>
                  <a:pt x="2069" y="1226"/>
                  <a:pt x="2016" y="1208"/>
                </a:cubicBezTo>
                <a:cubicBezTo>
                  <a:pt x="1971" y="1174"/>
                  <a:pt x="1922" y="1164"/>
                  <a:pt x="1877" y="1134"/>
                </a:cubicBezTo>
                <a:cubicBezTo>
                  <a:pt x="1850" y="1092"/>
                  <a:pt x="1815" y="1061"/>
                  <a:pt x="1781" y="1027"/>
                </a:cubicBezTo>
                <a:cubicBezTo>
                  <a:pt x="1770" y="1016"/>
                  <a:pt x="1763" y="999"/>
                  <a:pt x="1749" y="995"/>
                </a:cubicBezTo>
                <a:cubicBezTo>
                  <a:pt x="1704" y="979"/>
                  <a:pt x="1726" y="990"/>
                  <a:pt x="1685" y="963"/>
                </a:cubicBezTo>
                <a:cubicBezTo>
                  <a:pt x="1678" y="952"/>
                  <a:pt x="1673" y="940"/>
                  <a:pt x="1664" y="931"/>
                </a:cubicBezTo>
                <a:cubicBezTo>
                  <a:pt x="1654" y="921"/>
                  <a:pt x="1640" y="919"/>
                  <a:pt x="1632" y="910"/>
                </a:cubicBezTo>
                <a:cubicBezTo>
                  <a:pt x="1614" y="890"/>
                  <a:pt x="1589" y="846"/>
                  <a:pt x="1589" y="846"/>
                </a:cubicBezTo>
                <a:cubicBezTo>
                  <a:pt x="1596" y="792"/>
                  <a:pt x="1607" y="756"/>
                  <a:pt x="1621" y="707"/>
                </a:cubicBezTo>
                <a:cubicBezTo>
                  <a:pt x="1621" y="706"/>
                  <a:pt x="1637" y="637"/>
                  <a:pt x="1643" y="632"/>
                </a:cubicBezTo>
                <a:cubicBezTo>
                  <a:pt x="1661" y="614"/>
                  <a:pt x="1707" y="590"/>
                  <a:pt x="1707" y="590"/>
                </a:cubicBezTo>
                <a:cubicBezTo>
                  <a:pt x="1723" y="536"/>
                  <a:pt x="1706" y="533"/>
                  <a:pt x="1664" y="504"/>
                </a:cubicBezTo>
                <a:cubicBezTo>
                  <a:pt x="1650" y="465"/>
                  <a:pt x="1650" y="423"/>
                  <a:pt x="1632" y="387"/>
                </a:cubicBezTo>
                <a:cubicBezTo>
                  <a:pt x="1626" y="375"/>
                  <a:pt x="1619" y="364"/>
                  <a:pt x="1611" y="355"/>
                </a:cubicBezTo>
                <a:cubicBezTo>
                  <a:pt x="1597" y="339"/>
                  <a:pt x="1568" y="312"/>
                  <a:pt x="1568" y="312"/>
                </a:cubicBezTo>
                <a:cubicBezTo>
                  <a:pt x="1564" y="301"/>
                  <a:pt x="1557" y="291"/>
                  <a:pt x="1557" y="280"/>
                </a:cubicBezTo>
                <a:cubicBezTo>
                  <a:pt x="1557" y="268"/>
                  <a:pt x="1574" y="256"/>
                  <a:pt x="1568" y="248"/>
                </a:cubicBezTo>
                <a:cubicBezTo>
                  <a:pt x="1559" y="236"/>
                  <a:pt x="1539" y="240"/>
                  <a:pt x="1525" y="238"/>
                </a:cubicBezTo>
                <a:cubicBezTo>
                  <a:pt x="1496" y="233"/>
                  <a:pt x="1468" y="230"/>
                  <a:pt x="1440" y="227"/>
                </a:cubicBezTo>
                <a:cubicBezTo>
                  <a:pt x="1363" y="200"/>
                  <a:pt x="1461" y="237"/>
                  <a:pt x="1365" y="184"/>
                </a:cubicBezTo>
                <a:cubicBezTo>
                  <a:pt x="1328" y="163"/>
                  <a:pt x="1266" y="155"/>
                  <a:pt x="1227" y="142"/>
                </a:cubicBezTo>
                <a:cubicBezTo>
                  <a:pt x="1205" y="134"/>
                  <a:pt x="1184" y="127"/>
                  <a:pt x="1163" y="120"/>
                </a:cubicBezTo>
                <a:cubicBezTo>
                  <a:pt x="1152" y="116"/>
                  <a:pt x="1131" y="110"/>
                  <a:pt x="1131" y="110"/>
                </a:cubicBezTo>
                <a:cubicBezTo>
                  <a:pt x="1120" y="102"/>
                  <a:pt x="1110" y="93"/>
                  <a:pt x="1099" y="88"/>
                </a:cubicBezTo>
                <a:cubicBezTo>
                  <a:pt x="1085" y="82"/>
                  <a:pt x="1068" y="86"/>
                  <a:pt x="1056" y="78"/>
                </a:cubicBezTo>
                <a:cubicBezTo>
                  <a:pt x="1035" y="64"/>
                  <a:pt x="1024" y="37"/>
                  <a:pt x="1003" y="24"/>
                </a:cubicBezTo>
                <a:cubicBezTo>
                  <a:pt x="992" y="17"/>
                  <a:pt x="981" y="10"/>
                  <a:pt x="971" y="3"/>
                </a:cubicBezTo>
                <a:cubicBezTo>
                  <a:pt x="736" y="21"/>
                  <a:pt x="499" y="0"/>
                  <a:pt x="267" y="35"/>
                </a:cubicBezTo>
                <a:cubicBezTo>
                  <a:pt x="253" y="73"/>
                  <a:pt x="249" y="101"/>
                  <a:pt x="224" y="131"/>
                </a:cubicBezTo>
                <a:cubicBezTo>
                  <a:pt x="183" y="177"/>
                  <a:pt x="121" y="209"/>
                  <a:pt x="85" y="259"/>
                </a:cubicBezTo>
                <a:cubicBezTo>
                  <a:pt x="24" y="339"/>
                  <a:pt x="31" y="359"/>
                  <a:pt x="0" y="451"/>
                </a:cubicBezTo>
                <a:cubicBezTo>
                  <a:pt x="24" y="521"/>
                  <a:pt x="15" y="647"/>
                  <a:pt x="53" y="696"/>
                </a:cubicBezTo>
                <a:cubicBezTo>
                  <a:pt x="74" y="723"/>
                  <a:pt x="149" y="739"/>
                  <a:pt x="149" y="739"/>
                </a:cubicBezTo>
                <a:cubicBezTo>
                  <a:pt x="235" y="825"/>
                  <a:pt x="291" y="833"/>
                  <a:pt x="405" y="867"/>
                </a:cubicBezTo>
                <a:cubicBezTo>
                  <a:pt x="439" y="877"/>
                  <a:pt x="465" y="904"/>
                  <a:pt x="501" y="910"/>
                </a:cubicBezTo>
                <a:cubicBezTo>
                  <a:pt x="536" y="915"/>
                  <a:pt x="572" y="916"/>
                  <a:pt x="608" y="920"/>
                </a:cubicBezTo>
                <a:cubicBezTo>
                  <a:pt x="692" y="949"/>
                  <a:pt x="649" y="938"/>
                  <a:pt x="736" y="952"/>
                </a:cubicBezTo>
                <a:cubicBezTo>
                  <a:pt x="813" y="927"/>
                  <a:pt x="794" y="967"/>
                  <a:pt x="843" y="1006"/>
                </a:cubicBezTo>
                <a:cubicBezTo>
                  <a:pt x="872" y="1029"/>
                  <a:pt x="907" y="1038"/>
                  <a:pt x="939" y="1059"/>
                </a:cubicBezTo>
                <a:cubicBezTo>
                  <a:pt x="971" y="1108"/>
                  <a:pt x="997" y="1114"/>
                  <a:pt x="1056" y="1134"/>
                </a:cubicBezTo>
                <a:cubicBezTo>
                  <a:pt x="1066" y="1137"/>
                  <a:pt x="1088" y="1144"/>
                  <a:pt x="1088" y="1144"/>
                </a:cubicBezTo>
                <a:cubicBezTo>
                  <a:pt x="1121" y="1179"/>
                  <a:pt x="1180" y="1182"/>
                  <a:pt x="1227" y="1198"/>
                </a:cubicBezTo>
                <a:cubicBezTo>
                  <a:pt x="1237" y="1201"/>
                  <a:pt x="1259" y="1208"/>
                  <a:pt x="1259" y="1208"/>
                </a:cubicBezTo>
                <a:cubicBezTo>
                  <a:pt x="1295" y="1246"/>
                  <a:pt x="1269" y="1226"/>
                  <a:pt x="1344" y="1251"/>
                </a:cubicBezTo>
                <a:cubicBezTo>
                  <a:pt x="1354" y="1254"/>
                  <a:pt x="1365" y="1258"/>
                  <a:pt x="1376" y="1262"/>
                </a:cubicBezTo>
                <a:cubicBezTo>
                  <a:pt x="1386" y="1265"/>
                  <a:pt x="1408" y="1272"/>
                  <a:pt x="1408" y="1272"/>
                </a:cubicBezTo>
                <a:cubicBezTo>
                  <a:pt x="1481" y="1345"/>
                  <a:pt x="1515" y="1336"/>
                  <a:pt x="1621" y="1347"/>
                </a:cubicBezTo>
                <a:cubicBezTo>
                  <a:pt x="1642" y="1361"/>
                  <a:pt x="1681" y="1406"/>
                  <a:pt x="1707" y="1411"/>
                </a:cubicBezTo>
                <a:cubicBezTo>
                  <a:pt x="1770" y="1422"/>
                  <a:pt x="1835" y="1425"/>
                  <a:pt x="1899" y="1432"/>
                </a:cubicBezTo>
                <a:cubicBezTo>
                  <a:pt x="1918" y="1438"/>
                  <a:pt x="1948" y="1446"/>
                  <a:pt x="1963" y="1464"/>
                </a:cubicBezTo>
                <a:cubicBezTo>
                  <a:pt x="1987" y="1494"/>
                  <a:pt x="1967" y="1554"/>
                  <a:pt x="1995" y="1582"/>
                </a:cubicBezTo>
                <a:cubicBezTo>
                  <a:pt x="2013" y="1599"/>
                  <a:pt x="2041" y="1605"/>
                  <a:pt x="2059" y="1624"/>
                </a:cubicBezTo>
                <a:cubicBezTo>
                  <a:pt x="2093" y="1660"/>
                  <a:pt x="2125" y="1701"/>
                  <a:pt x="2155" y="1742"/>
                </a:cubicBezTo>
                <a:cubicBezTo>
                  <a:pt x="2180" y="1823"/>
                  <a:pt x="2176" y="1859"/>
                  <a:pt x="2240" y="1923"/>
                </a:cubicBezTo>
                <a:cubicBezTo>
                  <a:pt x="2252" y="1959"/>
                  <a:pt x="2258" y="1962"/>
                  <a:pt x="2240" y="1944"/>
                </a:cubicBezTo>
                <a:close/>
              </a:path>
            </a:pathLst>
          </a:custGeom>
          <a:solidFill>
            <a:srgbClr val="FF66CC"/>
          </a:solidFill>
          <a:ln w="9525">
            <a:solidFill>
              <a:schemeClr val="tx1"/>
            </a:solidFill>
            <a:round/>
            <a:headEnd/>
            <a:tailEnd/>
          </a:ln>
        </p:spPr>
        <p:txBody>
          <a:bodyPr wrap="none" anchor="ctr"/>
          <a:lstStyle/>
          <a:p>
            <a:endParaRPr lang="en-US"/>
          </a:p>
        </p:txBody>
      </p:sp>
      <p:sp>
        <p:nvSpPr>
          <p:cNvPr id="330770" name="Freeform 18"/>
          <p:cNvSpPr>
            <a:spLocks/>
          </p:cNvSpPr>
          <p:nvPr/>
        </p:nvSpPr>
        <p:spPr bwMode="auto">
          <a:xfrm>
            <a:off x="1143000" y="965200"/>
            <a:ext cx="2235200" cy="2286000"/>
          </a:xfrm>
          <a:custGeom>
            <a:avLst/>
            <a:gdLst>
              <a:gd name="T0" fmla="*/ 2147483647 w 1408"/>
              <a:gd name="T1" fmla="*/ 2147483647 h 1440"/>
              <a:gd name="T2" fmla="*/ 2147483647 w 1408"/>
              <a:gd name="T3" fmla="*/ 2147483647 h 1440"/>
              <a:gd name="T4" fmla="*/ 2147483647 w 1408"/>
              <a:gd name="T5" fmla="*/ 2147483647 h 1440"/>
              <a:gd name="T6" fmla="*/ 2147483647 w 1408"/>
              <a:gd name="T7" fmla="*/ 2147483647 h 1440"/>
              <a:gd name="T8" fmla="*/ 2147483647 w 1408"/>
              <a:gd name="T9" fmla="*/ 2147483647 h 1440"/>
              <a:gd name="T10" fmla="*/ 2147483647 w 1408"/>
              <a:gd name="T11" fmla="*/ 2147483647 h 1440"/>
              <a:gd name="T12" fmla="*/ 2147483647 w 1408"/>
              <a:gd name="T13" fmla="*/ 2147483647 h 1440"/>
              <a:gd name="T14" fmla="*/ 2147483647 w 1408"/>
              <a:gd name="T15" fmla="*/ 0 h 1440"/>
              <a:gd name="T16" fmla="*/ 2147483647 w 1408"/>
              <a:gd name="T17" fmla="*/ 2147483647 h 1440"/>
              <a:gd name="T18" fmla="*/ 2147483647 w 1408"/>
              <a:gd name="T19" fmla="*/ 2147483647 h 1440"/>
              <a:gd name="T20" fmla="*/ 2147483647 w 1408"/>
              <a:gd name="T21" fmla="*/ 2147483647 h 1440"/>
              <a:gd name="T22" fmla="*/ 2147483647 w 1408"/>
              <a:gd name="T23" fmla="*/ 2147483647 h 1440"/>
              <a:gd name="T24" fmla="*/ 2147483647 w 1408"/>
              <a:gd name="T25" fmla="*/ 2147483647 h 1440"/>
              <a:gd name="T26" fmla="*/ 2147483647 w 1408"/>
              <a:gd name="T27" fmla="*/ 2147483647 h 1440"/>
              <a:gd name="T28" fmla="*/ 2147483647 w 1408"/>
              <a:gd name="T29" fmla="*/ 2147483647 h 1440"/>
              <a:gd name="T30" fmla="*/ 2147483647 w 1408"/>
              <a:gd name="T31" fmla="*/ 2147483647 h 1440"/>
              <a:gd name="T32" fmla="*/ 2147483647 w 1408"/>
              <a:gd name="T33" fmla="*/ 2147483647 h 1440"/>
              <a:gd name="T34" fmla="*/ 2147483647 w 1408"/>
              <a:gd name="T35" fmla="*/ 2147483647 h 1440"/>
              <a:gd name="T36" fmla="*/ 2147483647 w 1408"/>
              <a:gd name="T37" fmla="*/ 2147483647 h 1440"/>
              <a:gd name="T38" fmla="*/ 2147483647 w 1408"/>
              <a:gd name="T39" fmla="*/ 2147483647 h 1440"/>
              <a:gd name="T40" fmla="*/ 2147483647 w 1408"/>
              <a:gd name="T41" fmla="*/ 2147483647 h 1440"/>
              <a:gd name="T42" fmla="*/ 2147483647 w 1408"/>
              <a:gd name="T43" fmla="*/ 2147483647 h 1440"/>
              <a:gd name="T44" fmla="*/ 2147483647 w 1408"/>
              <a:gd name="T45" fmla="*/ 2147483647 h 1440"/>
              <a:gd name="T46" fmla="*/ 2147483647 w 1408"/>
              <a:gd name="T47" fmla="*/ 2147483647 h 1440"/>
              <a:gd name="T48" fmla="*/ 2147483647 w 1408"/>
              <a:gd name="T49" fmla="*/ 2147483647 h 1440"/>
              <a:gd name="T50" fmla="*/ 2147483647 w 1408"/>
              <a:gd name="T51" fmla="*/ 2147483647 h 1440"/>
              <a:gd name="T52" fmla="*/ 2147483647 w 1408"/>
              <a:gd name="T53" fmla="*/ 2147483647 h 1440"/>
              <a:gd name="T54" fmla="*/ 2147483647 w 1408"/>
              <a:gd name="T55" fmla="*/ 2147483647 h 1440"/>
              <a:gd name="T56" fmla="*/ 2147483647 w 1408"/>
              <a:gd name="T57" fmla="*/ 2147483647 h 1440"/>
              <a:gd name="T58" fmla="*/ 2147483647 w 1408"/>
              <a:gd name="T59" fmla="*/ 2147483647 h 1440"/>
              <a:gd name="T60" fmla="*/ 2147483647 w 1408"/>
              <a:gd name="T61" fmla="*/ 2147483647 h 1440"/>
              <a:gd name="T62" fmla="*/ 2147483647 w 1408"/>
              <a:gd name="T63" fmla="*/ 2147483647 h 1440"/>
              <a:gd name="T64" fmla="*/ 2147483647 w 1408"/>
              <a:gd name="T65" fmla="*/ 2147483647 h 1440"/>
              <a:gd name="T66" fmla="*/ 2147483647 w 1408"/>
              <a:gd name="T67" fmla="*/ 2147483647 h 1440"/>
              <a:gd name="T68" fmla="*/ 2147483647 w 1408"/>
              <a:gd name="T69" fmla="*/ 2147483647 h 1440"/>
              <a:gd name="T70" fmla="*/ 2147483647 w 1408"/>
              <a:gd name="T71" fmla="*/ 2147483647 h 1440"/>
              <a:gd name="T72" fmla="*/ 2147483647 w 1408"/>
              <a:gd name="T73" fmla="*/ 2147483647 h 1440"/>
              <a:gd name="T74" fmla="*/ 2147483647 w 1408"/>
              <a:gd name="T75" fmla="*/ 2147483647 h 1440"/>
              <a:gd name="T76" fmla="*/ 2147483647 w 1408"/>
              <a:gd name="T77" fmla="*/ 2147483647 h 1440"/>
              <a:gd name="T78" fmla="*/ 2147483647 w 1408"/>
              <a:gd name="T79" fmla="*/ 2147483647 h 1440"/>
              <a:gd name="T80" fmla="*/ 2147483647 w 1408"/>
              <a:gd name="T81" fmla="*/ 2147483647 h 1440"/>
              <a:gd name="T82" fmla="*/ 2147483647 w 1408"/>
              <a:gd name="T83" fmla="*/ 2147483647 h 1440"/>
              <a:gd name="T84" fmla="*/ 2147483647 w 1408"/>
              <a:gd name="T85" fmla="*/ 2147483647 h 1440"/>
              <a:gd name="T86" fmla="*/ 2147483647 w 1408"/>
              <a:gd name="T87" fmla="*/ 2147483647 h 1440"/>
              <a:gd name="T88" fmla="*/ 2147483647 w 1408"/>
              <a:gd name="T89" fmla="*/ 2147483647 h 1440"/>
              <a:gd name="T90" fmla="*/ 2147483647 w 1408"/>
              <a:gd name="T91" fmla="*/ 2147483647 h 1440"/>
              <a:gd name="T92" fmla="*/ 2147483647 w 1408"/>
              <a:gd name="T93" fmla="*/ 2147483647 h 1440"/>
              <a:gd name="T94" fmla="*/ 2147483647 w 1408"/>
              <a:gd name="T95" fmla="*/ 2147483647 h 1440"/>
              <a:gd name="T96" fmla="*/ 2147483647 w 1408"/>
              <a:gd name="T97" fmla="*/ 2147483647 h 1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08"/>
              <a:gd name="T148" fmla="*/ 0 h 1440"/>
              <a:gd name="T149" fmla="*/ 1408 w 1408"/>
              <a:gd name="T150" fmla="*/ 1440 h 14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08" h="1440">
                <a:moveTo>
                  <a:pt x="1384" y="536"/>
                </a:moveTo>
                <a:cubicBezTo>
                  <a:pt x="1362" y="525"/>
                  <a:pt x="1336" y="514"/>
                  <a:pt x="1320" y="496"/>
                </a:cubicBezTo>
                <a:cubicBezTo>
                  <a:pt x="1307" y="481"/>
                  <a:pt x="1298" y="464"/>
                  <a:pt x="1288" y="448"/>
                </a:cubicBezTo>
                <a:cubicBezTo>
                  <a:pt x="1282" y="440"/>
                  <a:pt x="1272" y="424"/>
                  <a:pt x="1272" y="424"/>
                </a:cubicBezTo>
                <a:cubicBezTo>
                  <a:pt x="1278" y="362"/>
                  <a:pt x="1284" y="318"/>
                  <a:pt x="1312" y="264"/>
                </a:cubicBezTo>
                <a:cubicBezTo>
                  <a:pt x="1327" y="188"/>
                  <a:pt x="1335" y="136"/>
                  <a:pt x="1392" y="80"/>
                </a:cubicBezTo>
                <a:cubicBezTo>
                  <a:pt x="1354" y="23"/>
                  <a:pt x="1376" y="42"/>
                  <a:pt x="1336" y="16"/>
                </a:cubicBezTo>
                <a:cubicBezTo>
                  <a:pt x="1251" y="22"/>
                  <a:pt x="1224" y="24"/>
                  <a:pt x="1152" y="0"/>
                </a:cubicBezTo>
                <a:cubicBezTo>
                  <a:pt x="1116" y="7"/>
                  <a:pt x="1108" y="0"/>
                  <a:pt x="1088" y="32"/>
                </a:cubicBezTo>
                <a:cubicBezTo>
                  <a:pt x="1083" y="39"/>
                  <a:pt x="1085" y="50"/>
                  <a:pt x="1080" y="56"/>
                </a:cubicBezTo>
                <a:cubicBezTo>
                  <a:pt x="1074" y="61"/>
                  <a:pt x="1063" y="59"/>
                  <a:pt x="1056" y="64"/>
                </a:cubicBezTo>
                <a:cubicBezTo>
                  <a:pt x="1017" y="85"/>
                  <a:pt x="989" y="116"/>
                  <a:pt x="944" y="128"/>
                </a:cubicBezTo>
                <a:cubicBezTo>
                  <a:pt x="933" y="130"/>
                  <a:pt x="899" y="138"/>
                  <a:pt x="888" y="144"/>
                </a:cubicBezTo>
                <a:cubicBezTo>
                  <a:pt x="847" y="164"/>
                  <a:pt x="815" y="213"/>
                  <a:pt x="792" y="248"/>
                </a:cubicBezTo>
                <a:cubicBezTo>
                  <a:pt x="777" y="269"/>
                  <a:pt x="778" y="301"/>
                  <a:pt x="760" y="320"/>
                </a:cubicBezTo>
                <a:cubicBezTo>
                  <a:pt x="744" y="336"/>
                  <a:pt x="728" y="352"/>
                  <a:pt x="712" y="368"/>
                </a:cubicBezTo>
                <a:cubicBezTo>
                  <a:pt x="704" y="376"/>
                  <a:pt x="688" y="392"/>
                  <a:pt x="688" y="392"/>
                </a:cubicBezTo>
                <a:cubicBezTo>
                  <a:pt x="680" y="415"/>
                  <a:pt x="675" y="444"/>
                  <a:pt x="656" y="464"/>
                </a:cubicBezTo>
                <a:cubicBezTo>
                  <a:pt x="617" y="502"/>
                  <a:pt x="535" y="552"/>
                  <a:pt x="488" y="584"/>
                </a:cubicBezTo>
                <a:cubicBezTo>
                  <a:pt x="470" y="609"/>
                  <a:pt x="438" y="676"/>
                  <a:pt x="408" y="688"/>
                </a:cubicBezTo>
                <a:cubicBezTo>
                  <a:pt x="343" y="712"/>
                  <a:pt x="266" y="711"/>
                  <a:pt x="200" y="728"/>
                </a:cubicBezTo>
                <a:cubicBezTo>
                  <a:pt x="170" y="735"/>
                  <a:pt x="150" y="752"/>
                  <a:pt x="120" y="760"/>
                </a:cubicBezTo>
                <a:cubicBezTo>
                  <a:pt x="104" y="770"/>
                  <a:pt x="78" y="773"/>
                  <a:pt x="72" y="792"/>
                </a:cubicBezTo>
                <a:cubicBezTo>
                  <a:pt x="58" y="832"/>
                  <a:pt x="35" y="873"/>
                  <a:pt x="16" y="912"/>
                </a:cubicBezTo>
                <a:cubicBezTo>
                  <a:pt x="13" y="928"/>
                  <a:pt x="0" y="945"/>
                  <a:pt x="8" y="960"/>
                </a:cubicBezTo>
                <a:cubicBezTo>
                  <a:pt x="28" y="1000"/>
                  <a:pt x="73" y="959"/>
                  <a:pt x="96" y="952"/>
                </a:cubicBezTo>
                <a:cubicBezTo>
                  <a:pt x="181" y="957"/>
                  <a:pt x="217" y="966"/>
                  <a:pt x="296" y="952"/>
                </a:cubicBezTo>
                <a:cubicBezTo>
                  <a:pt x="296" y="951"/>
                  <a:pt x="355" y="932"/>
                  <a:pt x="368" y="928"/>
                </a:cubicBezTo>
                <a:cubicBezTo>
                  <a:pt x="376" y="925"/>
                  <a:pt x="392" y="920"/>
                  <a:pt x="392" y="920"/>
                </a:cubicBezTo>
                <a:cubicBezTo>
                  <a:pt x="408" y="922"/>
                  <a:pt x="425" y="921"/>
                  <a:pt x="440" y="928"/>
                </a:cubicBezTo>
                <a:cubicBezTo>
                  <a:pt x="450" y="932"/>
                  <a:pt x="453" y="946"/>
                  <a:pt x="464" y="952"/>
                </a:cubicBezTo>
                <a:cubicBezTo>
                  <a:pt x="486" y="963"/>
                  <a:pt x="512" y="968"/>
                  <a:pt x="536" y="976"/>
                </a:cubicBezTo>
                <a:cubicBezTo>
                  <a:pt x="545" y="979"/>
                  <a:pt x="552" y="986"/>
                  <a:pt x="560" y="992"/>
                </a:cubicBezTo>
                <a:cubicBezTo>
                  <a:pt x="586" y="1071"/>
                  <a:pt x="585" y="1137"/>
                  <a:pt x="648" y="1200"/>
                </a:cubicBezTo>
                <a:cubicBezTo>
                  <a:pt x="651" y="1235"/>
                  <a:pt x="652" y="1293"/>
                  <a:pt x="672" y="1328"/>
                </a:cubicBezTo>
                <a:cubicBezTo>
                  <a:pt x="681" y="1344"/>
                  <a:pt x="697" y="1357"/>
                  <a:pt x="704" y="1376"/>
                </a:cubicBezTo>
                <a:cubicBezTo>
                  <a:pt x="723" y="1433"/>
                  <a:pt x="705" y="1414"/>
                  <a:pt x="744" y="1440"/>
                </a:cubicBezTo>
                <a:cubicBezTo>
                  <a:pt x="752" y="1437"/>
                  <a:pt x="760" y="1436"/>
                  <a:pt x="768" y="1432"/>
                </a:cubicBezTo>
                <a:cubicBezTo>
                  <a:pt x="777" y="1425"/>
                  <a:pt x="781" y="1410"/>
                  <a:pt x="792" y="1408"/>
                </a:cubicBezTo>
                <a:cubicBezTo>
                  <a:pt x="825" y="1399"/>
                  <a:pt x="861" y="1402"/>
                  <a:pt x="896" y="1400"/>
                </a:cubicBezTo>
                <a:cubicBezTo>
                  <a:pt x="937" y="1393"/>
                  <a:pt x="958" y="1390"/>
                  <a:pt x="992" y="1368"/>
                </a:cubicBezTo>
                <a:cubicBezTo>
                  <a:pt x="982" y="1312"/>
                  <a:pt x="957" y="1272"/>
                  <a:pt x="928" y="1224"/>
                </a:cubicBezTo>
                <a:cubicBezTo>
                  <a:pt x="918" y="1178"/>
                  <a:pt x="918" y="1131"/>
                  <a:pt x="904" y="1088"/>
                </a:cubicBezTo>
                <a:cubicBezTo>
                  <a:pt x="890" y="994"/>
                  <a:pt x="890" y="917"/>
                  <a:pt x="960" y="848"/>
                </a:cubicBezTo>
                <a:cubicBezTo>
                  <a:pt x="997" y="736"/>
                  <a:pt x="1067" y="735"/>
                  <a:pt x="1176" y="728"/>
                </a:cubicBezTo>
                <a:cubicBezTo>
                  <a:pt x="1237" y="703"/>
                  <a:pt x="1238" y="703"/>
                  <a:pt x="1312" y="712"/>
                </a:cubicBezTo>
                <a:cubicBezTo>
                  <a:pt x="1353" y="725"/>
                  <a:pt x="1391" y="738"/>
                  <a:pt x="1408" y="688"/>
                </a:cubicBezTo>
                <a:cubicBezTo>
                  <a:pt x="1395" y="651"/>
                  <a:pt x="1390" y="614"/>
                  <a:pt x="1384" y="576"/>
                </a:cubicBezTo>
                <a:cubicBezTo>
                  <a:pt x="1376" y="533"/>
                  <a:pt x="1362" y="536"/>
                  <a:pt x="1384" y="536"/>
                </a:cubicBezTo>
                <a:close/>
              </a:path>
            </a:pathLst>
          </a:custGeom>
          <a:solidFill>
            <a:schemeClr val="accent1"/>
          </a:solidFill>
          <a:ln w="9525">
            <a:solidFill>
              <a:schemeClr val="tx1"/>
            </a:solidFill>
            <a:round/>
            <a:headEnd/>
            <a:tailEnd/>
          </a:ln>
        </p:spPr>
        <p:txBody>
          <a:bodyPr wrap="none" anchor="ctr"/>
          <a:lstStyle/>
          <a:p>
            <a:endParaRPr lang="en-US"/>
          </a:p>
        </p:txBody>
      </p:sp>
      <p:sp>
        <p:nvSpPr>
          <p:cNvPr id="330771" name="Freeform 19"/>
          <p:cNvSpPr>
            <a:spLocks/>
          </p:cNvSpPr>
          <p:nvPr/>
        </p:nvSpPr>
        <p:spPr bwMode="auto">
          <a:xfrm>
            <a:off x="2514600" y="2051050"/>
            <a:ext cx="895350" cy="996950"/>
          </a:xfrm>
          <a:custGeom>
            <a:avLst/>
            <a:gdLst>
              <a:gd name="T0" fmla="*/ 2147483647 w 564"/>
              <a:gd name="T1" fmla="*/ 2147483647 h 628"/>
              <a:gd name="T2" fmla="*/ 2147483647 w 564"/>
              <a:gd name="T3" fmla="*/ 2147483647 h 628"/>
              <a:gd name="T4" fmla="*/ 2147483647 w 564"/>
              <a:gd name="T5" fmla="*/ 2147483647 h 628"/>
              <a:gd name="T6" fmla="*/ 2147483647 w 564"/>
              <a:gd name="T7" fmla="*/ 2147483647 h 628"/>
              <a:gd name="T8" fmla="*/ 2147483647 w 564"/>
              <a:gd name="T9" fmla="*/ 2147483647 h 628"/>
              <a:gd name="T10" fmla="*/ 2147483647 w 564"/>
              <a:gd name="T11" fmla="*/ 2147483647 h 628"/>
              <a:gd name="T12" fmla="*/ 2147483647 w 564"/>
              <a:gd name="T13" fmla="*/ 2147483647 h 628"/>
              <a:gd name="T14" fmla="*/ 2147483647 w 564"/>
              <a:gd name="T15" fmla="*/ 2147483647 h 628"/>
              <a:gd name="T16" fmla="*/ 2147483647 w 564"/>
              <a:gd name="T17" fmla="*/ 2147483647 h 628"/>
              <a:gd name="T18" fmla="*/ 2147483647 w 564"/>
              <a:gd name="T19" fmla="*/ 2147483647 h 628"/>
              <a:gd name="T20" fmla="*/ 2147483647 w 564"/>
              <a:gd name="T21" fmla="*/ 2147483647 h 628"/>
              <a:gd name="T22" fmla="*/ 2147483647 w 564"/>
              <a:gd name="T23" fmla="*/ 2147483647 h 628"/>
              <a:gd name="T24" fmla="*/ 2147483647 w 564"/>
              <a:gd name="T25" fmla="*/ 2147483647 h 628"/>
              <a:gd name="T26" fmla="*/ 2147483647 w 564"/>
              <a:gd name="T27" fmla="*/ 2147483647 h 628"/>
              <a:gd name="T28" fmla="*/ 2147483647 w 564"/>
              <a:gd name="T29" fmla="*/ 2147483647 h 628"/>
              <a:gd name="T30" fmla="*/ 2147483647 w 564"/>
              <a:gd name="T31" fmla="*/ 2147483647 h 628"/>
              <a:gd name="T32" fmla="*/ 2147483647 w 564"/>
              <a:gd name="T33" fmla="*/ 2147483647 h 628"/>
              <a:gd name="T34" fmla="*/ 2147483647 w 564"/>
              <a:gd name="T35" fmla="*/ 2147483647 h 628"/>
              <a:gd name="T36" fmla="*/ 2147483647 w 564"/>
              <a:gd name="T37" fmla="*/ 0 h 628"/>
              <a:gd name="T38" fmla="*/ 2147483647 w 564"/>
              <a:gd name="T39" fmla="*/ 2147483647 h 628"/>
              <a:gd name="T40" fmla="*/ 2147483647 w 564"/>
              <a:gd name="T41" fmla="*/ 2147483647 h 628"/>
              <a:gd name="T42" fmla="*/ 2147483647 w 564"/>
              <a:gd name="T43" fmla="*/ 2147483647 h 628"/>
              <a:gd name="T44" fmla="*/ 2147483647 w 564"/>
              <a:gd name="T45" fmla="*/ 2147483647 h 6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4"/>
              <a:gd name="T70" fmla="*/ 0 h 628"/>
              <a:gd name="T71" fmla="*/ 564 w 564"/>
              <a:gd name="T72" fmla="*/ 628 h 6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4" h="628">
                <a:moveTo>
                  <a:pt x="532" y="80"/>
                </a:moveTo>
                <a:cubicBezTo>
                  <a:pt x="498" y="113"/>
                  <a:pt x="458" y="134"/>
                  <a:pt x="420" y="160"/>
                </a:cubicBezTo>
                <a:cubicBezTo>
                  <a:pt x="387" y="208"/>
                  <a:pt x="352" y="252"/>
                  <a:pt x="316" y="296"/>
                </a:cubicBezTo>
                <a:cubicBezTo>
                  <a:pt x="309" y="303"/>
                  <a:pt x="307" y="314"/>
                  <a:pt x="300" y="320"/>
                </a:cubicBezTo>
                <a:cubicBezTo>
                  <a:pt x="280" y="333"/>
                  <a:pt x="257" y="341"/>
                  <a:pt x="236" y="352"/>
                </a:cubicBezTo>
                <a:cubicBezTo>
                  <a:pt x="173" y="429"/>
                  <a:pt x="130" y="518"/>
                  <a:pt x="76" y="600"/>
                </a:cubicBezTo>
                <a:cubicBezTo>
                  <a:pt x="78" y="608"/>
                  <a:pt x="91" y="620"/>
                  <a:pt x="84" y="624"/>
                </a:cubicBezTo>
                <a:cubicBezTo>
                  <a:pt x="75" y="628"/>
                  <a:pt x="65" y="616"/>
                  <a:pt x="60" y="608"/>
                </a:cubicBezTo>
                <a:cubicBezTo>
                  <a:pt x="59" y="607"/>
                  <a:pt x="40" y="548"/>
                  <a:pt x="36" y="536"/>
                </a:cubicBezTo>
                <a:cubicBezTo>
                  <a:pt x="30" y="520"/>
                  <a:pt x="20" y="488"/>
                  <a:pt x="20" y="488"/>
                </a:cubicBezTo>
                <a:cubicBezTo>
                  <a:pt x="34" y="445"/>
                  <a:pt x="33" y="458"/>
                  <a:pt x="20" y="392"/>
                </a:cubicBezTo>
                <a:cubicBezTo>
                  <a:pt x="16" y="375"/>
                  <a:pt x="4" y="344"/>
                  <a:pt x="4" y="344"/>
                </a:cubicBezTo>
                <a:cubicBezTo>
                  <a:pt x="9" y="309"/>
                  <a:pt x="0" y="269"/>
                  <a:pt x="20" y="240"/>
                </a:cubicBezTo>
                <a:cubicBezTo>
                  <a:pt x="32" y="220"/>
                  <a:pt x="57" y="213"/>
                  <a:pt x="76" y="200"/>
                </a:cubicBezTo>
                <a:cubicBezTo>
                  <a:pt x="109" y="150"/>
                  <a:pt x="84" y="201"/>
                  <a:pt x="84" y="152"/>
                </a:cubicBezTo>
                <a:cubicBezTo>
                  <a:pt x="84" y="112"/>
                  <a:pt x="133" y="90"/>
                  <a:pt x="164" y="80"/>
                </a:cubicBezTo>
                <a:cubicBezTo>
                  <a:pt x="200" y="49"/>
                  <a:pt x="205" y="39"/>
                  <a:pt x="244" y="24"/>
                </a:cubicBezTo>
                <a:cubicBezTo>
                  <a:pt x="259" y="17"/>
                  <a:pt x="276" y="13"/>
                  <a:pt x="292" y="8"/>
                </a:cubicBezTo>
                <a:cubicBezTo>
                  <a:pt x="300" y="5"/>
                  <a:pt x="316" y="0"/>
                  <a:pt x="316" y="0"/>
                </a:cubicBezTo>
                <a:cubicBezTo>
                  <a:pt x="326" y="2"/>
                  <a:pt x="338" y="3"/>
                  <a:pt x="348" y="8"/>
                </a:cubicBezTo>
                <a:cubicBezTo>
                  <a:pt x="365" y="16"/>
                  <a:pt x="396" y="40"/>
                  <a:pt x="396" y="40"/>
                </a:cubicBezTo>
                <a:cubicBezTo>
                  <a:pt x="447" y="33"/>
                  <a:pt x="482" y="22"/>
                  <a:pt x="532" y="32"/>
                </a:cubicBezTo>
                <a:cubicBezTo>
                  <a:pt x="564" y="64"/>
                  <a:pt x="564" y="48"/>
                  <a:pt x="532" y="80"/>
                </a:cubicBezTo>
                <a:close/>
              </a:path>
            </a:pathLst>
          </a:custGeom>
          <a:solidFill>
            <a:srgbClr val="00FF00"/>
          </a:solidFill>
          <a:ln w="9525">
            <a:solidFill>
              <a:schemeClr val="tx1"/>
            </a:solidFill>
            <a:round/>
            <a:headEnd/>
            <a:tailEnd/>
          </a:ln>
        </p:spPr>
        <p:txBody>
          <a:bodyPr wrap="none" anchor="ctr"/>
          <a:lstStyle/>
          <a:p>
            <a:endParaRPr lang="en-US"/>
          </a:p>
        </p:txBody>
      </p:sp>
      <p:sp>
        <p:nvSpPr>
          <p:cNvPr id="330772" name="Text Box 20"/>
          <p:cNvSpPr txBox="1">
            <a:spLocks noChangeArrowheads="1"/>
          </p:cNvSpPr>
          <p:nvPr/>
        </p:nvSpPr>
        <p:spPr bwMode="auto">
          <a:xfrm>
            <a:off x="2057400" y="1630363"/>
            <a:ext cx="4191000" cy="523875"/>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2800" b="1">
                <a:solidFill>
                  <a:srgbClr val="000000"/>
                </a:solidFill>
                <a:effectLst>
                  <a:outerShdw blurRad="38100" dist="38100" dir="2700000" algn="tl">
                    <a:srgbClr val="FFFFFF"/>
                  </a:outerShdw>
                </a:effectLst>
                <a:latin typeface="Arial"/>
                <a:cs typeface="Arial"/>
              </a:rPr>
              <a:t>Babylonian Expansion</a:t>
            </a:r>
            <a:endParaRPr lang="en-US" sz="2000">
              <a:solidFill>
                <a:srgbClr val="000000"/>
              </a:solidFill>
              <a:effectLst>
                <a:outerShdw blurRad="38100" dist="38100" dir="2700000" algn="tl">
                  <a:srgbClr val="FFFFFF"/>
                </a:outerShdw>
              </a:effectLst>
              <a:latin typeface="Arial"/>
              <a:cs typeface="Arial"/>
            </a:endParaRPr>
          </a:p>
        </p:txBody>
      </p:sp>
      <p:sp>
        <p:nvSpPr>
          <p:cNvPr id="330773" name="Freeform 21"/>
          <p:cNvSpPr>
            <a:spLocks/>
          </p:cNvSpPr>
          <p:nvPr/>
        </p:nvSpPr>
        <p:spPr bwMode="auto">
          <a:xfrm>
            <a:off x="2159000" y="3822700"/>
            <a:ext cx="558800" cy="800100"/>
          </a:xfrm>
          <a:custGeom>
            <a:avLst/>
            <a:gdLst>
              <a:gd name="T0" fmla="*/ 2147483647 w 352"/>
              <a:gd name="T1" fmla="*/ 2147483647 h 504"/>
              <a:gd name="T2" fmla="*/ 2147483647 w 352"/>
              <a:gd name="T3" fmla="*/ 2147483647 h 504"/>
              <a:gd name="T4" fmla="*/ 2147483647 w 352"/>
              <a:gd name="T5" fmla="*/ 2147483647 h 504"/>
              <a:gd name="T6" fmla="*/ 2147483647 w 352"/>
              <a:gd name="T7" fmla="*/ 2147483647 h 504"/>
              <a:gd name="T8" fmla="*/ 2147483647 w 352"/>
              <a:gd name="T9" fmla="*/ 2147483647 h 504"/>
              <a:gd name="T10" fmla="*/ 2147483647 w 352"/>
              <a:gd name="T11" fmla="*/ 2147483647 h 504"/>
              <a:gd name="T12" fmla="*/ 2147483647 w 352"/>
              <a:gd name="T13" fmla="*/ 2147483647 h 504"/>
              <a:gd name="T14" fmla="*/ 2147483647 w 352"/>
              <a:gd name="T15" fmla="*/ 2147483647 h 504"/>
              <a:gd name="T16" fmla="*/ 2147483647 w 352"/>
              <a:gd name="T17" fmla="*/ 2147483647 h 504"/>
              <a:gd name="T18" fmla="*/ 2147483647 w 352"/>
              <a:gd name="T19" fmla="*/ 2147483647 h 504"/>
              <a:gd name="T20" fmla="*/ 2147483647 w 352"/>
              <a:gd name="T21" fmla="*/ 2147483647 h 504"/>
              <a:gd name="T22" fmla="*/ 2147483647 w 352"/>
              <a:gd name="T23" fmla="*/ 2147483647 h 504"/>
              <a:gd name="T24" fmla="*/ 2147483647 w 352"/>
              <a:gd name="T25" fmla="*/ 2147483647 h 504"/>
              <a:gd name="T26" fmla="*/ 2147483647 w 352"/>
              <a:gd name="T27" fmla="*/ 2147483647 h 504"/>
              <a:gd name="T28" fmla="*/ 2147483647 w 352"/>
              <a:gd name="T29" fmla="*/ 0 h 504"/>
              <a:gd name="T30" fmla="*/ 2147483647 w 352"/>
              <a:gd name="T31" fmla="*/ 2147483647 h 504"/>
              <a:gd name="T32" fmla="*/ 2147483647 w 352"/>
              <a:gd name="T33" fmla="*/ 2147483647 h 504"/>
              <a:gd name="T34" fmla="*/ 0 w 352"/>
              <a:gd name="T35" fmla="*/ 2147483647 h 504"/>
              <a:gd name="T36" fmla="*/ 2147483647 w 352"/>
              <a:gd name="T37" fmla="*/ 2147483647 h 504"/>
              <a:gd name="T38" fmla="*/ 2147483647 w 352"/>
              <a:gd name="T39" fmla="*/ 2147483647 h 504"/>
              <a:gd name="T40" fmla="*/ 2147483647 w 352"/>
              <a:gd name="T41" fmla="*/ 2147483647 h 504"/>
              <a:gd name="T42" fmla="*/ 2147483647 w 352"/>
              <a:gd name="T43" fmla="*/ 2147483647 h 504"/>
              <a:gd name="T44" fmla="*/ 2147483647 w 352"/>
              <a:gd name="T45" fmla="*/ 2147483647 h 504"/>
              <a:gd name="T46" fmla="*/ 2147483647 w 352"/>
              <a:gd name="T47" fmla="*/ 2147483647 h 504"/>
              <a:gd name="T48" fmla="*/ 2147483647 w 352"/>
              <a:gd name="T49" fmla="*/ 2147483647 h 5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2"/>
              <a:gd name="T76" fmla="*/ 0 h 504"/>
              <a:gd name="T77" fmla="*/ 352 w 352"/>
              <a:gd name="T78" fmla="*/ 504 h 50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p:spPr>
        <p:txBody>
          <a:bodyPr wrap="none" anchor="ctr"/>
          <a:lstStyle/>
          <a:p>
            <a:endParaRPr lang="en-US"/>
          </a:p>
        </p:txBody>
      </p:sp>
      <p:grpSp>
        <p:nvGrpSpPr>
          <p:cNvPr id="443407" name="Group 22"/>
          <p:cNvGrpSpPr>
            <a:grpSpLocks/>
          </p:cNvGrpSpPr>
          <p:nvPr/>
        </p:nvGrpSpPr>
        <p:grpSpPr bwMode="auto">
          <a:xfrm>
            <a:off x="2574925" y="4003675"/>
            <a:ext cx="168275" cy="1227138"/>
            <a:chOff x="1046" y="2763"/>
            <a:chExt cx="106" cy="773"/>
          </a:xfrm>
        </p:grpSpPr>
        <p:sp>
          <p:nvSpPr>
            <p:cNvPr id="443420" name="Freeform 23"/>
            <p:cNvSpPr>
              <a:spLocks/>
            </p:cNvSpPr>
            <p:nvPr/>
          </p:nvSpPr>
          <p:spPr bwMode="auto">
            <a:xfrm>
              <a:off x="1113" y="2864"/>
              <a:ext cx="31" cy="392"/>
            </a:xfrm>
            <a:custGeom>
              <a:avLst/>
              <a:gdLst>
                <a:gd name="T0" fmla="*/ 15 w 31"/>
                <a:gd name="T1" fmla="*/ 0 h 392"/>
                <a:gd name="T2" fmla="*/ 31 w 31"/>
                <a:gd name="T3" fmla="*/ 280 h 392"/>
                <a:gd name="T4" fmla="*/ 15 w 31"/>
                <a:gd name="T5" fmla="*/ 392 h 392"/>
                <a:gd name="T6" fmla="*/ 0 60000 65536"/>
                <a:gd name="T7" fmla="*/ 0 60000 65536"/>
                <a:gd name="T8" fmla="*/ 0 60000 65536"/>
                <a:gd name="T9" fmla="*/ 0 w 31"/>
                <a:gd name="T10" fmla="*/ 0 h 392"/>
                <a:gd name="T11" fmla="*/ 31 w 31"/>
                <a:gd name="T12" fmla="*/ 392 h 392"/>
              </a:gdLst>
              <a:ahLst/>
              <a:cxnLst>
                <a:cxn ang="T6">
                  <a:pos x="T0" y="T1"/>
                </a:cxn>
                <a:cxn ang="T7">
                  <a:pos x="T2" y="T3"/>
                </a:cxn>
                <a:cxn ang="T8">
                  <a:pos x="T4" y="T5"/>
                </a:cxn>
              </a:cxnLst>
              <a:rect l="T9" t="T10" r="T11" b="T12"/>
              <a:pathLst>
                <a:path w="31" h="392">
                  <a:moveTo>
                    <a:pt x="15" y="0"/>
                  </a:moveTo>
                  <a:cubicBezTo>
                    <a:pt x="7" y="93"/>
                    <a:pt x="0" y="189"/>
                    <a:pt x="31" y="280"/>
                  </a:cubicBezTo>
                  <a:cubicBezTo>
                    <a:pt x="29" y="296"/>
                    <a:pt x="15" y="363"/>
                    <a:pt x="15" y="392"/>
                  </a:cubicBezTo>
                </a:path>
              </a:pathLst>
            </a:custGeom>
            <a:solidFill>
              <a:srgbClr val="0000FF"/>
            </a:solidFill>
            <a:ln w="9525">
              <a:solidFill>
                <a:schemeClr val="tx1"/>
              </a:solidFill>
              <a:round/>
              <a:headEnd/>
              <a:tailEnd/>
            </a:ln>
          </p:spPr>
          <p:txBody>
            <a:bodyPr wrap="none" anchor="ctr"/>
            <a:lstStyle/>
            <a:p>
              <a:endParaRPr lang="en-US"/>
            </a:p>
          </p:txBody>
        </p:sp>
        <p:sp>
          <p:nvSpPr>
            <p:cNvPr id="443421" name="Freeform 24"/>
            <p:cNvSpPr>
              <a:spLocks/>
            </p:cNvSpPr>
            <p:nvPr/>
          </p:nvSpPr>
          <p:spPr bwMode="auto">
            <a:xfrm>
              <a:off x="1046" y="3256"/>
              <a:ext cx="106" cy="280"/>
            </a:xfrm>
            <a:custGeom>
              <a:avLst/>
              <a:gdLst>
                <a:gd name="T0" fmla="*/ 82 w 106"/>
                <a:gd name="T1" fmla="*/ 0 h 280"/>
                <a:gd name="T2" fmla="*/ 34 w 106"/>
                <a:gd name="T3" fmla="*/ 264 h 280"/>
                <a:gd name="T4" fmla="*/ 106 w 106"/>
                <a:gd name="T5" fmla="*/ 216 h 280"/>
                <a:gd name="T6" fmla="*/ 74 w 106"/>
                <a:gd name="T7" fmla="*/ 112 h 280"/>
                <a:gd name="T8" fmla="*/ 74 w 106"/>
                <a:gd name="T9" fmla="*/ 48 h 280"/>
                <a:gd name="T10" fmla="*/ 58 w 106"/>
                <a:gd name="T11" fmla="*/ 24 h 280"/>
                <a:gd name="T12" fmla="*/ 82 w 106"/>
                <a:gd name="T13" fmla="*/ 0 h 280"/>
                <a:gd name="T14" fmla="*/ 0 60000 65536"/>
                <a:gd name="T15" fmla="*/ 0 60000 65536"/>
                <a:gd name="T16" fmla="*/ 0 60000 65536"/>
                <a:gd name="T17" fmla="*/ 0 60000 65536"/>
                <a:gd name="T18" fmla="*/ 0 60000 65536"/>
                <a:gd name="T19" fmla="*/ 0 60000 65536"/>
                <a:gd name="T20" fmla="*/ 0 60000 65536"/>
                <a:gd name="T21" fmla="*/ 0 w 106"/>
                <a:gd name="T22" fmla="*/ 0 h 280"/>
                <a:gd name="T23" fmla="*/ 106 w 106"/>
                <a:gd name="T24" fmla="*/ 280 h 2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280">
                  <a:moveTo>
                    <a:pt x="82" y="0"/>
                  </a:moveTo>
                  <a:cubicBezTo>
                    <a:pt x="0" y="54"/>
                    <a:pt x="56" y="175"/>
                    <a:pt x="34" y="264"/>
                  </a:cubicBezTo>
                  <a:cubicBezTo>
                    <a:pt x="83" y="280"/>
                    <a:pt x="91" y="259"/>
                    <a:pt x="106" y="216"/>
                  </a:cubicBezTo>
                  <a:cubicBezTo>
                    <a:pt x="94" y="180"/>
                    <a:pt x="82" y="147"/>
                    <a:pt x="74" y="112"/>
                  </a:cubicBezTo>
                  <a:cubicBezTo>
                    <a:pt x="83" y="82"/>
                    <a:pt x="87" y="84"/>
                    <a:pt x="74" y="48"/>
                  </a:cubicBezTo>
                  <a:cubicBezTo>
                    <a:pt x="70" y="38"/>
                    <a:pt x="56" y="33"/>
                    <a:pt x="58" y="24"/>
                  </a:cubicBezTo>
                  <a:cubicBezTo>
                    <a:pt x="59" y="12"/>
                    <a:pt x="74" y="8"/>
                    <a:pt x="82" y="0"/>
                  </a:cubicBezTo>
                  <a:close/>
                </a:path>
              </a:pathLst>
            </a:custGeom>
            <a:solidFill>
              <a:srgbClr val="0000FF"/>
            </a:solidFill>
            <a:ln w="9525">
              <a:solidFill>
                <a:schemeClr val="tx1"/>
              </a:solidFill>
              <a:round/>
              <a:headEnd/>
              <a:tailEnd/>
            </a:ln>
          </p:spPr>
          <p:txBody>
            <a:bodyPr wrap="none" anchor="ctr"/>
            <a:lstStyle/>
            <a:p>
              <a:endParaRPr lang="en-US"/>
            </a:p>
          </p:txBody>
        </p:sp>
        <p:sp>
          <p:nvSpPr>
            <p:cNvPr id="443422" name="Freeform 25"/>
            <p:cNvSpPr>
              <a:spLocks/>
            </p:cNvSpPr>
            <p:nvPr/>
          </p:nvSpPr>
          <p:spPr bwMode="auto">
            <a:xfrm>
              <a:off x="1070" y="2763"/>
              <a:ext cx="80" cy="114"/>
            </a:xfrm>
            <a:custGeom>
              <a:avLst/>
              <a:gdLst>
                <a:gd name="T0" fmla="*/ 58 w 80"/>
                <a:gd name="T1" fmla="*/ 105 h 114"/>
                <a:gd name="T2" fmla="*/ 22 w 80"/>
                <a:gd name="T3" fmla="*/ 87 h 114"/>
                <a:gd name="T4" fmla="*/ 6 w 80"/>
                <a:gd name="T5" fmla="*/ 61 h 114"/>
                <a:gd name="T6" fmla="*/ 0 w 80"/>
                <a:gd name="T7" fmla="*/ 35 h 114"/>
                <a:gd name="T8" fmla="*/ 16 w 80"/>
                <a:gd name="T9" fmla="*/ 25 h 114"/>
                <a:gd name="T10" fmla="*/ 36 w 80"/>
                <a:gd name="T11" fmla="*/ 1 h 114"/>
                <a:gd name="T12" fmla="*/ 78 w 80"/>
                <a:gd name="T13" fmla="*/ 23 h 114"/>
                <a:gd name="T14" fmla="*/ 62 w 80"/>
                <a:gd name="T15" fmla="*/ 93 h 114"/>
                <a:gd name="T16" fmla="*/ 58 w 80"/>
                <a:gd name="T17" fmla="*/ 105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14"/>
                <a:gd name="T29" fmla="*/ 80 w 80"/>
                <a:gd name="T30" fmla="*/ 114 h 1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rgbClr val="0000FF"/>
            </a:solidFill>
            <a:ln w="9525">
              <a:solidFill>
                <a:schemeClr val="tx1"/>
              </a:solidFill>
              <a:round/>
              <a:headEnd/>
              <a:tailEnd/>
            </a:ln>
          </p:spPr>
          <p:txBody>
            <a:bodyPr wrap="none" anchor="ctr"/>
            <a:lstStyle/>
            <a:p>
              <a:endParaRPr lang="en-US"/>
            </a:p>
          </p:txBody>
        </p:sp>
      </p:grpSp>
      <p:sp>
        <p:nvSpPr>
          <p:cNvPr id="330778" name="Text Box 26"/>
          <p:cNvSpPr txBox="1">
            <a:spLocks noChangeArrowheads="1"/>
          </p:cNvSpPr>
          <p:nvPr/>
        </p:nvSpPr>
        <p:spPr bwMode="auto">
          <a:xfrm>
            <a:off x="2286000" y="3962400"/>
            <a:ext cx="1219200" cy="523875"/>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2800" b="1">
                <a:solidFill>
                  <a:srgbClr val="FFFFFF"/>
                </a:solidFill>
                <a:latin typeface="Arial"/>
                <a:cs typeface="Arial"/>
              </a:rPr>
              <a:t>Israel</a:t>
            </a:r>
            <a:endParaRPr lang="en-US" sz="2000">
              <a:solidFill>
                <a:srgbClr val="000000"/>
              </a:solidFill>
              <a:effectLst>
                <a:outerShdw blurRad="38100" dist="38100" dir="2700000" algn="tl">
                  <a:srgbClr val="FFFFFF"/>
                </a:outerShdw>
              </a:effectLst>
              <a:latin typeface="Arial"/>
              <a:cs typeface="Arial"/>
            </a:endParaRPr>
          </a:p>
        </p:txBody>
      </p:sp>
      <p:sp>
        <p:nvSpPr>
          <p:cNvPr id="443409" name="Freeform 27"/>
          <p:cNvSpPr>
            <a:spLocks/>
          </p:cNvSpPr>
          <p:nvPr/>
        </p:nvSpPr>
        <p:spPr bwMode="auto">
          <a:xfrm>
            <a:off x="7696200" y="5254625"/>
            <a:ext cx="1752600" cy="1831975"/>
          </a:xfrm>
          <a:custGeom>
            <a:avLst/>
            <a:gdLst>
              <a:gd name="T0" fmla="*/ 2147483647 w 757"/>
              <a:gd name="T1" fmla="*/ 2147483647 h 1106"/>
              <a:gd name="T2" fmla="*/ 2147483647 w 757"/>
              <a:gd name="T3" fmla="*/ 2147483647 h 1106"/>
              <a:gd name="T4" fmla="*/ 2147483647 w 757"/>
              <a:gd name="T5" fmla="*/ 2147483647 h 1106"/>
              <a:gd name="T6" fmla="*/ 2147483647 w 757"/>
              <a:gd name="T7" fmla="*/ 2147483647 h 1106"/>
              <a:gd name="T8" fmla="*/ 2147483647 w 757"/>
              <a:gd name="T9" fmla="*/ 2147483647 h 1106"/>
              <a:gd name="T10" fmla="*/ 2147483647 w 757"/>
              <a:gd name="T11" fmla="*/ 2147483647 h 1106"/>
              <a:gd name="T12" fmla="*/ 2147483647 w 757"/>
              <a:gd name="T13" fmla="*/ 2147483647 h 1106"/>
              <a:gd name="T14" fmla="*/ 2147483647 w 757"/>
              <a:gd name="T15" fmla="*/ 2147483647 h 1106"/>
              <a:gd name="T16" fmla="*/ 2147483647 w 757"/>
              <a:gd name="T17" fmla="*/ 2147483647 h 1106"/>
              <a:gd name="T18" fmla="*/ 2147483647 w 757"/>
              <a:gd name="T19" fmla="*/ 2147483647 h 1106"/>
              <a:gd name="T20" fmla="*/ 2147483647 w 757"/>
              <a:gd name="T21" fmla="*/ 2147483647 h 1106"/>
              <a:gd name="T22" fmla="*/ 0 w 757"/>
              <a:gd name="T23" fmla="*/ 2147483647 h 1106"/>
              <a:gd name="T24" fmla="*/ 2147483647 w 757"/>
              <a:gd name="T25" fmla="*/ 2147483647 h 1106"/>
              <a:gd name="T26" fmla="*/ 2147483647 w 757"/>
              <a:gd name="T27" fmla="*/ 2147483647 h 1106"/>
              <a:gd name="T28" fmla="*/ 2147483647 w 757"/>
              <a:gd name="T29" fmla="*/ 2147483647 h 1106"/>
              <a:gd name="T30" fmla="*/ 2147483647 w 757"/>
              <a:gd name="T31" fmla="*/ 2147483647 h 1106"/>
              <a:gd name="T32" fmla="*/ 2147483647 w 757"/>
              <a:gd name="T33" fmla="*/ 2147483647 h 1106"/>
              <a:gd name="T34" fmla="*/ 2147483647 w 757"/>
              <a:gd name="T35" fmla="*/ 2147483647 h 1106"/>
              <a:gd name="T36" fmla="*/ 2147483647 w 757"/>
              <a:gd name="T37" fmla="*/ 2147483647 h 1106"/>
              <a:gd name="T38" fmla="*/ 2147483647 w 757"/>
              <a:gd name="T39" fmla="*/ 2147483647 h 1106"/>
              <a:gd name="T40" fmla="*/ 2147483647 w 757"/>
              <a:gd name="T41" fmla="*/ 2147483647 h 1106"/>
              <a:gd name="T42" fmla="*/ 2147483647 w 757"/>
              <a:gd name="T43" fmla="*/ 2147483647 h 1106"/>
              <a:gd name="T44" fmla="*/ 2147483647 w 757"/>
              <a:gd name="T45" fmla="*/ 2147483647 h 1106"/>
              <a:gd name="T46" fmla="*/ 2147483647 w 757"/>
              <a:gd name="T47" fmla="*/ 2147483647 h 1106"/>
              <a:gd name="T48" fmla="*/ 2147483647 w 757"/>
              <a:gd name="T49" fmla="*/ 2147483647 h 1106"/>
              <a:gd name="T50" fmla="*/ 2147483647 w 757"/>
              <a:gd name="T51" fmla="*/ 2147483647 h 1106"/>
              <a:gd name="T52" fmla="*/ 2147483647 w 757"/>
              <a:gd name="T53" fmla="*/ 2147483647 h 1106"/>
              <a:gd name="T54" fmla="*/ 2147483647 w 757"/>
              <a:gd name="T55" fmla="*/ 2147483647 h 1106"/>
              <a:gd name="T56" fmla="*/ 2147483647 w 757"/>
              <a:gd name="T57" fmla="*/ 2147483647 h 1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7"/>
              <a:gd name="T88" fmla="*/ 0 h 1106"/>
              <a:gd name="T89" fmla="*/ 757 w 757"/>
              <a:gd name="T90" fmla="*/ 1106 h 1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p:spPr>
        <p:txBody>
          <a:bodyPr wrap="none" anchor="ctr"/>
          <a:lstStyle/>
          <a:p>
            <a:endParaRPr lang="en-US"/>
          </a:p>
        </p:txBody>
      </p:sp>
      <p:sp>
        <p:nvSpPr>
          <p:cNvPr id="443410" name="Text Box 28"/>
          <p:cNvSpPr txBox="1">
            <a:spLocks noChangeArrowheads="1"/>
          </p:cNvSpPr>
          <p:nvPr/>
        </p:nvSpPr>
        <p:spPr bwMode="auto">
          <a:xfrm>
            <a:off x="8001000" y="5638800"/>
            <a:ext cx="1066800" cy="784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800" b="1">
                <a:solidFill>
                  <a:srgbClr val="FFFFFF"/>
                </a:solidFill>
                <a:latin typeface="Arial" charset="0"/>
                <a:cs typeface="Arial" charset="0"/>
              </a:rPr>
              <a:t>Persian</a:t>
            </a:r>
          </a:p>
          <a:p>
            <a:pPr algn="ctr" eaLnBrk="1" hangingPunct="1">
              <a:spcBef>
                <a:spcPct val="50000"/>
              </a:spcBef>
            </a:pPr>
            <a:r>
              <a:rPr lang="en-US" sz="1800" b="1">
                <a:solidFill>
                  <a:srgbClr val="FFFFFF"/>
                </a:solidFill>
                <a:latin typeface="Arial" charset="0"/>
                <a:cs typeface="Arial" charset="0"/>
              </a:rPr>
              <a:t>Gulf</a:t>
            </a:r>
            <a:endParaRPr lang="en-US" sz="2000">
              <a:solidFill>
                <a:srgbClr val="FFFFFF"/>
              </a:solidFill>
              <a:latin typeface="Arial" charset="0"/>
              <a:cs typeface="Arial" charset="0"/>
            </a:endParaRPr>
          </a:p>
        </p:txBody>
      </p:sp>
      <p:sp>
        <p:nvSpPr>
          <p:cNvPr id="330782" name="Freeform 30"/>
          <p:cNvSpPr>
            <a:spLocks/>
          </p:cNvSpPr>
          <p:nvPr/>
        </p:nvSpPr>
        <p:spPr bwMode="auto">
          <a:xfrm>
            <a:off x="2819400" y="2590800"/>
            <a:ext cx="1230313" cy="2425700"/>
          </a:xfrm>
          <a:custGeom>
            <a:avLst/>
            <a:gdLst>
              <a:gd name="T0" fmla="*/ 0 w 919"/>
              <a:gd name="T1" fmla="*/ 2147483647 h 1416"/>
              <a:gd name="T2" fmla="*/ 2147483647 w 919"/>
              <a:gd name="T3" fmla="*/ 2147483647 h 1416"/>
              <a:gd name="T4" fmla="*/ 2147483647 w 919"/>
              <a:gd name="T5" fmla="*/ 2147483647 h 1416"/>
              <a:gd name="T6" fmla="*/ 2147483647 w 919"/>
              <a:gd name="T7" fmla="*/ 2147483647 h 1416"/>
              <a:gd name="T8" fmla="*/ 2147483647 w 919"/>
              <a:gd name="T9" fmla="*/ 2147483647 h 1416"/>
              <a:gd name="T10" fmla="*/ 2147483647 w 919"/>
              <a:gd name="T11" fmla="*/ 2147483647 h 1416"/>
              <a:gd name="T12" fmla="*/ 2147483647 w 919"/>
              <a:gd name="T13" fmla="*/ 2147483647 h 1416"/>
              <a:gd name="T14" fmla="*/ 0 w 919"/>
              <a:gd name="T15" fmla="*/ 2147483647 h 1416"/>
              <a:gd name="T16" fmla="*/ 0 60000 65536"/>
              <a:gd name="T17" fmla="*/ 0 60000 65536"/>
              <a:gd name="T18" fmla="*/ 0 60000 65536"/>
              <a:gd name="T19" fmla="*/ 0 60000 65536"/>
              <a:gd name="T20" fmla="*/ 0 60000 65536"/>
              <a:gd name="T21" fmla="*/ 0 60000 65536"/>
              <a:gd name="T22" fmla="*/ 0 60000 65536"/>
              <a:gd name="T23" fmla="*/ 0 60000 65536"/>
              <a:gd name="T24" fmla="*/ 0 w 919"/>
              <a:gd name="T25" fmla="*/ 0 h 1416"/>
              <a:gd name="T26" fmla="*/ 919 w 919"/>
              <a:gd name="T27" fmla="*/ 1416 h 14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9" h="1416">
                <a:moveTo>
                  <a:pt x="0" y="1376"/>
                </a:moveTo>
                <a:cubicBezTo>
                  <a:pt x="172" y="1396"/>
                  <a:pt x="344" y="1416"/>
                  <a:pt x="480" y="1376"/>
                </a:cubicBezTo>
                <a:cubicBezTo>
                  <a:pt x="616" y="1336"/>
                  <a:pt x="744" y="1263"/>
                  <a:pt x="816" y="1136"/>
                </a:cubicBezTo>
                <a:cubicBezTo>
                  <a:pt x="887" y="1008"/>
                  <a:pt x="919" y="759"/>
                  <a:pt x="912" y="608"/>
                </a:cubicBezTo>
                <a:cubicBezTo>
                  <a:pt x="904" y="456"/>
                  <a:pt x="831" y="319"/>
                  <a:pt x="768" y="224"/>
                </a:cubicBezTo>
                <a:cubicBezTo>
                  <a:pt x="704" y="128"/>
                  <a:pt x="631" y="63"/>
                  <a:pt x="528" y="32"/>
                </a:cubicBezTo>
                <a:cubicBezTo>
                  <a:pt x="424" y="0"/>
                  <a:pt x="232" y="16"/>
                  <a:pt x="144" y="32"/>
                </a:cubicBezTo>
                <a:cubicBezTo>
                  <a:pt x="56" y="48"/>
                  <a:pt x="24" y="112"/>
                  <a:pt x="0" y="128"/>
                </a:cubicBezTo>
              </a:path>
            </a:pathLst>
          </a:custGeom>
          <a:noFill/>
          <a:ln w="38100">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330784" name="AutoShape 32"/>
          <p:cNvSpPr>
            <a:spLocks noChangeArrowheads="1"/>
          </p:cNvSpPr>
          <p:nvPr/>
        </p:nvSpPr>
        <p:spPr bwMode="auto">
          <a:xfrm>
            <a:off x="5791200" y="3048000"/>
            <a:ext cx="533400" cy="533400"/>
          </a:xfrm>
          <a:prstGeom prst="irregularSeal2">
            <a:avLst/>
          </a:prstGeom>
          <a:solidFill>
            <a:srgbClr val="FF0000"/>
          </a:solidFill>
          <a:ln w="9525">
            <a:solidFill>
              <a:schemeClr val="tx1"/>
            </a:solidFill>
            <a:miter lim="800000"/>
            <a:headEnd/>
            <a:tailEnd/>
          </a:ln>
        </p:spPr>
        <p:txBody>
          <a:bodyPr wrap="none" anchor="ctr"/>
          <a:lstStyle/>
          <a:p>
            <a:endParaRPr lang="en-US" sz="3600">
              <a:solidFill>
                <a:srgbClr val="000000"/>
              </a:solidFill>
              <a:latin typeface="Arial" charset="0"/>
              <a:cs typeface="Arial" charset="0"/>
            </a:endParaRPr>
          </a:p>
        </p:txBody>
      </p:sp>
      <p:sp>
        <p:nvSpPr>
          <p:cNvPr id="330785" name="AutoShape 33"/>
          <p:cNvSpPr>
            <a:spLocks noChangeArrowheads="1"/>
          </p:cNvSpPr>
          <p:nvPr/>
        </p:nvSpPr>
        <p:spPr bwMode="auto">
          <a:xfrm flipH="1">
            <a:off x="2667000" y="2133600"/>
            <a:ext cx="3429000" cy="17526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916" y="5399"/>
                  <a:pt x="5541" y="7665"/>
                  <a:pt x="5405" y="10546"/>
                </a:cubicBezTo>
                <a:lnTo>
                  <a:pt x="11" y="10292"/>
                </a:lnTo>
                <a:cubicBezTo>
                  <a:pt x="282" y="4531"/>
                  <a:pt x="5032" y="-1"/>
                  <a:pt x="10800" y="-1"/>
                </a:cubicBezTo>
                <a:cubicBezTo>
                  <a:pt x="16764" y="-1"/>
                  <a:pt x="21599" y="4835"/>
                  <a:pt x="21600" y="10799"/>
                </a:cubicBezTo>
                <a:lnTo>
                  <a:pt x="21600" y="10800"/>
                </a:lnTo>
                <a:lnTo>
                  <a:pt x="24300" y="10800"/>
                </a:lnTo>
                <a:lnTo>
                  <a:pt x="18900" y="16200"/>
                </a:lnTo>
                <a:lnTo>
                  <a:pt x="13500" y="10800"/>
                </a:lnTo>
                <a:lnTo>
                  <a:pt x="16200" y="10800"/>
                </a:lnTo>
                <a:close/>
              </a:path>
            </a:pathLst>
          </a:custGeom>
          <a:solidFill>
            <a:srgbClr val="CCFF33"/>
          </a:solidFill>
          <a:ln w="9525">
            <a:solidFill>
              <a:schemeClr val="tx1"/>
            </a:solidFill>
            <a:miter lim="800000"/>
            <a:headEnd/>
            <a:tailEnd/>
          </a:ln>
        </p:spPr>
        <p:txBody>
          <a:bodyPr wrap="none" anchor="ctr"/>
          <a:lstStyle/>
          <a:p>
            <a:endParaRPr lang="en-US"/>
          </a:p>
        </p:txBody>
      </p:sp>
      <p:sp>
        <p:nvSpPr>
          <p:cNvPr id="330761" name="Text Box 9"/>
          <p:cNvSpPr txBox="1">
            <a:spLocks noChangeArrowheads="1"/>
          </p:cNvSpPr>
          <p:nvPr/>
        </p:nvSpPr>
        <p:spPr bwMode="auto">
          <a:xfrm>
            <a:off x="2133600" y="4495800"/>
            <a:ext cx="1295400" cy="523875"/>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2800" b="1">
                <a:solidFill>
                  <a:srgbClr val="FFFFFF"/>
                </a:solidFill>
                <a:latin typeface="Arial"/>
                <a:cs typeface="Arial"/>
              </a:rPr>
              <a:t>Judah</a:t>
            </a:r>
            <a:endParaRPr lang="en-US" sz="2000">
              <a:solidFill>
                <a:srgbClr val="000000"/>
              </a:solidFill>
              <a:effectLst>
                <a:outerShdw blurRad="38100" dist="38100" dir="2700000" algn="tl">
                  <a:srgbClr val="FFFFFF"/>
                </a:outerShdw>
              </a:effectLst>
              <a:latin typeface="Arial"/>
              <a:cs typeface="Arial"/>
            </a:endParaRPr>
          </a:p>
        </p:txBody>
      </p:sp>
      <p:sp>
        <p:nvSpPr>
          <p:cNvPr id="330787" name="AutoShape 35"/>
          <p:cNvSpPr>
            <a:spLocks noChangeArrowheads="1"/>
          </p:cNvSpPr>
          <p:nvPr/>
        </p:nvSpPr>
        <p:spPr bwMode="auto">
          <a:xfrm rot="-1555194">
            <a:off x="3303588" y="3852863"/>
            <a:ext cx="1657350" cy="990600"/>
          </a:xfrm>
          <a:prstGeom prst="rightArrow">
            <a:avLst>
              <a:gd name="adj1" fmla="val 50000"/>
              <a:gd name="adj2" fmla="val 41827"/>
            </a:avLst>
          </a:prstGeom>
          <a:solidFill>
            <a:srgbClr val="FF0066"/>
          </a:solidFill>
          <a:ln w="9525">
            <a:solidFill>
              <a:schemeClr val="tx1"/>
            </a:solidFill>
            <a:miter lim="800000"/>
            <a:headEnd/>
            <a:tailEnd/>
          </a:ln>
        </p:spPr>
        <p:txBody>
          <a:bodyPr wrap="none" anchor="ctr"/>
          <a:lstStyle/>
          <a:p>
            <a:endParaRPr lang="en-US" sz="3600">
              <a:solidFill>
                <a:srgbClr val="000000"/>
              </a:solidFill>
              <a:latin typeface="Arial" charset="0"/>
              <a:cs typeface="Arial" charset="0"/>
            </a:endParaRPr>
          </a:p>
        </p:txBody>
      </p:sp>
      <p:sp>
        <p:nvSpPr>
          <p:cNvPr id="330754" name="Freeform 2"/>
          <p:cNvSpPr>
            <a:spLocks/>
          </p:cNvSpPr>
          <p:nvPr/>
        </p:nvSpPr>
        <p:spPr bwMode="auto">
          <a:xfrm rot="-1003895">
            <a:off x="5942013" y="1893888"/>
            <a:ext cx="1066800" cy="1543050"/>
          </a:xfrm>
          <a:custGeom>
            <a:avLst/>
            <a:gdLst>
              <a:gd name="T0" fmla="*/ 2147483647 w 625"/>
              <a:gd name="T1" fmla="*/ 2147483647 h 972"/>
              <a:gd name="T2" fmla="*/ 2147483647 w 625"/>
              <a:gd name="T3" fmla="*/ 2147483647 h 972"/>
              <a:gd name="T4" fmla="*/ 2147483647 w 625"/>
              <a:gd name="T5" fmla="*/ 2147483647 h 972"/>
              <a:gd name="T6" fmla="*/ 2147483647 w 625"/>
              <a:gd name="T7" fmla="*/ 2147483647 h 972"/>
              <a:gd name="T8" fmla="*/ 2147483647 w 625"/>
              <a:gd name="T9" fmla="*/ 2147483647 h 972"/>
              <a:gd name="T10" fmla="*/ 2147483647 w 625"/>
              <a:gd name="T11" fmla="*/ 2147483647 h 972"/>
              <a:gd name="T12" fmla="*/ 2147483647 w 625"/>
              <a:gd name="T13" fmla="*/ 2147483647 h 972"/>
              <a:gd name="T14" fmla="*/ 2147483647 w 625"/>
              <a:gd name="T15" fmla="*/ 2147483647 h 972"/>
              <a:gd name="T16" fmla="*/ 2147483647 w 625"/>
              <a:gd name="T17" fmla="*/ 2147483647 h 972"/>
              <a:gd name="T18" fmla="*/ 2147483647 w 625"/>
              <a:gd name="T19" fmla="*/ 2147483647 h 972"/>
              <a:gd name="T20" fmla="*/ 2147483647 w 625"/>
              <a:gd name="T21" fmla="*/ 2147483647 h 972"/>
              <a:gd name="T22" fmla="*/ 2147483647 w 625"/>
              <a:gd name="T23" fmla="*/ 2147483647 h 972"/>
              <a:gd name="T24" fmla="*/ 2147483647 w 625"/>
              <a:gd name="T25" fmla="*/ 2147483647 h 972"/>
              <a:gd name="T26" fmla="*/ 2147483647 w 625"/>
              <a:gd name="T27" fmla="*/ 2147483647 h 972"/>
              <a:gd name="T28" fmla="*/ 2147483647 w 625"/>
              <a:gd name="T29" fmla="*/ 2147483647 h 972"/>
              <a:gd name="T30" fmla="*/ 2147483647 w 625"/>
              <a:gd name="T31" fmla="*/ 2147483647 h 9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5"/>
              <a:gd name="T49" fmla="*/ 0 h 972"/>
              <a:gd name="T50" fmla="*/ 625 w 625"/>
              <a:gd name="T51" fmla="*/ 972 h 9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5" h="972">
                <a:moveTo>
                  <a:pt x="135" y="50"/>
                </a:moveTo>
                <a:cubicBezTo>
                  <a:pt x="91" y="114"/>
                  <a:pt x="125" y="158"/>
                  <a:pt x="50" y="184"/>
                </a:cubicBezTo>
                <a:cubicBezTo>
                  <a:pt x="5" y="250"/>
                  <a:pt x="0" y="340"/>
                  <a:pt x="62" y="402"/>
                </a:cubicBezTo>
                <a:cubicBezTo>
                  <a:pt x="80" y="420"/>
                  <a:pt x="104" y="432"/>
                  <a:pt x="123" y="450"/>
                </a:cubicBezTo>
                <a:cubicBezTo>
                  <a:pt x="152" y="541"/>
                  <a:pt x="179" y="659"/>
                  <a:pt x="280" y="693"/>
                </a:cubicBezTo>
                <a:cubicBezTo>
                  <a:pt x="310" y="786"/>
                  <a:pt x="307" y="832"/>
                  <a:pt x="389" y="887"/>
                </a:cubicBezTo>
                <a:cubicBezTo>
                  <a:pt x="414" y="924"/>
                  <a:pt x="443" y="940"/>
                  <a:pt x="474" y="972"/>
                </a:cubicBezTo>
                <a:cubicBezTo>
                  <a:pt x="506" y="968"/>
                  <a:pt x="538" y="966"/>
                  <a:pt x="571" y="960"/>
                </a:cubicBezTo>
                <a:cubicBezTo>
                  <a:pt x="583" y="957"/>
                  <a:pt x="605" y="959"/>
                  <a:pt x="607" y="947"/>
                </a:cubicBezTo>
                <a:cubicBezTo>
                  <a:pt x="625" y="732"/>
                  <a:pt x="553" y="566"/>
                  <a:pt x="510" y="366"/>
                </a:cubicBezTo>
                <a:cubicBezTo>
                  <a:pt x="514" y="338"/>
                  <a:pt x="535" y="207"/>
                  <a:pt x="535" y="184"/>
                </a:cubicBezTo>
                <a:cubicBezTo>
                  <a:pt x="535" y="109"/>
                  <a:pt x="478" y="24"/>
                  <a:pt x="401" y="14"/>
                </a:cubicBezTo>
                <a:cubicBezTo>
                  <a:pt x="352" y="7"/>
                  <a:pt x="304" y="6"/>
                  <a:pt x="256" y="2"/>
                </a:cubicBezTo>
                <a:cubicBezTo>
                  <a:pt x="223" y="6"/>
                  <a:pt x="188" y="0"/>
                  <a:pt x="159" y="14"/>
                </a:cubicBezTo>
                <a:cubicBezTo>
                  <a:pt x="84" y="46"/>
                  <a:pt x="218" y="62"/>
                  <a:pt x="110" y="62"/>
                </a:cubicBezTo>
                <a:cubicBezTo>
                  <a:pt x="100" y="62"/>
                  <a:pt x="126" y="54"/>
                  <a:pt x="135" y="50"/>
                </a:cubicBezTo>
                <a:close/>
              </a:path>
            </a:pathLst>
          </a:custGeom>
          <a:solidFill>
            <a:srgbClr val="660066"/>
          </a:solidFill>
          <a:ln w="9525">
            <a:solidFill>
              <a:schemeClr val="tx1"/>
            </a:solidFill>
            <a:round/>
            <a:headEnd/>
            <a:tailEnd/>
          </a:ln>
        </p:spPr>
        <p:txBody>
          <a:bodyPr wrap="none" anchor="ctr"/>
          <a:lstStyle/>
          <a:p>
            <a:endParaRPr lang="en-US"/>
          </a:p>
        </p:txBody>
      </p:sp>
      <p:sp>
        <p:nvSpPr>
          <p:cNvPr id="330765" name="Text Box 13"/>
          <p:cNvSpPr txBox="1">
            <a:spLocks noChangeArrowheads="1"/>
          </p:cNvSpPr>
          <p:nvPr/>
        </p:nvSpPr>
        <p:spPr bwMode="auto">
          <a:xfrm>
            <a:off x="4953000" y="3276600"/>
            <a:ext cx="2057400" cy="64611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600" b="1">
                <a:solidFill>
                  <a:srgbClr val="FFFFFF"/>
                </a:solidFill>
                <a:latin typeface="Arial"/>
                <a:cs typeface="Arial"/>
              </a:rPr>
              <a:t>Babylon</a:t>
            </a:r>
            <a:endParaRPr lang="en-US" b="1">
              <a:solidFill>
                <a:srgbClr val="000000"/>
              </a:solidFill>
              <a:effectLst>
                <a:outerShdw blurRad="38100" dist="38100" dir="2700000" algn="tl">
                  <a:srgbClr val="FFFFFF"/>
                </a:outerShdw>
              </a:effectLst>
              <a:latin typeface="Arial"/>
              <a:cs typeface="Arial"/>
            </a:endParaRPr>
          </a:p>
        </p:txBody>
      </p:sp>
      <p:sp>
        <p:nvSpPr>
          <p:cNvPr id="330788" name="Text Box 36"/>
          <p:cNvSpPr txBox="1">
            <a:spLocks noChangeArrowheads="1"/>
          </p:cNvSpPr>
          <p:nvPr/>
        </p:nvSpPr>
        <p:spPr bwMode="auto">
          <a:xfrm>
            <a:off x="4038600" y="4572000"/>
            <a:ext cx="1524000" cy="523875"/>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2800" b="1">
                <a:solidFill>
                  <a:srgbClr val="FFFFFF"/>
                </a:solidFill>
                <a:latin typeface="Arial"/>
                <a:cs typeface="Arial"/>
              </a:rPr>
              <a:t>586 </a:t>
            </a:r>
            <a:r>
              <a:rPr lang="en-US" sz="2000" b="1">
                <a:solidFill>
                  <a:srgbClr val="FFFFFF"/>
                </a:solidFill>
                <a:latin typeface="Arial"/>
                <a:cs typeface="Arial"/>
              </a:rPr>
              <a:t>BC</a:t>
            </a:r>
            <a:endParaRPr lang="en-US" sz="2000">
              <a:solidFill>
                <a:srgbClr val="000000"/>
              </a:solidFill>
              <a:effectLst>
                <a:outerShdw blurRad="38100" dist="38100" dir="2700000" algn="tl">
                  <a:srgbClr val="FFFFFF"/>
                </a:outerShdw>
              </a:effectLst>
              <a:latin typeface="Arial"/>
              <a:cs typeface="Arial"/>
            </a:endParaRPr>
          </a:p>
        </p:txBody>
      </p:sp>
      <p:sp>
        <p:nvSpPr>
          <p:cNvPr id="443419" name="Title 33"/>
          <p:cNvSpPr>
            <a:spLocks noGrp="1"/>
          </p:cNvSpPr>
          <p:nvPr>
            <p:ph type="title" idx="4294967295"/>
          </p:nvPr>
        </p:nvSpPr>
        <p:spPr>
          <a:xfrm>
            <a:off x="685800" y="0"/>
            <a:ext cx="7772400" cy="1143000"/>
          </a:xfrm>
        </p:spPr>
        <p:txBody>
          <a:bodyPr/>
          <a:lstStyle/>
          <a:p>
            <a:r>
              <a:rPr lang="en-US" sz="5400" b="1">
                <a:solidFill>
                  <a:srgbClr val="CCFF33"/>
                </a:solidFill>
                <a:latin typeface="Arial" charset="0"/>
                <a:ea typeface="ＭＳ Ｐゴシック" charset="0"/>
                <a:cs typeface="Arial" charset="0"/>
              </a:rPr>
              <a:t>The Babylonian Threat</a:t>
            </a:r>
            <a:endParaRPr lang="en-US" sz="4000">
              <a:latin typeface="Arial" charset="0"/>
              <a:ea typeface="ＭＳ Ｐゴシック" charset="0"/>
              <a:cs typeface="Arial"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30784"/>
                                        </p:tgtEl>
                                        <p:attrNameLst>
                                          <p:attrName>style.visibility</p:attrName>
                                        </p:attrNameLst>
                                      </p:cBhvr>
                                      <p:to>
                                        <p:strVal val="visible"/>
                                      </p:to>
                                    </p:set>
                                  </p:childTnLst>
                                </p:cTn>
                              </p:par>
                            </p:childTnLst>
                          </p:cTn>
                        </p:par>
                        <p:par>
                          <p:cTn id="7" fill="hold" nodeType="afterGroup">
                            <p:stCondLst>
                              <p:cond delay="500"/>
                            </p:stCondLst>
                            <p:childTnLst>
                              <p:par>
                                <p:cTn id="8" presetID="15" presetClass="entr" presetSubtype="0" fill="hold" grpId="0" nodeType="afterEffect">
                                  <p:stCondLst>
                                    <p:cond delay="0"/>
                                  </p:stCondLst>
                                  <p:childTnLst>
                                    <p:set>
                                      <p:cBhvr>
                                        <p:cTn id="9" dur="1" fill="hold">
                                          <p:stCondLst>
                                            <p:cond delay="0"/>
                                          </p:stCondLst>
                                        </p:cTn>
                                        <p:tgtEl>
                                          <p:spTgt spid="330765"/>
                                        </p:tgtEl>
                                        <p:attrNameLst>
                                          <p:attrName>style.visibility</p:attrName>
                                        </p:attrNameLst>
                                      </p:cBhvr>
                                      <p:to>
                                        <p:strVal val="visible"/>
                                      </p:to>
                                    </p:set>
                                    <p:anim calcmode="lin" valueType="num">
                                      <p:cBhvr>
                                        <p:cTn id="10" dur="1000" fill="hold"/>
                                        <p:tgtEl>
                                          <p:spTgt spid="330765"/>
                                        </p:tgtEl>
                                        <p:attrNameLst>
                                          <p:attrName>ppt_w</p:attrName>
                                        </p:attrNameLst>
                                      </p:cBhvr>
                                      <p:tavLst>
                                        <p:tav tm="0">
                                          <p:val>
                                            <p:fltVal val="0"/>
                                          </p:val>
                                        </p:tav>
                                        <p:tav tm="100000">
                                          <p:val>
                                            <p:strVal val="#ppt_w"/>
                                          </p:val>
                                        </p:tav>
                                      </p:tavLst>
                                    </p:anim>
                                    <p:anim calcmode="lin" valueType="num">
                                      <p:cBhvr>
                                        <p:cTn id="11" dur="1000" fill="hold"/>
                                        <p:tgtEl>
                                          <p:spTgt spid="330765"/>
                                        </p:tgtEl>
                                        <p:attrNameLst>
                                          <p:attrName>ppt_h</p:attrName>
                                        </p:attrNameLst>
                                      </p:cBhvr>
                                      <p:tavLst>
                                        <p:tav tm="0">
                                          <p:val>
                                            <p:fltVal val="0"/>
                                          </p:val>
                                        </p:tav>
                                        <p:tav tm="100000">
                                          <p:val>
                                            <p:strVal val="#ppt_h"/>
                                          </p:val>
                                        </p:tav>
                                      </p:tavLst>
                                    </p:anim>
                                    <p:anim calcmode="lin" valueType="num">
                                      <p:cBhvr>
                                        <p:cTn id="12" dur="1000" fill="hold"/>
                                        <p:tgtEl>
                                          <p:spTgt spid="330765"/>
                                        </p:tgtEl>
                                        <p:attrNameLst>
                                          <p:attrName>ppt_x</p:attrName>
                                        </p:attrNameLst>
                                      </p:cBhvr>
                                      <p:tavLst>
                                        <p:tav tm="0" fmla="#ppt_x+(cos(-2*pi*(1-$))*-#ppt_x-sin(-2*pi*(1-$))*(1-#ppt_y))*(1-$)">
                                          <p:val>
                                            <p:fltVal val="0"/>
                                          </p:val>
                                        </p:tav>
                                        <p:tav tm="100000">
                                          <p:val>
                                            <p:fltVal val="1"/>
                                          </p:val>
                                        </p:tav>
                                      </p:tavLst>
                                    </p:anim>
                                    <p:anim calcmode="lin" valueType="num">
                                      <p:cBhvr>
                                        <p:cTn id="13" dur="1000" fill="hold"/>
                                        <p:tgtEl>
                                          <p:spTgt spid="330765"/>
                                        </p:tgtEl>
                                        <p:attrNameLst>
                                          <p:attrName>ppt_y</p:attrName>
                                        </p:attrNameLst>
                                      </p:cBhvr>
                                      <p:tavLst>
                                        <p:tav tm="0" fmla="#ppt_y+(sin(-2*pi*(1-$))*-#ppt_x+cos(-2*pi*(1-$))*(1-#ppt_y))*(1-$)">
                                          <p:val>
                                            <p:fltVal val="0"/>
                                          </p:val>
                                        </p:tav>
                                        <p:tav tm="100000">
                                          <p:val>
                                            <p:fltVal val="1"/>
                                          </p:val>
                                        </p:tav>
                                      </p:tavLst>
                                    </p:anim>
                                  </p:childTnLst>
                                </p:cTn>
                              </p:par>
                            </p:childTnLst>
                          </p:cTn>
                        </p:par>
                        <p:par>
                          <p:cTn id="14" fill="hold" nodeType="afterGroup">
                            <p:stCondLst>
                              <p:cond delay="1500"/>
                            </p:stCondLst>
                            <p:childTnLst>
                              <p:par>
                                <p:cTn id="15" presetID="22" presetClass="entr" presetSubtype="2" fill="hold" grpId="0" nodeType="afterEffect">
                                  <p:stCondLst>
                                    <p:cond delay="0"/>
                                  </p:stCondLst>
                                  <p:childTnLst>
                                    <p:set>
                                      <p:cBhvr>
                                        <p:cTn id="16" dur="1" fill="hold">
                                          <p:stCondLst>
                                            <p:cond delay="0"/>
                                          </p:stCondLst>
                                        </p:cTn>
                                        <p:tgtEl>
                                          <p:spTgt spid="330785"/>
                                        </p:tgtEl>
                                        <p:attrNameLst>
                                          <p:attrName>style.visibility</p:attrName>
                                        </p:attrNameLst>
                                      </p:cBhvr>
                                      <p:to>
                                        <p:strVal val="visible"/>
                                      </p:to>
                                    </p:set>
                                    <p:animEffect transition="in" filter="wipe(right)">
                                      <p:cBhvr>
                                        <p:cTn id="17" dur="500"/>
                                        <p:tgtEl>
                                          <p:spTgt spid="330785"/>
                                        </p:tgtEl>
                                      </p:cBhvr>
                                    </p:animEffect>
                                  </p:childTnLst>
                                </p:cTn>
                              </p:par>
                            </p:childTnLst>
                          </p:cTn>
                        </p:par>
                        <p:par>
                          <p:cTn id="18" fill="hold" nodeType="afterGroup">
                            <p:stCondLst>
                              <p:cond delay="2000"/>
                            </p:stCondLst>
                            <p:childTnLst>
                              <p:par>
                                <p:cTn id="19" presetID="4" presetClass="entr" presetSubtype="32" fill="hold" grpId="0" nodeType="afterEffect">
                                  <p:stCondLst>
                                    <p:cond delay="1000"/>
                                  </p:stCondLst>
                                  <p:childTnLst>
                                    <p:set>
                                      <p:cBhvr>
                                        <p:cTn id="20" dur="1" fill="hold">
                                          <p:stCondLst>
                                            <p:cond delay="0"/>
                                          </p:stCondLst>
                                        </p:cTn>
                                        <p:tgtEl>
                                          <p:spTgt spid="330754"/>
                                        </p:tgtEl>
                                        <p:attrNameLst>
                                          <p:attrName>style.visibility</p:attrName>
                                        </p:attrNameLst>
                                      </p:cBhvr>
                                      <p:to>
                                        <p:strVal val="visible"/>
                                      </p:to>
                                    </p:set>
                                    <p:animEffect transition="in" filter="box(out)">
                                      <p:cBhvr>
                                        <p:cTn id="21" dur="500"/>
                                        <p:tgtEl>
                                          <p:spTgt spid="330754"/>
                                        </p:tgtEl>
                                      </p:cBhvr>
                                    </p:animEffect>
                                  </p:childTnLst>
                                </p:cTn>
                              </p:par>
                            </p:childTnLst>
                          </p:cTn>
                        </p:par>
                        <p:par>
                          <p:cTn id="22" fill="hold" nodeType="afterGroup">
                            <p:stCondLst>
                              <p:cond delay="3500"/>
                            </p:stCondLst>
                            <p:childTnLst>
                              <p:par>
                                <p:cTn id="23" presetID="22" presetClass="entr" presetSubtype="2" fill="hold" grpId="0" nodeType="afterEffect">
                                  <p:stCondLst>
                                    <p:cond delay="0"/>
                                  </p:stCondLst>
                                  <p:childTnLst>
                                    <p:set>
                                      <p:cBhvr>
                                        <p:cTn id="24" dur="1" fill="hold">
                                          <p:stCondLst>
                                            <p:cond delay="0"/>
                                          </p:stCondLst>
                                        </p:cTn>
                                        <p:tgtEl>
                                          <p:spTgt spid="330769"/>
                                        </p:tgtEl>
                                        <p:attrNameLst>
                                          <p:attrName>style.visibility</p:attrName>
                                        </p:attrNameLst>
                                      </p:cBhvr>
                                      <p:to>
                                        <p:strVal val="visible"/>
                                      </p:to>
                                    </p:set>
                                    <p:animEffect transition="in" filter="wipe(right)">
                                      <p:cBhvr>
                                        <p:cTn id="25" dur="500"/>
                                        <p:tgtEl>
                                          <p:spTgt spid="330769"/>
                                        </p:tgtEl>
                                      </p:cBhvr>
                                    </p:animEffect>
                                  </p:childTnLst>
                                </p:cTn>
                              </p:par>
                            </p:childTnLst>
                          </p:cTn>
                        </p:par>
                        <p:par>
                          <p:cTn id="26" fill="hold" nodeType="afterGroup">
                            <p:stCondLst>
                              <p:cond delay="4000"/>
                            </p:stCondLst>
                            <p:childTnLst>
                              <p:par>
                                <p:cTn id="27" presetID="22" presetClass="entr" presetSubtype="2" fill="hold" grpId="0" nodeType="afterEffect">
                                  <p:stCondLst>
                                    <p:cond delay="1000"/>
                                  </p:stCondLst>
                                  <p:childTnLst>
                                    <p:set>
                                      <p:cBhvr>
                                        <p:cTn id="28" dur="1" fill="hold">
                                          <p:stCondLst>
                                            <p:cond delay="0"/>
                                          </p:stCondLst>
                                        </p:cTn>
                                        <p:tgtEl>
                                          <p:spTgt spid="330770"/>
                                        </p:tgtEl>
                                        <p:attrNameLst>
                                          <p:attrName>style.visibility</p:attrName>
                                        </p:attrNameLst>
                                      </p:cBhvr>
                                      <p:to>
                                        <p:strVal val="visible"/>
                                      </p:to>
                                    </p:set>
                                    <p:animEffect transition="in" filter="wipe(right)">
                                      <p:cBhvr>
                                        <p:cTn id="29" dur="500"/>
                                        <p:tgtEl>
                                          <p:spTgt spid="330770"/>
                                        </p:tgtEl>
                                      </p:cBhvr>
                                    </p:animEffect>
                                  </p:childTnLst>
                                </p:cTn>
                              </p:par>
                            </p:childTnLst>
                          </p:cTn>
                        </p:par>
                        <p:par>
                          <p:cTn id="30" fill="hold" nodeType="afterGroup">
                            <p:stCondLst>
                              <p:cond delay="5500"/>
                            </p:stCondLst>
                            <p:childTnLst>
                              <p:par>
                                <p:cTn id="31" presetID="22" presetClass="entr" presetSubtype="2" fill="hold" grpId="0" nodeType="afterEffect">
                                  <p:stCondLst>
                                    <p:cond delay="0"/>
                                  </p:stCondLst>
                                  <p:childTnLst>
                                    <p:set>
                                      <p:cBhvr>
                                        <p:cTn id="32" dur="1" fill="hold">
                                          <p:stCondLst>
                                            <p:cond delay="0"/>
                                          </p:stCondLst>
                                        </p:cTn>
                                        <p:tgtEl>
                                          <p:spTgt spid="330771"/>
                                        </p:tgtEl>
                                        <p:attrNameLst>
                                          <p:attrName>style.visibility</p:attrName>
                                        </p:attrNameLst>
                                      </p:cBhvr>
                                      <p:to>
                                        <p:strVal val="visible"/>
                                      </p:to>
                                    </p:set>
                                    <p:animEffect transition="in" filter="wipe(right)">
                                      <p:cBhvr>
                                        <p:cTn id="33" dur="500"/>
                                        <p:tgtEl>
                                          <p:spTgt spid="330771"/>
                                        </p:tgtEl>
                                      </p:cBhvr>
                                    </p:animEffect>
                                  </p:childTnLst>
                                </p:cTn>
                              </p:par>
                            </p:childTnLst>
                          </p:cTn>
                        </p:par>
                        <p:par>
                          <p:cTn id="34" fill="hold" nodeType="afterGroup">
                            <p:stCondLst>
                              <p:cond delay="6000"/>
                            </p:stCondLst>
                            <p:childTnLst>
                              <p:par>
                                <p:cTn id="35" presetID="3" presetClass="entr" presetSubtype="10" fill="hold" grpId="0" nodeType="afterEffect">
                                  <p:stCondLst>
                                    <p:cond delay="0"/>
                                  </p:stCondLst>
                                  <p:childTnLst>
                                    <p:set>
                                      <p:cBhvr>
                                        <p:cTn id="36" dur="1" fill="hold">
                                          <p:stCondLst>
                                            <p:cond delay="0"/>
                                          </p:stCondLst>
                                        </p:cTn>
                                        <p:tgtEl>
                                          <p:spTgt spid="330772"/>
                                        </p:tgtEl>
                                        <p:attrNameLst>
                                          <p:attrName>style.visibility</p:attrName>
                                        </p:attrNameLst>
                                      </p:cBhvr>
                                      <p:to>
                                        <p:strVal val="visible"/>
                                      </p:to>
                                    </p:set>
                                    <p:animEffect transition="in" filter="blinds(horizontal)">
                                      <p:cBhvr>
                                        <p:cTn id="37" dur="500"/>
                                        <p:tgtEl>
                                          <p:spTgt spid="330772"/>
                                        </p:tgtEl>
                                      </p:cBhvr>
                                    </p:animEffect>
                                  </p:childTnLst>
                                </p:cTn>
                              </p:par>
                            </p:childTnLst>
                          </p:cTn>
                        </p:par>
                        <p:par>
                          <p:cTn id="38" fill="hold" nodeType="afterGroup">
                            <p:stCondLst>
                              <p:cond delay="6500"/>
                            </p:stCondLst>
                            <p:childTnLst>
                              <p:par>
                                <p:cTn id="39" presetID="9" presetClass="entr" presetSubtype="0" fill="hold" grpId="0" nodeType="afterEffect">
                                  <p:stCondLst>
                                    <p:cond delay="1000"/>
                                  </p:stCondLst>
                                  <p:childTnLst>
                                    <p:set>
                                      <p:cBhvr>
                                        <p:cTn id="40" dur="1" fill="hold">
                                          <p:stCondLst>
                                            <p:cond delay="0"/>
                                          </p:stCondLst>
                                        </p:cTn>
                                        <p:tgtEl>
                                          <p:spTgt spid="330757"/>
                                        </p:tgtEl>
                                        <p:attrNameLst>
                                          <p:attrName>style.visibility</p:attrName>
                                        </p:attrNameLst>
                                      </p:cBhvr>
                                      <p:to>
                                        <p:strVal val="visible"/>
                                      </p:to>
                                    </p:set>
                                    <p:animEffect transition="in" filter="dissolve">
                                      <p:cBhvr>
                                        <p:cTn id="41" dur="500"/>
                                        <p:tgtEl>
                                          <p:spTgt spid="330757"/>
                                        </p:tgtEl>
                                      </p:cBhvr>
                                    </p:animEffect>
                                  </p:childTnLst>
                                </p:cTn>
                              </p:par>
                            </p:childTnLst>
                          </p:cTn>
                        </p:par>
                        <p:par>
                          <p:cTn id="42" fill="hold" nodeType="afterGroup">
                            <p:stCondLst>
                              <p:cond delay="8000"/>
                            </p:stCondLst>
                            <p:childTnLst>
                              <p:par>
                                <p:cTn id="43" presetID="9" presetClass="entr" presetSubtype="0" fill="hold" grpId="0" nodeType="afterEffect">
                                  <p:stCondLst>
                                    <p:cond delay="0"/>
                                  </p:stCondLst>
                                  <p:childTnLst>
                                    <p:set>
                                      <p:cBhvr>
                                        <p:cTn id="44" dur="1" fill="hold">
                                          <p:stCondLst>
                                            <p:cond delay="0"/>
                                          </p:stCondLst>
                                        </p:cTn>
                                        <p:tgtEl>
                                          <p:spTgt spid="330760"/>
                                        </p:tgtEl>
                                        <p:attrNameLst>
                                          <p:attrName>style.visibility</p:attrName>
                                        </p:attrNameLst>
                                      </p:cBhvr>
                                      <p:to>
                                        <p:strVal val="visible"/>
                                      </p:to>
                                    </p:set>
                                    <p:animEffect transition="in" filter="dissolve">
                                      <p:cBhvr>
                                        <p:cTn id="45" dur="500"/>
                                        <p:tgtEl>
                                          <p:spTgt spid="330760"/>
                                        </p:tgtEl>
                                      </p:cBhvr>
                                    </p:animEffect>
                                  </p:childTnLst>
                                </p:cTn>
                              </p:par>
                            </p:childTnLst>
                          </p:cTn>
                        </p:par>
                        <p:par>
                          <p:cTn id="46" fill="hold" nodeType="afterGroup">
                            <p:stCondLst>
                              <p:cond delay="8500"/>
                            </p:stCondLst>
                            <p:childTnLst>
                              <p:par>
                                <p:cTn id="47" presetID="9" presetClass="entr" presetSubtype="0" fill="hold" grpId="0" nodeType="afterEffect">
                                  <p:stCondLst>
                                    <p:cond delay="1000"/>
                                  </p:stCondLst>
                                  <p:childTnLst>
                                    <p:set>
                                      <p:cBhvr>
                                        <p:cTn id="48" dur="1" fill="hold">
                                          <p:stCondLst>
                                            <p:cond delay="0"/>
                                          </p:stCondLst>
                                        </p:cTn>
                                        <p:tgtEl>
                                          <p:spTgt spid="330773"/>
                                        </p:tgtEl>
                                        <p:attrNameLst>
                                          <p:attrName>style.visibility</p:attrName>
                                        </p:attrNameLst>
                                      </p:cBhvr>
                                      <p:to>
                                        <p:strVal val="visible"/>
                                      </p:to>
                                    </p:set>
                                    <p:animEffect transition="in" filter="dissolve">
                                      <p:cBhvr>
                                        <p:cTn id="49" dur="500"/>
                                        <p:tgtEl>
                                          <p:spTgt spid="330773"/>
                                        </p:tgtEl>
                                      </p:cBhvr>
                                    </p:animEffect>
                                  </p:childTnLst>
                                </p:cTn>
                              </p:par>
                            </p:childTnLst>
                          </p:cTn>
                        </p:par>
                        <p:par>
                          <p:cTn id="50" fill="hold" nodeType="afterGroup">
                            <p:stCondLst>
                              <p:cond delay="10000"/>
                            </p:stCondLst>
                            <p:childTnLst>
                              <p:par>
                                <p:cTn id="51" presetID="9" presetClass="entr" presetSubtype="0" fill="hold" grpId="0" nodeType="afterEffect">
                                  <p:stCondLst>
                                    <p:cond delay="0"/>
                                  </p:stCondLst>
                                  <p:childTnLst>
                                    <p:set>
                                      <p:cBhvr>
                                        <p:cTn id="52" dur="1" fill="hold">
                                          <p:stCondLst>
                                            <p:cond delay="0"/>
                                          </p:stCondLst>
                                        </p:cTn>
                                        <p:tgtEl>
                                          <p:spTgt spid="330778"/>
                                        </p:tgtEl>
                                        <p:attrNameLst>
                                          <p:attrName>style.visibility</p:attrName>
                                        </p:attrNameLst>
                                      </p:cBhvr>
                                      <p:to>
                                        <p:strVal val="visible"/>
                                      </p:to>
                                    </p:set>
                                    <p:animEffect transition="in" filter="dissolve">
                                      <p:cBhvr>
                                        <p:cTn id="53" dur="500"/>
                                        <p:tgtEl>
                                          <p:spTgt spid="330778"/>
                                        </p:tgtEl>
                                      </p:cBhvr>
                                    </p:animEffect>
                                  </p:childTnLst>
                                </p:cTn>
                              </p:par>
                            </p:childTnLst>
                          </p:cTn>
                        </p:par>
                        <p:par>
                          <p:cTn id="54" fill="hold" nodeType="afterGroup">
                            <p:stCondLst>
                              <p:cond delay="10500"/>
                            </p:stCondLst>
                            <p:childTnLst>
                              <p:par>
                                <p:cTn id="55" presetID="9" presetClass="entr" presetSubtype="0" fill="hold" grpId="0" nodeType="afterEffect">
                                  <p:stCondLst>
                                    <p:cond delay="1000"/>
                                  </p:stCondLst>
                                  <p:childTnLst>
                                    <p:set>
                                      <p:cBhvr>
                                        <p:cTn id="56" dur="1" fill="hold">
                                          <p:stCondLst>
                                            <p:cond delay="0"/>
                                          </p:stCondLst>
                                        </p:cTn>
                                        <p:tgtEl>
                                          <p:spTgt spid="330758"/>
                                        </p:tgtEl>
                                        <p:attrNameLst>
                                          <p:attrName>style.visibility</p:attrName>
                                        </p:attrNameLst>
                                      </p:cBhvr>
                                      <p:to>
                                        <p:strVal val="visible"/>
                                      </p:to>
                                    </p:set>
                                    <p:animEffect transition="in" filter="dissolve">
                                      <p:cBhvr>
                                        <p:cTn id="57" dur="500"/>
                                        <p:tgtEl>
                                          <p:spTgt spid="330758"/>
                                        </p:tgtEl>
                                      </p:cBhvr>
                                    </p:animEffect>
                                  </p:childTnLst>
                                </p:cTn>
                              </p:par>
                            </p:childTnLst>
                          </p:cTn>
                        </p:par>
                        <p:par>
                          <p:cTn id="58" fill="hold" nodeType="afterGroup">
                            <p:stCondLst>
                              <p:cond delay="12000"/>
                            </p:stCondLst>
                            <p:childTnLst>
                              <p:par>
                                <p:cTn id="59" presetID="9" presetClass="entr" presetSubtype="0" fill="hold" grpId="0" nodeType="afterEffect">
                                  <p:stCondLst>
                                    <p:cond delay="0"/>
                                  </p:stCondLst>
                                  <p:childTnLst>
                                    <p:set>
                                      <p:cBhvr>
                                        <p:cTn id="60" dur="1" fill="hold">
                                          <p:stCondLst>
                                            <p:cond delay="0"/>
                                          </p:stCondLst>
                                        </p:cTn>
                                        <p:tgtEl>
                                          <p:spTgt spid="330761"/>
                                        </p:tgtEl>
                                        <p:attrNameLst>
                                          <p:attrName>style.visibility</p:attrName>
                                        </p:attrNameLst>
                                      </p:cBhvr>
                                      <p:to>
                                        <p:strVal val="visible"/>
                                      </p:to>
                                    </p:set>
                                    <p:animEffect transition="in" filter="dissolve">
                                      <p:cBhvr>
                                        <p:cTn id="61" dur="500"/>
                                        <p:tgtEl>
                                          <p:spTgt spid="330761"/>
                                        </p:tgtEl>
                                      </p:cBhvr>
                                    </p:animEffect>
                                  </p:childTnLst>
                                </p:cTn>
                              </p:par>
                            </p:childTnLst>
                          </p:cTn>
                        </p:par>
                        <p:par>
                          <p:cTn id="62" fill="hold" nodeType="afterGroup">
                            <p:stCondLst>
                              <p:cond delay="12500"/>
                            </p:stCondLst>
                            <p:childTnLst>
                              <p:par>
                                <p:cTn id="63" presetID="22" presetClass="entr" presetSubtype="4" fill="hold" grpId="0" nodeType="afterEffect">
                                  <p:stCondLst>
                                    <p:cond delay="7000"/>
                                  </p:stCondLst>
                                  <p:childTnLst>
                                    <p:set>
                                      <p:cBhvr>
                                        <p:cTn id="64" dur="1" fill="hold">
                                          <p:stCondLst>
                                            <p:cond delay="0"/>
                                          </p:stCondLst>
                                        </p:cTn>
                                        <p:tgtEl>
                                          <p:spTgt spid="330782"/>
                                        </p:tgtEl>
                                        <p:attrNameLst>
                                          <p:attrName>style.visibility</p:attrName>
                                        </p:attrNameLst>
                                      </p:cBhvr>
                                      <p:to>
                                        <p:strVal val="visible"/>
                                      </p:to>
                                    </p:set>
                                    <p:animEffect transition="in" filter="wipe(down)">
                                      <p:cBhvr>
                                        <p:cTn id="65" dur="500"/>
                                        <p:tgtEl>
                                          <p:spTgt spid="330782"/>
                                        </p:tgtEl>
                                      </p:cBhvr>
                                    </p:animEffect>
                                  </p:childTnLst>
                                </p:cTn>
                              </p:par>
                            </p:childTnLst>
                          </p:cTn>
                        </p:par>
                        <p:par>
                          <p:cTn id="66" fill="hold" nodeType="afterGroup">
                            <p:stCondLst>
                              <p:cond delay="20000"/>
                            </p:stCondLst>
                            <p:childTnLst>
                              <p:par>
                                <p:cTn id="67" presetID="22" presetClass="entr" presetSubtype="8" fill="hold" grpId="0" nodeType="afterEffect">
                                  <p:stCondLst>
                                    <p:cond delay="2000"/>
                                  </p:stCondLst>
                                  <p:childTnLst>
                                    <p:set>
                                      <p:cBhvr>
                                        <p:cTn id="68" dur="1" fill="hold">
                                          <p:stCondLst>
                                            <p:cond delay="0"/>
                                          </p:stCondLst>
                                        </p:cTn>
                                        <p:tgtEl>
                                          <p:spTgt spid="330787"/>
                                        </p:tgtEl>
                                        <p:attrNameLst>
                                          <p:attrName>style.visibility</p:attrName>
                                        </p:attrNameLst>
                                      </p:cBhvr>
                                      <p:to>
                                        <p:strVal val="visible"/>
                                      </p:to>
                                    </p:set>
                                    <p:animEffect transition="in" filter="wipe(left)">
                                      <p:cBhvr>
                                        <p:cTn id="69" dur="500"/>
                                        <p:tgtEl>
                                          <p:spTgt spid="330787"/>
                                        </p:tgtEl>
                                      </p:cBhvr>
                                    </p:animEffect>
                                  </p:childTnLst>
                                </p:cTn>
                              </p:par>
                            </p:childTnLst>
                          </p:cTn>
                        </p:par>
                        <p:par>
                          <p:cTn id="70" fill="hold" nodeType="afterGroup">
                            <p:stCondLst>
                              <p:cond delay="22500"/>
                            </p:stCondLst>
                            <p:childTnLst>
                              <p:par>
                                <p:cTn id="71" presetID="9" presetClass="entr" presetSubtype="0" fill="hold" grpId="0" nodeType="afterEffect">
                                  <p:stCondLst>
                                    <p:cond delay="0"/>
                                  </p:stCondLst>
                                  <p:childTnLst>
                                    <p:set>
                                      <p:cBhvr>
                                        <p:cTn id="72" dur="1" fill="hold">
                                          <p:stCondLst>
                                            <p:cond delay="0"/>
                                          </p:stCondLst>
                                        </p:cTn>
                                        <p:tgtEl>
                                          <p:spTgt spid="330788"/>
                                        </p:tgtEl>
                                        <p:attrNameLst>
                                          <p:attrName>style.visibility</p:attrName>
                                        </p:attrNameLst>
                                      </p:cBhvr>
                                      <p:to>
                                        <p:strVal val="visible"/>
                                      </p:to>
                                    </p:set>
                                    <p:animEffect transition="in" filter="dissolve">
                                      <p:cBhvr>
                                        <p:cTn id="73" dur="500"/>
                                        <p:tgtEl>
                                          <p:spTgt spid="3307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57" grpId="0" animBg="1"/>
      <p:bldP spid="330758" grpId="0" animBg="1"/>
      <p:bldP spid="330760" grpId="0" autoUpdateAnimBg="0"/>
      <p:bldP spid="330769" grpId="0" animBg="1"/>
      <p:bldP spid="330770" grpId="0" animBg="1"/>
      <p:bldP spid="330771" grpId="0" animBg="1"/>
      <p:bldP spid="330772" grpId="0" autoUpdateAnimBg="0"/>
      <p:bldP spid="330773" grpId="0" animBg="1"/>
      <p:bldP spid="330778" grpId="0" autoUpdateAnimBg="0"/>
      <p:bldP spid="330782" grpId="0" animBg="1"/>
      <p:bldP spid="330784" grpId="0" animBg="1"/>
      <p:bldP spid="330785" grpId="0" animBg="1"/>
      <p:bldP spid="330761" grpId="0" autoUpdateAnimBg="0"/>
      <p:bldP spid="330787" grpId="0" animBg="1"/>
      <p:bldP spid="330754" grpId="0" animBg="1"/>
      <p:bldP spid="330765" grpId="0" autoUpdateAnimBg="0"/>
      <p:bldP spid="330788" grpId="0"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2"/>
          <p:cNvSpPr>
            <a:spLocks noChangeArrowheads="1"/>
          </p:cNvSpPr>
          <p:nvPr/>
        </p:nvSpPr>
        <p:spPr bwMode="auto">
          <a:xfrm>
            <a:off x="228600" y="6248400"/>
            <a:ext cx="8686800" cy="381000"/>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0" hangingPunct="0"/>
            <a:endParaRPr lang="en-US">
              <a:solidFill>
                <a:srgbClr val="000000"/>
              </a:solidFill>
            </a:endParaRPr>
          </a:p>
        </p:txBody>
      </p:sp>
      <p:sp>
        <p:nvSpPr>
          <p:cNvPr id="445442" name="Rectangle 3"/>
          <p:cNvSpPr>
            <a:spLocks noChangeArrowheads="1"/>
          </p:cNvSpPr>
          <p:nvPr/>
        </p:nvSpPr>
        <p:spPr bwMode="auto">
          <a:xfrm>
            <a:off x="2819400" y="6248400"/>
            <a:ext cx="2895600" cy="3810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0" hangingPunct="0"/>
            <a:endParaRPr lang="en-US">
              <a:solidFill>
                <a:srgbClr val="000000"/>
              </a:solidFill>
            </a:endParaRPr>
          </a:p>
        </p:txBody>
      </p:sp>
      <p:pic>
        <p:nvPicPr>
          <p:cNvPr id="445443" name="Picture 4" descr="Israel &amp; Babylon Titl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648200" y="381000"/>
            <a:ext cx="3743325" cy="477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5444" name="Picture 5" descr="Before the Exil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04800" y="6324600"/>
            <a:ext cx="2439988"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5445" name="Picture 6" descr="The Exile Perio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905125" y="6324600"/>
            <a:ext cx="2733675"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5446" name="Picture 7" descr="After the Exil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830888" y="6324600"/>
            <a:ext cx="232251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5447" name="Picture 8" descr="Home">
            <a:hlinkClick r:id="rId7" action="ppaction://hlinksldjump"/>
          </p:cNvPr>
          <p:cNvPicPr>
            <a:picLocks noGrp="1" noChangeAspect="1" noChangeArrowheads="1"/>
          </p:cNvPicPr>
          <p:nvPr>
            <p:ph sz="half" idx="1"/>
          </p:nvPr>
        </p:nvPicPr>
        <p:blipFill>
          <a:blip r:embed="rId8">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8305800" y="6248400"/>
            <a:ext cx="495300" cy="323850"/>
          </a:xfrm>
        </p:spPr>
      </p:pic>
      <p:graphicFrame>
        <p:nvGraphicFramePr>
          <p:cNvPr id="20535" name="Group 55"/>
          <p:cNvGraphicFramePr>
            <a:graphicFrameLocks noGrp="1"/>
          </p:cNvGraphicFramePr>
          <p:nvPr>
            <p:ph sz="half" idx="2"/>
          </p:nvPr>
        </p:nvGraphicFramePr>
        <p:xfrm>
          <a:off x="304800" y="1295400"/>
          <a:ext cx="8610600" cy="4506911"/>
        </p:xfrm>
        <a:graphic>
          <a:graphicData uri="http://schemas.openxmlformats.org/drawingml/2006/table">
            <a:tbl>
              <a:tblPr/>
              <a:tblGrid>
                <a:gridCol w="1812925">
                  <a:extLst>
                    <a:ext uri="{9D8B030D-6E8A-4147-A177-3AD203B41FA5}">
                      <a16:colId xmlns:a16="http://schemas.microsoft.com/office/drawing/2014/main" val="20000"/>
                    </a:ext>
                  </a:extLst>
                </a:gridCol>
                <a:gridCol w="1323975">
                  <a:extLst>
                    <a:ext uri="{9D8B030D-6E8A-4147-A177-3AD203B41FA5}">
                      <a16:colId xmlns:a16="http://schemas.microsoft.com/office/drawing/2014/main" val="20001"/>
                    </a:ext>
                  </a:extLst>
                </a:gridCol>
                <a:gridCol w="1418332">
                  <a:extLst>
                    <a:ext uri="{9D8B030D-6E8A-4147-A177-3AD203B41FA5}">
                      <a16:colId xmlns:a16="http://schemas.microsoft.com/office/drawing/2014/main" val="20002"/>
                    </a:ext>
                  </a:extLst>
                </a:gridCol>
                <a:gridCol w="4055368">
                  <a:extLst>
                    <a:ext uri="{9D8B030D-6E8A-4147-A177-3AD203B41FA5}">
                      <a16:colId xmlns:a16="http://schemas.microsoft.com/office/drawing/2014/main" val="20003"/>
                    </a:ext>
                  </a:extLst>
                </a:gridCol>
              </a:tblGrid>
              <a:tr h="760521">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ＭＳ Ｐゴシック" charset="0"/>
                          <a:cs typeface="Arial"/>
                        </a:rPr>
                        <a:t>Sequence and Size</a:t>
                      </a:r>
                    </a:p>
                  </a:txBody>
                  <a:tcPr marT="45726" marB="4572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Date</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King of Judah</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Key Captives</a:t>
                      </a:r>
                    </a:p>
                  </a:txBody>
                  <a:tcPr marT="45726" marB="4572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extLst>
                  <a:ext uri="{0D108BD9-81ED-4DB2-BD59-A6C34878D82A}">
                    <a16:rowId xmlns:a16="http://schemas.microsoft.com/office/drawing/2014/main" val="10000"/>
                  </a:ext>
                </a:extLst>
              </a:tr>
              <a:tr h="60651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1: Minor</a:t>
                      </a:r>
                    </a:p>
                  </a:txBody>
                  <a:tcPr marT="45726" marB="4572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605 BC</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Jehoiakim</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Daniel, 3 friends and other nobility and royalty (Dan 1:3)</a:t>
                      </a:r>
                    </a:p>
                  </a:txBody>
                  <a:tcPr marT="45726" marB="4572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2797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2: Moderate</a:t>
                      </a:r>
                    </a:p>
                  </a:txBody>
                  <a:tcPr marT="45726" marB="4572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598 BC</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Jehoiakim</a:t>
                      </a:r>
                    </a:p>
                    <a:p>
                      <a:pPr marL="0" marR="0" lvl="0" indent="0" algn="ctr" defTabSz="914400" rtl="0" eaLnBrk="0" fontAlgn="base" latinLnBrk="0" hangingPunct="0">
                        <a:lnSpc>
                          <a:spcPct val="100000"/>
                        </a:lnSpc>
                        <a:spcBef>
                          <a:spcPct val="20000"/>
                        </a:spcBef>
                        <a:spcAft>
                          <a:spcPct val="0"/>
                        </a:spcAft>
                        <a:buClrTx/>
                        <a:buSzTx/>
                        <a:buFontTx/>
                        <a:buNone/>
                        <a:tabLst/>
                      </a:pPr>
                      <a:endParaRPr kumimoji="0" lang="en-US" sz="1600" b="1" i="0" u="none" strike="noStrike" cap="none" normalizeH="0" baseline="0">
                        <a:ln>
                          <a:noFill/>
                        </a:ln>
                        <a:solidFill>
                          <a:schemeClr val="tx1"/>
                        </a:solidFill>
                        <a:effectLst/>
                        <a:latin typeface="Arial"/>
                        <a:ea typeface="ＭＳ Ｐゴシック" charset="0"/>
                        <a:cs typeface="Arial"/>
                      </a:endParaRP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3023 people</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(Jer 52:28)</a:t>
                      </a:r>
                    </a:p>
                  </a:txBody>
                  <a:tcPr marT="45726" marB="4572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2797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3: Major</a:t>
                      </a:r>
                    </a:p>
                  </a:txBody>
                  <a:tcPr marT="45726" marB="4572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597 BC</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Jehoiachin</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ＭＳ Ｐゴシック" charset="0"/>
                          <a:cs typeface="Arial"/>
                        </a:rPr>
                        <a:t>10,000 (Jehoiachin, Ezekiel, Mordecai)</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ＭＳ Ｐゴシック" charset="0"/>
                          <a:cs typeface="Arial"/>
                        </a:rPr>
                        <a:t>(2 Kings 24:12b, Ezek. 1:2, Esther 2:6)</a:t>
                      </a:r>
                    </a:p>
                  </a:txBody>
                  <a:tcPr marT="45726" marB="4572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2797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4: Minor</a:t>
                      </a:r>
                    </a:p>
                  </a:txBody>
                  <a:tcPr marT="45726" marB="4572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587 BC</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Zedekiah</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832 people</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(Jer 52:29)</a:t>
                      </a:r>
                    </a:p>
                  </a:txBody>
                  <a:tcPr marT="45726" marB="4572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2797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ＭＳ Ｐゴシック" charset="0"/>
                          <a:cs typeface="Arial"/>
                        </a:rPr>
                        <a:t>5: Major</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ＭＳ Ｐゴシック" charset="0"/>
                          <a:cs typeface="Arial"/>
                        </a:rPr>
                        <a:t>(Temple Ruin)</a:t>
                      </a:r>
                    </a:p>
                  </a:txBody>
                  <a:tcPr marT="45726" marB="4572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586 BC</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Zedekiah</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ca. 10,400 people</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(2 Kings 25:11)</a:t>
                      </a:r>
                    </a:p>
                  </a:txBody>
                  <a:tcPr marT="45726" marB="4572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2797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6: Minor</a:t>
                      </a:r>
                    </a:p>
                  </a:txBody>
                  <a:tcPr marT="45726" marB="4572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582 BC</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a:ea typeface="ＭＳ Ｐゴシック" charset="0"/>
                          <a:cs typeface="Arial"/>
                        </a:rPr>
                        <a:t>-</a:t>
                      </a:r>
                    </a:p>
                  </a:txBody>
                  <a:tcPr marT="45726" marB="4572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ＭＳ Ｐゴシック" charset="0"/>
                          <a:cs typeface="Arial"/>
                        </a:rPr>
                        <a:t>745 people</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ＭＳ Ｐゴシック" charset="0"/>
                          <a:cs typeface="Arial"/>
                        </a:rPr>
                        <a:t>(Jer. 52:30)</a:t>
                      </a:r>
                    </a:p>
                  </a:txBody>
                  <a:tcPr marT="45726" marB="4572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445490" name="Line 51"/>
          <p:cNvSpPr>
            <a:spLocks noChangeShapeType="1"/>
          </p:cNvSpPr>
          <p:nvPr/>
        </p:nvSpPr>
        <p:spPr bwMode="auto">
          <a:xfrm>
            <a:off x="4495800" y="914400"/>
            <a:ext cx="3886200" cy="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0532" name="Text Box 52"/>
          <p:cNvSpPr txBox="1">
            <a:spLocks noChangeArrowheads="1"/>
          </p:cNvSpPr>
          <p:nvPr/>
        </p:nvSpPr>
        <p:spPr bwMode="auto">
          <a:xfrm>
            <a:off x="304800" y="838200"/>
            <a:ext cx="3276600" cy="396875"/>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2000" b="1" i="1" u="sng">
                <a:solidFill>
                  <a:srgbClr val="000000"/>
                </a:solidFill>
                <a:effectLst>
                  <a:outerShdw blurRad="38100" dist="38100" dir="2700000" algn="tl">
                    <a:srgbClr val="DDDDDD"/>
                  </a:outerShdw>
                </a:effectLst>
                <a:latin typeface="Arial" charset="0"/>
              </a:rPr>
              <a:t>Summary of the Exiles</a:t>
            </a:r>
          </a:p>
        </p:txBody>
      </p:sp>
      <p:sp>
        <p:nvSpPr>
          <p:cNvPr id="445492" name="Text Box 56"/>
          <p:cNvSpPr txBox="1">
            <a:spLocks noChangeArrowheads="1"/>
          </p:cNvSpPr>
          <p:nvPr/>
        </p:nvSpPr>
        <p:spPr bwMode="auto">
          <a:xfrm>
            <a:off x="8438786" y="-26988"/>
            <a:ext cx="69922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dirty="0">
                <a:solidFill>
                  <a:srgbClr val="000000"/>
                </a:solidFill>
                <a:latin typeface="Arial" charset="0"/>
                <a:cs typeface="Arial" charset="0"/>
              </a:rPr>
              <a:t>142</a:t>
            </a:r>
          </a:p>
          <a:p>
            <a:pPr algn="ctr"/>
            <a:r>
              <a:rPr lang="en-US" b="1" dirty="0">
                <a:solidFill>
                  <a:srgbClr val="000000"/>
                </a:solidFill>
                <a:latin typeface="Arial" charset="0"/>
                <a:cs typeface="Arial" charset="0"/>
              </a:rPr>
              <a:t>492</a:t>
            </a:r>
          </a:p>
        </p:txBody>
      </p:sp>
      <p:sp>
        <p:nvSpPr>
          <p:cNvPr id="20537" name="Oval 57"/>
          <p:cNvSpPr>
            <a:spLocks noChangeArrowheads="1"/>
          </p:cNvSpPr>
          <p:nvPr/>
        </p:nvSpPr>
        <p:spPr bwMode="auto">
          <a:xfrm>
            <a:off x="2286000" y="1981200"/>
            <a:ext cx="1066800" cy="457200"/>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endParaRPr lang="en-US">
              <a:solidFill>
                <a:srgbClr val="000000"/>
              </a:solidFill>
            </a:endParaRPr>
          </a:p>
        </p:txBody>
      </p:sp>
      <p:sp>
        <p:nvSpPr>
          <p:cNvPr id="20538" name="Oval 58"/>
          <p:cNvSpPr>
            <a:spLocks noChangeArrowheads="1"/>
          </p:cNvSpPr>
          <p:nvPr/>
        </p:nvSpPr>
        <p:spPr bwMode="auto">
          <a:xfrm>
            <a:off x="2209800" y="3276600"/>
            <a:ext cx="1066800" cy="457200"/>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endParaRPr lang="en-US">
              <a:solidFill>
                <a:srgbClr val="000000"/>
              </a:solidFill>
            </a:endParaRPr>
          </a:p>
        </p:txBody>
      </p:sp>
      <p:sp>
        <p:nvSpPr>
          <p:cNvPr id="20539" name="Oval 59"/>
          <p:cNvSpPr>
            <a:spLocks noChangeArrowheads="1"/>
          </p:cNvSpPr>
          <p:nvPr/>
        </p:nvSpPr>
        <p:spPr bwMode="auto">
          <a:xfrm>
            <a:off x="2209800" y="4495800"/>
            <a:ext cx="1066800" cy="457200"/>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endParaRPr lang="en-US">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5" presetClass="entr" presetSubtype="182" fill="hold" grpId="0" nodeType="clickEffect">
                                  <p:stCondLst>
                                    <p:cond delay="0"/>
                                  </p:stCondLst>
                                  <p:childTnLst>
                                    <p:set>
                                      <p:cBhvr>
                                        <p:cTn id="6" dur="1" fill="hold">
                                          <p:stCondLst>
                                            <p:cond delay="499"/>
                                          </p:stCondLst>
                                        </p:cTn>
                                        <p:tgtEl>
                                          <p:spTgt spid="2053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515" presetClass="entr" presetSubtype="182" fill="hold" grpId="0" nodeType="clickEffect">
                                  <p:stCondLst>
                                    <p:cond delay="0"/>
                                  </p:stCondLst>
                                  <p:childTnLst>
                                    <p:set>
                                      <p:cBhvr>
                                        <p:cTn id="10" dur="1" fill="hold">
                                          <p:stCondLst>
                                            <p:cond delay="499"/>
                                          </p:stCondLst>
                                        </p:cTn>
                                        <p:tgtEl>
                                          <p:spTgt spid="2053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515" presetClass="entr" presetSubtype="182" fill="hold" grpId="0" nodeType="clickEffect">
                                  <p:stCondLst>
                                    <p:cond delay="0"/>
                                  </p:stCondLst>
                                  <p:childTnLst>
                                    <p:set>
                                      <p:cBhvr>
                                        <p:cTn id="14" dur="1" fill="hold">
                                          <p:stCondLst>
                                            <p:cond delay="499"/>
                                          </p:stCondLst>
                                        </p:cTn>
                                        <p:tgtEl>
                                          <p:spTgt spid="205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7" grpId="0" animBg="1"/>
      <p:bldP spid="20538" grpId="0" animBg="1"/>
      <p:bldP spid="20539"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Text Box 21"/>
          <p:cNvSpPr txBox="1">
            <a:spLocks noChangeArrowheads="1"/>
          </p:cNvSpPr>
          <p:nvPr/>
        </p:nvSpPr>
        <p:spPr bwMode="auto">
          <a:xfrm>
            <a:off x="5508625" y="2605063"/>
            <a:ext cx="129540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rPr>
              <a:t>Babylonian deportation</a:t>
            </a:r>
          </a:p>
        </p:txBody>
      </p:sp>
      <p:sp>
        <p:nvSpPr>
          <p:cNvPr id="51201" name="Title 1"/>
          <p:cNvSpPr>
            <a:spLocks noGrp="1"/>
          </p:cNvSpPr>
          <p:nvPr>
            <p:ph type="title"/>
          </p:nvPr>
        </p:nvSpPr>
        <p:spPr>
          <a:xfrm>
            <a:off x="179388" y="188913"/>
            <a:ext cx="8785225" cy="1079500"/>
          </a:xfrm>
          <a:gradFill flip="none" rotWithShape="1">
            <a:gsLst>
              <a:gs pos="0">
                <a:srgbClr val="800000">
                  <a:alpha val="60001"/>
                </a:srgbClr>
              </a:gs>
              <a:gs pos="100000">
                <a:schemeClr val="tx1">
                  <a:alpha val="84000"/>
                </a:schemeClr>
              </a:gs>
            </a:gsLst>
            <a:path path="rect">
              <a:fillToRect l="50000" t="50000" r="50000" b="50000"/>
            </a:path>
            <a:tileRect/>
          </a:gradFill>
        </p:spPr>
        <p:txBody>
          <a:bodyPr anchor="ctr"/>
          <a:lstStyle/>
          <a:p>
            <a:pPr>
              <a:defRPr/>
            </a:pPr>
            <a:r>
              <a:rPr lang="en-US" sz="3600" b="1" dirty="0">
                <a:solidFill>
                  <a:schemeClr val="bg1"/>
                </a:solidFill>
                <a:effectLst>
                  <a:outerShdw blurRad="38100" dist="38100" dir="2700000" algn="tl">
                    <a:srgbClr val="000000">
                      <a:alpha val="43137"/>
                    </a:srgbClr>
                  </a:outerShdw>
                </a:effectLst>
                <a:latin typeface="Arial" charset="0"/>
                <a:ea typeface="ＭＳ Ｐゴシック" charset="0"/>
                <a:cs typeface="Arial" charset="0"/>
              </a:rPr>
              <a:t>Chronology of Jeremiah</a:t>
            </a:r>
            <a:endParaRPr lang="en-US" b="1" dirty="0">
              <a:solidFill>
                <a:schemeClr val="bg1"/>
              </a:solidFill>
              <a:effectLst>
                <a:outerShdw blurRad="38100" dist="38100" dir="2700000" algn="tl">
                  <a:srgbClr val="000000">
                    <a:alpha val="43137"/>
                  </a:srgbClr>
                </a:outerShdw>
              </a:effectLst>
              <a:latin typeface="Arial" charset="0"/>
              <a:ea typeface="ＭＳ Ｐゴシック" charset="0"/>
              <a:cs typeface="Arial" charset="0"/>
            </a:endParaRPr>
          </a:p>
        </p:txBody>
      </p:sp>
      <p:sp>
        <p:nvSpPr>
          <p:cNvPr id="348163" name="Text Box 11"/>
          <p:cNvSpPr txBox="1">
            <a:spLocks noChangeArrowheads="1"/>
          </p:cNvSpPr>
          <p:nvPr/>
        </p:nvSpPr>
        <p:spPr bwMode="auto">
          <a:xfrm>
            <a:off x="3563938" y="2692375"/>
            <a:ext cx="31273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b="1">
                <a:solidFill>
                  <a:srgbClr val="660066"/>
                </a:solidFill>
              </a:rPr>
              <a:t>1</a:t>
            </a:r>
            <a:endParaRPr lang="en-GB" sz="1800" b="1">
              <a:solidFill>
                <a:srgbClr val="660066"/>
              </a:solidFill>
            </a:endParaRPr>
          </a:p>
        </p:txBody>
      </p:sp>
      <p:sp>
        <p:nvSpPr>
          <p:cNvPr id="348164" name="Text Box 12"/>
          <p:cNvSpPr txBox="1">
            <a:spLocks noChangeArrowheads="1"/>
          </p:cNvSpPr>
          <p:nvPr/>
        </p:nvSpPr>
        <p:spPr bwMode="auto">
          <a:xfrm>
            <a:off x="5149850" y="2687613"/>
            <a:ext cx="312738"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b="1">
                <a:solidFill>
                  <a:srgbClr val="660066"/>
                </a:solidFill>
              </a:rPr>
              <a:t>2</a:t>
            </a:r>
            <a:endParaRPr lang="en-GB" sz="1800" b="1">
              <a:solidFill>
                <a:srgbClr val="660066"/>
              </a:solidFill>
            </a:endParaRPr>
          </a:p>
        </p:txBody>
      </p:sp>
      <p:sp>
        <p:nvSpPr>
          <p:cNvPr id="348165" name="Text Box 13"/>
          <p:cNvSpPr txBox="1">
            <a:spLocks noChangeArrowheads="1"/>
          </p:cNvSpPr>
          <p:nvPr/>
        </p:nvSpPr>
        <p:spPr bwMode="auto">
          <a:xfrm>
            <a:off x="6821488" y="2692375"/>
            <a:ext cx="31273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b="1">
                <a:solidFill>
                  <a:srgbClr val="660066"/>
                </a:solidFill>
              </a:rPr>
              <a:t>3</a:t>
            </a:r>
            <a:endParaRPr lang="en-GB" sz="1800" b="1">
              <a:solidFill>
                <a:srgbClr val="660066"/>
              </a:solidFill>
            </a:endParaRPr>
          </a:p>
        </p:txBody>
      </p:sp>
      <p:sp>
        <p:nvSpPr>
          <p:cNvPr id="348166" name="Text Box 14"/>
          <p:cNvSpPr txBox="1">
            <a:spLocks noChangeArrowheads="1"/>
          </p:cNvSpPr>
          <p:nvPr/>
        </p:nvSpPr>
        <p:spPr bwMode="auto">
          <a:xfrm>
            <a:off x="1993900" y="4610100"/>
            <a:ext cx="1209675"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b="1">
                <a:solidFill>
                  <a:srgbClr val="660066"/>
                </a:solidFill>
              </a:rPr>
              <a:t>3 months</a:t>
            </a:r>
            <a:endParaRPr lang="en-GB" sz="1800" b="1">
              <a:solidFill>
                <a:srgbClr val="660066"/>
              </a:solidFill>
            </a:endParaRPr>
          </a:p>
        </p:txBody>
      </p:sp>
      <p:sp>
        <p:nvSpPr>
          <p:cNvPr id="348167" name="Text Box 15"/>
          <p:cNvSpPr txBox="1">
            <a:spLocks noChangeArrowheads="1"/>
          </p:cNvSpPr>
          <p:nvPr/>
        </p:nvSpPr>
        <p:spPr bwMode="auto">
          <a:xfrm>
            <a:off x="4891088" y="4610100"/>
            <a:ext cx="1209675"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b="1">
                <a:solidFill>
                  <a:srgbClr val="660066"/>
                </a:solidFill>
              </a:rPr>
              <a:t>3 months</a:t>
            </a:r>
            <a:endParaRPr lang="en-GB" sz="1800" b="1">
              <a:solidFill>
                <a:srgbClr val="660066"/>
              </a:solidFill>
            </a:endParaRPr>
          </a:p>
        </p:txBody>
      </p:sp>
      <p:sp>
        <p:nvSpPr>
          <p:cNvPr id="348168" name="Text Box 16"/>
          <p:cNvSpPr txBox="1">
            <a:spLocks noChangeArrowheads="1"/>
          </p:cNvSpPr>
          <p:nvPr/>
        </p:nvSpPr>
        <p:spPr bwMode="auto">
          <a:xfrm>
            <a:off x="3363913" y="4610100"/>
            <a:ext cx="1096962"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b="1">
                <a:solidFill>
                  <a:srgbClr val="660066"/>
                </a:solidFill>
              </a:rPr>
              <a:t>11 years</a:t>
            </a:r>
            <a:endParaRPr lang="en-GB" sz="1800" b="1">
              <a:solidFill>
                <a:srgbClr val="660066"/>
              </a:solidFill>
            </a:endParaRPr>
          </a:p>
        </p:txBody>
      </p:sp>
      <p:sp>
        <p:nvSpPr>
          <p:cNvPr id="348169" name="Text Box 17"/>
          <p:cNvSpPr txBox="1">
            <a:spLocks noChangeArrowheads="1"/>
          </p:cNvSpPr>
          <p:nvPr/>
        </p:nvSpPr>
        <p:spPr bwMode="auto">
          <a:xfrm>
            <a:off x="7040563" y="4559300"/>
            <a:ext cx="1096962"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b="1">
                <a:solidFill>
                  <a:srgbClr val="660066"/>
                </a:solidFill>
              </a:rPr>
              <a:t>11 years</a:t>
            </a:r>
            <a:endParaRPr lang="en-GB" sz="1800" b="1">
              <a:solidFill>
                <a:srgbClr val="660066"/>
              </a:solidFill>
            </a:endParaRPr>
          </a:p>
        </p:txBody>
      </p:sp>
      <p:sp>
        <p:nvSpPr>
          <p:cNvPr id="348170" name="Rectangle 20"/>
          <p:cNvSpPr>
            <a:spLocks noChangeArrowheads="1"/>
          </p:cNvSpPr>
          <p:nvPr/>
        </p:nvSpPr>
        <p:spPr bwMode="auto">
          <a:xfrm>
            <a:off x="428625" y="5157788"/>
            <a:ext cx="8382000"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eaLnBrk="1" hangingPunct="1"/>
            <a:r>
              <a:rPr lang="en-US" b="1" dirty="0">
                <a:solidFill>
                  <a:srgbClr val="000000"/>
                </a:solidFill>
              </a:rPr>
              <a:t>Jeremiah prophesied from the 13th year of Josiah (627 BC) </a:t>
            </a:r>
          </a:p>
          <a:p>
            <a:pPr eaLnBrk="1" hangingPunct="1"/>
            <a:r>
              <a:rPr lang="en-US" b="1" dirty="0">
                <a:solidFill>
                  <a:srgbClr val="000000"/>
                </a:solidFill>
              </a:rPr>
              <a:t>			past the fall of Judah (586 BC) to about 580 BC. </a:t>
            </a:r>
          </a:p>
          <a:p>
            <a:pPr eaLnBrk="1" hangingPunct="1"/>
            <a:endParaRPr lang="en-US" b="1" dirty="0">
              <a:solidFill>
                <a:srgbClr val="000000"/>
              </a:solidFill>
            </a:endParaRPr>
          </a:p>
          <a:p>
            <a:pPr eaLnBrk="1" hangingPunct="1"/>
            <a:r>
              <a:rPr lang="en-US" b="1" dirty="0">
                <a:solidFill>
                  <a:srgbClr val="000000"/>
                </a:solidFill>
              </a:rPr>
              <a:t>His ministry spanned 4 decades and the reigns of 5 kings of Judah.</a:t>
            </a:r>
          </a:p>
        </p:txBody>
      </p:sp>
      <p:cxnSp>
        <p:nvCxnSpPr>
          <p:cNvPr id="23" name="Straight Connector 22"/>
          <p:cNvCxnSpPr/>
          <p:nvPr/>
        </p:nvCxnSpPr>
        <p:spPr>
          <a:xfrm>
            <a:off x="142875" y="5072063"/>
            <a:ext cx="8858250" cy="1587"/>
          </a:xfrm>
          <a:prstGeom prst="line">
            <a:avLst/>
          </a:prstGeom>
          <a:ln w="3175">
            <a:prstDash val="sysDash"/>
          </a:ln>
        </p:spPr>
        <p:style>
          <a:lnRef idx="1">
            <a:schemeClr val="accent3"/>
          </a:lnRef>
          <a:fillRef idx="0">
            <a:schemeClr val="accent3"/>
          </a:fillRef>
          <a:effectRef idx="0">
            <a:schemeClr val="accent3"/>
          </a:effectRef>
          <a:fontRef idx="minor">
            <a:schemeClr val="tx1"/>
          </a:fontRef>
        </p:style>
      </p:cxnSp>
      <p:sp>
        <p:nvSpPr>
          <p:cNvPr id="51215" name="Text Box 21"/>
          <p:cNvSpPr txBox="1">
            <a:spLocks noChangeArrowheads="1"/>
          </p:cNvSpPr>
          <p:nvPr/>
        </p:nvSpPr>
        <p:spPr bwMode="auto">
          <a:xfrm>
            <a:off x="8351838" y="188913"/>
            <a:ext cx="612775"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2000" b="1" dirty="0">
                <a:solidFill>
                  <a:prstClr val="white"/>
                </a:solidFill>
                <a:effectLst>
                  <a:outerShdw blurRad="38100" dist="38100" dir="2700000" algn="tl">
                    <a:srgbClr val="000000">
                      <a:alpha val="43137"/>
                    </a:srgbClr>
                  </a:outerShdw>
                </a:effectLst>
              </a:rPr>
              <a:t>560</a:t>
            </a:r>
          </a:p>
          <a:p>
            <a:pPr eaLnBrk="1" hangingPunct="1">
              <a:defRPr/>
            </a:pPr>
            <a:r>
              <a:rPr lang="en-US" sz="2000" b="1" dirty="0">
                <a:solidFill>
                  <a:prstClr val="white"/>
                </a:solidFill>
                <a:effectLst>
                  <a:outerShdw blurRad="38100" dist="38100" dir="2700000" algn="tl">
                    <a:srgbClr val="000000">
                      <a:alpha val="43137"/>
                    </a:srgbClr>
                  </a:outerShdw>
                </a:effectLst>
              </a:rPr>
              <a:t>475</a:t>
            </a:r>
          </a:p>
        </p:txBody>
      </p:sp>
      <p:sp>
        <p:nvSpPr>
          <p:cNvPr id="348173" name="Text Box 21"/>
          <p:cNvSpPr txBox="1">
            <a:spLocks noChangeArrowheads="1"/>
          </p:cNvSpPr>
          <p:nvPr/>
        </p:nvSpPr>
        <p:spPr bwMode="auto">
          <a:xfrm>
            <a:off x="323850" y="2605435"/>
            <a:ext cx="153035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u="sng">
                <a:solidFill>
                  <a:srgbClr val="000000"/>
                </a:solidFill>
              </a:rPr>
              <a:t>Major Events:</a:t>
            </a:r>
          </a:p>
        </p:txBody>
      </p:sp>
      <p:cxnSp>
        <p:nvCxnSpPr>
          <p:cNvPr id="3" name="Straight Arrow Connector 2"/>
          <p:cNvCxnSpPr/>
          <p:nvPr/>
        </p:nvCxnSpPr>
        <p:spPr>
          <a:xfrm flipV="1">
            <a:off x="539750" y="2532410"/>
            <a:ext cx="8280400" cy="73025"/>
          </a:xfrm>
          <a:prstGeom prst="straightConnector1">
            <a:avLst/>
          </a:prstGeom>
          <a:ln w="38100" cmpd="sng">
            <a:solidFill>
              <a:srgbClr val="000090"/>
            </a:solidFill>
            <a:tailEnd type="arrow"/>
          </a:ln>
        </p:spPr>
        <p:style>
          <a:lnRef idx="2">
            <a:schemeClr val="accent1"/>
          </a:lnRef>
          <a:fillRef idx="0">
            <a:schemeClr val="accent1"/>
          </a:fillRef>
          <a:effectRef idx="1">
            <a:schemeClr val="accent1"/>
          </a:effectRef>
          <a:fontRef idx="minor">
            <a:schemeClr val="tx1"/>
          </a:fontRef>
        </p:style>
      </p:cxnSp>
      <p:sp>
        <p:nvSpPr>
          <p:cNvPr id="5" name="Text Box 7"/>
          <p:cNvSpPr txBox="1">
            <a:spLocks noChangeArrowheads="1"/>
          </p:cNvSpPr>
          <p:nvPr/>
        </p:nvSpPr>
        <p:spPr bwMode="auto">
          <a:xfrm>
            <a:off x="3657600" y="2186335"/>
            <a:ext cx="630238" cy="400050"/>
          </a:xfrm>
          <a:prstGeom prst="rect">
            <a:avLst/>
          </a:prstGeom>
          <a:solidFill>
            <a:srgbClr val="800000"/>
          </a:solidFill>
          <a:ln>
            <a:headEnd/>
            <a:tailEnd/>
          </a:ln>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eaLnBrk="1" hangingPunct="1">
              <a:defRPr/>
            </a:pPr>
            <a:r>
              <a:rPr lang="en-US" sz="2000" b="1" dirty="0">
                <a:solidFill>
                  <a:prstClr val="white"/>
                </a:solidFill>
                <a:latin typeface="Arial"/>
                <a:cs typeface="Arial"/>
              </a:rPr>
              <a:t>605</a:t>
            </a:r>
          </a:p>
        </p:txBody>
      </p:sp>
      <p:sp>
        <p:nvSpPr>
          <p:cNvPr id="6" name="Text Box 8"/>
          <p:cNvSpPr txBox="1">
            <a:spLocks noChangeArrowheads="1"/>
          </p:cNvSpPr>
          <p:nvPr/>
        </p:nvSpPr>
        <p:spPr bwMode="auto">
          <a:xfrm>
            <a:off x="5349875" y="2186335"/>
            <a:ext cx="630238" cy="400050"/>
          </a:xfrm>
          <a:prstGeom prst="rect">
            <a:avLst/>
          </a:prstGeom>
          <a:solidFill>
            <a:srgbClr val="800000"/>
          </a:solidFill>
          <a:ln>
            <a:headEnd/>
            <a:tailEnd/>
          </a:ln>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eaLnBrk="1" hangingPunct="1">
              <a:defRPr/>
            </a:pPr>
            <a:r>
              <a:rPr lang="en-US" sz="2000" b="1" dirty="0">
                <a:solidFill>
                  <a:prstClr val="white"/>
                </a:solidFill>
                <a:latin typeface="Arial"/>
                <a:cs typeface="Arial"/>
              </a:rPr>
              <a:t>597</a:t>
            </a:r>
          </a:p>
        </p:txBody>
      </p:sp>
      <p:sp>
        <p:nvSpPr>
          <p:cNvPr id="7" name="Text Box 9"/>
          <p:cNvSpPr txBox="1">
            <a:spLocks noChangeArrowheads="1"/>
          </p:cNvSpPr>
          <p:nvPr/>
        </p:nvSpPr>
        <p:spPr bwMode="auto">
          <a:xfrm>
            <a:off x="6999288" y="2186335"/>
            <a:ext cx="630237" cy="400050"/>
          </a:xfrm>
          <a:prstGeom prst="rect">
            <a:avLst/>
          </a:prstGeom>
          <a:solidFill>
            <a:srgbClr val="800000"/>
          </a:solidFill>
          <a:ln>
            <a:headEnd/>
            <a:tailEnd/>
          </a:ln>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eaLnBrk="1" hangingPunct="1">
              <a:defRPr/>
            </a:pPr>
            <a:r>
              <a:rPr lang="en-US" sz="2000" b="1" dirty="0">
                <a:solidFill>
                  <a:prstClr val="white"/>
                </a:solidFill>
                <a:latin typeface="Arial"/>
                <a:cs typeface="Arial"/>
              </a:rPr>
              <a:t>586</a:t>
            </a:r>
          </a:p>
        </p:txBody>
      </p:sp>
      <p:sp>
        <p:nvSpPr>
          <p:cNvPr id="348178" name="Text Box 21"/>
          <p:cNvSpPr txBox="1">
            <a:spLocks noChangeArrowheads="1"/>
          </p:cNvSpPr>
          <p:nvPr/>
        </p:nvSpPr>
        <p:spPr bwMode="auto">
          <a:xfrm>
            <a:off x="468313" y="2267298"/>
            <a:ext cx="525462"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rPr>
              <a:t>627</a:t>
            </a:r>
          </a:p>
        </p:txBody>
      </p:sp>
      <p:sp>
        <p:nvSpPr>
          <p:cNvPr id="348179" name="Text Box 21"/>
          <p:cNvSpPr txBox="1">
            <a:spLocks noChangeArrowheads="1"/>
          </p:cNvSpPr>
          <p:nvPr/>
        </p:nvSpPr>
        <p:spPr bwMode="auto">
          <a:xfrm>
            <a:off x="2124075" y="2267298"/>
            <a:ext cx="527050"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rPr>
              <a:t>609</a:t>
            </a:r>
          </a:p>
        </p:txBody>
      </p:sp>
      <p:sp>
        <p:nvSpPr>
          <p:cNvPr id="348180" name="Text Box 21"/>
          <p:cNvSpPr txBox="1">
            <a:spLocks noChangeArrowheads="1"/>
          </p:cNvSpPr>
          <p:nvPr/>
        </p:nvSpPr>
        <p:spPr bwMode="auto">
          <a:xfrm>
            <a:off x="468313" y="2908648"/>
            <a:ext cx="1008062"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rPr>
              <a:t>Call</a:t>
            </a:r>
          </a:p>
        </p:txBody>
      </p:sp>
      <p:sp>
        <p:nvSpPr>
          <p:cNvPr id="348181" name="Text Box 21"/>
          <p:cNvSpPr txBox="1">
            <a:spLocks noChangeArrowheads="1"/>
          </p:cNvSpPr>
          <p:nvPr/>
        </p:nvSpPr>
        <p:spPr bwMode="auto">
          <a:xfrm>
            <a:off x="2124075" y="2605063"/>
            <a:ext cx="1008063"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rPr>
              <a:t>Josiah</a:t>
            </a:r>
            <a:r>
              <a:rPr lang="fr-FR" sz="1600" b="1">
                <a:solidFill>
                  <a:srgbClr val="000000"/>
                </a:solidFill>
              </a:rPr>
              <a:t>'</a:t>
            </a:r>
            <a:r>
              <a:rPr lang="en-US" sz="1600" b="1">
                <a:solidFill>
                  <a:srgbClr val="000000"/>
                </a:solidFill>
              </a:rPr>
              <a:t>s death</a:t>
            </a:r>
          </a:p>
        </p:txBody>
      </p:sp>
      <p:sp>
        <p:nvSpPr>
          <p:cNvPr id="348182" name="Text Box 21"/>
          <p:cNvSpPr txBox="1">
            <a:spLocks noChangeArrowheads="1"/>
          </p:cNvSpPr>
          <p:nvPr/>
        </p:nvSpPr>
        <p:spPr bwMode="auto">
          <a:xfrm>
            <a:off x="3851275" y="2605063"/>
            <a:ext cx="1296988"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rPr>
              <a:t>Babylonian invasion</a:t>
            </a:r>
          </a:p>
        </p:txBody>
      </p:sp>
      <p:sp>
        <p:nvSpPr>
          <p:cNvPr id="348183" name="Text Box 21"/>
          <p:cNvSpPr txBox="1">
            <a:spLocks noChangeArrowheads="1"/>
          </p:cNvSpPr>
          <p:nvPr/>
        </p:nvSpPr>
        <p:spPr bwMode="auto">
          <a:xfrm>
            <a:off x="7092950" y="2605063"/>
            <a:ext cx="129540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rPr>
              <a:t>Babylonian exile</a:t>
            </a:r>
          </a:p>
        </p:txBody>
      </p:sp>
      <p:sp>
        <p:nvSpPr>
          <p:cNvPr id="348184" name="Text Box 21"/>
          <p:cNvSpPr txBox="1">
            <a:spLocks noChangeArrowheads="1"/>
          </p:cNvSpPr>
          <p:nvPr/>
        </p:nvSpPr>
        <p:spPr bwMode="auto">
          <a:xfrm>
            <a:off x="827088" y="1268760"/>
            <a:ext cx="74168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000" b="1">
                <a:solidFill>
                  <a:srgbClr val="000090"/>
                </a:solidFill>
              </a:rPr>
              <a:t>PERIODS OF PROPHETIC MINISTRY</a:t>
            </a:r>
          </a:p>
        </p:txBody>
      </p:sp>
      <p:sp>
        <p:nvSpPr>
          <p:cNvPr id="4" name="TextBox 3"/>
          <p:cNvSpPr txBox="1">
            <a:spLocks noChangeArrowheads="1"/>
          </p:cNvSpPr>
          <p:nvPr/>
        </p:nvSpPr>
        <p:spPr bwMode="auto">
          <a:xfrm>
            <a:off x="539750" y="1740248"/>
            <a:ext cx="1125538" cy="400050"/>
          </a:xfrm>
          <a:prstGeom prst="rect">
            <a:avLst/>
          </a:prstGeom>
          <a:noFill/>
          <a:ln w="38100">
            <a:solidFill>
              <a:srgbClr val="000090"/>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a:solidFill>
                  <a:srgbClr val="000090"/>
                </a:solidFill>
              </a:rPr>
              <a:t>627-622</a:t>
            </a:r>
          </a:p>
        </p:txBody>
      </p:sp>
      <p:sp>
        <p:nvSpPr>
          <p:cNvPr id="29" name="TextBox 28"/>
          <p:cNvSpPr txBox="1">
            <a:spLocks noChangeArrowheads="1"/>
          </p:cNvSpPr>
          <p:nvPr/>
        </p:nvSpPr>
        <p:spPr bwMode="auto">
          <a:xfrm>
            <a:off x="2700338" y="1740248"/>
            <a:ext cx="1125537" cy="400050"/>
          </a:xfrm>
          <a:prstGeom prst="rect">
            <a:avLst/>
          </a:prstGeom>
          <a:noFill/>
          <a:ln w="38100">
            <a:solidFill>
              <a:srgbClr val="000090"/>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a:solidFill>
                  <a:srgbClr val="000090"/>
                </a:solidFill>
              </a:rPr>
              <a:t>608-605</a:t>
            </a:r>
          </a:p>
        </p:txBody>
      </p:sp>
      <p:sp>
        <p:nvSpPr>
          <p:cNvPr id="30" name="TextBox 29"/>
          <p:cNvSpPr txBox="1">
            <a:spLocks noChangeArrowheads="1"/>
          </p:cNvSpPr>
          <p:nvPr/>
        </p:nvSpPr>
        <p:spPr bwMode="auto">
          <a:xfrm>
            <a:off x="6084888" y="1740248"/>
            <a:ext cx="1125537" cy="400050"/>
          </a:xfrm>
          <a:prstGeom prst="rect">
            <a:avLst/>
          </a:prstGeom>
          <a:noFill/>
          <a:ln w="38100">
            <a:solidFill>
              <a:srgbClr val="000090"/>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a:solidFill>
                  <a:srgbClr val="000090"/>
                </a:solidFill>
              </a:rPr>
              <a:t>593-586</a:t>
            </a:r>
          </a:p>
        </p:txBody>
      </p:sp>
      <p:sp>
        <p:nvSpPr>
          <p:cNvPr id="31" name="TextBox 30"/>
          <p:cNvSpPr txBox="1">
            <a:spLocks noChangeArrowheads="1"/>
          </p:cNvSpPr>
          <p:nvPr/>
        </p:nvSpPr>
        <p:spPr bwMode="auto">
          <a:xfrm>
            <a:off x="7235825" y="1740248"/>
            <a:ext cx="1127125" cy="400050"/>
          </a:xfrm>
          <a:prstGeom prst="rect">
            <a:avLst/>
          </a:prstGeom>
          <a:noFill/>
          <a:ln w="38100">
            <a:solidFill>
              <a:srgbClr val="000090"/>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a:solidFill>
                  <a:srgbClr val="000090"/>
                </a:solidFill>
              </a:rPr>
              <a:t>586-585</a:t>
            </a:r>
          </a:p>
        </p:txBody>
      </p:sp>
      <p:sp>
        <p:nvSpPr>
          <p:cNvPr id="348189" name="Text Box 21"/>
          <p:cNvSpPr txBox="1">
            <a:spLocks noChangeArrowheads="1"/>
          </p:cNvSpPr>
          <p:nvPr/>
        </p:nvSpPr>
        <p:spPr bwMode="auto">
          <a:xfrm>
            <a:off x="323850" y="3738563"/>
            <a:ext cx="173513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u="sng">
                <a:solidFill>
                  <a:srgbClr val="000000"/>
                </a:solidFill>
              </a:rPr>
              <a:t>Kings of Judah:</a:t>
            </a:r>
          </a:p>
        </p:txBody>
      </p:sp>
      <p:sp>
        <p:nvSpPr>
          <p:cNvPr id="348190" name="Text Box 21"/>
          <p:cNvSpPr txBox="1">
            <a:spLocks noChangeArrowheads="1"/>
          </p:cNvSpPr>
          <p:nvPr/>
        </p:nvSpPr>
        <p:spPr bwMode="auto">
          <a:xfrm>
            <a:off x="468313" y="3995738"/>
            <a:ext cx="129540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rPr>
              <a:t>Josiah</a:t>
            </a:r>
          </a:p>
          <a:p>
            <a:pPr eaLnBrk="1" hangingPunct="1"/>
            <a:r>
              <a:rPr lang="en-US" sz="1600" b="1">
                <a:solidFill>
                  <a:srgbClr val="000000"/>
                </a:solidFill>
              </a:rPr>
              <a:t>(640-609)</a:t>
            </a:r>
          </a:p>
        </p:txBody>
      </p:sp>
      <p:sp>
        <p:nvSpPr>
          <p:cNvPr id="348191" name="Text Box 21"/>
          <p:cNvSpPr txBox="1">
            <a:spLocks noChangeArrowheads="1"/>
          </p:cNvSpPr>
          <p:nvPr/>
        </p:nvSpPr>
        <p:spPr bwMode="auto">
          <a:xfrm>
            <a:off x="2051050" y="3995738"/>
            <a:ext cx="1296988"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rPr>
              <a:t>Jehoahaz</a:t>
            </a:r>
          </a:p>
          <a:p>
            <a:pPr eaLnBrk="1" hangingPunct="1"/>
            <a:r>
              <a:rPr lang="en-US" sz="1600" b="1">
                <a:solidFill>
                  <a:srgbClr val="000000"/>
                </a:solidFill>
              </a:rPr>
              <a:t>(609)</a:t>
            </a:r>
          </a:p>
        </p:txBody>
      </p:sp>
      <p:sp>
        <p:nvSpPr>
          <p:cNvPr id="348192" name="Text Box 21"/>
          <p:cNvSpPr txBox="1">
            <a:spLocks noChangeArrowheads="1"/>
          </p:cNvSpPr>
          <p:nvPr/>
        </p:nvSpPr>
        <p:spPr bwMode="auto">
          <a:xfrm>
            <a:off x="3419475" y="3995738"/>
            <a:ext cx="1296988"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dirty="0">
                <a:solidFill>
                  <a:srgbClr val="000000"/>
                </a:solidFill>
              </a:rPr>
              <a:t>Jehoiakim</a:t>
            </a:r>
          </a:p>
          <a:p>
            <a:pPr eaLnBrk="1" hangingPunct="1"/>
            <a:r>
              <a:rPr lang="en-US" sz="1600" b="1" dirty="0">
                <a:solidFill>
                  <a:srgbClr val="000000"/>
                </a:solidFill>
              </a:rPr>
              <a:t>(608-598)</a:t>
            </a:r>
          </a:p>
        </p:txBody>
      </p:sp>
      <p:sp>
        <p:nvSpPr>
          <p:cNvPr id="348193" name="Text Box 21"/>
          <p:cNvSpPr txBox="1">
            <a:spLocks noChangeArrowheads="1"/>
          </p:cNvSpPr>
          <p:nvPr/>
        </p:nvSpPr>
        <p:spPr bwMode="auto">
          <a:xfrm>
            <a:off x="4932363" y="3995738"/>
            <a:ext cx="129540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rPr>
              <a:t>Jehoiachin</a:t>
            </a:r>
          </a:p>
          <a:p>
            <a:pPr eaLnBrk="1" hangingPunct="1"/>
            <a:r>
              <a:rPr lang="en-US" sz="1600" b="1">
                <a:solidFill>
                  <a:srgbClr val="000000"/>
                </a:solidFill>
              </a:rPr>
              <a:t>(598-597)</a:t>
            </a:r>
          </a:p>
        </p:txBody>
      </p:sp>
      <p:sp>
        <p:nvSpPr>
          <p:cNvPr id="348194" name="Text Box 21"/>
          <p:cNvSpPr txBox="1">
            <a:spLocks noChangeArrowheads="1"/>
          </p:cNvSpPr>
          <p:nvPr/>
        </p:nvSpPr>
        <p:spPr bwMode="auto">
          <a:xfrm>
            <a:off x="7092950" y="3995738"/>
            <a:ext cx="129540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rPr>
              <a:t>Zedekiah</a:t>
            </a:r>
          </a:p>
          <a:p>
            <a:pPr eaLnBrk="1" hangingPunct="1"/>
            <a:r>
              <a:rPr lang="en-US" sz="1600" b="1">
                <a:solidFill>
                  <a:srgbClr val="000000"/>
                </a:solidFill>
              </a:rPr>
              <a:t>(597-586)</a:t>
            </a:r>
          </a:p>
        </p:txBody>
      </p:sp>
      <p:sp>
        <p:nvSpPr>
          <p:cNvPr id="36" name="Text Box 9"/>
          <p:cNvSpPr txBox="1">
            <a:spLocks noChangeArrowheads="1"/>
          </p:cNvSpPr>
          <p:nvPr/>
        </p:nvSpPr>
        <p:spPr bwMode="auto">
          <a:xfrm>
            <a:off x="3708400" y="3140968"/>
            <a:ext cx="5435600" cy="400050"/>
          </a:xfrm>
          <a:prstGeom prst="rect">
            <a:avLst/>
          </a:prstGeom>
          <a:solidFill>
            <a:srgbClr val="660066"/>
          </a:solidFill>
          <a:ln>
            <a:headEnd/>
            <a:tailEnd/>
          </a:ln>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eaLnBrk="1" hangingPunct="1">
              <a:defRPr/>
            </a:pPr>
            <a:r>
              <a:rPr lang="en-US" sz="2000" b="1" dirty="0">
                <a:solidFill>
                  <a:prstClr val="white"/>
                </a:solidFill>
                <a:latin typeface="Arial"/>
                <a:cs typeface="Arial"/>
              </a:rPr>
              <a:t>Daniel ministers in Babylon</a:t>
            </a:r>
          </a:p>
        </p:txBody>
      </p:sp>
      <p:sp>
        <p:nvSpPr>
          <p:cNvPr id="37" name="Text Box 9"/>
          <p:cNvSpPr txBox="1">
            <a:spLocks noChangeArrowheads="1"/>
          </p:cNvSpPr>
          <p:nvPr/>
        </p:nvSpPr>
        <p:spPr bwMode="auto">
          <a:xfrm>
            <a:off x="5364088" y="3605014"/>
            <a:ext cx="3816424" cy="400050"/>
          </a:xfrm>
          <a:prstGeom prst="rect">
            <a:avLst/>
          </a:prstGeom>
          <a:solidFill>
            <a:srgbClr val="000090"/>
          </a:solidFill>
          <a:ln>
            <a:headEnd/>
            <a:tailEnd/>
          </a:ln>
        </p:spPr>
        <p:style>
          <a:lnRef idx="2">
            <a:schemeClr val="accent1">
              <a:shade val="50000"/>
            </a:schemeClr>
          </a:lnRef>
          <a:fillRef idx="1">
            <a:schemeClr val="accent1"/>
          </a:fillRef>
          <a:effectRef idx="0">
            <a:schemeClr val="accent1"/>
          </a:effectRef>
          <a:fontRef idx="minor">
            <a:schemeClr val="lt1"/>
          </a:fontRef>
        </p:style>
        <p:txBody>
          <a:bodyPr wrap="square">
            <a:spAutoFit/>
          </a:bodyPr>
          <a:lstStyle/>
          <a:p>
            <a:pPr algn="ctr" eaLnBrk="1" hangingPunct="1">
              <a:defRPr/>
            </a:pPr>
            <a:r>
              <a:rPr lang="en-US" sz="2000" b="1" dirty="0">
                <a:solidFill>
                  <a:prstClr val="white"/>
                </a:solidFill>
                <a:latin typeface="Arial"/>
                <a:cs typeface="Arial"/>
              </a:rPr>
              <a:t>Ezekiel ministers in Babylon</a:t>
            </a:r>
          </a:p>
        </p:txBody>
      </p:sp>
    </p:spTree>
    <p:extLst>
      <p:ext uri="{BB962C8B-B14F-4D97-AF65-F5344CB8AC3E}">
        <p14:creationId xmlns:p14="http://schemas.microsoft.com/office/powerpoint/2010/main" val="35411694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4" grpId="0" animBg="1"/>
      <p:bldP spid="29" grpId="0" animBg="1"/>
      <p:bldP spid="30" grpId="0" animBg="1"/>
      <p:bldP spid="31" grpId="0" animBg="1"/>
      <p:bldP spid="36" grpId="0" animBg="1"/>
      <p:bldP spid="37"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3600">
                <a:solidFill>
                  <a:schemeClr val="tx1"/>
                </a:solidFill>
                <a:cs typeface="Arial"/>
              </a:rPr>
              <a:t>An Evil End to Judah</a:t>
            </a:r>
          </a:p>
        </p:txBody>
      </p:sp>
      <p:sp>
        <p:nvSpPr>
          <p:cNvPr id="507912" name="Text Box 8"/>
          <p:cNvSpPr txBox="1">
            <a:spLocks noChangeArrowheads="1"/>
          </p:cNvSpPr>
          <p:nvPr/>
        </p:nvSpPr>
        <p:spPr bwMode="auto">
          <a:xfrm>
            <a:off x="4629150" y="2957513"/>
            <a:ext cx="2100263" cy="157003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sz="2800" b="1">
                <a:solidFill>
                  <a:srgbClr val="F3B600"/>
                </a:solidFill>
                <a:effectLst>
                  <a:outerShdw blurRad="38100" dist="38100" dir="2700000" algn="tl">
                    <a:srgbClr val="000000"/>
                  </a:outerShdw>
                </a:effectLst>
                <a:latin typeface="Arial" charset="0"/>
                <a:cs typeface="Arial" charset="0"/>
              </a:rPr>
              <a:t>Zedekiah</a:t>
            </a:r>
            <a:br>
              <a:rPr lang="en-US" sz="2800" b="1">
                <a:solidFill>
                  <a:srgbClr val="F3B600"/>
                </a:solidFill>
                <a:effectLst>
                  <a:outerShdw blurRad="38100" dist="38100" dir="2700000" algn="tl">
                    <a:srgbClr val="000000"/>
                  </a:outerShdw>
                </a:effectLst>
                <a:latin typeface="Arial" charset="0"/>
                <a:cs typeface="Arial" charset="0"/>
              </a:rPr>
            </a:br>
            <a:r>
              <a:rPr lang="en-US" sz="2800" b="1">
                <a:solidFill>
                  <a:srgbClr val="F3B600"/>
                </a:solidFill>
                <a:effectLst>
                  <a:outerShdw blurRad="38100" dist="38100" dir="2700000" algn="tl">
                    <a:srgbClr val="000000"/>
                  </a:outerShdw>
                </a:effectLst>
                <a:latin typeface="Arial" charset="0"/>
                <a:cs typeface="Arial" charset="0"/>
              </a:rPr>
              <a:t>(Mattaniah)</a:t>
            </a:r>
            <a:br>
              <a:rPr lang="en-US" sz="2800" b="1">
                <a:solidFill>
                  <a:srgbClr val="F3B600"/>
                </a:solidFill>
                <a:effectLst>
                  <a:outerShdw blurRad="38100" dist="38100" dir="2700000" algn="tl">
                    <a:srgbClr val="000000"/>
                  </a:outerShdw>
                </a:effectLst>
                <a:latin typeface="Arial" charset="0"/>
                <a:cs typeface="Arial" charset="0"/>
              </a:rPr>
            </a:br>
            <a:r>
              <a:rPr lang="en-US" sz="2000" b="1">
                <a:solidFill>
                  <a:srgbClr val="F3B600"/>
                </a:solidFill>
                <a:effectLst>
                  <a:outerShdw blurRad="38100" dist="38100" dir="2700000" algn="tl">
                    <a:srgbClr val="000000"/>
                  </a:outerShdw>
                </a:effectLst>
                <a:latin typeface="Arial" charset="0"/>
                <a:cs typeface="Arial" charset="0"/>
              </a:rPr>
              <a:t>597-586</a:t>
            </a:r>
            <a:br>
              <a:rPr lang="en-US" sz="2000" b="1">
                <a:solidFill>
                  <a:srgbClr val="F3B600"/>
                </a:solidFill>
                <a:effectLst>
                  <a:outerShdw blurRad="38100" dist="38100" dir="2700000" algn="tl">
                    <a:srgbClr val="000000"/>
                  </a:outerShdw>
                </a:effectLst>
                <a:latin typeface="Arial" charset="0"/>
                <a:cs typeface="Arial" charset="0"/>
              </a:rPr>
            </a:br>
            <a:r>
              <a:rPr lang="en-US" sz="2000" b="1">
                <a:solidFill>
                  <a:srgbClr val="F3B600"/>
                </a:solidFill>
                <a:effectLst>
                  <a:outerShdw blurRad="38100" dist="38100" dir="2700000" algn="tl">
                    <a:srgbClr val="000000"/>
                  </a:outerShdw>
                </a:effectLst>
                <a:latin typeface="Arial" charset="0"/>
                <a:cs typeface="Arial" charset="0"/>
              </a:rPr>
              <a:t>(11 yrs.)</a:t>
            </a:r>
          </a:p>
        </p:txBody>
      </p:sp>
      <p:sp>
        <p:nvSpPr>
          <p:cNvPr id="507914" name="Text Box 10"/>
          <p:cNvSpPr txBox="1">
            <a:spLocks noChangeArrowheads="1"/>
          </p:cNvSpPr>
          <p:nvPr/>
        </p:nvSpPr>
        <p:spPr bwMode="auto">
          <a:xfrm>
            <a:off x="6902450" y="2957513"/>
            <a:ext cx="1820863" cy="157003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sz="2800" b="1">
                <a:solidFill>
                  <a:srgbClr val="F3B600"/>
                </a:solidFill>
                <a:effectLst>
                  <a:outerShdw blurRad="38100" dist="38100" dir="2700000" algn="tl">
                    <a:srgbClr val="000000"/>
                  </a:outerShdw>
                </a:effectLst>
                <a:latin typeface="Arial" charset="0"/>
                <a:cs typeface="Arial" charset="0"/>
              </a:rPr>
              <a:t>Jehoahaz</a:t>
            </a:r>
            <a:br>
              <a:rPr lang="en-US" sz="2800" b="1">
                <a:solidFill>
                  <a:srgbClr val="F3B600"/>
                </a:solidFill>
                <a:effectLst>
                  <a:outerShdw blurRad="38100" dist="38100" dir="2700000" algn="tl">
                    <a:srgbClr val="000000"/>
                  </a:outerShdw>
                </a:effectLst>
                <a:latin typeface="Arial" charset="0"/>
                <a:cs typeface="Arial" charset="0"/>
              </a:rPr>
            </a:br>
            <a:r>
              <a:rPr lang="en-US" sz="2800" b="1">
                <a:solidFill>
                  <a:srgbClr val="F3B600"/>
                </a:solidFill>
                <a:effectLst>
                  <a:outerShdw blurRad="38100" dist="38100" dir="2700000" algn="tl">
                    <a:srgbClr val="000000"/>
                  </a:outerShdw>
                </a:effectLst>
                <a:latin typeface="Arial" charset="0"/>
                <a:cs typeface="Arial" charset="0"/>
              </a:rPr>
              <a:t>(Shallum)</a:t>
            </a:r>
            <a:br>
              <a:rPr lang="en-US" sz="2800" b="1">
                <a:solidFill>
                  <a:srgbClr val="F3B600"/>
                </a:solidFill>
                <a:effectLst>
                  <a:outerShdw blurRad="38100" dist="38100" dir="2700000" algn="tl">
                    <a:srgbClr val="000000"/>
                  </a:outerShdw>
                </a:effectLst>
                <a:latin typeface="Arial" charset="0"/>
                <a:cs typeface="Arial" charset="0"/>
              </a:rPr>
            </a:br>
            <a:r>
              <a:rPr lang="en-US" sz="2000" b="1">
                <a:solidFill>
                  <a:srgbClr val="F3B600"/>
                </a:solidFill>
                <a:effectLst>
                  <a:outerShdw blurRad="38100" dist="38100" dir="2700000" algn="tl">
                    <a:srgbClr val="000000"/>
                  </a:outerShdw>
                </a:effectLst>
                <a:latin typeface="Arial" charset="0"/>
                <a:cs typeface="Arial" charset="0"/>
              </a:rPr>
              <a:t>609</a:t>
            </a:r>
            <a:br>
              <a:rPr lang="en-US" sz="2000" b="1">
                <a:solidFill>
                  <a:srgbClr val="F3B600"/>
                </a:solidFill>
                <a:effectLst>
                  <a:outerShdw blurRad="38100" dist="38100" dir="2700000" algn="tl">
                    <a:srgbClr val="000000"/>
                  </a:outerShdw>
                </a:effectLst>
                <a:latin typeface="Arial" charset="0"/>
                <a:cs typeface="Arial" charset="0"/>
              </a:rPr>
            </a:br>
            <a:r>
              <a:rPr lang="en-US" sz="2000" b="1">
                <a:solidFill>
                  <a:srgbClr val="F3B600"/>
                </a:solidFill>
                <a:effectLst>
                  <a:outerShdw blurRad="38100" dist="38100" dir="2700000" algn="tl">
                    <a:srgbClr val="000000"/>
                  </a:outerShdw>
                </a:effectLst>
                <a:latin typeface="Arial" charset="0"/>
                <a:cs typeface="Arial" charset="0"/>
              </a:rPr>
              <a:t>(3 mos.)</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sp>
        <p:nvSpPr>
          <p:cNvPr id="507920" name="Text Box 16"/>
          <p:cNvSpPr txBox="1">
            <a:spLocks noChangeArrowheads="1"/>
          </p:cNvSpPr>
          <p:nvPr/>
        </p:nvSpPr>
        <p:spPr bwMode="auto">
          <a:xfrm>
            <a:off x="1844675" y="5060950"/>
            <a:ext cx="3295650" cy="157003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sz="2800" b="1">
                <a:solidFill>
                  <a:srgbClr val="F3B600"/>
                </a:solidFill>
                <a:effectLst>
                  <a:outerShdw blurRad="38100" dist="38100" dir="2700000" algn="tl">
                    <a:srgbClr val="000000"/>
                  </a:outerShdw>
                </a:effectLst>
                <a:latin typeface="Arial" charset="0"/>
                <a:cs typeface="Arial" charset="0"/>
              </a:rPr>
              <a:t>Jehoiachin</a:t>
            </a:r>
            <a:br>
              <a:rPr lang="en-US" sz="2800" b="1">
                <a:solidFill>
                  <a:srgbClr val="F3B600"/>
                </a:solidFill>
                <a:effectLst>
                  <a:outerShdw blurRad="38100" dist="38100" dir="2700000" algn="tl">
                    <a:srgbClr val="000000"/>
                  </a:outerShdw>
                </a:effectLst>
                <a:latin typeface="Arial" charset="0"/>
                <a:cs typeface="Arial" charset="0"/>
              </a:rPr>
            </a:br>
            <a:r>
              <a:rPr lang="en-US" sz="2800" b="1">
                <a:solidFill>
                  <a:srgbClr val="F3B600"/>
                </a:solidFill>
                <a:effectLst>
                  <a:outerShdw blurRad="38100" dist="38100" dir="2700000" algn="tl">
                    <a:srgbClr val="000000"/>
                  </a:outerShdw>
                </a:effectLst>
                <a:latin typeface="Arial" charset="0"/>
                <a:cs typeface="Arial" charset="0"/>
              </a:rPr>
              <a:t>(Jeconiah/Coniah)</a:t>
            </a:r>
            <a:br>
              <a:rPr lang="en-US" sz="2800" b="1">
                <a:solidFill>
                  <a:srgbClr val="F3B600"/>
                </a:solidFill>
                <a:effectLst>
                  <a:outerShdw blurRad="38100" dist="38100" dir="2700000" algn="tl">
                    <a:srgbClr val="000000"/>
                  </a:outerShdw>
                </a:effectLst>
                <a:latin typeface="Arial" charset="0"/>
                <a:cs typeface="Arial" charset="0"/>
              </a:rPr>
            </a:br>
            <a:r>
              <a:rPr lang="en-US" sz="2000" b="1">
                <a:solidFill>
                  <a:srgbClr val="F3B600"/>
                </a:solidFill>
                <a:effectLst>
                  <a:outerShdw blurRad="38100" dist="38100" dir="2700000" algn="tl">
                    <a:srgbClr val="000000"/>
                  </a:outerShdw>
                </a:effectLst>
                <a:latin typeface="Arial" charset="0"/>
                <a:cs typeface="Arial" charset="0"/>
              </a:rPr>
              <a:t>597</a:t>
            </a:r>
            <a:br>
              <a:rPr lang="en-US" sz="2000" b="1">
                <a:solidFill>
                  <a:srgbClr val="F3B600"/>
                </a:solidFill>
                <a:effectLst>
                  <a:outerShdw blurRad="38100" dist="38100" dir="2700000" algn="tl">
                    <a:srgbClr val="000000"/>
                  </a:outerShdw>
                </a:effectLst>
                <a:latin typeface="Arial" charset="0"/>
                <a:cs typeface="Arial" charset="0"/>
              </a:rPr>
            </a:br>
            <a:r>
              <a:rPr lang="en-US" sz="2000" b="1">
                <a:solidFill>
                  <a:srgbClr val="F3B600"/>
                </a:solidFill>
                <a:effectLst>
                  <a:outerShdw blurRad="38100" dist="38100" dir="2700000" algn="tl">
                    <a:srgbClr val="000000"/>
                  </a:outerShdw>
                </a:effectLst>
                <a:latin typeface="Arial" charset="0"/>
                <a:cs typeface="Arial" charset="0"/>
              </a:rPr>
              <a:t>(3 mos.)</a:t>
            </a:r>
          </a:p>
        </p:txBody>
      </p:sp>
      <p:sp>
        <p:nvSpPr>
          <p:cNvPr id="507922" name="Text Box 18"/>
          <p:cNvSpPr txBox="1">
            <a:spLocks noChangeArrowheads="1"/>
          </p:cNvSpPr>
          <p:nvPr/>
        </p:nvSpPr>
        <p:spPr bwMode="auto">
          <a:xfrm>
            <a:off x="3946525" y="838200"/>
            <a:ext cx="1322388" cy="11382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sz="2800" b="1">
                <a:solidFill>
                  <a:srgbClr val="FFFFFF"/>
                </a:solidFill>
                <a:latin typeface="Arial" charset="0"/>
                <a:cs typeface="Arial" charset="0"/>
              </a:rPr>
              <a:t>Josiah</a:t>
            </a:r>
          </a:p>
          <a:p>
            <a:pPr algn="ctr" eaLnBrk="0" hangingPunct="0">
              <a:defRPr/>
            </a:pPr>
            <a:r>
              <a:rPr lang="en-US" sz="2000" b="1">
                <a:solidFill>
                  <a:srgbClr val="FFFFFF"/>
                </a:solidFill>
                <a:latin typeface="Arial" charset="0"/>
                <a:cs typeface="Arial" charset="0"/>
              </a:rPr>
              <a:t>640-609</a:t>
            </a:r>
          </a:p>
          <a:p>
            <a:pPr algn="ctr" eaLnBrk="0" hangingPunct="0">
              <a:defRPr/>
            </a:pPr>
            <a:r>
              <a:rPr lang="en-US" sz="2000" b="1">
                <a:solidFill>
                  <a:srgbClr val="FFFFFF"/>
                </a:solidFill>
                <a:latin typeface="Arial" charset="0"/>
                <a:cs typeface="Arial" charset="0"/>
              </a:rPr>
              <a:t>(31 yrs.)</a:t>
            </a:r>
            <a:endParaRPr lang="en-US" sz="2000">
              <a:solidFill>
                <a:srgbClr val="FFFFFF"/>
              </a:solidFill>
              <a:latin typeface="Arial" charset="0"/>
              <a:cs typeface="Arial" charset="0"/>
            </a:endParaRPr>
          </a:p>
        </p:txBody>
      </p:sp>
      <p:sp>
        <p:nvSpPr>
          <p:cNvPr id="507924" name="Text Box 20"/>
          <p:cNvSpPr txBox="1">
            <a:spLocks noChangeArrowheads="1"/>
          </p:cNvSpPr>
          <p:nvPr/>
        </p:nvSpPr>
        <p:spPr bwMode="auto">
          <a:xfrm>
            <a:off x="2346325" y="2957513"/>
            <a:ext cx="2057400" cy="157003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sz="2800" b="1">
                <a:solidFill>
                  <a:srgbClr val="F3B600"/>
                </a:solidFill>
                <a:effectLst>
                  <a:outerShdw blurRad="38100" dist="38100" dir="2700000" algn="tl">
                    <a:srgbClr val="000000"/>
                  </a:outerShdw>
                </a:effectLst>
                <a:latin typeface="Arial" charset="0"/>
                <a:cs typeface="Arial" charset="0"/>
              </a:rPr>
              <a:t>Jehoiakim (Eliakim)</a:t>
            </a:r>
            <a:br>
              <a:rPr lang="en-US" sz="2800" b="1">
                <a:solidFill>
                  <a:srgbClr val="F3B600"/>
                </a:solidFill>
                <a:effectLst>
                  <a:outerShdw blurRad="38100" dist="38100" dir="2700000" algn="tl">
                    <a:srgbClr val="000000"/>
                  </a:outerShdw>
                </a:effectLst>
                <a:latin typeface="Arial" charset="0"/>
                <a:cs typeface="Arial" charset="0"/>
              </a:rPr>
            </a:br>
            <a:r>
              <a:rPr lang="en-US" sz="2000" b="1">
                <a:solidFill>
                  <a:srgbClr val="F3B600"/>
                </a:solidFill>
                <a:effectLst>
                  <a:outerShdw blurRad="38100" dist="38100" dir="2700000" algn="tl">
                    <a:srgbClr val="000000"/>
                  </a:outerShdw>
                </a:effectLst>
                <a:latin typeface="Arial" charset="0"/>
                <a:cs typeface="Arial" charset="0"/>
              </a:rPr>
              <a:t>609-597</a:t>
            </a:r>
            <a:br>
              <a:rPr lang="en-US" sz="2000" b="1">
                <a:solidFill>
                  <a:srgbClr val="F3B600"/>
                </a:solidFill>
                <a:effectLst>
                  <a:outerShdw blurRad="38100" dist="38100" dir="2700000" algn="tl">
                    <a:srgbClr val="000000"/>
                  </a:outerShdw>
                </a:effectLst>
                <a:latin typeface="Arial" charset="0"/>
                <a:cs typeface="Arial" charset="0"/>
              </a:rPr>
            </a:br>
            <a:r>
              <a:rPr lang="en-US" sz="2000" b="1">
                <a:solidFill>
                  <a:srgbClr val="F3B600"/>
                </a:solidFill>
                <a:effectLst>
                  <a:outerShdw blurRad="38100" dist="38100" dir="2700000" algn="tl">
                    <a:srgbClr val="000000"/>
                  </a:outerShdw>
                </a:effectLst>
                <a:latin typeface="Arial" charset="0"/>
                <a:cs typeface="Arial" charset="0"/>
              </a:rPr>
              <a:t>(11 yrs.)</a:t>
            </a:r>
            <a:endParaRPr lang="en-US" sz="2800" b="1">
              <a:solidFill>
                <a:srgbClr val="F3B600"/>
              </a:solidFill>
              <a:effectLst>
                <a:outerShdw blurRad="38100" dist="38100" dir="2700000" algn="tl">
                  <a:srgbClr val="000000"/>
                </a:outerShdw>
              </a:effectLst>
              <a:latin typeface="Arial" charset="0"/>
              <a:cs typeface="Arial" charset="0"/>
            </a:endParaRPr>
          </a:p>
        </p:txBody>
      </p:sp>
      <p:sp>
        <p:nvSpPr>
          <p:cNvPr id="507925" name="Text Box 21"/>
          <p:cNvSpPr txBox="1">
            <a:spLocks noChangeArrowheads="1"/>
          </p:cNvSpPr>
          <p:nvPr/>
        </p:nvSpPr>
        <p:spPr bwMode="auto">
          <a:xfrm>
            <a:off x="457200" y="2957513"/>
            <a:ext cx="1660525" cy="95408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a:solidFill>
                  <a:srgbClr val="5DBACA"/>
                </a:solidFill>
                <a:effectLst>
                  <a:outerShdw blurRad="38100" dist="38100" dir="2700000" algn="tl">
                    <a:srgbClr val="000000"/>
                  </a:outerShdw>
                </a:effectLst>
                <a:latin typeface="Arial" charset="0"/>
                <a:cs typeface="Arial" charset="0"/>
              </a:rPr>
              <a:t>Johanan</a:t>
            </a:r>
            <a:br>
              <a:rPr lang="en-US" sz="2800" b="1">
                <a:solidFill>
                  <a:srgbClr val="5DBACA"/>
                </a:solidFill>
                <a:effectLst>
                  <a:outerShdw blurRad="38100" dist="38100" dir="2700000" algn="tl">
                    <a:srgbClr val="000000"/>
                  </a:outerShdw>
                </a:effectLst>
                <a:latin typeface="Arial" charset="0"/>
                <a:cs typeface="Arial" charset="0"/>
              </a:rPr>
            </a:br>
            <a:r>
              <a:rPr lang="en-US" sz="2800" b="1">
                <a:solidFill>
                  <a:srgbClr val="5DBACA"/>
                </a:solidFill>
                <a:effectLst>
                  <a:outerShdw blurRad="38100" dist="38100" dir="2700000" algn="tl">
                    <a:srgbClr val="000000"/>
                  </a:outerShdw>
                </a:effectLst>
                <a:latin typeface="Arial" charset="0"/>
                <a:cs typeface="Arial" charset="0"/>
              </a:rPr>
              <a:t>(no rule)</a:t>
            </a:r>
            <a:endParaRPr lang="en-US" sz="2000">
              <a:solidFill>
                <a:srgbClr val="FFFF00"/>
              </a:solidFill>
              <a:effectLst>
                <a:outerShdw blurRad="38100" dist="38100" dir="2700000" algn="tl">
                  <a:srgbClr val="000000"/>
                </a:outerShdw>
              </a:effectLst>
              <a:latin typeface="Arial" charset="0"/>
              <a:cs typeface="Arial"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b="1">
                <a:solidFill>
                  <a:srgbClr val="FFBCF0"/>
                </a:solidFill>
                <a:effectLst>
                  <a:outerShdw blurRad="38100" dist="38100" dir="2700000" algn="tl">
                    <a:srgbClr val="000000"/>
                  </a:outerShdw>
                </a:effectLst>
                <a:latin typeface="Arial" charset="0"/>
                <a:cs typeface="Arial" charset="0"/>
              </a:rPr>
              <a:t>Exiled</a:t>
            </a:r>
            <a:endParaRPr lang="en-US" sz="2000" i="1">
              <a:solidFill>
                <a:srgbClr val="FFBCF0"/>
              </a:solidFill>
              <a:effectLst>
                <a:outerShdw blurRad="38100" dist="38100" dir="2700000" algn="tl">
                  <a:srgbClr val="000000"/>
                </a:outerShdw>
              </a:effectLst>
              <a:latin typeface="Arial" charset="0"/>
              <a:cs typeface="Arial"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b="1">
                <a:solidFill>
                  <a:srgbClr val="FFFFFF"/>
                </a:solidFill>
                <a:latin typeface="Arial" charset="0"/>
                <a:cs typeface="Arial" charset="0"/>
              </a:rPr>
              <a:t>256</a:t>
            </a:r>
            <a:endParaRPr lang="en-US">
              <a:solidFill>
                <a:srgbClr val="FFFFFF"/>
              </a:solidFill>
              <a:latin typeface="Arial" charset="0"/>
              <a:cs typeface="Arial" charset="0"/>
            </a:endParaRPr>
          </a:p>
        </p:txBody>
      </p:sp>
      <p:sp>
        <p:nvSpPr>
          <p:cNvPr id="507931" name="Text Box 27"/>
          <p:cNvSpPr txBox="1">
            <a:spLocks noChangeArrowheads="1"/>
          </p:cNvSpPr>
          <p:nvPr/>
        </p:nvSpPr>
        <p:spPr bwMode="auto">
          <a:xfrm>
            <a:off x="6248400" y="1066800"/>
            <a:ext cx="2478088" cy="4000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000" b="1">
                <a:solidFill>
                  <a:srgbClr val="FFFFFF"/>
                </a:solidFill>
                <a:latin typeface="Arial" charset="0"/>
                <a:cs typeface="Arial" charset="0"/>
              </a:rPr>
              <a:t>Good king in white</a:t>
            </a:r>
            <a:endParaRPr lang="en-US" sz="1600">
              <a:solidFill>
                <a:srgbClr val="FFFFFF"/>
              </a:solidFill>
              <a:latin typeface="Arial" charset="0"/>
              <a:cs typeface="Arial" charset="0"/>
            </a:endParaRPr>
          </a:p>
        </p:txBody>
      </p:sp>
      <p:sp>
        <p:nvSpPr>
          <p:cNvPr id="507932" name="Text Box 28"/>
          <p:cNvSpPr txBox="1">
            <a:spLocks noChangeArrowheads="1"/>
          </p:cNvSpPr>
          <p:nvPr/>
        </p:nvSpPr>
        <p:spPr bwMode="auto">
          <a:xfrm>
            <a:off x="6248400" y="1447800"/>
            <a:ext cx="2536825" cy="4000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000" b="1">
                <a:solidFill>
                  <a:srgbClr val="F3B600"/>
                </a:solidFill>
                <a:latin typeface="Arial" charset="0"/>
                <a:cs typeface="Arial" charset="0"/>
              </a:rPr>
              <a:t>Evil kings in yellow</a:t>
            </a:r>
            <a:endParaRPr lang="en-US" sz="1600">
              <a:solidFill>
                <a:srgbClr val="F3B600"/>
              </a:solidFill>
              <a:latin typeface="Arial" charset="0"/>
              <a:cs typeface="Arial"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b="1">
                <a:solidFill>
                  <a:srgbClr val="FFBCF0"/>
                </a:solidFill>
                <a:effectLst>
                  <a:outerShdw blurRad="38100" dist="38100" dir="2700000" algn="tl">
                    <a:srgbClr val="000000"/>
                  </a:outerShdw>
                </a:effectLst>
                <a:latin typeface="Arial" charset="0"/>
                <a:cs typeface="Arial" charset="0"/>
              </a:rPr>
              <a:t>Babylon</a:t>
            </a:r>
            <a:endParaRPr lang="en-US" sz="2000" i="1">
              <a:solidFill>
                <a:srgbClr val="FFBCF0"/>
              </a:solidFill>
              <a:effectLst>
                <a:outerShdw blurRad="38100" dist="38100" dir="2700000" algn="tl">
                  <a:srgbClr val="000000"/>
                </a:outerShdw>
              </a:effectLst>
              <a:latin typeface="Arial" charset="0"/>
              <a:cs typeface="Arial"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sz="2000" b="1">
                  <a:solidFill>
                    <a:srgbClr val="FFFFFF"/>
                  </a:solidFill>
                  <a:latin typeface="Arial" charset="0"/>
                  <a:cs typeface="Arial" charset="0"/>
                </a:rPr>
                <a:t>1</a:t>
              </a:r>
              <a:endParaRPr lang="en-US" sz="2000">
                <a:solidFill>
                  <a:srgbClr val="FFFFFF"/>
                </a:solidFill>
                <a:latin typeface="Arial" charset="0"/>
                <a:cs typeface="Arial"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eaLnBrk="0" hangingPunct="0">
                <a:defRPr/>
              </a:pPr>
              <a:r>
                <a:rPr lang="en-US" sz="2000">
                  <a:solidFill>
                    <a:srgbClr val="FFFFFF"/>
                  </a:solidFill>
                  <a:latin typeface="Arial"/>
                  <a:cs typeface="Arial"/>
                </a:rPr>
                <a:t>2</a:t>
              </a: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eaLnBrk="0" hangingPunct="0">
                <a:defRPr/>
              </a:pPr>
              <a:r>
                <a:rPr lang="en-US" sz="2000">
                  <a:solidFill>
                    <a:srgbClr val="FFFFFF"/>
                  </a:solidFill>
                  <a:latin typeface="Arial"/>
                  <a:cs typeface="Arial"/>
                </a:rPr>
                <a:t>3</a:t>
              </a: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eaLnBrk="0" hangingPunct="0">
                <a:defRPr/>
              </a:pPr>
              <a:r>
                <a:rPr lang="en-US" sz="2000">
                  <a:solidFill>
                    <a:srgbClr val="FFFFFF"/>
                  </a:solidFill>
                  <a:latin typeface="Arial"/>
                  <a:cs typeface="Arial"/>
                </a:rPr>
                <a:t>4</a:t>
              </a: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latin typeface="Arial"/>
                <a:cs typeface="Arial"/>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eaLnBrk="0" hangingPunct="0">
                <a:defRPr/>
              </a:pPr>
              <a:r>
                <a:rPr lang="en-US" sz="2000">
                  <a:solidFill>
                    <a:srgbClr val="FFFFFF"/>
                  </a:solidFill>
                  <a:latin typeface="Arial"/>
                  <a:cs typeface="Arial"/>
                </a:rPr>
                <a:t>5</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507927">
                                            <p:txEl>
                                              <p:pRg st="0" end="0"/>
                                            </p:txEl>
                                          </p:spTgt>
                                        </p:tgtEl>
                                        <p:attrNameLst>
                                          <p:attrName>style.visibility</p:attrName>
                                        </p:attrNameLst>
                                      </p:cBhvr>
                                      <p:to>
                                        <p:strVal val="visible"/>
                                      </p:to>
                                    </p:set>
                                    <p:animEffect transition="in" filter="dissolve">
                                      <p:cBhvr>
                                        <p:cTn id="42" dur="500"/>
                                        <p:tgtEl>
                                          <p:spTgt spid="507927">
                                            <p:txEl>
                                              <p:pRg st="0" end="0"/>
                                            </p:txEl>
                                          </p:spTgt>
                                        </p:tgtEl>
                                      </p:cBhvr>
                                    </p:animEffect>
                                  </p:childTnLst>
                                </p:cTn>
                              </p:par>
                              <p:par>
                                <p:cTn id="43" presetID="9" presetClass="entr" presetSubtype="0" fill="hold" grpId="0" nodeType="withEffect">
                                  <p:stCondLst>
                                    <p:cond delay="0"/>
                                  </p:stCondLst>
                                  <p:childTnLst>
                                    <p:set>
                                      <p:cBhvr>
                                        <p:cTn id="44" dur="1" fill="hold">
                                          <p:stCondLst>
                                            <p:cond delay="0"/>
                                          </p:stCondLst>
                                        </p:cTn>
                                        <p:tgtEl>
                                          <p:spTgt spid="507929"/>
                                        </p:tgtEl>
                                        <p:attrNameLst>
                                          <p:attrName>style.visibility</p:attrName>
                                        </p:attrNameLst>
                                      </p:cBhvr>
                                      <p:to>
                                        <p:strVal val="visible"/>
                                      </p:to>
                                    </p:set>
                                    <p:animEffect transition="in" filter="dissolve">
                                      <p:cBhvr>
                                        <p:cTn id="45" dur="500"/>
                                        <p:tgtEl>
                                          <p:spTgt spid="507929"/>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507934">
                                            <p:txEl>
                                              <p:pRg st="0" end="0"/>
                                            </p:txEl>
                                          </p:spTgt>
                                        </p:tgtEl>
                                        <p:attrNameLst>
                                          <p:attrName>style.visibility</p:attrName>
                                        </p:attrNameLst>
                                      </p:cBhvr>
                                      <p:to>
                                        <p:strVal val="visible"/>
                                      </p:to>
                                    </p:set>
                                    <p:animEffect transition="in" filter="dissolve">
                                      <p:cBhvr>
                                        <p:cTn id="48" dur="500"/>
                                        <p:tgtEl>
                                          <p:spTgt spid="507934">
                                            <p:txEl>
                                              <p:pRg st="0" end="0"/>
                                            </p:txEl>
                                          </p:spTgt>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507912">
                                            <p:txEl>
                                              <p:pRg st="0" end="0"/>
                                            </p:txEl>
                                          </p:spTgt>
                                        </p:tgtEl>
                                        <p:attrNameLst>
                                          <p:attrName>style.visibility</p:attrName>
                                        </p:attrNameLst>
                                      </p:cBhvr>
                                      <p:to>
                                        <p:strVal val="visible"/>
                                      </p:to>
                                    </p:set>
                                    <p:animEffect transition="in" filter="dissolve">
                                      <p:cBhvr>
                                        <p:cTn id="53" dur="500"/>
                                        <p:tgtEl>
                                          <p:spTgt spid="507912">
                                            <p:txEl>
                                              <p:pRg st="0" end="0"/>
                                            </p:txEl>
                                          </p:spTgt>
                                        </p:tgtEl>
                                      </p:cBhvr>
                                    </p:animEffect>
                                  </p:childTnLst>
                                </p:cTn>
                              </p:par>
                              <p:par>
                                <p:cTn id="54" presetID="9" presetClass="entr" presetSubtype="0" fill="hold"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dissolve">
                                      <p:cBhvr>
                                        <p:cTn id="5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155683"/>
            <a:ext cx="9144000" cy="4777740"/>
          </a:xfrm>
          <a:prstGeom prst="rect">
            <a:avLst/>
          </a:prstGeom>
        </p:spPr>
      </p:pic>
      <p:sp>
        <p:nvSpPr>
          <p:cNvPr id="8" name="Rectangle 2"/>
          <p:cNvSpPr txBox="1">
            <a:spLocks noChangeArrowheads="1"/>
          </p:cNvSpPr>
          <p:nvPr/>
        </p:nvSpPr>
        <p:spPr bwMode="auto">
          <a:xfrm>
            <a:off x="3255264" y="4480423"/>
            <a:ext cx="5912549"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Daniel</a:t>
            </a:r>
          </a:p>
        </p:txBody>
      </p:sp>
      <p:sp>
        <p:nvSpPr>
          <p:cNvPr id="900098" name="Rectangle 2"/>
          <p:cNvSpPr>
            <a:spLocks noGrp="1" noChangeArrowheads="1"/>
          </p:cNvSpPr>
          <p:nvPr>
            <p:ph type="ctrTitle"/>
          </p:nvPr>
        </p:nvSpPr>
        <p:spPr>
          <a:xfrm>
            <a:off x="0" y="165462"/>
            <a:ext cx="9096374" cy="1332411"/>
          </a:xfrm>
          <a:solidFill>
            <a:schemeClr val="tx1"/>
          </a:solidFill>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Confident</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2704680663"/>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 Confidence?</a:t>
            </a:r>
          </a:p>
        </p:txBody>
      </p:sp>
      <p:pic>
        <p:nvPicPr>
          <p:cNvPr id="2" name="Picture 1"/>
          <p:cNvPicPr>
            <a:picLocks noChangeAspect="1"/>
          </p:cNvPicPr>
          <p:nvPr/>
        </p:nvPicPr>
        <p:blipFill>
          <a:blip r:embed="rId3"/>
          <a:stretch>
            <a:fillRect/>
          </a:stretch>
        </p:blipFill>
        <p:spPr>
          <a:xfrm>
            <a:off x="444500" y="1600200"/>
            <a:ext cx="8255000" cy="3644900"/>
          </a:xfrm>
          <a:prstGeom prst="rect">
            <a:avLst/>
          </a:prstGeom>
        </p:spPr>
      </p:pic>
    </p:spTree>
    <p:extLst>
      <p:ext uri="{BB962C8B-B14F-4D97-AF65-F5344CB8AC3E}">
        <p14:creationId xmlns:p14="http://schemas.microsoft.com/office/powerpoint/2010/main" val="303067209"/>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7759"/>
            <a:ext cx="9135362" cy="609024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1393"/>
            <a:ext cx="9143999" cy="87566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Release that lion in you!?</a:t>
            </a:r>
          </a:p>
        </p:txBody>
      </p:sp>
    </p:spTree>
    <p:extLst>
      <p:ext uri="{BB962C8B-B14F-4D97-AF65-F5344CB8AC3E}">
        <p14:creationId xmlns:p14="http://schemas.microsoft.com/office/powerpoint/2010/main" val="186098523"/>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52499" cy="5066562"/>
          </a:xfrm>
          <a:prstGeom prst="rect">
            <a:avLst/>
          </a:prstGeom>
        </p:spPr>
      </p:pic>
      <p:sp>
        <p:nvSpPr>
          <p:cNvPr id="900098" name="Rectangle 2"/>
          <p:cNvSpPr>
            <a:spLocks noGrp="1" noChangeArrowheads="1"/>
          </p:cNvSpPr>
          <p:nvPr>
            <p:ph type="ctrTitle"/>
          </p:nvPr>
        </p:nvSpPr>
        <p:spPr>
          <a:xfrm>
            <a:off x="8498" y="5092477"/>
            <a:ext cx="9144000" cy="1660623"/>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do you need to know to be </a:t>
            </a:r>
            <a:r>
              <a:rPr lang="en-US" sz="5400" b="1" i="1" dirty="0">
                <a:effectLst>
                  <a:glow rad="127000">
                    <a:schemeClr val="tx1"/>
                  </a:glow>
                </a:effectLst>
                <a:latin typeface="Arial" charset="0"/>
                <a:ea typeface="ＭＳ Ｐゴシック" charset="0"/>
                <a:cs typeface="ＭＳ Ｐゴシック" charset="0"/>
              </a:rPr>
              <a:t>truly</a:t>
            </a:r>
            <a:r>
              <a:rPr lang="en-US" sz="5400" b="1" dirty="0">
                <a:effectLst>
                  <a:glow rad="127000">
                    <a:schemeClr val="tx1"/>
                  </a:glow>
                </a:effectLst>
                <a:latin typeface="Arial" charset="0"/>
                <a:ea typeface="ＭＳ Ｐゴシック" charset="0"/>
                <a:cs typeface="ＭＳ Ｐゴシック" charset="0"/>
              </a:rPr>
              <a:t> </a:t>
            </a:r>
            <a:r>
              <a:rPr lang="en-US" sz="5400" b="1" dirty="0">
                <a:solidFill>
                  <a:srgbClr val="FFFF00"/>
                </a:solidFill>
                <a:effectLst>
                  <a:glow rad="127000">
                    <a:schemeClr val="tx1"/>
                  </a:glow>
                </a:effectLst>
                <a:latin typeface="Arial" charset="0"/>
                <a:ea typeface="ＭＳ Ｐゴシック" charset="0"/>
                <a:cs typeface="ＭＳ Ｐゴシック" charset="0"/>
              </a:rPr>
              <a:t>confident</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26456451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30050" name="Rectangle 2"/>
          <p:cNvSpPr>
            <a:spLocks noChangeArrowheads="1"/>
          </p:cNvSpPr>
          <p:nvPr/>
        </p:nvSpPr>
        <p:spPr bwMode="auto">
          <a:xfrm>
            <a:off x="0" y="0"/>
            <a:ext cx="1219200" cy="6858000"/>
          </a:xfrm>
          <a:prstGeom prst="rect">
            <a:avLst/>
          </a:prstGeom>
          <a:solidFill>
            <a:schemeClr val="bg2"/>
          </a:solidFill>
          <a:ln w="12700" cap="sq">
            <a:solidFill>
              <a:schemeClr val="bg2"/>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0051" name="Freeform 3"/>
          <p:cNvSpPr>
            <a:spLocks/>
          </p:cNvSpPr>
          <p:nvPr/>
        </p:nvSpPr>
        <p:spPr bwMode="auto">
          <a:xfrm>
            <a:off x="0" y="2438400"/>
            <a:ext cx="2295525" cy="3128963"/>
          </a:xfrm>
          <a:custGeom>
            <a:avLst/>
            <a:gdLst>
              <a:gd name="T0" fmla="*/ 2147483647 w 918"/>
              <a:gd name="T1" fmla="*/ 2147483647 h 1971"/>
              <a:gd name="T2" fmla="*/ 2147483647 w 918"/>
              <a:gd name="T3" fmla="*/ 2147483647 h 1971"/>
              <a:gd name="T4" fmla="*/ 2147483647 w 918"/>
              <a:gd name="T5" fmla="*/ 2147483647 h 1971"/>
              <a:gd name="T6" fmla="*/ 2147483647 w 918"/>
              <a:gd name="T7" fmla="*/ 2147483647 h 1971"/>
              <a:gd name="T8" fmla="*/ 2147483647 w 918"/>
              <a:gd name="T9" fmla="*/ 2147483647 h 1971"/>
              <a:gd name="T10" fmla="*/ 2147483647 w 918"/>
              <a:gd name="T11" fmla="*/ 2147483647 h 1971"/>
              <a:gd name="T12" fmla="*/ 2147483647 w 918"/>
              <a:gd name="T13" fmla="*/ 2147483647 h 1971"/>
              <a:gd name="T14" fmla="*/ 2147483647 w 918"/>
              <a:gd name="T15" fmla="*/ 2147483647 h 1971"/>
              <a:gd name="T16" fmla="*/ 2147483647 w 918"/>
              <a:gd name="T17" fmla="*/ 2147483647 h 1971"/>
              <a:gd name="T18" fmla="*/ 2147483647 w 918"/>
              <a:gd name="T19" fmla="*/ 2147483647 h 1971"/>
              <a:gd name="T20" fmla="*/ 2147483647 w 918"/>
              <a:gd name="T21" fmla="*/ 2147483647 h 1971"/>
              <a:gd name="T22" fmla="*/ 2147483647 w 918"/>
              <a:gd name="T23" fmla="*/ 2147483647 h 1971"/>
              <a:gd name="T24" fmla="*/ 2147483647 w 918"/>
              <a:gd name="T25" fmla="*/ 2147483647 h 1971"/>
              <a:gd name="T26" fmla="*/ 2147483647 w 918"/>
              <a:gd name="T27" fmla="*/ 2147483647 h 1971"/>
              <a:gd name="T28" fmla="*/ 2147483647 w 918"/>
              <a:gd name="T29" fmla="*/ 2147483647 h 1971"/>
              <a:gd name="T30" fmla="*/ 2147483647 w 918"/>
              <a:gd name="T31" fmla="*/ 2147483647 h 1971"/>
              <a:gd name="T32" fmla="*/ 2147483647 w 918"/>
              <a:gd name="T33" fmla="*/ 2147483647 h 1971"/>
              <a:gd name="T34" fmla="*/ 2147483647 w 918"/>
              <a:gd name="T35" fmla="*/ 2147483647 h 1971"/>
              <a:gd name="T36" fmla="*/ 0 w 918"/>
              <a:gd name="T37" fmla="*/ 2147483647 h 19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8"/>
              <a:gd name="T58" fmla="*/ 0 h 1971"/>
              <a:gd name="T59" fmla="*/ 918 w 918"/>
              <a:gd name="T60" fmla="*/ 1971 h 19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72" name="Freeform 4"/>
          <p:cNvSpPr>
            <a:spLocks/>
          </p:cNvSpPr>
          <p:nvPr/>
        </p:nvSpPr>
        <p:spPr bwMode="auto">
          <a:xfrm>
            <a:off x="2211388" y="3198813"/>
            <a:ext cx="808037" cy="769937"/>
          </a:xfrm>
          <a:custGeom>
            <a:avLst/>
            <a:gdLst>
              <a:gd name="T0" fmla="*/ 2147483647 w 509"/>
              <a:gd name="T1" fmla="*/ 0 h 485"/>
              <a:gd name="T2" fmla="*/ 2147483647 w 509"/>
              <a:gd name="T3" fmla="*/ 2147483647 h 485"/>
              <a:gd name="T4" fmla="*/ 2147483647 w 509"/>
              <a:gd name="T5" fmla="*/ 2147483647 h 485"/>
              <a:gd name="T6" fmla="*/ 0 w 509"/>
              <a:gd name="T7" fmla="*/ 2147483647 h 485"/>
              <a:gd name="T8" fmla="*/ 2147483647 w 509"/>
              <a:gd name="T9" fmla="*/ 2147483647 h 485"/>
              <a:gd name="T10" fmla="*/ 2147483647 w 509"/>
              <a:gd name="T11" fmla="*/ 2147483647 h 485"/>
              <a:gd name="T12" fmla="*/ 2147483647 w 509"/>
              <a:gd name="T13" fmla="*/ 2147483647 h 485"/>
              <a:gd name="T14" fmla="*/ 2147483647 w 509"/>
              <a:gd name="T15" fmla="*/ 2147483647 h 485"/>
              <a:gd name="T16" fmla="*/ 2147483647 w 509"/>
              <a:gd name="T17" fmla="*/ 2147483647 h 485"/>
              <a:gd name="T18" fmla="*/ 2147483647 w 509"/>
              <a:gd name="T19" fmla="*/ 0 h 485"/>
              <a:gd name="T20" fmla="*/ 2147483647 w 509"/>
              <a:gd name="T21" fmla="*/ 0 h 4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9"/>
              <a:gd name="T34" fmla="*/ 0 h 485"/>
              <a:gd name="T35" fmla="*/ 509 w 509"/>
              <a:gd name="T36" fmla="*/ 485 h 4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rgbClr val="006600"/>
          </a:solidFill>
          <a:ln w="9525">
            <a:solidFill>
              <a:schemeClr val="folHlink"/>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73" name="Freeform 5"/>
          <p:cNvSpPr>
            <a:spLocks/>
          </p:cNvSpPr>
          <p:nvPr/>
        </p:nvSpPr>
        <p:spPr bwMode="auto">
          <a:xfrm>
            <a:off x="2044700" y="4552950"/>
            <a:ext cx="673100" cy="730250"/>
          </a:xfrm>
          <a:custGeom>
            <a:avLst/>
            <a:gdLst>
              <a:gd name="T0" fmla="*/ 2147483647 w 424"/>
              <a:gd name="T1" fmla="*/ 2147483647 h 460"/>
              <a:gd name="T2" fmla="*/ 2147483647 w 424"/>
              <a:gd name="T3" fmla="*/ 2147483647 h 460"/>
              <a:gd name="T4" fmla="*/ 2147483647 w 424"/>
              <a:gd name="T5" fmla="*/ 2147483647 h 460"/>
              <a:gd name="T6" fmla="*/ 2147483647 w 424"/>
              <a:gd name="T7" fmla="*/ 2147483647 h 460"/>
              <a:gd name="T8" fmla="*/ 0 w 424"/>
              <a:gd name="T9" fmla="*/ 2147483647 h 460"/>
              <a:gd name="T10" fmla="*/ 2147483647 w 424"/>
              <a:gd name="T11" fmla="*/ 2147483647 h 460"/>
              <a:gd name="T12" fmla="*/ 0 w 424"/>
              <a:gd name="T13" fmla="*/ 2147483647 h 460"/>
              <a:gd name="T14" fmla="*/ 2147483647 w 424"/>
              <a:gd name="T15" fmla="*/ 2147483647 h 460"/>
              <a:gd name="T16" fmla="*/ 2147483647 w 424"/>
              <a:gd name="T17" fmla="*/ 2147483647 h 460"/>
              <a:gd name="T18" fmla="*/ 2147483647 w 424"/>
              <a:gd name="T19" fmla="*/ 2147483647 h 460"/>
              <a:gd name="T20" fmla="*/ 2147483647 w 424"/>
              <a:gd name="T21" fmla="*/ 2147483647 h 460"/>
              <a:gd name="T22" fmla="*/ 2147483647 w 424"/>
              <a:gd name="T23" fmla="*/ 2147483647 h 460"/>
              <a:gd name="T24" fmla="*/ 2147483647 w 424"/>
              <a:gd name="T25" fmla="*/ 2147483647 h 460"/>
              <a:gd name="T26" fmla="*/ 2147483647 w 424"/>
              <a:gd name="T27" fmla="*/ 2147483647 h 460"/>
              <a:gd name="T28" fmla="*/ 2147483647 w 424"/>
              <a:gd name="T29" fmla="*/ 2147483647 h 460"/>
              <a:gd name="T30" fmla="*/ 2147483647 w 424"/>
              <a:gd name="T31" fmla="*/ 2147483647 h 460"/>
              <a:gd name="T32" fmla="*/ 2147483647 w 424"/>
              <a:gd name="T33" fmla="*/ 2147483647 h 460"/>
              <a:gd name="T34" fmla="*/ 2147483647 w 424"/>
              <a:gd name="T35" fmla="*/ 2147483647 h 460"/>
              <a:gd name="T36" fmla="*/ 2147483647 w 424"/>
              <a:gd name="T37" fmla="*/ 2147483647 h 460"/>
              <a:gd name="T38" fmla="*/ 2147483647 w 424"/>
              <a:gd name="T39" fmla="*/ 2147483647 h 460"/>
              <a:gd name="T40" fmla="*/ 2147483647 w 424"/>
              <a:gd name="T41" fmla="*/ 2147483647 h 460"/>
              <a:gd name="T42" fmla="*/ 2147483647 w 424"/>
              <a:gd name="T43" fmla="*/ 2147483647 h 460"/>
              <a:gd name="T44" fmla="*/ 2147483647 w 424"/>
              <a:gd name="T45" fmla="*/ 2147483647 h 460"/>
              <a:gd name="T46" fmla="*/ 2147483647 w 424"/>
              <a:gd name="T47" fmla="*/ 2147483647 h 460"/>
              <a:gd name="T48" fmla="*/ 2147483647 w 424"/>
              <a:gd name="T49" fmla="*/ 2147483647 h 460"/>
              <a:gd name="T50" fmla="*/ 2147483647 w 424"/>
              <a:gd name="T51" fmla="*/ 2147483647 h 460"/>
              <a:gd name="T52" fmla="*/ 2147483647 w 424"/>
              <a:gd name="T53" fmla="*/ 2147483647 h 460"/>
              <a:gd name="T54" fmla="*/ 2147483647 w 424"/>
              <a:gd name="T55" fmla="*/ 2147483647 h 460"/>
              <a:gd name="T56" fmla="*/ 2147483647 w 424"/>
              <a:gd name="T57" fmla="*/ 2147483647 h 460"/>
              <a:gd name="T58" fmla="*/ 2147483647 w 424"/>
              <a:gd name="T59" fmla="*/ 2147483647 h 460"/>
              <a:gd name="T60" fmla="*/ 2147483647 w 424"/>
              <a:gd name="T61" fmla="*/ 2147483647 h 460"/>
              <a:gd name="T62" fmla="*/ 2147483647 w 424"/>
              <a:gd name="T63" fmla="*/ 2147483647 h 460"/>
              <a:gd name="T64" fmla="*/ 2147483647 w 424"/>
              <a:gd name="T65" fmla="*/ 2147483647 h 460"/>
              <a:gd name="T66" fmla="*/ 2147483647 w 424"/>
              <a:gd name="T67" fmla="*/ 2147483647 h 460"/>
              <a:gd name="T68" fmla="*/ 2147483647 w 424"/>
              <a:gd name="T69" fmla="*/ 2147483647 h 460"/>
              <a:gd name="T70" fmla="*/ 2147483647 w 424"/>
              <a:gd name="T71" fmla="*/ 2147483647 h 460"/>
              <a:gd name="T72" fmla="*/ 2147483647 w 424"/>
              <a:gd name="T73" fmla="*/ 2147483647 h 460"/>
              <a:gd name="T74" fmla="*/ 2147483647 w 424"/>
              <a:gd name="T75" fmla="*/ 2147483647 h 4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4"/>
              <a:gd name="T115" fmla="*/ 0 h 460"/>
              <a:gd name="T116" fmla="*/ 424 w 424"/>
              <a:gd name="T117" fmla="*/ 460 h 4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74" name="Text Box 6"/>
          <p:cNvSpPr txBox="1">
            <a:spLocks noChangeArrowheads="1"/>
          </p:cNvSpPr>
          <p:nvPr/>
        </p:nvSpPr>
        <p:spPr bwMode="auto">
          <a:xfrm>
            <a:off x="152400" y="3124200"/>
            <a:ext cx="1828800" cy="78422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Mediterranean</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Sea</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8375" name="Text Box 7"/>
          <p:cNvSpPr txBox="1">
            <a:spLocks noChangeArrowheads="1"/>
          </p:cNvSpPr>
          <p:nvPr/>
        </p:nvSpPr>
        <p:spPr bwMode="auto">
          <a:xfrm>
            <a:off x="2438400" y="3352800"/>
            <a:ext cx="12954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Syria</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8376" name="Text Box 8"/>
          <p:cNvSpPr txBox="1">
            <a:spLocks noChangeArrowheads="1"/>
          </p:cNvSpPr>
          <p:nvPr/>
        </p:nvSpPr>
        <p:spPr bwMode="auto">
          <a:xfrm>
            <a:off x="0" y="5791200"/>
            <a:ext cx="14478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Egypt</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30057" name="Freeform 9"/>
          <p:cNvSpPr>
            <a:spLocks/>
          </p:cNvSpPr>
          <p:nvPr/>
        </p:nvSpPr>
        <p:spPr bwMode="auto">
          <a:xfrm>
            <a:off x="2438400" y="5969000"/>
            <a:ext cx="381000" cy="1193800"/>
          </a:xfrm>
          <a:custGeom>
            <a:avLst/>
            <a:gdLst>
              <a:gd name="T0" fmla="*/ 2147483647 w 175"/>
              <a:gd name="T1" fmla="*/ 2147483647 h 426"/>
              <a:gd name="T2" fmla="*/ 2147483647 w 175"/>
              <a:gd name="T3" fmla="*/ 2147483647 h 426"/>
              <a:gd name="T4" fmla="*/ 2147483647 w 175"/>
              <a:gd name="T5" fmla="*/ 0 h 426"/>
              <a:gd name="T6" fmla="*/ 2147483647 w 175"/>
              <a:gd name="T7" fmla="*/ 2147483647 h 426"/>
              <a:gd name="T8" fmla="*/ 2147483647 w 175"/>
              <a:gd name="T9" fmla="*/ 2147483647 h 426"/>
              <a:gd name="T10" fmla="*/ 2147483647 w 175"/>
              <a:gd name="T11" fmla="*/ 2147483647 h 426"/>
              <a:gd name="T12" fmla="*/ 0 60000 65536"/>
              <a:gd name="T13" fmla="*/ 0 60000 65536"/>
              <a:gd name="T14" fmla="*/ 0 60000 65536"/>
              <a:gd name="T15" fmla="*/ 0 60000 65536"/>
              <a:gd name="T16" fmla="*/ 0 60000 65536"/>
              <a:gd name="T17" fmla="*/ 0 60000 65536"/>
              <a:gd name="T18" fmla="*/ 0 w 175"/>
              <a:gd name="T19" fmla="*/ 0 h 426"/>
              <a:gd name="T20" fmla="*/ 175 w 175"/>
              <a:gd name="T21" fmla="*/ 426 h 426"/>
            </a:gdLst>
            <a:ahLst/>
            <a:cxnLst>
              <a:cxn ang="T12">
                <a:pos x="T0" y="T1"/>
              </a:cxn>
              <a:cxn ang="T13">
                <a:pos x="T2" y="T3"/>
              </a:cxn>
              <a:cxn ang="T14">
                <a:pos x="T4" y="T5"/>
              </a:cxn>
              <a:cxn ang="T15">
                <a:pos x="T6" y="T7"/>
              </a:cxn>
              <a:cxn ang="T16">
                <a:pos x="T8" y="T9"/>
              </a:cxn>
              <a:cxn ang="T17">
                <a:pos x="T10" y="T11"/>
              </a:cxn>
            </a:cxnLst>
            <a:rect l="T18" t="T19" r="T20" b="T21"/>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0058" name="Freeform 10"/>
          <p:cNvSpPr>
            <a:spLocks/>
          </p:cNvSpPr>
          <p:nvPr/>
        </p:nvSpPr>
        <p:spPr bwMode="auto">
          <a:xfrm rot="-1060246">
            <a:off x="1524000" y="6096000"/>
            <a:ext cx="228600" cy="1066800"/>
          </a:xfrm>
          <a:custGeom>
            <a:avLst/>
            <a:gdLst>
              <a:gd name="T0" fmla="*/ 2147483647 w 121"/>
              <a:gd name="T1" fmla="*/ 2147483647 h 327"/>
              <a:gd name="T2" fmla="*/ 2147483647 w 121"/>
              <a:gd name="T3" fmla="*/ 0 h 327"/>
              <a:gd name="T4" fmla="*/ 0 w 121"/>
              <a:gd name="T5" fmla="*/ 2147483647 h 327"/>
              <a:gd name="T6" fmla="*/ 2147483647 w 121"/>
              <a:gd name="T7" fmla="*/ 2147483647 h 327"/>
              <a:gd name="T8" fmla="*/ 2147483647 w 121"/>
              <a:gd name="T9" fmla="*/ 2147483647 h 327"/>
              <a:gd name="T10" fmla="*/ 2147483647 w 121"/>
              <a:gd name="T11" fmla="*/ 2147483647 h 327"/>
              <a:gd name="T12" fmla="*/ 2147483647 w 121"/>
              <a:gd name="T13" fmla="*/ 2147483647 h 327"/>
              <a:gd name="T14" fmla="*/ 0 60000 65536"/>
              <a:gd name="T15" fmla="*/ 0 60000 65536"/>
              <a:gd name="T16" fmla="*/ 0 60000 65536"/>
              <a:gd name="T17" fmla="*/ 0 60000 65536"/>
              <a:gd name="T18" fmla="*/ 0 60000 65536"/>
              <a:gd name="T19" fmla="*/ 0 60000 65536"/>
              <a:gd name="T20" fmla="*/ 0 60000 65536"/>
              <a:gd name="T21" fmla="*/ 0 w 121"/>
              <a:gd name="T22" fmla="*/ 0 h 327"/>
              <a:gd name="T23" fmla="*/ 121 w 121"/>
              <a:gd name="T24" fmla="*/ 327 h 3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nvGrpSpPr>
          <p:cNvPr id="454667" name="Group 11"/>
          <p:cNvGrpSpPr>
            <a:grpSpLocks/>
          </p:cNvGrpSpPr>
          <p:nvPr/>
        </p:nvGrpSpPr>
        <p:grpSpPr bwMode="auto">
          <a:xfrm>
            <a:off x="3330575" y="1193800"/>
            <a:ext cx="5203825" cy="4292600"/>
            <a:chOff x="2002" y="992"/>
            <a:chExt cx="3278" cy="2704"/>
          </a:xfrm>
        </p:grpSpPr>
        <p:sp>
          <p:nvSpPr>
            <p:cNvPr id="130085" name="Freeform 12"/>
            <p:cNvSpPr>
              <a:spLocks/>
            </p:cNvSpPr>
            <p:nvPr/>
          </p:nvSpPr>
          <p:spPr bwMode="auto">
            <a:xfrm>
              <a:off x="3474" y="1152"/>
              <a:ext cx="1806" cy="2544"/>
            </a:xfrm>
            <a:custGeom>
              <a:avLst/>
              <a:gdLst>
                <a:gd name="T0" fmla="*/ 6906 w 1556"/>
                <a:gd name="T1" fmla="*/ 21022 h 2012"/>
                <a:gd name="T2" fmla="*/ 5983 w 1556"/>
                <a:gd name="T3" fmla="*/ 19933 h 2012"/>
                <a:gd name="T4" fmla="*/ 5584 w 1556"/>
                <a:gd name="T5" fmla="*/ 19313 h 2012"/>
                <a:gd name="T6" fmla="*/ 5522 w 1556"/>
                <a:gd name="T7" fmla="*/ 18080 h 2012"/>
                <a:gd name="T8" fmla="*/ 5326 w 1556"/>
                <a:gd name="T9" fmla="*/ 17769 h 2012"/>
                <a:gd name="T10" fmla="*/ 4932 w 1556"/>
                <a:gd name="T11" fmla="*/ 16996 h 2012"/>
                <a:gd name="T12" fmla="*/ 4732 w 1556"/>
                <a:gd name="T13" fmla="*/ 16063 h 2012"/>
                <a:gd name="T14" fmla="*/ 4340 w 1556"/>
                <a:gd name="T15" fmla="*/ 14523 h 2012"/>
                <a:gd name="T16" fmla="*/ 4276 w 1556"/>
                <a:gd name="T17" fmla="*/ 14053 h 2012"/>
                <a:gd name="T18" fmla="*/ 3875 w 1556"/>
                <a:gd name="T19" fmla="*/ 13587 h 2012"/>
                <a:gd name="T20" fmla="*/ 3221 w 1556"/>
                <a:gd name="T21" fmla="*/ 9561 h 2012"/>
                <a:gd name="T22" fmla="*/ 3018 w 1556"/>
                <a:gd name="T23" fmla="*/ 8960 h 2012"/>
                <a:gd name="T24" fmla="*/ 2894 w 1556"/>
                <a:gd name="T25" fmla="*/ 8484 h 2012"/>
                <a:gd name="T26" fmla="*/ 2495 w 1556"/>
                <a:gd name="T27" fmla="*/ 7861 h 2012"/>
                <a:gd name="T28" fmla="*/ 1778 w 1556"/>
                <a:gd name="T29" fmla="*/ 6623 h 2012"/>
                <a:gd name="T30" fmla="*/ 1447 w 1556"/>
                <a:gd name="T31" fmla="*/ 5701 h 2012"/>
                <a:gd name="T32" fmla="*/ 1185 w 1556"/>
                <a:gd name="T33" fmla="*/ 4146 h 2012"/>
                <a:gd name="T34" fmla="*/ 917 w 1556"/>
                <a:gd name="T35" fmla="*/ 3228 h 2012"/>
                <a:gd name="T36" fmla="*/ 590 w 1556"/>
                <a:gd name="T37" fmla="*/ 1529 h 2012"/>
                <a:gd name="T38" fmla="*/ 0 w 1556"/>
                <a:gd name="T39" fmla="*/ 436 h 20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56"/>
                <a:gd name="T61" fmla="*/ 0 h 2012"/>
                <a:gd name="T62" fmla="*/ 1556 w 1556"/>
                <a:gd name="T63" fmla="*/ 2012 h 20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0086" name="Freeform 13"/>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15"/>
                <a:gd name="T91" fmla="*/ 0 h 2528"/>
                <a:gd name="T92" fmla="*/ 2915 w 2915"/>
                <a:gd name="T93" fmla="*/ 2528 h 25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58382" name="Freeform 14"/>
          <p:cNvSpPr>
            <a:spLocks/>
          </p:cNvSpPr>
          <p:nvPr/>
        </p:nvSpPr>
        <p:spPr bwMode="auto">
          <a:xfrm>
            <a:off x="3352800" y="1138238"/>
            <a:ext cx="3759200" cy="3114675"/>
          </a:xfrm>
          <a:custGeom>
            <a:avLst/>
            <a:gdLst>
              <a:gd name="T0" fmla="*/ 2147483647 w 2368"/>
              <a:gd name="T1" fmla="*/ 2147483647 h 1962"/>
              <a:gd name="T2" fmla="*/ 2147483647 w 2368"/>
              <a:gd name="T3" fmla="*/ 2147483647 h 1962"/>
              <a:gd name="T4" fmla="*/ 2147483647 w 2368"/>
              <a:gd name="T5" fmla="*/ 2147483647 h 1962"/>
              <a:gd name="T6" fmla="*/ 2147483647 w 2368"/>
              <a:gd name="T7" fmla="*/ 2147483647 h 1962"/>
              <a:gd name="T8" fmla="*/ 2147483647 w 2368"/>
              <a:gd name="T9" fmla="*/ 2147483647 h 1962"/>
              <a:gd name="T10" fmla="*/ 2147483647 w 2368"/>
              <a:gd name="T11" fmla="*/ 2147483647 h 1962"/>
              <a:gd name="T12" fmla="*/ 2147483647 w 2368"/>
              <a:gd name="T13" fmla="*/ 2147483647 h 1962"/>
              <a:gd name="T14" fmla="*/ 2147483647 w 2368"/>
              <a:gd name="T15" fmla="*/ 2147483647 h 1962"/>
              <a:gd name="T16" fmla="*/ 2147483647 w 2368"/>
              <a:gd name="T17" fmla="*/ 2147483647 h 1962"/>
              <a:gd name="T18" fmla="*/ 2147483647 w 2368"/>
              <a:gd name="T19" fmla="*/ 2147483647 h 1962"/>
              <a:gd name="T20" fmla="*/ 2147483647 w 2368"/>
              <a:gd name="T21" fmla="*/ 2147483647 h 1962"/>
              <a:gd name="T22" fmla="*/ 2147483647 w 2368"/>
              <a:gd name="T23" fmla="*/ 2147483647 h 1962"/>
              <a:gd name="T24" fmla="*/ 2147483647 w 2368"/>
              <a:gd name="T25" fmla="*/ 2147483647 h 1962"/>
              <a:gd name="T26" fmla="*/ 2147483647 w 2368"/>
              <a:gd name="T27" fmla="*/ 2147483647 h 1962"/>
              <a:gd name="T28" fmla="*/ 2147483647 w 2368"/>
              <a:gd name="T29" fmla="*/ 2147483647 h 1962"/>
              <a:gd name="T30" fmla="*/ 2147483647 w 2368"/>
              <a:gd name="T31" fmla="*/ 2147483647 h 1962"/>
              <a:gd name="T32" fmla="*/ 2147483647 w 2368"/>
              <a:gd name="T33" fmla="*/ 2147483647 h 1962"/>
              <a:gd name="T34" fmla="*/ 2147483647 w 2368"/>
              <a:gd name="T35" fmla="*/ 2147483647 h 1962"/>
              <a:gd name="T36" fmla="*/ 2147483647 w 2368"/>
              <a:gd name="T37" fmla="*/ 2147483647 h 1962"/>
              <a:gd name="T38" fmla="*/ 2147483647 w 2368"/>
              <a:gd name="T39" fmla="*/ 2147483647 h 1962"/>
              <a:gd name="T40" fmla="*/ 2147483647 w 2368"/>
              <a:gd name="T41" fmla="*/ 2147483647 h 1962"/>
              <a:gd name="T42" fmla="*/ 2147483647 w 2368"/>
              <a:gd name="T43" fmla="*/ 2147483647 h 1962"/>
              <a:gd name="T44" fmla="*/ 2147483647 w 2368"/>
              <a:gd name="T45" fmla="*/ 2147483647 h 1962"/>
              <a:gd name="T46" fmla="*/ 2147483647 w 2368"/>
              <a:gd name="T47" fmla="*/ 2147483647 h 1962"/>
              <a:gd name="T48" fmla="*/ 2147483647 w 2368"/>
              <a:gd name="T49" fmla="*/ 2147483647 h 1962"/>
              <a:gd name="T50" fmla="*/ 2147483647 w 2368"/>
              <a:gd name="T51" fmla="*/ 2147483647 h 1962"/>
              <a:gd name="T52" fmla="*/ 2147483647 w 2368"/>
              <a:gd name="T53" fmla="*/ 2147483647 h 1962"/>
              <a:gd name="T54" fmla="*/ 2147483647 w 2368"/>
              <a:gd name="T55" fmla="*/ 2147483647 h 1962"/>
              <a:gd name="T56" fmla="*/ 2147483647 w 2368"/>
              <a:gd name="T57" fmla="*/ 2147483647 h 1962"/>
              <a:gd name="T58" fmla="*/ 2147483647 w 2368"/>
              <a:gd name="T59" fmla="*/ 2147483647 h 1962"/>
              <a:gd name="T60" fmla="*/ 2147483647 w 2368"/>
              <a:gd name="T61" fmla="*/ 2147483647 h 1962"/>
              <a:gd name="T62" fmla="*/ 2147483647 w 2368"/>
              <a:gd name="T63" fmla="*/ 2147483647 h 1962"/>
              <a:gd name="T64" fmla="*/ 2147483647 w 2368"/>
              <a:gd name="T65" fmla="*/ 2147483647 h 1962"/>
              <a:gd name="T66" fmla="*/ 2147483647 w 2368"/>
              <a:gd name="T67" fmla="*/ 2147483647 h 1962"/>
              <a:gd name="T68" fmla="*/ 2147483647 w 2368"/>
              <a:gd name="T69" fmla="*/ 2147483647 h 1962"/>
              <a:gd name="T70" fmla="*/ 2147483647 w 2368"/>
              <a:gd name="T71" fmla="*/ 2147483647 h 1962"/>
              <a:gd name="T72" fmla="*/ 2147483647 w 2368"/>
              <a:gd name="T73" fmla="*/ 2147483647 h 1962"/>
              <a:gd name="T74" fmla="*/ 0 w 2368"/>
              <a:gd name="T75" fmla="*/ 2147483647 h 1962"/>
              <a:gd name="T76" fmla="*/ 2147483647 w 2368"/>
              <a:gd name="T77" fmla="*/ 2147483647 h 1962"/>
              <a:gd name="T78" fmla="*/ 2147483647 w 2368"/>
              <a:gd name="T79" fmla="*/ 2147483647 h 1962"/>
              <a:gd name="T80" fmla="*/ 2147483647 w 2368"/>
              <a:gd name="T81" fmla="*/ 2147483647 h 1962"/>
              <a:gd name="T82" fmla="*/ 2147483647 w 2368"/>
              <a:gd name="T83" fmla="*/ 2147483647 h 1962"/>
              <a:gd name="T84" fmla="*/ 2147483647 w 2368"/>
              <a:gd name="T85" fmla="*/ 2147483647 h 1962"/>
              <a:gd name="T86" fmla="*/ 2147483647 w 2368"/>
              <a:gd name="T87" fmla="*/ 2147483647 h 1962"/>
              <a:gd name="T88" fmla="*/ 2147483647 w 2368"/>
              <a:gd name="T89" fmla="*/ 2147483647 h 1962"/>
              <a:gd name="T90" fmla="*/ 2147483647 w 2368"/>
              <a:gd name="T91" fmla="*/ 2147483647 h 1962"/>
              <a:gd name="T92" fmla="*/ 2147483647 w 2368"/>
              <a:gd name="T93" fmla="*/ 2147483647 h 1962"/>
              <a:gd name="T94" fmla="*/ 2147483647 w 2368"/>
              <a:gd name="T95" fmla="*/ 2147483647 h 1962"/>
              <a:gd name="T96" fmla="*/ 2147483647 w 2368"/>
              <a:gd name="T97" fmla="*/ 2147483647 h 1962"/>
              <a:gd name="T98" fmla="*/ 2147483647 w 2368"/>
              <a:gd name="T99" fmla="*/ 2147483647 h 1962"/>
              <a:gd name="T100" fmla="*/ 2147483647 w 2368"/>
              <a:gd name="T101" fmla="*/ 2147483647 h 1962"/>
              <a:gd name="T102" fmla="*/ 2147483647 w 2368"/>
              <a:gd name="T103" fmla="*/ 2147483647 h 1962"/>
              <a:gd name="T104" fmla="*/ 2147483647 w 2368"/>
              <a:gd name="T105" fmla="*/ 2147483647 h 1962"/>
              <a:gd name="T106" fmla="*/ 2147483647 w 2368"/>
              <a:gd name="T107" fmla="*/ 2147483647 h 1962"/>
              <a:gd name="T108" fmla="*/ 2147483647 w 2368"/>
              <a:gd name="T109" fmla="*/ 2147483647 h 1962"/>
              <a:gd name="T110" fmla="*/ 2147483647 w 2368"/>
              <a:gd name="T111" fmla="*/ 2147483647 h 1962"/>
              <a:gd name="T112" fmla="*/ 2147483647 w 2368"/>
              <a:gd name="T113" fmla="*/ 2147483647 h 1962"/>
              <a:gd name="T114" fmla="*/ 2147483647 w 2368"/>
              <a:gd name="T115" fmla="*/ 2147483647 h 1962"/>
              <a:gd name="T116" fmla="*/ 2147483647 w 2368"/>
              <a:gd name="T117" fmla="*/ 2147483647 h 1962"/>
              <a:gd name="T118" fmla="*/ 2147483647 w 2368"/>
              <a:gd name="T119" fmla="*/ 2147483647 h 1962"/>
              <a:gd name="T120" fmla="*/ 2147483647 w 2368"/>
              <a:gd name="T121" fmla="*/ 2147483647 h 1962"/>
              <a:gd name="T122" fmla="*/ 2147483647 w 2368"/>
              <a:gd name="T123" fmla="*/ 2147483647 h 19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68"/>
              <a:gd name="T187" fmla="*/ 0 h 1962"/>
              <a:gd name="T188" fmla="*/ 2368 w 2368"/>
              <a:gd name="T189" fmla="*/ 1962 h 19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68" h="1962">
                <a:moveTo>
                  <a:pt x="2240" y="1944"/>
                </a:moveTo>
                <a:cubicBezTo>
                  <a:pt x="2287" y="1880"/>
                  <a:pt x="2315" y="1853"/>
                  <a:pt x="2336" y="1784"/>
                </a:cubicBezTo>
                <a:cubicBezTo>
                  <a:pt x="2345" y="1751"/>
                  <a:pt x="2368" y="1688"/>
                  <a:pt x="2368" y="1688"/>
                </a:cubicBezTo>
                <a:cubicBezTo>
                  <a:pt x="2364" y="1652"/>
                  <a:pt x="2363" y="1616"/>
                  <a:pt x="2357" y="1582"/>
                </a:cubicBezTo>
                <a:cubicBezTo>
                  <a:pt x="2350" y="1548"/>
                  <a:pt x="2331" y="1519"/>
                  <a:pt x="2325" y="1486"/>
                </a:cubicBezTo>
                <a:cubicBezTo>
                  <a:pt x="2317" y="1447"/>
                  <a:pt x="2325" y="1430"/>
                  <a:pt x="2293" y="1411"/>
                </a:cubicBezTo>
                <a:cubicBezTo>
                  <a:pt x="2242" y="1381"/>
                  <a:pt x="2175" y="1370"/>
                  <a:pt x="2133" y="1326"/>
                </a:cubicBezTo>
                <a:cubicBezTo>
                  <a:pt x="2094" y="1285"/>
                  <a:pt x="2069" y="1226"/>
                  <a:pt x="2016" y="1208"/>
                </a:cubicBezTo>
                <a:cubicBezTo>
                  <a:pt x="1971" y="1174"/>
                  <a:pt x="1922" y="1164"/>
                  <a:pt x="1877" y="1134"/>
                </a:cubicBezTo>
                <a:cubicBezTo>
                  <a:pt x="1850" y="1092"/>
                  <a:pt x="1815" y="1061"/>
                  <a:pt x="1781" y="1027"/>
                </a:cubicBezTo>
                <a:cubicBezTo>
                  <a:pt x="1770" y="1016"/>
                  <a:pt x="1763" y="999"/>
                  <a:pt x="1749" y="995"/>
                </a:cubicBezTo>
                <a:cubicBezTo>
                  <a:pt x="1704" y="979"/>
                  <a:pt x="1726" y="990"/>
                  <a:pt x="1685" y="963"/>
                </a:cubicBezTo>
                <a:cubicBezTo>
                  <a:pt x="1678" y="952"/>
                  <a:pt x="1673" y="940"/>
                  <a:pt x="1664" y="931"/>
                </a:cubicBezTo>
                <a:cubicBezTo>
                  <a:pt x="1654" y="921"/>
                  <a:pt x="1640" y="919"/>
                  <a:pt x="1632" y="910"/>
                </a:cubicBezTo>
                <a:cubicBezTo>
                  <a:pt x="1614" y="890"/>
                  <a:pt x="1589" y="846"/>
                  <a:pt x="1589" y="846"/>
                </a:cubicBezTo>
                <a:cubicBezTo>
                  <a:pt x="1596" y="792"/>
                  <a:pt x="1607" y="756"/>
                  <a:pt x="1621" y="707"/>
                </a:cubicBezTo>
                <a:cubicBezTo>
                  <a:pt x="1621" y="706"/>
                  <a:pt x="1637" y="637"/>
                  <a:pt x="1643" y="632"/>
                </a:cubicBezTo>
                <a:cubicBezTo>
                  <a:pt x="1661" y="614"/>
                  <a:pt x="1707" y="590"/>
                  <a:pt x="1707" y="590"/>
                </a:cubicBezTo>
                <a:cubicBezTo>
                  <a:pt x="1723" y="536"/>
                  <a:pt x="1706" y="533"/>
                  <a:pt x="1664" y="504"/>
                </a:cubicBezTo>
                <a:cubicBezTo>
                  <a:pt x="1650" y="465"/>
                  <a:pt x="1650" y="423"/>
                  <a:pt x="1632" y="387"/>
                </a:cubicBezTo>
                <a:cubicBezTo>
                  <a:pt x="1626" y="375"/>
                  <a:pt x="1619" y="364"/>
                  <a:pt x="1611" y="355"/>
                </a:cubicBezTo>
                <a:cubicBezTo>
                  <a:pt x="1597" y="339"/>
                  <a:pt x="1568" y="312"/>
                  <a:pt x="1568" y="312"/>
                </a:cubicBezTo>
                <a:cubicBezTo>
                  <a:pt x="1564" y="301"/>
                  <a:pt x="1557" y="291"/>
                  <a:pt x="1557" y="280"/>
                </a:cubicBezTo>
                <a:cubicBezTo>
                  <a:pt x="1557" y="268"/>
                  <a:pt x="1574" y="256"/>
                  <a:pt x="1568" y="248"/>
                </a:cubicBezTo>
                <a:cubicBezTo>
                  <a:pt x="1559" y="236"/>
                  <a:pt x="1539" y="240"/>
                  <a:pt x="1525" y="238"/>
                </a:cubicBezTo>
                <a:cubicBezTo>
                  <a:pt x="1496" y="233"/>
                  <a:pt x="1468" y="230"/>
                  <a:pt x="1440" y="227"/>
                </a:cubicBezTo>
                <a:cubicBezTo>
                  <a:pt x="1363" y="200"/>
                  <a:pt x="1461" y="237"/>
                  <a:pt x="1365" y="184"/>
                </a:cubicBezTo>
                <a:cubicBezTo>
                  <a:pt x="1328" y="163"/>
                  <a:pt x="1266" y="155"/>
                  <a:pt x="1227" y="142"/>
                </a:cubicBezTo>
                <a:cubicBezTo>
                  <a:pt x="1205" y="134"/>
                  <a:pt x="1184" y="127"/>
                  <a:pt x="1163" y="120"/>
                </a:cubicBezTo>
                <a:cubicBezTo>
                  <a:pt x="1152" y="116"/>
                  <a:pt x="1131" y="110"/>
                  <a:pt x="1131" y="110"/>
                </a:cubicBezTo>
                <a:cubicBezTo>
                  <a:pt x="1120" y="102"/>
                  <a:pt x="1110" y="93"/>
                  <a:pt x="1099" y="88"/>
                </a:cubicBezTo>
                <a:cubicBezTo>
                  <a:pt x="1085" y="82"/>
                  <a:pt x="1068" y="86"/>
                  <a:pt x="1056" y="78"/>
                </a:cubicBezTo>
                <a:cubicBezTo>
                  <a:pt x="1035" y="64"/>
                  <a:pt x="1024" y="37"/>
                  <a:pt x="1003" y="24"/>
                </a:cubicBezTo>
                <a:cubicBezTo>
                  <a:pt x="992" y="17"/>
                  <a:pt x="981" y="10"/>
                  <a:pt x="971" y="3"/>
                </a:cubicBezTo>
                <a:cubicBezTo>
                  <a:pt x="736" y="21"/>
                  <a:pt x="499" y="0"/>
                  <a:pt x="267" y="35"/>
                </a:cubicBezTo>
                <a:cubicBezTo>
                  <a:pt x="253" y="73"/>
                  <a:pt x="249" y="101"/>
                  <a:pt x="224" y="131"/>
                </a:cubicBezTo>
                <a:cubicBezTo>
                  <a:pt x="183" y="177"/>
                  <a:pt x="121" y="209"/>
                  <a:pt x="85" y="259"/>
                </a:cubicBezTo>
                <a:cubicBezTo>
                  <a:pt x="24" y="339"/>
                  <a:pt x="31" y="359"/>
                  <a:pt x="0" y="451"/>
                </a:cubicBezTo>
                <a:cubicBezTo>
                  <a:pt x="24" y="521"/>
                  <a:pt x="15" y="647"/>
                  <a:pt x="53" y="696"/>
                </a:cubicBezTo>
                <a:cubicBezTo>
                  <a:pt x="74" y="723"/>
                  <a:pt x="149" y="739"/>
                  <a:pt x="149" y="739"/>
                </a:cubicBezTo>
                <a:cubicBezTo>
                  <a:pt x="235" y="825"/>
                  <a:pt x="291" y="833"/>
                  <a:pt x="405" y="867"/>
                </a:cubicBezTo>
                <a:cubicBezTo>
                  <a:pt x="439" y="877"/>
                  <a:pt x="465" y="904"/>
                  <a:pt x="501" y="910"/>
                </a:cubicBezTo>
                <a:cubicBezTo>
                  <a:pt x="536" y="915"/>
                  <a:pt x="572" y="916"/>
                  <a:pt x="608" y="920"/>
                </a:cubicBezTo>
                <a:cubicBezTo>
                  <a:pt x="692" y="949"/>
                  <a:pt x="649" y="938"/>
                  <a:pt x="736" y="952"/>
                </a:cubicBezTo>
                <a:cubicBezTo>
                  <a:pt x="813" y="927"/>
                  <a:pt x="794" y="967"/>
                  <a:pt x="843" y="1006"/>
                </a:cubicBezTo>
                <a:cubicBezTo>
                  <a:pt x="872" y="1029"/>
                  <a:pt x="907" y="1038"/>
                  <a:pt x="939" y="1059"/>
                </a:cubicBezTo>
                <a:cubicBezTo>
                  <a:pt x="971" y="1108"/>
                  <a:pt x="997" y="1114"/>
                  <a:pt x="1056" y="1134"/>
                </a:cubicBezTo>
                <a:cubicBezTo>
                  <a:pt x="1066" y="1137"/>
                  <a:pt x="1088" y="1144"/>
                  <a:pt x="1088" y="1144"/>
                </a:cubicBezTo>
                <a:cubicBezTo>
                  <a:pt x="1121" y="1179"/>
                  <a:pt x="1180" y="1182"/>
                  <a:pt x="1227" y="1198"/>
                </a:cubicBezTo>
                <a:cubicBezTo>
                  <a:pt x="1237" y="1201"/>
                  <a:pt x="1259" y="1208"/>
                  <a:pt x="1259" y="1208"/>
                </a:cubicBezTo>
                <a:cubicBezTo>
                  <a:pt x="1295" y="1246"/>
                  <a:pt x="1269" y="1226"/>
                  <a:pt x="1344" y="1251"/>
                </a:cubicBezTo>
                <a:cubicBezTo>
                  <a:pt x="1354" y="1254"/>
                  <a:pt x="1365" y="1258"/>
                  <a:pt x="1376" y="1262"/>
                </a:cubicBezTo>
                <a:cubicBezTo>
                  <a:pt x="1386" y="1265"/>
                  <a:pt x="1408" y="1272"/>
                  <a:pt x="1408" y="1272"/>
                </a:cubicBezTo>
                <a:cubicBezTo>
                  <a:pt x="1481" y="1345"/>
                  <a:pt x="1515" y="1336"/>
                  <a:pt x="1621" y="1347"/>
                </a:cubicBezTo>
                <a:cubicBezTo>
                  <a:pt x="1642" y="1361"/>
                  <a:pt x="1681" y="1406"/>
                  <a:pt x="1707" y="1411"/>
                </a:cubicBezTo>
                <a:cubicBezTo>
                  <a:pt x="1770" y="1422"/>
                  <a:pt x="1835" y="1425"/>
                  <a:pt x="1899" y="1432"/>
                </a:cubicBezTo>
                <a:cubicBezTo>
                  <a:pt x="1918" y="1438"/>
                  <a:pt x="1948" y="1446"/>
                  <a:pt x="1963" y="1464"/>
                </a:cubicBezTo>
                <a:cubicBezTo>
                  <a:pt x="1987" y="1494"/>
                  <a:pt x="1967" y="1554"/>
                  <a:pt x="1995" y="1582"/>
                </a:cubicBezTo>
                <a:cubicBezTo>
                  <a:pt x="2013" y="1599"/>
                  <a:pt x="2041" y="1605"/>
                  <a:pt x="2059" y="1624"/>
                </a:cubicBezTo>
                <a:cubicBezTo>
                  <a:pt x="2093" y="1660"/>
                  <a:pt x="2125" y="1701"/>
                  <a:pt x="2155" y="1742"/>
                </a:cubicBezTo>
                <a:cubicBezTo>
                  <a:pt x="2180" y="1823"/>
                  <a:pt x="2176" y="1859"/>
                  <a:pt x="2240" y="1923"/>
                </a:cubicBezTo>
                <a:cubicBezTo>
                  <a:pt x="2252" y="1959"/>
                  <a:pt x="2258" y="1962"/>
                  <a:pt x="2240" y="1944"/>
                </a:cubicBezTo>
                <a:close/>
              </a:path>
            </a:pathLst>
          </a:custGeom>
          <a:solidFill>
            <a:srgbClr val="FF66CC"/>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83" name="Freeform 15"/>
          <p:cNvSpPr>
            <a:spLocks/>
          </p:cNvSpPr>
          <p:nvPr/>
        </p:nvSpPr>
        <p:spPr bwMode="auto">
          <a:xfrm>
            <a:off x="1143000" y="965200"/>
            <a:ext cx="2235200" cy="2286000"/>
          </a:xfrm>
          <a:custGeom>
            <a:avLst/>
            <a:gdLst>
              <a:gd name="T0" fmla="*/ 2147483647 w 1408"/>
              <a:gd name="T1" fmla="*/ 2147483647 h 1440"/>
              <a:gd name="T2" fmla="*/ 2147483647 w 1408"/>
              <a:gd name="T3" fmla="*/ 2147483647 h 1440"/>
              <a:gd name="T4" fmla="*/ 2147483647 w 1408"/>
              <a:gd name="T5" fmla="*/ 2147483647 h 1440"/>
              <a:gd name="T6" fmla="*/ 2147483647 w 1408"/>
              <a:gd name="T7" fmla="*/ 2147483647 h 1440"/>
              <a:gd name="T8" fmla="*/ 2147483647 w 1408"/>
              <a:gd name="T9" fmla="*/ 2147483647 h 1440"/>
              <a:gd name="T10" fmla="*/ 2147483647 w 1408"/>
              <a:gd name="T11" fmla="*/ 2147483647 h 1440"/>
              <a:gd name="T12" fmla="*/ 2147483647 w 1408"/>
              <a:gd name="T13" fmla="*/ 2147483647 h 1440"/>
              <a:gd name="T14" fmla="*/ 2147483647 w 1408"/>
              <a:gd name="T15" fmla="*/ 0 h 1440"/>
              <a:gd name="T16" fmla="*/ 2147483647 w 1408"/>
              <a:gd name="T17" fmla="*/ 2147483647 h 1440"/>
              <a:gd name="T18" fmla="*/ 2147483647 w 1408"/>
              <a:gd name="T19" fmla="*/ 2147483647 h 1440"/>
              <a:gd name="T20" fmla="*/ 2147483647 w 1408"/>
              <a:gd name="T21" fmla="*/ 2147483647 h 1440"/>
              <a:gd name="T22" fmla="*/ 2147483647 w 1408"/>
              <a:gd name="T23" fmla="*/ 2147483647 h 1440"/>
              <a:gd name="T24" fmla="*/ 2147483647 w 1408"/>
              <a:gd name="T25" fmla="*/ 2147483647 h 1440"/>
              <a:gd name="T26" fmla="*/ 2147483647 w 1408"/>
              <a:gd name="T27" fmla="*/ 2147483647 h 1440"/>
              <a:gd name="T28" fmla="*/ 2147483647 w 1408"/>
              <a:gd name="T29" fmla="*/ 2147483647 h 1440"/>
              <a:gd name="T30" fmla="*/ 2147483647 w 1408"/>
              <a:gd name="T31" fmla="*/ 2147483647 h 1440"/>
              <a:gd name="T32" fmla="*/ 2147483647 w 1408"/>
              <a:gd name="T33" fmla="*/ 2147483647 h 1440"/>
              <a:gd name="T34" fmla="*/ 2147483647 w 1408"/>
              <a:gd name="T35" fmla="*/ 2147483647 h 1440"/>
              <a:gd name="T36" fmla="*/ 2147483647 w 1408"/>
              <a:gd name="T37" fmla="*/ 2147483647 h 1440"/>
              <a:gd name="T38" fmla="*/ 2147483647 w 1408"/>
              <a:gd name="T39" fmla="*/ 2147483647 h 1440"/>
              <a:gd name="T40" fmla="*/ 2147483647 w 1408"/>
              <a:gd name="T41" fmla="*/ 2147483647 h 1440"/>
              <a:gd name="T42" fmla="*/ 2147483647 w 1408"/>
              <a:gd name="T43" fmla="*/ 2147483647 h 1440"/>
              <a:gd name="T44" fmla="*/ 2147483647 w 1408"/>
              <a:gd name="T45" fmla="*/ 2147483647 h 1440"/>
              <a:gd name="T46" fmla="*/ 2147483647 w 1408"/>
              <a:gd name="T47" fmla="*/ 2147483647 h 1440"/>
              <a:gd name="T48" fmla="*/ 2147483647 w 1408"/>
              <a:gd name="T49" fmla="*/ 2147483647 h 1440"/>
              <a:gd name="T50" fmla="*/ 2147483647 w 1408"/>
              <a:gd name="T51" fmla="*/ 2147483647 h 1440"/>
              <a:gd name="T52" fmla="*/ 2147483647 w 1408"/>
              <a:gd name="T53" fmla="*/ 2147483647 h 1440"/>
              <a:gd name="T54" fmla="*/ 2147483647 w 1408"/>
              <a:gd name="T55" fmla="*/ 2147483647 h 1440"/>
              <a:gd name="T56" fmla="*/ 2147483647 w 1408"/>
              <a:gd name="T57" fmla="*/ 2147483647 h 1440"/>
              <a:gd name="T58" fmla="*/ 2147483647 w 1408"/>
              <a:gd name="T59" fmla="*/ 2147483647 h 1440"/>
              <a:gd name="T60" fmla="*/ 2147483647 w 1408"/>
              <a:gd name="T61" fmla="*/ 2147483647 h 1440"/>
              <a:gd name="T62" fmla="*/ 2147483647 w 1408"/>
              <a:gd name="T63" fmla="*/ 2147483647 h 1440"/>
              <a:gd name="T64" fmla="*/ 2147483647 w 1408"/>
              <a:gd name="T65" fmla="*/ 2147483647 h 1440"/>
              <a:gd name="T66" fmla="*/ 2147483647 w 1408"/>
              <a:gd name="T67" fmla="*/ 2147483647 h 1440"/>
              <a:gd name="T68" fmla="*/ 2147483647 w 1408"/>
              <a:gd name="T69" fmla="*/ 2147483647 h 1440"/>
              <a:gd name="T70" fmla="*/ 2147483647 w 1408"/>
              <a:gd name="T71" fmla="*/ 2147483647 h 1440"/>
              <a:gd name="T72" fmla="*/ 2147483647 w 1408"/>
              <a:gd name="T73" fmla="*/ 2147483647 h 1440"/>
              <a:gd name="T74" fmla="*/ 2147483647 w 1408"/>
              <a:gd name="T75" fmla="*/ 2147483647 h 1440"/>
              <a:gd name="T76" fmla="*/ 2147483647 w 1408"/>
              <a:gd name="T77" fmla="*/ 2147483647 h 1440"/>
              <a:gd name="T78" fmla="*/ 2147483647 w 1408"/>
              <a:gd name="T79" fmla="*/ 2147483647 h 1440"/>
              <a:gd name="T80" fmla="*/ 2147483647 w 1408"/>
              <a:gd name="T81" fmla="*/ 2147483647 h 1440"/>
              <a:gd name="T82" fmla="*/ 2147483647 w 1408"/>
              <a:gd name="T83" fmla="*/ 2147483647 h 1440"/>
              <a:gd name="T84" fmla="*/ 2147483647 w 1408"/>
              <a:gd name="T85" fmla="*/ 2147483647 h 1440"/>
              <a:gd name="T86" fmla="*/ 2147483647 w 1408"/>
              <a:gd name="T87" fmla="*/ 2147483647 h 1440"/>
              <a:gd name="T88" fmla="*/ 2147483647 w 1408"/>
              <a:gd name="T89" fmla="*/ 2147483647 h 1440"/>
              <a:gd name="T90" fmla="*/ 2147483647 w 1408"/>
              <a:gd name="T91" fmla="*/ 2147483647 h 1440"/>
              <a:gd name="T92" fmla="*/ 2147483647 w 1408"/>
              <a:gd name="T93" fmla="*/ 2147483647 h 1440"/>
              <a:gd name="T94" fmla="*/ 2147483647 w 1408"/>
              <a:gd name="T95" fmla="*/ 2147483647 h 1440"/>
              <a:gd name="T96" fmla="*/ 2147483647 w 1408"/>
              <a:gd name="T97" fmla="*/ 2147483647 h 1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08"/>
              <a:gd name="T148" fmla="*/ 0 h 1440"/>
              <a:gd name="T149" fmla="*/ 1408 w 1408"/>
              <a:gd name="T150" fmla="*/ 1440 h 14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08" h="1440">
                <a:moveTo>
                  <a:pt x="1384" y="536"/>
                </a:moveTo>
                <a:cubicBezTo>
                  <a:pt x="1362" y="525"/>
                  <a:pt x="1336" y="514"/>
                  <a:pt x="1320" y="496"/>
                </a:cubicBezTo>
                <a:cubicBezTo>
                  <a:pt x="1307" y="481"/>
                  <a:pt x="1298" y="464"/>
                  <a:pt x="1288" y="448"/>
                </a:cubicBezTo>
                <a:cubicBezTo>
                  <a:pt x="1282" y="440"/>
                  <a:pt x="1272" y="424"/>
                  <a:pt x="1272" y="424"/>
                </a:cubicBezTo>
                <a:cubicBezTo>
                  <a:pt x="1278" y="362"/>
                  <a:pt x="1284" y="318"/>
                  <a:pt x="1312" y="264"/>
                </a:cubicBezTo>
                <a:cubicBezTo>
                  <a:pt x="1327" y="188"/>
                  <a:pt x="1335" y="136"/>
                  <a:pt x="1392" y="80"/>
                </a:cubicBezTo>
                <a:cubicBezTo>
                  <a:pt x="1354" y="23"/>
                  <a:pt x="1376" y="42"/>
                  <a:pt x="1336" y="16"/>
                </a:cubicBezTo>
                <a:cubicBezTo>
                  <a:pt x="1251" y="22"/>
                  <a:pt x="1224" y="24"/>
                  <a:pt x="1152" y="0"/>
                </a:cubicBezTo>
                <a:cubicBezTo>
                  <a:pt x="1116" y="7"/>
                  <a:pt x="1108" y="0"/>
                  <a:pt x="1088" y="32"/>
                </a:cubicBezTo>
                <a:cubicBezTo>
                  <a:pt x="1083" y="39"/>
                  <a:pt x="1085" y="50"/>
                  <a:pt x="1080" y="56"/>
                </a:cubicBezTo>
                <a:cubicBezTo>
                  <a:pt x="1074" y="61"/>
                  <a:pt x="1063" y="59"/>
                  <a:pt x="1056" y="64"/>
                </a:cubicBezTo>
                <a:cubicBezTo>
                  <a:pt x="1017" y="85"/>
                  <a:pt x="989" y="116"/>
                  <a:pt x="944" y="128"/>
                </a:cubicBezTo>
                <a:cubicBezTo>
                  <a:pt x="933" y="130"/>
                  <a:pt x="899" y="138"/>
                  <a:pt x="888" y="144"/>
                </a:cubicBezTo>
                <a:cubicBezTo>
                  <a:pt x="847" y="164"/>
                  <a:pt x="815" y="213"/>
                  <a:pt x="792" y="248"/>
                </a:cubicBezTo>
                <a:cubicBezTo>
                  <a:pt x="777" y="269"/>
                  <a:pt x="778" y="301"/>
                  <a:pt x="760" y="320"/>
                </a:cubicBezTo>
                <a:cubicBezTo>
                  <a:pt x="744" y="336"/>
                  <a:pt x="728" y="352"/>
                  <a:pt x="712" y="368"/>
                </a:cubicBezTo>
                <a:cubicBezTo>
                  <a:pt x="704" y="376"/>
                  <a:pt x="688" y="392"/>
                  <a:pt x="688" y="392"/>
                </a:cubicBezTo>
                <a:cubicBezTo>
                  <a:pt x="680" y="415"/>
                  <a:pt x="675" y="444"/>
                  <a:pt x="656" y="464"/>
                </a:cubicBezTo>
                <a:cubicBezTo>
                  <a:pt x="617" y="502"/>
                  <a:pt x="535" y="552"/>
                  <a:pt x="488" y="584"/>
                </a:cubicBezTo>
                <a:cubicBezTo>
                  <a:pt x="470" y="609"/>
                  <a:pt x="438" y="676"/>
                  <a:pt x="408" y="688"/>
                </a:cubicBezTo>
                <a:cubicBezTo>
                  <a:pt x="343" y="712"/>
                  <a:pt x="266" y="711"/>
                  <a:pt x="200" y="728"/>
                </a:cubicBezTo>
                <a:cubicBezTo>
                  <a:pt x="170" y="735"/>
                  <a:pt x="150" y="752"/>
                  <a:pt x="120" y="760"/>
                </a:cubicBezTo>
                <a:cubicBezTo>
                  <a:pt x="104" y="770"/>
                  <a:pt x="78" y="773"/>
                  <a:pt x="72" y="792"/>
                </a:cubicBezTo>
                <a:cubicBezTo>
                  <a:pt x="58" y="832"/>
                  <a:pt x="35" y="873"/>
                  <a:pt x="16" y="912"/>
                </a:cubicBezTo>
                <a:cubicBezTo>
                  <a:pt x="13" y="928"/>
                  <a:pt x="0" y="945"/>
                  <a:pt x="8" y="960"/>
                </a:cubicBezTo>
                <a:cubicBezTo>
                  <a:pt x="28" y="1000"/>
                  <a:pt x="73" y="959"/>
                  <a:pt x="96" y="952"/>
                </a:cubicBezTo>
                <a:cubicBezTo>
                  <a:pt x="181" y="957"/>
                  <a:pt x="217" y="966"/>
                  <a:pt x="296" y="952"/>
                </a:cubicBezTo>
                <a:cubicBezTo>
                  <a:pt x="296" y="951"/>
                  <a:pt x="355" y="932"/>
                  <a:pt x="368" y="928"/>
                </a:cubicBezTo>
                <a:cubicBezTo>
                  <a:pt x="376" y="925"/>
                  <a:pt x="392" y="920"/>
                  <a:pt x="392" y="920"/>
                </a:cubicBezTo>
                <a:cubicBezTo>
                  <a:pt x="408" y="922"/>
                  <a:pt x="425" y="921"/>
                  <a:pt x="440" y="928"/>
                </a:cubicBezTo>
                <a:cubicBezTo>
                  <a:pt x="450" y="932"/>
                  <a:pt x="453" y="946"/>
                  <a:pt x="464" y="952"/>
                </a:cubicBezTo>
                <a:cubicBezTo>
                  <a:pt x="486" y="963"/>
                  <a:pt x="512" y="968"/>
                  <a:pt x="536" y="976"/>
                </a:cubicBezTo>
                <a:cubicBezTo>
                  <a:pt x="545" y="979"/>
                  <a:pt x="552" y="986"/>
                  <a:pt x="560" y="992"/>
                </a:cubicBezTo>
                <a:cubicBezTo>
                  <a:pt x="586" y="1071"/>
                  <a:pt x="585" y="1137"/>
                  <a:pt x="648" y="1200"/>
                </a:cubicBezTo>
                <a:cubicBezTo>
                  <a:pt x="651" y="1235"/>
                  <a:pt x="652" y="1293"/>
                  <a:pt x="672" y="1328"/>
                </a:cubicBezTo>
                <a:cubicBezTo>
                  <a:pt x="681" y="1344"/>
                  <a:pt x="697" y="1357"/>
                  <a:pt x="704" y="1376"/>
                </a:cubicBezTo>
                <a:cubicBezTo>
                  <a:pt x="723" y="1433"/>
                  <a:pt x="705" y="1414"/>
                  <a:pt x="744" y="1440"/>
                </a:cubicBezTo>
                <a:cubicBezTo>
                  <a:pt x="752" y="1437"/>
                  <a:pt x="760" y="1436"/>
                  <a:pt x="768" y="1432"/>
                </a:cubicBezTo>
                <a:cubicBezTo>
                  <a:pt x="777" y="1425"/>
                  <a:pt x="781" y="1410"/>
                  <a:pt x="792" y="1408"/>
                </a:cubicBezTo>
                <a:cubicBezTo>
                  <a:pt x="825" y="1399"/>
                  <a:pt x="861" y="1402"/>
                  <a:pt x="896" y="1400"/>
                </a:cubicBezTo>
                <a:cubicBezTo>
                  <a:pt x="937" y="1393"/>
                  <a:pt x="958" y="1390"/>
                  <a:pt x="992" y="1368"/>
                </a:cubicBezTo>
                <a:cubicBezTo>
                  <a:pt x="982" y="1312"/>
                  <a:pt x="957" y="1272"/>
                  <a:pt x="928" y="1224"/>
                </a:cubicBezTo>
                <a:cubicBezTo>
                  <a:pt x="918" y="1178"/>
                  <a:pt x="918" y="1131"/>
                  <a:pt x="904" y="1088"/>
                </a:cubicBezTo>
                <a:cubicBezTo>
                  <a:pt x="890" y="994"/>
                  <a:pt x="890" y="917"/>
                  <a:pt x="960" y="848"/>
                </a:cubicBezTo>
                <a:cubicBezTo>
                  <a:pt x="997" y="736"/>
                  <a:pt x="1067" y="735"/>
                  <a:pt x="1176" y="728"/>
                </a:cubicBezTo>
                <a:cubicBezTo>
                  <a:pt x="1237" y="703"/>
                  <a:pt x="1238" y="703"/>
                  <a:pt x="1312" y="712"/>
                </a:cubicBezTo>
                <a:cubicBezTo>
                  <a:pt x="1353" y="725"/>
                  <a:pt x="1391" y="738"/>
                  <a:pt x="1408" y="688"/>
                </a:cubicBezTo>
                <a:cubicBezTo>
                  <a:pt x="1395" y="651"/>
                  <a:pt x="1390" y="614"/>
                  <a:pt x="1384" y="576"/>
                </a:cubicBezTo>
                <a:cubicBezTo>
                  <a:pt x="1376" y="533"/>
                  <a:pt x="1362" y="536"/>
                  <a:pt x="1384" y="536"/>
                </a:cubicBezTo>
                <a:close/>
              </a:path>
            </a:pathLst>
          </a:custGeom>
          <a:solidFill>
            <a:schemeClr val="accent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84" name="Freeform 16"/>
          <p:cNvSpPr>
            <a:spLocks/>
          </p:cNvSpPr>
          <p:nvPr/>
        </p:nvSpPr>
        <p:spPr bwMode="auto">
          <a:xfrm>
            <a:off x="2514600" y="2051050"/>
            <a:ext cx="895350" cy="996950"/>
          </a:xfrm>
          <a:custGeom>
            <a:avLst/>
            <a:gdLst>
              <a:gd name="T0" fmla="*/ 2147483647 w 564"/>
              <a:gd name="T1" fmla="*/ 2147483647 h 628"/>
              <a:gd name="T2" fmla="*/ 2147483647 w 564"/>
              <a:gd name="T3" fmla="*/ 2147483647 h 628"/>
              <a:gd name="T4" fmla="*/ 2147483647 w 564"/>
              <a:gd name="T5" fmla="*/ 2147483647 h 628"/>
              <a:gd name="T6" fmla="*/ 2147483647 w 564"/>
              <a:gd name="T7" fmla="*/ 2147483647 h 628"/>
              <a:gd name="T8" fmla="*/ 2147483647 w 564"/>
              <a:gd name="T9" fmla="*/ 2147483647 h 628"/>
              <a:gd name="T10" fmla="*/ 2147483647 w 564"/>
              <a:gd name="T11" fmla="*/ 2147483647 h 628"/>
              <a:gd name="T12" fmla="*/ 2147483647 w 564"/>
              <a:gd name="T13" fmla="*/ 2147483647 h 628"/>
              <a:gd name="T14" fmla="*/ 2147483647 w 564"/>
              <a:gd name="T15" fmla="*/ 2147483647 h 628"/>
              <a:gd name="T16" fmla="*/ 2147483647 w 564"/>
              <a:gd name="T17" fmla="*/ 2147483647 h 628"/>
              <a:gd name="T18" fmla="*/ 2147483647 w 564"/>
              <a:gd name="T19" fmla="*/ 2147483647 h 628"/>
              <a:gd name="T20" fmla="*/ 2147483647 w 564"/>
              <a:gd name="T21" fmla="*/ 2147483647 h 628"/>
              <a:gd name="T22" fmla="*/ 2147483647 w 564"/>
              <a:gd name="T23" fmla="*/ 2147483647 h 628"/>
              <a:gd name="T24" fmla="*/ 2147483647 w 564"/>
              <a:gd name="T25" fmla="*/ 2147483647 h 628"/>
              <a:gd name="T26" fmla="*/ 2147483647 w 564"/>
              <a:gd name="T27" fmla="*/ 2147483647 h 628"/>
              <a:gd name="T28" fmla="*/ 2147483647 w 564"/>
              <a:gd name="T29" fmla="*/ 2147483647 h 628"/>
              <a:gd name="T30" fmla="*/ 2147483647 w 564"/>
              <a:gd name="T31" fmla="*/ 2147483647 h 628"/>
              <a:gd name="T32" fmla="*/ 2147483647 w 564"/>
              <a:gd name="T33" fmla="*/ 2147483647 h 628"/>
              <a:gd name="T34" fmla="*/ 2147483647 w 564"/>
              <a:gd name="T35" fmla="*/ 2147483647 h 628"/>
              <a:gd name="T36" fmla="*/ 2147483647 w 564"/>
              <a:gd name="T37" fmla="*/ 0 h 628"/>
              <a:gd name="T38" fmla="*/ 2147483647 w 564"/>
              <a:gd name="T39" fmla="*/ 2147483647 h 628"/>
              <a:gd name="T40" fmla="*/ 2147483647 w 564"/>
              <a:gd name="T41" fmla="*/ 2147483647 h 628"/>
              <a:gd name="T42" fmla="*/ 2147483647 w 564"/>
              <a:gd name="T43" fmla="*/ 2147483647 h 628"/>
              <a:gd name="T44" fmla="*/ 2147483647 w 564"/>
              <a:gd name="T45" fmla="*/ 2147483647 h 6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4"/>
              <a:gd name="T70" fmla="*/ 0 h 628"/>
              <a:gd name="T71" fmla="*/ 564 w 564"/>
              <a:gd name="T72" fmla="*/ 628 h 6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4" h="628">
                <a:moveTo>
                  <a:pt x="532" y="80"/>
                </a:moveTo>
                <a:cubicBezTo>
                  <a:pt x="498" y="113"/>
                  <a:pt x="458" y="134"/>
                  <a:pt x="420" y="160"/>
                </a:cubicBezTo>
                <a:cubicBezTo>
                  <a:pt x="387" y="208"/>
                  <a:pt x="352" y="252"/>
                  <a:pt x="316" y="296"/>
                </a:cubicBezTo>
                <a:cubicBezTo>
                  <a:pt x="309" y="303"/>
                  <a:pt x="307" y="314"/>
                  <a:pt x="300" y="320"/>
                </a:cubicBezTo>
                <a:cubicBezTo>
                  <a:pt x="280" y="333"/>
                  <a:pt x="257" y="341"/>
                  <a:pt x="236" y="352"/>
                </a:cubicBezTo>
                <a:cubicBezTo>
                  <a:pt x="173" y="429"/>
                  <a:pt x="130" y="518"/>
                  <a:pt x="76" y="600"/>
                </a:cubicBezTo>
                <a:cubicBezTo>
                  <a:pt x="78" y="608"/>
                  <a:pt x="91" y="620"/>
                  <a:pt x="84" y="624"/>
                </a:cubicBezTo>
                <a:cubicBezTo>
                  <a:pt x="75" y="628"/>
                  <a:pt x="65" y="616"/>
                  <a:pt x="60" y="608"/>
                </a:cubicBezTo>
                <a:cubicBezTo>
                  <a:pt x="59" y="607"/>
                  <a:pt x="40" y="548"/>
                  <a:pt x="36" y="536"/>
                </a:cubicBezTo>
                <a:cubicBezTo>
                  <a:pt x="30" y="520"/>
                  <a:pt x="20" y="488"/>
                  <a:pt x="20" y="488"/>
                </a:cubicBezTo>
                <a:cubicBezTo>
                  <a:pt x="34" y="445"/>
                  <a:pt x="33" y="458"/>
                  <a:pt x="20" y="392"/>
                </a:cubicBezTo>
                <a:cubicBezTo>
                  <a:pt x="16" y="375"/>
                  <a:pt x="4" y="344"/>
                  <a:pt x="4" y="344"/>
                </a:cubicBezTo>
                <a:cubicBezTo>
                  <a:pt x="9" y="309"/>
                  <a:pt x="0" y="269"/>
                  <a:pt x="20" y="240"/>
                </a:cubicBezTo>
                <a:cubicBezTo>
                  <a:pt x="32" y="220"/>
                  <a:pt x="57" y="213"/>
                  <a:pt x="76" y="200"/>
                </a:cubicBezTo>
                <a:cubicBezTo>
                  <a:pt x="109" y="150"/>
                  <a:pt x="84" y="201"/>
                  <a:pt x="84" y="152"/>
                </a:cubicBezTo>
                <a:cubicBezTo>
                  <a:pt x="84" y="112"/>
                  <a:pt x="133" y="90"/>
                  <a:pt x="164" y="80"/>
                </a:cubicBezTo>
                <a:cubicBezTo>
                  <a:pt x="200" y="49"/>
                  <a:pt x="205" y="39"/>
                  <a:pt x="244" y="24"/>
                </a:cubicBezTo>
                <a:cubicBezTo>
                  <a:pt x="259" y="17"/>
                  <a:pt x="276" y="13"/>
                  <a:pt x="292" y="8"/>
                </a:cubicBezTo>
                <a:cubicBezTo>
                  <a:pt x="300" y="5"/>
                  <a:pt x="316" y="0"/>
                  <a:pt x="316" y="0"/>
                </a:cubicBezTo>
                <a:cubicBezTo>
                  <a:pt x="326" y="2"/>
                  <a:pt x="338" y="3"/>
                  <a:pt x="348" y="8"/>
                </a:cubicBezTo>
                <a:cubicBezTo>
                  <a:pt x="365" y="16"/>
                  <a:pt x="396" y="40"/>
                  <a:pt x="396" y="40"/>
                </a:cubicBezTo>
                <a:cubicBezTo>
                  <a:pt x="447" y="33"/>
                  <a:pt x="482" y="22"/>
                  <a:pt x="532" y="32"/>
                </a:cubicBezTo>
                <a:cubicBezTo>
                  <a:pt x="564" y="64"/>
                  <a:pt x="564" y="48"/>
                  <a:pt x="532" y="80"/>
                </a:cubicBezTo>
                <a:close/>
              </a:path>
            </a:pathLst>
          </a:custGeom>
          <a:solidFill>
            <a:srgbClr val="00FF00"/>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85" name="Text Box 17"/>
          <p:cNvSpPr txBox="1">
            <a:spLocks noChangeArrowheads="1"/>
          </p:cNvSpPr>
          <p:nvPr/>
        </p:nvSpPr>
        <p:spPr bwMode="auto">
          <a:xfrm>
            <a:off x="2057400" y="1371600"/>
            <a:ext cx="41910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Westward Expansion</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8386" name="Freeform 18"/>
          <p:cNvSpPr>
            <a:spLocks/>
          </p:cNvSpPr>
          <p:nvPr/>
        </p:nvSpPr>
        <p:spPr bwMode="auto">
          <a:xfrm>
            <a:off x="2159000" y="3822700"/>
            <a:ext cx="558800" cy="800100"/>
          </a:xfrm>
          <a:custGeom>
            <a:avLst/>
            <a:gdLst>
              <a:gd name="T0" fmla="*/ 2147483647 w 352"/>
              <a:gd name="T1" fmla="*/ 2147483647 h 504"/>
              <a:gd name="T2" fmla="*/ 2147483647 w 352"/>
              <a:gd name="T3" fmla="*/ 2147483647 h 504"/>
              <a:gd name="T4" fmla="*/ 2147483647 w 352"/>
              <a:gd name="T5" fmla="*/ 2147483647 h 504"/>
              <a:gd name="T6" fmla="*/ 2147483647 w 352"/>
              <a:gd name="T7" fmla="*/ 2147483647 h 504"/>
              <a:gd name="T8" fmla="*/ 2147483647 w 352"/>
              <a:gd name="T9" fmla="*/ 2147483647 h 504"/>
              <a:gd name="T10" fmla="*/ 2147483647 w 352"/>
              <a:gd name="T11" fmla="*/ 2147483647 h 504"/>
              <a:gd name="T12" fmla="*/ 2147483647 w 352"/>
              <a:gd name="T13" fmla="*/ 2147483647 h 504"/>
              <a:gd name="T14" fmla="*/ 2147483647 w 352"/>
              <a:gd name="T15" fmla="*/ 2147483647 h 504"/>
              <a:gd name="T16" fmla="*/ 2147483647 w 352"/>
              <a:gd name="T17" fmla="*/ 2147483647 h 504"/>
              <a:gd name="T18" fmla="*/ 2147483647 w 352"/>
              <a:gd name="T19" fmla="*/ 2147483647 h 504"/>
              <a:gd name="T20" fmla="*/ 2147483647 w 352"/>
              <a:gd name="T21" fmla="*/ 2147483647 h 504"/>
              <a:gd name="T22" fmla="*/ 2147483647 w 352"/>
              <a:gd name="T23" fmla="*/ 2147483647 h 504"/>
              <a:gd name="T24" fmla="*/ 2147483647 w 352"/>
              <a:gd name="T25" fmla="*/ 2147483647 h 504"/>
              <a:gd name="T26" fmla="*/ 2147483647 w 352"/>
              <a:gd name="T27" fmla="*/ 2147483647 h 504"/>
              <a:gd name="T28" fmla="*/ 2147483647 w 352"/>
              <a:gd name="T29" fmla="*/ 0 h 504"/>
              <a:gd name="T30" fmla="*/ 2147483647 w 352"/>
              <a:gd name="T31" fmla="*/ 2147483647 h 504"/>
              <a:gd name="T32" fmla="*/ 2147483647 w 352"/>
              <a:gd name="T33" fmla="*/ 2147483647 h 504"/>
              <a:gd name="T34" fmla="*/ 0 w 352"/>
              <a:gd name="T35" fmla="*/ 2147483647 h 504"/>
              <a:gd name="T36" fmla="*/ 2147483647 w 352"/>
              <a:gd name="T37" fmla="*/ 2147483647 h 504"/>
              <a:gd name="T38" fmla="*/ 2147483647 w 352"/>
              <a:gd name="T39" fmla="*/ 2147483647 h 504"/>
              <a:gd name="T40" fmla="*/ 2147483647 w 352"/>
              <a:gd name="T41" fmla="*/ 2147483647 h 504"/>
              <a:gd name="T42" fmla="*/ 2147483647 w 352"/>
              <a:gd name="T43" fmla="*/ 2147483647 h 504"/>
              <a:gd name="T44" fmla="*/ 2147483647 w 352"/>
              <a:gd name="T45" fmla="*/ 2147483647 h 504"/>
              <a:gd name="T46" fmla="*/ 2147483647 w 352"/>
              <a:gd name="T47" fmla="*/ 2147483647 h 504"/>
              <a:gd name="T48" fmla="*/ 2147483647 w 352"/>
              <a:gd name="T49" fmla="*/ 2147483647 h 5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2"/>
              <a:gd name="T76" fmla="*/ 0 h 504"/>
              <a:gd name="T77" fmla="*/ 352 w 352"/>
              <a:gd name="T78" fmla="*/ 504 h 50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nvGrpSpPr>
          <p:cNvPr id="454673" name="Group 19"/>
          <p:cNvGrpSpPr>
            <a:grpSpLocks/>
          </p:cNvGrpSpPr>
          <p:nvPr/>
        </p:nvGrpSpPr>
        <p:grpSpPr bwMode="auto">
          <a:xfrm>
            <a:off x="2574925" y="4003675"/>
            <a:ext cx="168275" cy="1227138"/>
            <a:chOff x="1046" y="2763"/>
            <a:chExt cx="106" cy="773"/>
          </a:xfrm>
        </p:grpSpPr>
        <p:sp>
          <p:nvSpPr>
            <p:cNvPr id="130082" name="Freeform 20"/>
            <p:cNvSpPr>
              <a:spLocks/>
            </p:cNvSpPr>
            <p:nvPr/>
          </p:nvSpPr>
          <p:spPr bwMode="auto">
            <a:xfrm>
              <a:off x="1113" y="2864"/>
              <a:ext cx="31" cy="392"/>
            </a:xfrm>
            <a:custGeom>
              <a:avLst/>
              <a:gdLst>
                <a:gd name="T0" fmla="*/ 15 w 31"/>
                <a:gd name="T1" fmla="*/ 0 h 392"/>
                <a:gd name="T2" fmla="*/ 31 w 31"/>
                <a:gd name="T3" fmla="*/ 280 h 392"/>
                <a:gd name="T4" fmla="*/ 15 w 31"/>
                <a:gd name="T5" fmla="*/ 392 h 392"/>
                <a:gd name="T6" fmla="*/ 0 60000 65536"/>
                <a:gd name="T7" fmla="*/ 0 60000 65536"/>
                <a:gd name="T8" fmla="*/ 0 60000 65536"/>
                <a:gd name="T9" fmla="*/ 0 w 31"/>
                <a:gd name="T10" fmla="*/ 0 h 392"/>
                <a:gd name="T11" fmla="*/ 31 w 31"/>
                <a:gd name="T12" fmla="*/ 392 h 392"/>
              </a:gdLst>
              <a:ahLst/>
              <a:cxnLst>
                <a:cxn ang="T6">
                  <a:pos x="T0" y="T1"/>
                </a:cxn>
                <a:cxn ang="T7">
                  <a:pos x="T2" y="T3"/>
                </a:cxn>
                <a:cxn ang="T8">
                  <a:pos x="T4" y="T5"/>
                </a:cxn>
              </a:cxnLst>
              <a:rect l="T9" t="T10" r="T11" b="T12"/>
              <a:pathLst>
                <a:path w="31" h="392">
                  <a:moveTo>
                    <a:pt x="15" y="0"/>
                  </a:moveTo>
                  <a:cubicBezTo>
                    <a:pt x="7" y="93"/>
                    <a:pt x="0" y="189"/>
                    <a:pt x="31" y="280"/>
                  </a:cubicBezTo>
                  <a:cubicBezTo>
                    <a:pt x="29" y="296"/>
                    <a:pt x="15" y="363"/>
                    <a:pt x="15" y="392"/>
                  </a:cubicBezTo>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0083" name="Freeform 21"/>
            <p:cNvSpPr>
              <a:spLocks/>
            </p:cNvSpPr>
            <p:nvPr/>
          </p:nvSpPr>
          <p:spPr bwMode="auto">
            <a:xfrm>
              <a:off x="1046" y="3256"/>
              <a:ext cx="106" cy="280"/>
            </a:xfrm>
            <a:custGeom>
              <a:avLst/>
              <a:gdLst>
                <a:gd name="T0" fmla="*/ 82 w 106"/>
                <a:gd name="T1" fmla="*/ 0 h 280"/>
                <a:gd name="T2" fmla="*/ 34 w 106"/>
                <a:gd name="T3" fmla="*/ 264 h 280"/>
                <a:gd name="T4" fmla="*/ 106 w 106"/>
                <a:gd name="T5" fmla="*/ 216 h 280"/>
                <a:gd name="T6" fmla="*/ 74 w 106"/>
                <a:gd name="T7" fmla="*/ 112 h 280"/>
                <a:gd name="T8" fmla="*/ 74 w 106"/>
                <a:gd name="T9" fmla="*/ 48 h 280"/>
                <a:gd name="T10" fmla="*/ 58 w 106"/>
                <a:gd name="T11" fmla="*/ 24 h 280"/>
                <a:gd name="T12" fmla="*/ 82 w 106"/>
                <a:gd name="T13" fmla="*/ 0 h 280"/>
                <a:gd name="T14" fmla="*/ 0 60000 65536"/>
                <a:gd name="T15" fmla="*/ 0 60000 65536"/>
                <a:gd name="T16" fmla="*/ 0 60000 65536"/>
                <a:gd name="T17" fmla="*/ 0 60000 65536"/>
                <a:gd name="T18" fmla="*/ 0 60000 65536"/>
                <a:gd name="T19" fmla="*/ 0 60000 65536"/>
                <a:gd name="T20" fmla="*/ 0 60000 65536"/>
                <a:gd name="T21" fmla="*/ 0 w 106"/>
                <a:gd name="T22" fmla="*/ 0 h 280"/>
                <a:gd name="T23" fmla="*/ 106 w 106"/>
                <a:gd name="T24" fmla="*/ 280 h 2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280">
                  <a:moveTo>
                    <a:pt x="82" y="0"/>
                  </a:moveTo>
                  <a:cubicBezTo>
                    <a:pt x="0" y="54"/>
                    <a:pt x="56" y="175"/>
                    <a:pt x="34" y="264"/>
                  </a:cubicBezTo>
                  <a:cubicBezTo>
                    <a:pt x="83" y="280"/>
                    <a:pt x="91" y="259"/>
                    <a:pt x="106" y="216"/>
                  </a:cubicBezTo>
                  <a:cubicBezTo>
                    <a:pt x="94" y="180"/>
                    <a:pt x="82" y="147"/>
                    <a:pt x="74" y="112"/>
                  </a:cubicBezTo>
                  <a:cubicBezTo>
                    <a:pt x="83" y="82"/>
                    <a:pt x="87" y="84"/>
                    <a:pt x="74" y="48"/>
                  </a:cubicBezTo>
                  <a:cubicBezTo>
                    <a:pt x="70" y="38"/>
                    <a:pt x="56" y="33"/>
                    <a:pt x="58" y="24"/>
                  </a:cubicBezTo>
                  <a:cubicBezTo>
                    <a:pt x="59" y="12"/>
                    <a:pt x="74" y="8"/>
                    <a:pt x="82" y="0"/>
                  </a:cubicBezTo>
                  <a:close/>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0084" name="Freeform 22"/>
            <p:cNvSpPr>
              <a:spLocks/>
            </p:cNvSpPr>
            <p:nvPr/>
          </p:nvSpPr>
          <p:spPr bwMode="auto">
            <a:xfrm>
              <a:off x="1070" y="2763"/>
              <a:ext cx="80" cy="114"/>
            </a:xfrm>
            <a:custGeom>
              <a:avLst/>
              <a:gdLst>
                <a:gd name="T0" fmla="*/ 58 w 80"/>
                <a:gd name="T1" fmla="*/ 105 h 114"/>
                <a:gd name="T2" fmla="*/ 22 w 80"/>
                <a:gd name="T3" fmla="*/ 87 h 114"/>
                <a:gd name="T4" fmla="*/ 6 w 80"/>
                <a:gd name="T5" fmla="*/ 61 h 114"/>
                <a:gd name="T6" fmla="*/ 0 w 80"/>
                <a:gd name="T7" fmla="*/ 35 h 114"/>
                <a:gd name="T8" fmla="*/ 16 w 80"/>
                <a:gd name="T9" fmla="*/ 25 h 114"/>
                <a:gd name="T10" fmla="*/ 36 w 80"/>
                <a:gd name="T11" fmla="*/ 1 h 114"/>
                <a:gd name="T12" fmla="*/ 78 w 80"/>
                <a:gd name="T13" fmla="*/ 23 h 114"/>
                <a:gd name="T14" fmla="*/ 62 w 80"/>
                <a:gd name="T15" fmla="*/ 93 h 114"/>
                <a:gd name="T16" fmla="*/ 58 w 80"/>
                <a:gd name="T17" fmla="*/ 105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14"/>
                <a:gd name="T29" fmla="*/ 80 w 80"/>
                <a:gd name="T30" fmla="*/ 114 h 1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58391" name="Text Box 23"/>
          <p:cNvSpPr txBox="1">
            <a:spLocks noChangeArrowheads="1"/>
          </p:cNvSpPr>
          <p:nvPr/>
        </p:nvSpPr>
        <p:spPr bwMode="auto">
          <a:xfrm>
            <a:off x="2286000" y="3962400"/>
            <a:ext cx="12192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30067" name="Freeform 24"/>
          <p:cNvSpPr>
            <a:spLocks/>
          </p:cNvSpPr>
          <p:nvPr/>
        </p:nvSpPr>
        <p:spPr bwMode="auto">
          <a:xfrm>
            <a:off x="7696200" y="5254625"/>
            <a:ext cx="1752600" cy="1831975"/>
          </a:xfrm>
          <a:custGeom>
            <a:avLst/>
            <a:gdLst>
              <a:gd name="T0" fmla="*/ 2147483647 w 757"/>
              <a:gd name="T1" fmla="*/ 2147483647 h 1106"/>
              <a:gd name="T2" fmla="*/ 2147483647 w 757"/>
              <a:gd name="T3" fmla="*/ 2147483647 h 1106"/>
              <a:gd name="T4" fmla="*/ 2147483647 w 757"/>
              <a:gd name="T5" fmla="*/ 2147483647 h 1106"/>
              <a:gd name="T6" fmla="*/ 2147483647 w 757"/>
              <a:gd name="T7" fmla="*/ 2147483647 h 1106"/>
              <a:gd name="T8" fmla="*/ 2147483647 w 757"/>
              <a:gd name="T9" fmla="*/ 2147483647 h 1106"/>
              <a:gd name="T10" fmla="*/ 2147483647 w 757"/>
              <a:gd name="T11" fmla="*/ 2147483647 h 1106"/>
              <a:gd name="T12" fmla="*/ 2147483647 w 757"/>
              <a:gd name="T13" fmla="*/ 2147483647 h 1106"/>
              <a:gd name="T14" fmla="*/ 2147483647 w 757"/>
              <a:gd name="T15" fmla="*/ 2147483647 h 1106"/>
              <a:gd name="T16" fmla="*/ 2147483647 w 757"/>
              <a:gd name="T17" fmla="*/ 2147483647 h 1106"/>
              <a:gd name="T18" fmla="*/ 2147483647 w 757"/>
              <a:gd name="T19" fmla="*/ 2147483647 h 1106"/>
              <a:gd name="T20" fmla="*/ 2147483647 w 757"/>
              <a:gd name="T21" fmla="*/ 2147483647 h 1106"/>
              <a:gd name="T22" fmla="*/ 0 w 757"/>
              <a:gd name="T23" fmla="*/ 2147483647 h 1106"/>
              <a:gd name="T24" fmla="*/ 2147483647 w 757"/>
              <a:gd name="T25" fmla="*/ 2147483647 h 1106"/>
              <a:gd name="T26" fmla="*/ 2147483647 w 757"/>
              <a:gd name="T27" fmla="*/ 2147483647 h 1106"/>
              <a:gd name="T28" fmla="*/ 2147483647 w 757"/>
              <a:gd name="T29" fmla="*/ 2147483647 h 1106"/>
              <a:gd name="T30" fmla="*/ 2147483647 w 757"/>
              <a:gd name="T31" fmla="*/ 2147483647 h 1106"/>
              <a:gd name="T32" fmla="*/ 2147483647 w 757"/>
              <a:gd name="T33" fmla="*/ 2147483647 h 1106"/>
              <a:gd name="T34" fmla="*/ 2147483647 w 757"/>
              <a:gd name="T35" fmla="*/ 2147483647 h 1106"/>
              <a:gd name="T36" fmla="*/ 2147483647 w 757"/>
              <a:gd name="T37" fmla="*/ 2147483647 h 1106"/>
              <a:gd name="T38" fmla="*/ 2147483647 w 757"/>
              <a:gd name="T39" fmla="*/ 2147483647 h 1106"/>
              <a:gd name="T40" fmla="*/ 2147483647 w 757"/>
              <a:gd name="T41" fmla="*/ 2147483647 h 1106"/>
              <a:gd name="T42" fmla="*/ 2147483647 w 757"/>
              <a:gd name="T43" fmla="*/ 2147483647 h 1106"/>
              <a:gd name="T44" fmla="*/ 2147483647 w 757"/>
              <a:gd name="T45" fmla="*/ 2147483647 h 1106"/>
              <a:gd name="T46" fmla="*/ 2147483647 w 757"/>
              <a:gd name="T47" fmla="*/ 2147483647 h 1106"/>
              <a:gd name="T48" fmla="*/ 2147483647 w 757"/>
              <a:gd name="T49" fmla="*/ 2147483647 h 1106"/>
              <a:gd name="T50" fmla="*/ 2147483647 w 757"/>
              <a:gd name="T51" fmla="*/ 2147483647 h 1106"/>
              <a:gd name="T52" fmla="*/ 2147483647 w 757"/>
              <a:gd name="T53" fmla="*/ 2147483647 h 1106"/>
              <a:gd name="T54" fmla="*/ 2147483647 w 757"/>
              <a:gd name="T55" fmla="*/ 2147483647 h 1106"/>
              <a:gd name="T56" fmla="*/ 2147483647 w 757"/>
              <a:gd name="T57" fmla="*/ 2147483647 h 1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7"/>
              <a:gd name="T88" fmla="*/ 0 h 1106"/>
              <a:gd name="T89" fmla="*/ 757 w 757"/>
              <a:gd name="T90" fmla="*/ 1106 h 1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93" name="Text Box 25"/>
          <p:cNvSpPr txBox="1">
            <a:spLocks noChangeArrowheads="1"/>
          </p:cNvSpPr>
          <p:nvPr/>
        </p:nvSpPr>
        <p:spPr bwMode="auto">
          <a:xfrm>
            <a:off x="8001000" y="5638800"/>
            <a:ext cx="1066800" cy="78422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Persian</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Gulf</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8394" name="AutoShape 26"/>
          <p:cNvSpPr>
            <a:spLocks noChangeArrowheads="1"/>
          </p:cNvSpPr>
          <p:nvPr/>
        </p:nvSpPr>
        <p:spPr bwMode="auto">
          <a:xfrm>
            <a:off x="5791200" y="3048000"/>
            <a:ext cx="533400" cy="533400"/>
          </a:xfrm>
          <a:prstGeom prst="irregularSeal2">
            <a:avLst/>
          </a:pr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95" name="AutoShape 27"/>
          <p:cNvSpPr>
            <a:spLocks noChangeArrowheads="1"/>
          </p:cNvSpPr>
          <p:nvPr/>
        </p:nvSpPr>
        <p:spPr bwMode="auto">
          <a:xfrm flipH="1">
            <a:off x="2667000" y="2133600"/>
            <a:ext cx="3429000" cy="17526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916" y="5399"/>
                  <a:pt x="5541" y="7665"/>
                  <a:pt x="5405" y="10546"/>
                </a:cubicBezTo>
                <a:lnTo>
                  <a:pt x="11" y="10292"/>
                </a:lnTo>
                <a:cubicBezTo>
                  <a:pt x="282" y="4531"/>
                  <a:pt x="5032" y="-1"/>
                  <a:pt x="10800" y="-1"/>
                </a:cubicBezTo>
                <a:cubicBezTo>
                  <a:pt x="16764" y="-1"/>
                  <a:pt x="21599" y="4835"/>
                  <a:pt x="21600" y="10799"/>
                </a:cubicBezTo>
                <a:lnTo>
                  <a:pt x="21600" y="10800"/>
                </a:lnTo>
                <a:lnTo>
                  <a:pt x="24300" y="10800"/>
                </a:lnTo>
                <a:lnTo>
                  <a:pt x="18900" y="16200"/>
                </a:lnTo>
                <a:lnTo>
                  <a:pt x="13500" y="10800"/>
                </a:lnTo>
                <a:lnTo>
                  <a:pt x="16200" y="10800"/>
                </a:lnTo>
                <a:close/>
              </a:path>
            </a:pathLst>
          </a:custGeom>
          <a:solidFill>
            <a:srgbClr val="CCFF33"/>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CCFF33"/>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96" name="Text Box 28"/>
          <p:cNvSpPr txBox="1">
            <a:spLocks noChangeArrowheads="1"/>
          </p:cNvSpPr>
          <p:nvPr/>
        </p:nvSpPr>
        <p:spPr bwMode="auto">
          <a:xfrm>
            <a:off x="2133600" y="4495800"/>
            <a:ext cx="12954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Judah</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8397" name="AutoShape 29"/>
          <p:cNvSpPr>
            <a:spLocks noChangeArrowheads="1"/>
          </p:cNvSpPr>
          <p:nvPr/>
        </p:nvSpPr>
        <p:spPr bwMode="auto">
          <a:xfrm rot="-1555194">
            <a:off x="3303588" y="3852863"/>
            <a:ext cx="1657350" cy="990600"/>
          </a:xfrm>
          <a:prstGeom prst="rightArrow">
            <a:avLst>
              <a:gd name="adj1" fmla="val 50000"/>
              <a:gd name="adj2" fmla="val 41827"/>
            </a:avLst>
          </a:prstGeom>
          <a:solidFill>
            <a:srgbClr val="FF0066"/>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98" name="Freeform 30"/>
          <p:cNvSpPr>
            <a:spLocks/>
          </p:cNvSpPr>
          <p:nvPr/>
        </p:nvSpPr>
        <p:spPr bwMode="auto">
          <a:xfrm rot="-1003895">
            <a:off x="5942013" y="1893888"/>
            <a:ext cx="1066800" cy="1543050"/>
          </a:xfrm>
          <a:custGeom>
            <a:avLst/>
            <a:gdLst>
              <a:gd name="T0" fmla="*/ 2147483647 w 625"/>
              <a:gd name="T1" fmla="*/ 2147483647 h 972"/>
              <a:gd name="T2" fmla="*/ 2147483647 w 625"/>
              <a:gd name="T3" fmla="*/ 2147483647 h 972"/>
              <a:gd name="T4" fmla="*/ 2147483647 w 625"/>
              <a:gd name="T5" fmla="*/ 2147483647 h 972"/>
              <a:gd name="T6" fmla="*/ 2147483647 w 625"/>
              <a:gd name="T7" fmla="*/ 2147483647 h 972"/>
              <a:gd name="T8" fmla="*/ 2147483647 w 625"/>
              <a:gd name="T9" fmla="*/ 2147483647 h 972"/>
              <a:gd name="T10" fmla="*/ 2147483647 w 625"/>
              <a:gd name="T11" fmla="*/ 2147483647 h 972"/>
              <a:gd name="T12" fmla="*/ 2147483647 w 625"/>
              <a:gd name="T13" fmla="*/ 2147483647 h 972"/>
              <a:gd name="T14" fmla="*/ 2147483647 w 625"/>
              <a:gd name="T15" fmla="*/ 2147483647 h 972"/>
              <a:gd name="T16" fmla="*/ 2147483647 w 625"/>
              <a:gd name="T17" fmla="*/ 2147483647 h 972"/>
              <a:gd name="T18" fmla="*/ 2147483647 w 625"/>
              <a:gd name="T19" fmla="*/ 2147483647 h 972"/>
              <a:gd name="T20" fmla="*/ 2147483647 w 625"/>
              <a:gd name="T21" fmla="*/ 2147483647 h 972"/>
              <a:gd name="T22" fmla="*/ 2147483647 w 625"/>
              <a:gd name="T23" fmla="*/ 2147483647 h 972"/>
              <a:gd name="T24" fmla="*/ 2147483647 w 625"/>
              <a:gd name="T25" fmla="*/ 2147483647 h 972"/>
              <a:gd name="T26" fmla="*/ 2147483647 w 625"/>
              <a:gd name="T27" fmla="*/ 2147483647 h 972"/>
              <a:gd name="T28" fmla="*/ 2147483647 w 625"/>
              <a:gd name="T29" fmla="*/ 2147483647 h 972"/>
              <a:gd name="T30" fmla="*/ 2147483647 w 625"/>
              <a:gd name="T31" fmla="*/ 2147483647 h 9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5"/>
              <a:gd name="T49" fmla="*/ 0 h 972"/>
              <a:gd name="T50" fmla="*/ 625 w 625"/>
              <a:gd name="T51" fmla="*/ 972 h 9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5" h="972">
                <a:moveTo>
                  <a:pt x="135" y="50"/>
                </a:moveTo>
                <a:cubicBezTo>
                  <a:pt x="91" y="114"/>
                  <a:pt x="125" y="158"/>
                  <a:pt x="50" y="184"/>
                </a:cubicBezTo>
                <a:cubicBezTo>
                  <a:pt x="5" y="250"/>
                  <a:pt x="0" y="340"/>
                  <a:pt x="62" y="402"/>
                </a:cubicBezTo>
                <a:cubicBezTo>
                  <a:pt x="80" y="420"/>
                  <a:pt x="104" y="432"/>
                  <a:pt x="123" y="450"/>
                </a:cubicBezTo>
                <a:cubicBezTo>
                  <a:pt x="152" y="541"/>
                  <a:pt x="179" y="659"/>
                  <a:pt x="280" y="693"/>
                </a:cubicBezTo>
                <a:cubicBezTo>
                  <a:pt x="310" y="786"/>
                  <a:pt x="307" y="832"/>
                  <a:pt x="389" y="887"/>
                </a:cubicBezTo>
                <a:cubicBezTo>
                  <a:pt x="414" y="924"/>
                  <a:pt x="443" y="940"/>
                  <a:pt x="474" y="972"/>
                </a:cubicBezTo>
                <a:cubicBezTo>
                  <a:pt x="506" y="968"/>
                  <a:pt x="538" y="966"/>
                  <a:pt x="571" y="960"/>
                </a:cubicBezTo>
                <a:cubicBezTo>
                  <a:pt x="583" y="957"/>
                  <a:pt x="605" y="959"/>
                  <a:pt x="607" y="947"/>
                </a:cubicBezTo>
                <a:cubicBezTo>
                  <a:pt x="625" y="732"/>
                  <a:pt x="553" y="566"/>
                  <a:pt x="510" y="366"/>
                </a:cubicBezTo>
                <a:cubicBezTo>
                  <a:pt x="514" y="338"/>
                  <a:pt x="535" y="207"/>
                  <a:pt x="535" y="184"/>
                </a:cubicBezTo>
                <a:cubicBezTo>
                  <a:pt x="535" y="109"/>
                  <a:pt x="478" y="24"/>
                  <a:pt x="401" y="14"/>
                </a:cubicBezTo>
                <a:cubicBezTo>
                  <a:pt x="352" y="7"/>
                  <a:pt x="304" y="6"/>
                  <a:pt x="256" y="2"/>
                </a:cubicBezTo>
                <a:cubicBezTo>
                  <a:pt x="223" y="6"/>
                  <a:pt x="188" y="0"/>
                  <a:pt x="159" y="14"/>
                </a:cubicBezTo>
                <a:cubicBezTo>
                  <a:pt x="84" y="46"/>
                  <a:pt x="218" y="62"/>
                  <a:pt x="110" y="62"/>
                </a:cubicBezTo>
                <a:cubicBezTo>
                  <a:pt x="100" y="62"/>
                  <a:pt x="126" y="54"/>
                  <a:pt x="135" y="50"/>
                </a:cubicBezTo>
                <a:close/>
              </a:path>
            </a:pathLst>
          </a:custGeom>
          <a:solidFill>
            <a:srgbClr val="660066"/>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99" name="Text Box 31"/>
          <p:cNvSpPr txBox="1">
            <a:spLocks noChangeArrowheads="1"/>
          </p:cNvSpPr>
          <p:nvPr/>
        </p:nvSpPr>
        <p:spPr bwMode="auto">
          <a:xfrm>
            <a:off x="4953000" y="3276600"/>
            <a:ext cx="20574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Babylon</a:t>
            </a:r>
          </a:p>
        </p:txBody>
      </p:sp>
      <p:sp>
        <p:nvSpPr>
          <p:cNvPr id="58400" name="Text Box 32"/>
          <p:cNvSpPr txBox="1">
            <a:spLocks noChangeArrowheads="1"/>
          </p:cNvSpPr>
          <p:nvPr/>
        </p:nvSpPr>
        <p:spPr bwMode="auto">
          <a:xfrm>
            <a:off x="4038600" y="4572000"/>
            <a:ext cx="15240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605 </a:t>
            </a:r>
            <a:r>
              <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BC</a:t>
            </a:r>
          </a:p>
        </p:txBody>
      </p:sp>
      <p:sp>
        <p:nvSpPr>
          <p:cNvPr id="58401" name="AutoShape 33"/>
          <p:cNvSpPr>
            <a:spLocks noChangeArrowheads="1"/>
          </p:cNvSpPr>
          <p:nvPr/>
        </p:nvSpPr>
        <p:spPr bwMode="auto">
          <a:xfrm>
            <a:off x="5105400" y="1905000"/>
            <a:ext cx="533400" cy="533400"/>
          </a:xfrm>
          <a:prstGeom prst="irregularSeal2">
            <a:avLst/>
          </a:pr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402" name="Text Box 34"/>
          <p:cNvSpPr txBox="1">
            <a:spLocks noChangeArrowheads="1"/>
          </p:cNvSpPr>
          <p:nvPr/>
        </p:nvSpPr>
        <p:spPr bwMode="auto">
          <a:xfrm>
            <a:off x="5486400" y="1889125"/>
            <a:ext cx="20574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Nineveh</a:t>
            </a:r>
          </a:p>
        </p:txBody>
      </p:sp>
      <p:sp>
        <p:nvSpPr>
          <p:cNvPr id="130078" name="Text Box 35"/>
          <p:cNvSpPr txBox="1">
            <a:spLocks noChangeArrowheads="1"/>
          </p:cNvSpPr>
          <p:nvPr/>
        </p:nvSpPr>
        <p:spPr bwMode="auto">
          <a:xfrm>
            <a:off x="8458200" y="76200"/>
            <a:ext cx="533400" cy="400050"/>
          </a:xfrm>
          <a:prstGeom prst="rect">
            <a:avLst/>
          </a:prstGeom>
          <a:noFill/>
          <a:ln w="12700" cap="sq">
            <a:no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50</a:t>
            </a:r>
          </a:p>
        </p:txBody>
      </p:sp>
      <p:sp>
        <p:nvSpPr>
          <p:cNvPr id="58404" name="Rectangle 36"/>
          <p:cNvSpPr>
            <a:spLocks noGrp="1" noChangeArrowheads="1"/>
          </p:cNvSpPr>
          <p:nvPr>
            <p:ph type="title" idx="4294967295"/>
          </p:nvPr>
        </p:nvSpPr>
        <p:spPr>
          <a:xfrm>
            <a:off x="762000" y="0"/>
            <a:ext cx="7772400" cy="1143000"/>
          </a:xfrm>
          <a:effectLst>
            <a:outerShdw blurRad="63500" dist="45791" dir="2021404" algn="ctr" rotWithShape="0">
              <a:schemeClr val="bg2">
                <a:alpha val="50000"/>
              </a:schemeClr>
            </a:outerShdw>
          </a:effectLst>
        </p:spPr>
        <p:txBody>
          <a:bodyPr/>
          <a:lstStyle/>
          <a:p>
            <a:pPr eaLnBrk="1" hangingPunct="1">
              <a:defRPr/>
            </a:pPr>
            <a:r>
              <a:rPr lang="en-US" sz="4800" b="1">
                <a:solidFill>
                  <a:srgbClr val="CCFF33"/>
                </a:solidFill>
                <a:effectLst>
                  <a:outerShdw blurRad="38100" dist="38100" dir="2700000" algn="tl">
                    <a:srgbClr val="000000"/>
                  </a:outerShdw>
                </a:effectLst>
                <a:latin typeface="Arial" charset="0"/>
                <a:ea typeface="ＭＳ Ｐゴシック" charset="0"/>
                <a:cs typeface="Arial" charset="0"/>
              </a:rPr>
              <a:t>The Babylonian Kingdom</a:t>
            </a:r>
          </a:p>
        </p:txBody>
      </p:sp>
      <p:sp>
        <p:nvSpPr>
          <p:cNvPr id="58405" name="AutoShape 37"/>
          <p:cNvSpPr>
            <a:spLocks noChangeArrowheads="1"/>
          </p:cNvSpPr>
          <p:nvPr/>
        </p:nvSpPr>
        <p:spPr bwMode="auto">
          <a:xfrm>
            <a:off x="2895600" y="2133600"/>
            <a:ext cx="533400" cy="533400"/>
          </a:xfrm>
          <a:prstGeom prst="irregularSeal2">
            <a:avLst/>
          </a:pr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406" name="Text Box 38"/>
          <p:cNvSpPr txBox="1">
            <a:spLocks noChangeArrowheads="1"/>
          </p:cNvSpPr>
          <p:nvPr/>
        </p:nvSpPr>
        <p:spPr bwMode="auto">
          <a:xfrm>
            <a:off x="2057400" y="2362200"/>
            <a:ext cx="28956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Carchemish</a:t>
            </a:r>
          </a:p>
        </p:txBody>
      </p:sp>
    </p:spTree>
    <p:extLst>
      <p:ext uri="{BB962C8B-B14F-4D97-AF65-F5344CB8AC3E}">
        <p14:creationId xmlns:p14="http://schemas.microsoft.com/office/powerpoint/2010/main" val="8218731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58394"/>
                                        </p:tgtEl>
                                        <p:attrNameLst>
                                          <p:attrName>style.visibility</p:attrName>
                                        </p:attrNameLst>
                                      </p:cBhvr>
                                      <p:to>
                                        <p:strVal val="visible"/>
                                      </p:to>
                                    </p:set>
                                  </p:childTnLst>
                                </p:cTn>
                              </p:par>
                            </p:childTnLst>
                          </p:cTn>
                        </p:par>
                        <p:par>
                          <p:cTn id="7" fill="hold" nodeType="afterGroup">
                            <p:stCondLst>
                              <p:cond delay="500"/>
                            </p:stCondLst>
                            <p:childTnLst>
                              <p:par>
                                <p:cTn id="8" presetID="15" presetClass="entr" presetSubtype="0" fill="hold" grpId="0" nodeType="afterEffect">
                                  <p:stCondLst>
                                    <p:cond delay="0"/>
                                  </p:stCondLst>
                                  <p:childTnLst>
                                    <p:set>
                                      <p:cBhvr>
                                        <p:cTn id="9" dur="1" fill="hold">
                                          <p:stCondLst>
                                            <p:cond delay="0"/>
                                          </p:stCondLst>
                                        </p:cTn>
                                        <p:tgtEl>
                                          <p:spTgt spid="58399"/>
                                        </p:tgtEl>
                                        <p:attrNameLst>
                                          <p:attrName>style.visibility</p:attrName>
                                        </p:attrNameLst>
                                      </p:cBhvr>
                                      <p:to>
                                        <p:strVal val="visible"/>
                                      </p:to>
                                    </p:set>
                                    <p:anim calcmode="lin" valueType="num">
                                      <p:cBhvr>
                                        <p:cTn id="10" dur="1000" fill="hold"/>
                                        <p:tgtEl>
                                          <p:spTgt spid="58399"/>
                                        </p:tgtEl>
                                        <p:attrNameLst>
                                          <p:attrName>ppt_w</p:attrName>
                                        </p:attrNameLst>
                                      </p:cBhvr>
                                      <p:tavLst>
                                        <p:tav tm="0">
                                          <p:val>
                                            <p:fltVal val="0"/>
                                          </p:val>
                                        </p:tav>
                                        <p:tav tm="100000">
                                          <p:val>
                                            <p:strVal val="#ppt_w"/>
                                          </p:val>
                                        </p:tav>
                                      </p:tavLst>
                                    </p:anim>
                                    <p:anim calcmode="lin" valueType="num">
                                      <p:cBhvr>
                                        <p:cTn id="11" dur="1000" fill="hold"/>
                                        <p:tgtEl>
                                          <p:spTgt spid="58399"/>
                                        </p:tgtEl>
                                        <p:attrNameLst>
                                          <p:attrName>ppt_h</p:attrName>
                                        </p:attrNameLst>
                                      </p:cBhvr>
                                      <p:tavLst>
                                        <p:tav tm="0">
                                          <p:val>
                                            <p:fltVal val="0"/>
                                          </p:val>
                                        </p:tav>
                                        <p:tav tm="100000">
                                          <p:val>
                                            <p:strVal val="#ppt_h"/>
                                          </p:val>
                                        </p:tav>
                                      </p:tavLst>
                                    </p:anim>
                                    <p:anim calcmode="lin" valueType="num">
                                      <p:cBhvr>
                                        <p:cTn id="12" dur="1000" fill="hold"/>
                                        <p:tgtEl>
                                          <p:spTgt spid="58399"/>
                                        </p:tgtEl>
                                        <p:attrNameLst>
                                          <p:attrName>ppt_x</p:attrName>
                                        </p:attrNameLst>
                                      </p:cBhvr>
                                      <p:tavLst>
                                        <p:tav tm="0" fmla="#ppt_x+(cos(-2*pi*(1-$))*-#ppt_x-sin(-2*pi*(1-$))*(1-#ppt_y))*(1-$)">
                                          <p:val>
                                            <p:fltVal val="0"/>
                                          </p:val>
                                        </p:tav>
                                        <p:tav tm="100000">
                                          <p:val>
                                            <p:fltVal val="1"/>
                                          </p:val>
                                        </p:tav>
                                      </p:tavLst>
                                    </p:anim>
                                    <p:anim calcmode="lin" valueType="num">
                                      <p:cBhvr>
                                        <p:cTn id="13" dur="1000" fill="hold"/>
                                        <p:tgtEl>
                                          <p:spTgt spid="58399"/>
                                        </p:tgtEl>
                                        <p:attrNameLst>
                                          <p:attrName>ppt_y</p:attrName>
                                        </p:attrNameLst>
                                      </p:cBhvr>
                                      <p:tavLst>
                                        <p:tav tm="0" fmla="#ppt_y+(sin(-2*pi*(1-$))*-#ppt_x+cos(-2*pi*(1-$))*(1-#ppt_y))*(1-$)">
                                          <p:val>
                                            <p:fltVal val="0"/>
                                          </p:val>
                                        </p:tav>
                                        <p:tav tm="100000">
                                          <p:val>
                                            <p:fltVal val="1"/>
                                          </p:val>
                                        </p:tav>
                                      </p:tavLst>
                                    </p:anim>
                                  </p:childTnLst>
                                </p:cTn>
                              </p:par>
                            </p:childTnLst>
                          </p:cTn>
                        </p:par>
                        <p:par>
                          <p:cTn id="14" fill="hold" nodeType="afterGroup">
                            <p:stCondLst>
                              <p:cond delay="1500"/>
                            </p:stCondLst>
                            <p:childTnLst>
                              <p:par>
                                <p:cTn id="15" presetID="22" presetClass="entr" presetSubtype="2" fill="hold" nodeType="afterEffect">
                                  <p:stCondLst>
                                    <p:cond delay="0"/>
                                  </p:stCondLst>
                                  <p:childTnLst>
                                    <p:set>
                                      <p:cBhvr>
                                        <p:cTn id="16" dur="1" fill="hold">
                                          <p:stCondLst>
                                            <p:cond delay="0"/>
                                          </p:stCondLst>
                                        </p:cTn>
                                        <p:tgtEl>
                                          <p:spTgt spid="58395"/>
                                        </p:tgtEl>
                                        <p:attrNameLst>
                                          <p:attrName>style.visibility</p:attrName>
                                        </p:attrNameLst>
                                      </p:cBhvr>
                                      <p:to>
                                        <p:strVal val="visible"/>
                                      </p:to>
                                    </p:set>
                                    <p:animEffect transition="in" filter="wipe(right)">
                                      <p:cBhvr>
                                        <p:cTn id="17" dur="500"/>
                                        <p:tgtEl>
                                          <p:spTgt spid="58395"/>
                                        </p:tgtEl>
                                      </p:cBhvr>
                                    </p:animEffect>
                                  </p:childTnLst>
                                </p:cTn>
                              </p:par>
                            </p:childTnLst>
                          </p:cTn>
                        </p:par>
                        <p:par>
                          <p:cTn id="18" fill="hold" nodeType="afterGroup">
                            <p:stCondLst>
                              <p:cond delay="2000"/>
                            </p:stCondLst>
                            <p:childTnLst>
                              <p:par>
                                <p:cTn id="19" presetID="1" presetClass="entr" presetSubtype="0" fill="hold" grpId="0" nodeType="afterEffect">
                                  <p:stCondLst>
                                    <p:cond delay="0"/>
                                  </p:stCondLst>
                                  <p:childTnLst>
                                    <p:set>
                                      <p:cBhvr>
                                        <p:cTn id="20" dur="1" fill="hold">
                                          <p:stCondLst>
                                            <p:cond delay="499"/>
                                          </p:stCondLst>
                                        </p:cTn>
                                        <p:tgtEl>
                                          <p:spTgt spid="58401"/>
                                        </p:tgtEl>
                                        <p:attrNameLst>
                                          <p:attrName>style.visibility</p:attrName>
                                        </p:attrNameLst>
                                      </p:cBhvr>
                                      <p:to>
                                        <p:strVal val="visible"/>
                                      </p:to>
                                    </p:set>
                                  </p:childTnLst>
                                </p:cTn>
                              </p:par>
                            </p:childTnLst>
                          </p:cTn>
                        </p:par>
                        <p:par>
                          <p:cTn id="21" fill="hold" nodeType="afterGroup">
                            <p:stCondLst>
                              <p:cond delay="2500"/>
                            </p:stCondLst>
                            <p:childTnLst>
                              <p:par>
                                <p:cTn id="22" presetID="15" presetClass="entr" presetSubtype="0" fill="hold" grpId="0" nodeType="afterEffect">
                                  <p:stCondLst>
                                    <p:cond delay="0"/>
                                  </p:stCondLst>
                                  <p:childTnLst>
                                    <p:set>
                                      <p:cBhvr>
                                        <p:cTn id="23" dur="1" fill="hold">
                                          <p:stCondLst>
                                            <p:cond delay="0"/>
                                          </p:stCondLst>
                                        </p:cTn>
                                        <p:tgtEl>
                                          <p:spTgt spid="58402"/>
                                        </p:tgtEl>
                                        <p:attrNameLst>
                                          <p:attrName>style.visibility</p:attrName>
                                        </p:attrNameLst>
                                      </p:cBhvr>
                                      <p:to>
                                        <p:strVal val="visible"/>
                                      </p:to>
                                    </p:set>
                                    <p:anim calcmode="lin" valueType="num">
                                      <p:cBhvr>
                                        <p:cTn id="24" dur="1000" fill="hold"/>
                                        <p:tgtEl>
                                          <p:spTgt spid="58402"/>
                                        </p:tgtEl>
                                        <p:attrNameLst>
                                          <p:attrName>ppt_w</p:attrName>
                                        </p:attrNameLst>
                                      </p:cBhvr>
                                      <p:tavLst>
                                        <p:tav tm="0">
                                          <p:val>
                                            <p:fltVal val="0"/>
                                          </p:val>
                                        </p:tav>
                                        <p:tav tm="100000">
                                          <p:val>
                                            <p:strVal val="#ppt_w"/>
                                          </p:val>
                                        </p:tav>
                                      </p:tavLst>
                                    </p:anim>
                                    <p:anim calcmode="lin" valueType="num">
                                      <p:cBhvr>
                                        <p:cTn id="25" dur="1000" fill="hold"/>
                                        <p:tgtEl>
                                          <p:spTgt spid="58402"/>
                                        </p:tgtEl>
                                        <p:attrNameLst>
                                          <p:attrName>ppt_h</p:attrName>
                                        </p:attrNameLst>
                                      </p:cBhvr>
                                      <p:tavLst>
                                        <p:tav tm="0">
                                          <p:val>
                                            <p:fltVal val="0"/>
                                          </p:val>
                                        </p:tav>
                                        <p:tav tm="100000">
                                          <p:val>
                                            <p:strVal val="#ppt_h"/>
                                          </p:val>
                                        </p:tav>
                                      </p:tavLst>
                                    </p:anim>
                                    <p:anim calcmode="lin" valueType="num">
                                      <p:cBhvr>
                                        <p:cTn id="26" dur="1000" fill="hold"/>
                                        <p:tgtEl>
                                          <p:spTgt spid="58402"/>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58402"/>
                                        </p:tgtEl>
                                        <p:attrNameLst>
                                          <p:attrName>ppt_y</p:attrName>
                                        </p:attrNameLst>
                                      </p:cBhvr>
                                      <p:tavLst>
                                        <p:tav tm="0" fmla="#ppt_y+(sin(-2*pi*(1-$))*-#ppt_x+cos(-2*pi*(1-$))*(1-#ppt_y))*(1-$)">
                                          <p:val>
                                            <p:fltVal val="0"/>
                                          </p:val>
                                        </p:tav>
                                        <p:tav tm="100000">
                                          <p:val>
                                            <p:fltVal val="1"/>
                                          </p:val>
                                        </p:tav>
                                      </p:tavLst>
                                    </p:anim>
                                  </p:childTnLst>
                                </p:cTn>
                              </p:par>
                            </p:childTnLst>
                          </p:cTn>
                        </p:par>
                        <p:par>
                          <p:cTn id="28" fill="hold" nodeType="afterGroup">
                            <p:stCondLst>
                              <p:cond delay="3500"/>
                            </p:stCondLst>
                            <p:childTnLst>
                              <p:par>
                                <p:cTn id="29" presetID="4" presetClass="entr" presetSubtype="32" fill="hold" nodeType="afterEffect">
                                  <p:stCondLst>
                                    <p:cond delay="1000"/>
                                  </p:stCondLst>
                                  <p:childTnLst>
                                    <p:set>
                                      <p:cBhvr>
                                        <p:cTn id="30" dur="1" fill="hold">
                                          <p:stCondLst>
                                            <p:cond delay="0"/>
                                          </p:stCondLst>
                                        </p:cTn>
                                        <p:tgtEl>
                                          <p:spTgt spid="58398"/>
                                        </p:tgtEl>
                                        <p:attrNameLst>
                                          <p:attrName>style.visibility</p:attrName>
                                        </p:attrNameLst>
                                      </p:cBhvr>
                                      <p:to>
                                        <p:strVal val="visible"/>
                                      </p:to>
                                    </p:set>
                                    <p:animEffect transition="in" filter="box(out)">
                                      <p:cBhvr>
                                        <p:cTn id="31" dur="500"/>
                                        <p:tgtEl>
                                          <p:spTgt spid="58398"/>
                                        </p:tgtEl>
                                      </p:cBhvr>
                                    </p:animEffect>
                                  </p:childTnLst>
                                </p:cTn>
                              </p:par>
                            </p:childTnLst>
                          </p:cTn>
                        </p:par>
                        <p:par>
                          <p:cTn id="32" fill="hold" nodeType="afterGroup">
                            <p:stCondLst>
                              <p:cond delay="5000"/>
                            </p:stCondLst>
                            <p:childTnLst>
                              <p:par>
                                <p:cTn id="33" presetID="22" presetClass="entr" presetSubtype="2" fill="hold" nodeType="afterEffect">
                                  <p:stCondLst>
                                    <p:cond delay="0"/>
                                  </p:stCondLst>
                                  <p:childTnLst>
                                    <p:set>
                                      <p:cBhvr>
                                        <p:cTn id="34" dur="1" fill="hold">
                                          <p:stCondLst>
                                            <p:cond delay="0"/>
                                          </p:stCondLst>
                                        </p:cTn>
                                        <p:tgtEl>
                                          <p:spTgt spid="58382"/>
                                        </p:tgtEl>
                                        <p:attrNameLst>
                                          <p:attrName>style.visibility</p:attrName>
                                        </p:attrNameLst>
                                      </p:cBhvr>
                                      <p:to>
                                        <p:strVal val="visible"/>
                                      </p:to>
                                    </p:set>
                                    <p:animEffect transition="in" filter="wipe(right)">
                                      <p:cBhvr>
                                        <p:cTn id="35" dur="500"/>
                                        <p:tgtEl>
                                          <p:spTgt spid="58382"/>
                                        </p:tgtEl>
                                      </p:cBhvr>
                                    </p:animEffect>
                                  </p:childTnLst>
                                </p:cTn>
                              </p:par>
                            </p:childTnLst>
                          </p:cTn>
                        </p:par>
                        <p:par>
                          <p:cTn id="36" fill="hold" nodeType="afterGroup">
                            <p:stCondLst>
                              <p:cond delay="5500"/>
                            </p:stCondLst>
                            <p:childTnLst>
                              <p:par>
                                <p:cTn id="37" presetID="22" presetClass="entr" presetSubtype="2" fill="hold" nodeType="afterEffect">
                                  <p:stCondLst>
                                    <p:cond delay="1000"/>
                                  </p:stCondLst>
                                  <p:childTnLst>
                                    <p:set>
                                      <p:cBhvr>
                                        <p:cTn id="38" dur="1" fill="hold">
                                          <p:stCondLst>
                                            <p:cond delay="0"/>
                                          </p:stCondLst>
                                        </p:cTn>
                                        <p:tgtEl>
                                          <p:spTgt spid="58383"/>
                                        </p:tgtEl>
                                        <p:attrNameLst>
                                          <p:attrName>style.visibility</p:attrName>
                                        </p:attrNameLst>
                                      </p:cBhvr>
                                      <p:to>
                                        <p:strVal val="visible"/>
                                      </p:to>
                                    </p:set>
                                    <p:animEffect transition="in" filter="wipe(right)">
                                      <p:cBhvr>
                                        <p:cTn id="39" dur="500"/>
                                        <p:tgtEl>
                                          <p:spTgt spid="58383"/>
                                        </p:tgtEl>
                                      </p:cBhvr>
                                    </p:animEffect>
                                  </p:childTnLst>
                                </p:cTn>
                              </p:par>
                            </p:childTnLst>
                          </p:cTn>
                        </p:par>
                        <p:par>
                          <p:cTn id="40" fill="hold" nodeType="afterGroup">
                            <p:stCondLst>
                              <p:cond delay="7000"/>
                            </p:stCondLst>
                            <p:childTnLst>
                              <p:par>
                                <p:cTn id="41" presetID="22" presetClass="entr" presetSubtype="2" fill="hold" nodeType="afterEffect">
                                  <p:stCondLst>
                                    <p:cond delay="0"/>
                                  </p:stCondLst>
                                  <p:childTnLst>
                                    <p:set>
                                      <p:cBhvr>
                                        <p:cTn id="42" dur="1" fill="hold">
                                          <p:stCondLst>
                                            <p:cond delay="0"/>
                                          </p:stCondLst>
                                        </p:cTn>
                                        <p:tgtEl>
                                          <p:spTgt spid="58384"/>
                                        </p:tgtEl>
                                        <p:attrNameLst>
                                          <p:attrName>style.visibility</p:attrName>
                                        </p:attrNameLst>
                                      </p:cBhvr>
                                      <p:to>
                                        <p:strVal val="visible"/>
                                      </p:to>
                                    </p:set>
                                    <p:animEffect transition="in" filter="wipe(right)">
                                      <p:cBhvr>
                                        <p:cTn id="43" dur="500"/>
                                        <p:tgtEl>
                                          <p:spTgt spid="58384"/>
                                        </p:tgtEl>
                                      </p:cBhvr>
                                    </p:animEffect>
                                  </p:childTnLst>
                                </p:cTn>
                              </p:par>
                            </p:childTnLst>
                          </p:cTn>
                        </p:par>
                        <p:par>
                          <p:cTn id="44" fill="hold" nodeType="afterGroup">
                            <p:stCondLst>
                              <p:cond delay="7500"/>
                            </p:stCondLst>
                            <p:childTnLst>
                              <p:par>
                                <p:cTn id="45" presetID="3" presetClass="entr" presetSubtype="10" fill="hold" grpId="0" nodeType="afterEffect">
                                  <p:stCondLst>
                                    <p:cond delay="0"/>
                                  </p:stCondLst>
                                  <p:childTnLst>
                                    <p:set>
                                      <p:cBhvr>
                                        <p:cTn id="46" dur="1" fill="hold">
                                          <p:stCondLst>
                                            <p:cond delay="0"/>
                                          </p:stCondLst>
                                        </p:cTn>
                                        <p:tgtEl>
                                          <p:spTgt spid="58385"/>
                                        </p:tgtEl>
                                        <p:attrNameLst>
                                          <p:attrName>style.visibility</p:attrName>
                                        </p:attrNameLst>
                                      </p:cBhvr>
                                      <p:to>
                                        <p:strVal val="visible"/>
                                      </p:to>
                                    </p:set>
                                    <p:animEffect transition="in" filter="blinds(horizontal)">
                                      <p:cBhvr>
                                        <p:cTn id="47" dur="500"/>
                                        <p:tgtEl>
                                          <p:spTgt spid="58385"/>
                                        </p:tgtEl>
                                      </p:cBhvr>
                                    </p:animEffect>
                                  </p:childTnLst>
                                </p:cTn>
                              </p:par>
                            </p:childTnLst>
                          </p:cTn>
                        </p:par>
                        <p:par>
                          <p:cTn id="48" fill="hold" nodeType="afterGroup">
                            <p:stCondLst>
                              <p:cond delay="8000"/>
                            </p:stCondLst>
                            <p:childTnLst>
                              <p:par>
                                <p:cTn id="49" presetID="9" presetClass="entr" presetSubtype="0" fill="hold" nodeType="afterEffect">
                                  <p:stCondLst>
                                    <p:cond delay="1000"/>
                                  </p:stCondLst>
                                  <p:childTnLst>
                                    <p:set>
                                      <p:cBhvr>
                                        <p:cTn id="50" dur="1" fill="hold">
                                          <p:stCondLst>
                                            <p:cond delay="0"/>
                                          </p:stCondLst>
                                        </p:cTn>
                                        <p:tgtEl>
                                          <p:spTgt spid="58372"/>
                                        </p:tgtEl>
                                        <p:attrNameLst>
                                          <p:attrName>style.visibility</p:attrName>
                                        </p:attrNameLst>
                                      </p:cBhvr>
                                      <p:to>
                                        <p:strVal val="visible"/>
                                      </p:to>
                                    </p:set>
                                    <p:animEffect transition="in" filter="dissolve">
                                      <p:cBhvr>
                                        <p:cTn id="51" dur="500"/>
                                        <p:tgtEl>
                                          <p:spTgt spid="58372"/>
                                        </p:tgtEl>
                                      </p:cBhvr>
                                    </p:animEffect>
                                  </p:childTnLst>
                                </p:cTn>
                              </p:par>
                            </p:childTnLst>
                          </p:cTn>
                        </p:par>
                        <p:par>
                          <p:cTn id="52" fill="hold" nodeType="afterGroup">
                            <p:stCondLst>
                              <p:cond delay="9500"/>
                            </p:stCondLst>
                            <p:childTnLst>
                              <p:par>
                                <p:cTn id="53" presetID="35" presetClass="entr" presetSubtype="0" fill="hold" grpId="0" nodeType="afterEffect">
                                  <p:stCondLst>
                                    <p:cond delay="0"/>
                                  </p:stCondLst>
                                  <p:childTnLst>
                                    <p:set>
                                      <p:cBhvr>
                                        <p:cTn id="54" dur="1" fill="hold">
                                          <p:stCondLst>
                                            <p:cond delay="0"/>
                                          </p:stCondLst>
                                        </p:cTn>
                                        <p:tgtEl>
                                          <p:spTgt spid="58405"/>
                                        </p:tgtEl>
                                        <p:attrNameLst>
                                          <p:attrName>style.visibility</p:attrName>
                                        </p:attrNameLst>
                                      </p:cBhvr>
                                      <p:to>
                                        <p:strVal val="visible"/>
                                      </p:to>
                                    </p:set>
                                    <p:animEffect transition="in" filter="fade">
                                      <p:cBhvr>
                                        <p:cTn id="55" dur="2000"/>
                                        <p:tgtEl>
                                          <p:spTgt spid="58405"/>
                                        </p:tgtEl>
                                      </p:cBhvr>
                                    </p:animEffect>
                                    <p:anim calcmode="lin" valueType="num">
                                      <p:cBhvr>
                                        <p:cTn id="56" dur="2000" fill="hold"/>
                                        <p:tgtEl>
                                          <p:spTgt spid="58405"/>
                                        </p:tgtEl>
                                        <p:attrNameLst>
                                          <p:attrName>style.rotation</p:attrName>
                                        </p:attrNameLst>
                                      </p:cBhvr>
                                      <p:tavLst>
                                        <p:tav tm="0">
                                          <p:val>
                                            <p:fltVal val="720"/>
                                          </p:val>
                                        </p:tav>
                                        <p:tav tm="100000">
                                          <p:val>
                                            <p:fltVal val="0"/>
                                          </p:val>
                                        </p:tav>
                                      </p:tavLst>
                                    </p:anim>
                                    <p:anim calcmode="lin" valueType="num">
                                      <p:cBhvr>
                                        <p:cTn id="57" dur="2000" fill="hold"/>
                                        <p:tgtEl>
                                          <p:spTgt spid="58405"/>
                                        </p:tgtEl>
                                        <p:attrNameLst>
                                          <p:attrName>ppt_h</p:attrName>
                                        </p:attrNameLst>
                                      </p:cBhvr>
                                      <p:tavLst>
                                        <p:tav tm="0">
                                          <p:val>
                                            <p:fltVal val="0"/>
                                          </p:val>
                                        </p:tav>
                                        <p:tav tm="100000">
                                          <p:val>
                                            <p:strVal val="#ppt_h"/>
                                          </p:val>
                                        </p:tav>
                                      </p:tavLst>
                                    </p:anim>
                                    <p:anim calcmode="lin" valueType="num">
                                      <p:cBhvr>
                                        <p:cTn id="58" dur="2000" fill="hold"/>
                                        <p:tgtEl>
                                          <p:spTgt spid="58405"/>
                                        </p:tgtEl>
                                        <p:attrNameLst>
                                          <p:attrName>ppt_w</p:attrName>
                                        </p:attrNameLst>
                                      </p:cBhvr>
                                      <p:tavLst>
                                        <p:tav tm="0">
                                          <p:val>
                                            <p:fltVal val="0"/>
                                          </p:val>
                                        </p:tav>
                                        <p:tav tm="100000">
                                          <p:val>
                                            <p:strVal val="#ppt_w"/>
                                          </p:val>
                                        </p:tav>
                                      </p:tavLst>
                                    </p:anim>
                                  </p:childTnLst>
                                </p:cTn>
                              </p:par>
                            </p:childTnLst>
                          </p:cTn>
                        </p:par>
                        <p:par>
                          <p:cTn id="59" fill="hold" nodeType="afterGroup">
                            <p:stCondLst>
                              <p:cond delay="11500"/>
                            </p:stCondLst>
                            <p:childTnLst>
                              <p:par>
                                <p:cTn id="60" presetID="35" presetClass="entr" presetSubtype="0" fill="hold" grpId="0" nodeType="afterEffect">
                                  <p:stCondLst>
                                    <p:cond delay="0"/>
                                  </p:stCondLst>
                                  <p:childTnLst>
                                    <p:set>
                                      <p:cBhvr>
                                        <p:cTn id="61" dur="1" fill="hold">
                                          <p:stCondLst>
                                            <p:cond delay="0"/>
                                          </p:stCondLst>
                                        </p:cTn>
                                        <p:tgtEl>
                                          <p:spTgt spid="58406"/>
                                        </p:tgtEl>
                                        <p:attrNameLst>
                                          <p:attrName>style.visibility</p:attrName>
                                        </p:attrNameLst>
                                      </p:cBhvr>
                                      <p:to>
                                        <p:strVal val="visible"/>
                                      </p:to>
                                    </p:set>
                                    <p:animEffect transition="in" filter="fade">
                                      <p:cBhvr>
                                        <p:cTn id="62" dur="2000"/>
                                        <p:tgtEl>
                                          <p:spTgt spid="58406"/>
                                        </p:tgtEl>
                                      </p:cBhvr>
                                    </p:animEffect>
                                    <p:anim calcmode="lin" valueType="num">
                                      <p:cBhvr>
                                        <p:cTn id="63" dur="2000" fill="hold"/>
                                        <p:tgtEl>
                                          <p:spTgt spid="58406"/>
                                        </p:tgtEl>
                                        <p:attrNameLst>
                                          <p:attrName>style.rotation</p:attrName>
                                        </p:attrNameLst>
                                      </p:cBhvr>
                                      <p:tavLst>
                                        <p:tav tm="0">
                                          <p:val>
                                            <p:fltVal val="720"/>
                                          </p:val>
                                        </p:tav>
                                        <p:tav tm="100000">
                                          <p:val>
                                            <p:fltVal val="0"/>
                                          </p:val>
                                        </p:tav>
                                      </p:tavLst>
                                    </p:anim>
                                    <p:anim calcmode="lin" valueType="num">
                                      <p:cBhvr>
                                        <p:cTn id="64" dur="2000" fill="hold"/>
                                        <p:tgtEl>
                                          <p:spTgt spid="58406"/>
                                        </p:tgtEl>
                                        <p:attrNameLst>
                                          <p:attrName>ppt_h</p:attrName>
                                        </p:attrNameLst>
                                      </p:cBhvr>
                                      <p:tavLst>
                                        <p:tav tm="0">
                                          <p:val>
                                            <p:fltVal val="0"/>
                                          </p:val>
                                        </p:tav>
                                        <p:tav tm="100000">
                                          <p:val>
                                            <p:strVal val="#ppt_h"/>
                                          </p:val>
                                        </p:tav>
                                      </p:tavLst>
                                    </p:anim>
                                    <p:anim calcmode="lin" valueType="num">
                                      <p:cBhvr>
                                        <p:cTn id="65" dur="2000" fill="hold"/>
                                        <p:tgtEl>
                                          <p:spTgt spid="58406"/>
                                        </p:tgtEl>
                                        <p:attrNameLst>
                                          <p:attrName>ppt_w</p:attrName>
                                        </p:attrNameLst>
                                      </p:cBhvr>
                                      <p:tavLst>
                                        <p:tav tm="0">
                                          <p:val>
                                            <p:fltVal val="0"/>
                                          </p:val>
                                        </p:tav>
                                        <p:tav tm="100000">
                                          <p:val>
                                            <p:strVal val="#ppt_w"/>
                                          </p:val>
                                        </p:tav>
                                      </p:tavLst>
                                    </p:anim>
                                  </p:childTnLst>
                                </p:cTn>
                              </p:par>
                            </p:childTnLst>
                          </p:cTn>
                        </p:par>
                        <p:par>
                          <p:cTn id="66" fill="hold" nodeType="afterGroup">
                            <p:stCondLst>
                              <p:cond delay="13500"/>
                            </p:stCondLst>
                            <p:childTnLst>
                              <p:par>
                                <p:cTn id="67" presetID="9" presetClass="entr" presetSubtype="0" fill="hold" grpId="0" nodeType="afterEffect">
                                  <p:stCondLst>
                                    <p:cond delay="0"/>
                                  </p:stCondLst>
                                  <p:childTnLst>
                                    <p:set>
                                      <p:cBhvr>
                                        <p:cTn id="68" dur="1" fill="hold">
                                          <p:stCondLst>
                                            <p:cond delay="0"/>
                                          </p:stCondLst>
                                        </p:cTn>
                                        <p:tgtEl>
                                          <p:spTgt spid="58375"/>
                                        </p:tgtEl>
                                        <p:attrNameLst>
                                          <p:attrName>style.visibility</p:attrName>
                                        </p:attrNameLst>
                                      </p:cBhvr>
                                      <p:to>
                                        <p:strVal val="visible"/>
                                      </p:to>
                                    </p:set>
                                    <p:animEffect transition="in" filter="dissolve">
                                      <p:cBhvr>
                                        <p:cTn id="69" dur="500"/>
                                        <p:tgtEl>
                                          <p:spTgt spid="58375"/>
                                        </p:tgtEl>
                                      </p:cBhvr>
                                    </p:animEffect>
                                  </p:childTnLst>
                                </p:cTn>
                              </p:par>
                            </p:childTnLst>
                          </p:cTn>
                        </p:par>
                        <p:par>
                          <p:cTn id="70" fill="hold" nodeType="afterGroup">
                            <p:stCondLst>
                              <p:cond delay="14000"/>
                            </p:stCondLst>
                            <p:childTnLst>
                              <p:par>
                                <p:cTn id="71" presetID="9" presetClass="entr" presetSubtype="0" fill="hold" nodeType="afterEffect">
                                  <p:stCondLst>
                                    <p:cond delay="1000"/>
                                  </p:stCondLst>
                                  <p:childTnLst>
                                    <p:set>
                                      <p:cBhvr>
                                        <p:cTn id="72" dur="1" fill="hold">
                                          <p:stCondLst>
                                            <p:cond delay="0"/>
                                          </p:stCondLst>
                                        </p:cTn>
                                        <p:tgtEl>
                                          <p:spTgt spid="58386"/>
                                        </p:tgtEl>
                                        <p:attrNameLst>
                                          <p:attrName>style.visibility</p:attrName>
                                        </p:attrNameLst>
                                      </p:cBhvr>
                                      <p:to>
                                        <p:strVal val="visible"/>
                                      </p:to>
                                    </p:set>
                                    <p:animEffect transition="in" filter="dissolve">
                                      <p:cBhvr>
                                        <p:cTn id="73" dur="500"/>
                                        <p:tgtEl>
                                          <p:spTgt spid="58386"/>
                                        </p:tgtEl>
                                      </p:cBhvr>
                                    </p:animEffect>
                                  </p:childTnLst>
                                </p:cTn>
                              </p:par>
                            </p:childTnLst>
                          </p:cTn>
                        </p:par>
                        <p:par>
                          <p:cTn id="74" fill="hold" nodeType="afterGroup">
                            <p:stCondLst>
                              <p:cond delay="15500"/>
                            </p:stCondLst>
                            <p:childTnLst>
                              <p:par>
                                <p:cTn id="75" presetID="9" presetClass="entr" presetSubtype="0" fill="hold" grpId="0" nodeType="afterEffect">
                                  <p:stCondLst>
                                    <p:cond delay="0"/>
                                  </p:stCondLst>
                                  <p:childTnLst>
                                    <p:set>
                                      <p:cBhvr>
                                        <p:cTn id="76" dur="1" fill="hold">
                                          <p:stCondLst>
                                            <p:cond delay="0"/>
                                          </p:stCondLst>
                                        </p:cTn>
                                        <p:tgtEl>
                                          <p:spTgt spid="58391"/>
                                        </p:tgtEl>
                                        <p:attrNameLst>
                                          <p:attrName>style.visibility</p:attrName>
                                        </p:attrNameLst>
                                      </p:cBhvr>
                                      <p:to>
                                        <p:strVal val="visible"/>
                                      </p:to>
                                    </p:set>
                                    <p:animEffect transition="in" filter="dissolve">
                                      <p:cBhvr>
                                        <p:cTn id="77" dur="500"/>
                                        <p:tgtEl>
                                          <p:spTgt spid="58391"/>
                                        </p:tgtEl>
                                      </p:cBhvr>
                                    </p:animEffect>
                                  </p:childTnLst>
                                </p:cTn>
                              </p:par>
                            </p:childTnLst>
                          </p:cTn>
                        </p:par>
                        <p:par>
                          <p:cTn id="78" fill="hold" nodeType="afterGroup">
                            <p:stCondLst>
                              <p:cond delay="16000"/>
                            </p:stCondLst>
                            <p:childTnLst>
                              <p:par>
                                <p:cTn id="79" presetID="9" presetClass="entr" presetSubtype="0" fill="hold" nodeType="afterEffect">
                                  <p:stCondLst>
                                    <p:cond delay="1000"/>
                                  </p:stCondLst>
                                  <p:childTnLst>
                                    <p:set>
                                      <p:cBhvr>
                                        <p:cTn id="80" dur="1" fill="hold">
                                          <p:stCondLst>
                                            <p:cond delay="0"/>
                                          </p:stCondLst>
                                        </p:cTn>
                                        <p:tgtEl>
                                          <p:spTgt spid="58373"/>
                                        </p:tgtEl>
                                        <p:attrNameLst>
                                          <p:attrName>style.visibility</p:attrName>
                                        </p:attrNameLst>
                                      </p:cBhvr>
                                      <p:to>
                                        <p:strVal val="visible"/>
                                      </p:to>
                                    </p:set>
                                    <p:animEffect transition="in" filter="dissolve">
                                      <p:cBhvr>
                                        <p:cTn id="81" dur="500"/>
                                        <p:tgtEl>
                                          <p:spTgt spid="58373"/>
                                        </p:tgtEl>
                                      </p:cBhvr>
                                    </p:animEffect>
                                  </p:childTnLst>
                                </p:cTn>
                              </p:par>
                            </p:childTnLst>
                          </p:cTn>
                        </p:par>
                        <p:par>
                          <p:cTn id="82" fill="hold" nodeType="afterGroup">
                            <p:stCondLst>
                              <p:cond delay="17500"/>
                            </p:stCondLst>
                            <p:childTnLst>
                              <p:par>
                                <p:cTn id="83" presetID="9" presetClass="entr" presetSubtype="0" fill="hold" grpId="0" nodeType="afterEffect">
                                  <p:stCondLst>
                                    <p:cond delay="0"/>
                                  </p:stCondLst>
                                  <p:childTnLst>
                                    <p:set>
                                      <p:cBhvr>
                                        <p:cTn id="84" dur="1" fill="hold">
                                          <p:stCondLst>
                                            <p:cond delay="0"/>
                                          </p:stCondLst>
                                        </p:cTn>
                                        <p:tgtEl>
                                          <p:spTgt spid="58396"/>
                                        </p:tgtEl>
                                        <p:attrNameLst>
                                          <p:attrName>style.visibility</p:attrName>
                                        </p:attrNameLst>
                                      </p:cBhvr>
                                      <p:to>
                                        <p:strVal val="visible"/>
                                      </p:to>
                                    </p:set>
                                    <p:animEffect transition="in" filter="dissolve">
                                      <p:cBhvr>
                                        <p:cTn id="85" dur="500"/>
                                        <p:tgtEl>
                                          <p:spTgt spid="58396"/>
                                        </p:tgtEl>
                                      </p:cBhvr>
                                    </p:animEffect>
                                  </p:childTnLst>
                                </p:cTn>
                              </p:par>
                            </p:childTnLst>
                          </p:cTn>
                        </p:par>
                        <p:par>
                          <p:cTn id="86" fill="hold" nodeType="afterGroup">
                            <p:stCondLst>
                              <p:cond delay="18000"/>
                            </p:stCondLst>
                            <p:childTnLst>
                              <p:par>
                                <p:cTn id="87" presetID="22" presetClass="entr" presetSubtype="8" fill="hold" grpId="0" nodeType="afterEffect">
                                  <p:stCondLst>
                                    <p:cond delay="2000"/>
                                  </p:stCondLst>
                                  <p:childTnLst>
                                    <p:set>
                                      <p:cBhvr>
                                        <p:cTn id="88" dur="1" fill="hold">
                                          <p:stCondLst>
                                            <p:cond delay="0"/>
                                          </p:stCondLst>
                                        </p:cTn>
                                        <p:tgtEl>
                                          <p:spTgt spid="58397"/>
                                        </p:tgtEl>
                                        <p:attrNameLst>
                                          <p:attrName>style.visibility</p:attrName>
                                        </p:attrNameLst>
                                      </p:cBhvr>
                                      <p:to>
                                        <p:strVal val="visible"/>
                                      </p:to>
                                    </p:set>
                                    <p:animEffect transition="in" filter="wipe(left)">
                                      <p:cBhvr>
                                        <p:cTn id="89" dur="500"/>
                                        <p:tgtEl>
                                          <p:spTgt spid="58397"/>
                                        </p:tgtEl>
                                      </p:cBhvr>
                                    </p:animEffect>
                                  </p:childTnLst>
                                </p:cTn>
                              </p:par>
                            </p:childTnLst>
                          </p:cTn>
                        </p:par>
                        <p:par>
                          <p:cTn id="90" fill="hold" nodeType="afterGroup">
                            <p:stCondLst>
                              <p:cond delay="20500"/>
                            </p:stCondLst>
                            <p:childTnLst>
                              <p:par>
                                <p:cTn id="91" presetID="9" presetClass="entr" presetSubtype="0" fill="hold" grpId="0" nodeType="afterEffect">
                                  <p:stCondLst>
                                    <p:cond delay="0"/>
                                  </p:stCondLst>
                                  <p:childTnLst>
                                    <p:set>
                                      <p:cBhvr>
                                        <p:cTn id="92" dur="1" fill="hold">
                                          <p:stCondLst>
                                            <p:cond delay="0"/>
                                          </p:stCondLst>
                                        </p:cTn>
                                        <p:tgtEl>
                                          <p:spTgt spid="58400"/>
                                        </p:tgtEl>
                                        <p:attrNameLst>
                                          <p:attrName>style.visibility</p:attrName>
                                        </p:attrNameLst>
                                      </p:cBhvr>
                                      <p:to>
                                        <p:strVal val="visible"/>
                                      </p:to>
                                    </p:set>
                                    <p:animEffect transition="in" filter="dissolve">
                                      <p:cBhvr>
                                        <p:cTn id="93" dur="500"/>
                                        <p:tgtEl>
                                          <p:spTgt spid="58400"/>
                                        </p:tgtEl>
                                      </p:cBhvr>
                                    </p:animEffect>
                                  </p:childTnLst>
                                </p:cTn>
                              </p:par>
                            </p:childTnLst>
                          </p:cTn>
                        </p:par>
                        <p:par>
                          <p:cTn id="94" fill="hold" nodeType="afterGroup">
                            <p:stCondLst>
                              <p:cond delay="21000"/>
                            </p:stCondLst>
                            <p:childTnLst>
                              <p:par>
                                <p:cTn id="95" presetID="1" presetClass="entr" presetSubtype="0" fill="hold" grpId="1" nodeType="afterEffect">
                                  <p:stCondLst>
                                    <p:cond delay="0"/>
                                  </p:stCondLst>
                                  <p:childTnLst>
                                    <p:set>
                                      <p:cBhvr>
                                        <p:cTn id="96" dur="1" fill="hold">
                                          <p:stCondLst>
                                            <p:cond delay="499"/>
                                          </p:stCondLst>
                                        </p:cTn>
                                        <p:tgtEl>
                                          <p:spTgt spid="584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5" grpId="0" autoUpdateAnimBg="0"/>
      <p:bldP spid="58385" grpId="0" autoUpdateAnimBg="0"/>
      <p:bldP spid="58391" grpId="0" autoUpdateAnimBg="0"/>
      <p:bldP spid="58394" grpId="0" animBg="1"/>
      <p:bldP spid="58396" grpId="0" autoUpdateAnimBg="0"/>
      <p:bldP spid="58397" grpId="0" animBg="1"/>
      <p:bldP spid="58399" grpId="0" autoUpdateAnimBg="0"/>
      <p:bldP spid="58400" grpId="0" autoUpdateAnimBg="0"/>
      <p:bldP spid="58401" grpId="0" animBg="1"/>
      <p:bldP spid="58402" grpId="0" autoUpdateAnimBg="0"/>
      <p:bldP spid="58405" grpId="0" animBg="1"/>
      <p:bldP spid="58405" grpId="1" animBg="1"/>
      <p:bldP spid="58406"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5" name="Rectangle 2"/>
          <p:cNvSpPr>
            <a:spLocks noChangeArrowheads="1"/>
          </p:cNvSpPr>
          <p:nvPr/>
        </p:nvSpPr>
        <p:spPr bwMode="auto">
          <a:xfrm>
            <a:off x="228600" y="6248400"/>
            <a:ext cx="8686800" cy="381000"/>
          </a:xfrm>
          <a:prstGeom prst="rect">
            <a:avLst/>
          </a:prstGeom>
          <a:solidFill>
            <a:srgbClr val="C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456706" name="Rectangle 3"/>
          <p:cNvSpPr>
            <a:spLocks noChangeArrowheads="1"/>
          </p:cNvSpPr>
          <p:nvPr/>
        </p:nvSpPr>
        <p:spPr bwMode="auto">
          <a:xfrm>
            <a:off x="2819400" y="6248400"/>
            <a:ext cx="2895600" cy="381000"/>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456707" name="Picture 4" descr="Israel &amp; Babylon Titl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181600" y="228600"/>
            <a:ext cx="3743325" cy="477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6708" name="Picture 5" descr="Before the Exil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04800" y="6324600"/>
            <a:ext cx="2439988"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6709" name="Picture 6" descr="The Exile Perio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905125" y="6324600"/>
            <a:ext cx="2733675"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6710" name="Picture 7" descr="After the Exil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830888" y="6324600"/>
            <a:ext cx="2322512"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6711" name="Picture 8" descr="Home">
            <a:hlinkClick r:id="rId7" action="ppaction://hlinksldjump"/>
          </p:cNvPr>
          <p:cNvPicPr>
            <a:picLocks noGrp="1" noChangeAspect="1" noChangeArrowheads="1"/>
          </p:cNvPicPr>
          <p:nvPr>
            <p:ph sz="half" idx="1"/>
          </p:nvPr>
        </p:nvPicPr>
        <p:blipFill>
          <a:blip r:embed="rId8">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8305800" y="6248400"/>
            <a:ext cx="495300" cy="323850"/>
          </a:xfrm>
        </p:spPr>
      </p:pic>
      <p:sp>
        <p:nvSpPr>
          <p:cNvPr id="456712" name="Line 9"/>
          <p:cNvSpPr>
            <a:spLocks noChangeShapeType="1"/>
          </p:cNvSpPr>
          <p:nvPr/>
        </p:nvSpPr>
        <p:spPr bwMode="auto">
          <a:xfrm>
            <a:off x="5029200" y="762000"/>
            <a:ext cx="3886200" cy="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4747" name="Text Box 11"/>
          <p:cNvSpPr txBox="1">
            <a:spLocks noChangeArrowheads="1"/>
          </p:cNvSpPr>
          <p:nvPr/>
        </p:nvSpPr>
        <p:spPr bwMode="auto">
          <a:xfrm>
            <a:off x="1371600" y="5334000"/>
            <a:ext cx="1752600" cy="7016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1"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rPr>
              <a:t>The City of Babylon</a:t>
            </a:r>
          </a:p>
        </p:txBody>
      </p:sp>
      <p:pic>
        <p:nvPicPr>
          <p:cNvPr id="456714" name="Picture 12" descr="BABYLONA.gif"/>
          <p:cNvPicPr>
            <a:picLocks noGrp="1" noChangeAspect="1" noChangeArrowheads="1"/>
          </p:cNvPicPr>
          <p:nvPr>
            <p:ph sz="half" idx="2"/>
          </p:nvPr>
        </p:nvPicPr>
        <p:blipFill rotWithShape="1">
          <a:blip r:embed="rId9" cstate="screen">
            <a:extLst>
              <a:ext uri="{28A0092B-C50C-407E-A947-70E740481C1C}">
                <a14:useLocalDpi xmlns:a14="http://schemas.microsoft.com/office/drawing/2010/main"/>
              </a:ext>
            </a:extLst>
          </a:blip>
          <a:srcRect t="4883" b="13101"/>
          <a:stretch/>
        </p:blipFill>
        <p:spPr>
          <a:xfrm>
            <a:off x="0" y="-117988"/>
            <a:ext cx="9144000" cy="6975987"/>
          </a:xfrm>
        </p:spPr>
      </p:pic>
      <p:sp>
        <p:nvSpPr>
          <p:cNvPr id="244749" name="Text Box 13"/>
          <p:cNvSpPr txBox="1">
            <a:spLocks noChangeArrowheads="1"/>
          </p:cNvSpPr>
          <p:nvPr/>
        </p:nvSpPr>
        <p:spPr bwMode="auto">
          <a:xfrm>
            <a:off x="4343400" y="5257800"/>
            <a:ext cx="4800600" cy="1077913"/>
          </a:xfrm>
          <a:prstGeom prst="rect">
            <a:avLst/>
          </a:prstGeom>
          <a:solidFill>
            <a:schemeClr val="tx1"/>
          </a:soli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rPr>
              <a:t>Was there ever a city greater than Babylon?</a:t>
            </a:r>
          </a:p>
        </p:txBody>
      </p:sp>
      <p:sp>
        <p:nvSpPr>
          <p:cNvPr id="13" name="Title 12"/>
          <p:cNvSpPr>
            <a:spLocks noGrp="1"/>
          </p:cNvSpPr>
          <p:nvPr>
            <p:ph type="title"/>
          </p:nvPr>
        </p:nvSpPr>
        <p:spPr>
          <a:xfrm>
            <a:off x="2743200" y="-66372"/>
            <a:ext cx="2971800" cy="609600"/>
          </a:xfrm>
          <a:solidFill>
            <a:schemeClr val="tx1"/>
          </a:solidFill>
        </p:spPr>
        <p:txBody>
          <a:bodyPr/>
          <a:lstStyle/>
          <a:p>
            <a:pPr>
              <a:defRPr/>
            </a:pPr>
            <a:r>
              <a:rPr lang="en-US" sz="3200" b="1" i="1" dirty="0">
                <a:solidFill>
                  <a:schemeClr val="bg1"/>
                </a:solidFill>
                <a:effectLst/>
                <a:latin typeface="Arial" charset="0"/>
                <a:ea typeface="ＭＳ Ｐゴシック" charset="0"/>
                <a:cs typeface="ＭＳ Ｐゴシック" charset="0"/>
              </a:rPr>
              <a:t>The Context</a:t>
            </a:r>
            <a:r>
              <a:rPr lang="en-US" dirty="0">
                <a:effectLst/>
                <a:ea typeface="ＭＳ Ｐゴシック" charset="0"/>
                <a:cs typeface="ＭＳ Ｐゴシック" charset="0"/>
              </a:rPr>
              <a:t> </a:t>
            </a:r>
          </a:p>
        </p:txBody>
      </p:sp>
    </p:spTree>
    <p:extLst>
      <p:ext uri="{BB962C8B-B14F-4D97-AF65-F5344CB8AC3E}">
        <p14:creationId xmlns:p14="http://schemas.microsoft.com/office/powerpoint/2010/main" val="240639909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7475" y="0"/>
            <a:ext cx="9171475" cy="393063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3060" y="5771401"/>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——Main Idea of Daniel——</a:t>
            </a:r>
          </a:p>
        </p:txBody>
      </p:sp>
      <p:sp>
        <p:nvSpPr>
          <p:cNvPr id="5" name="Rectangle 2"/>
          <p:cNvSpPr txBox="1">
            <a:spLocks noChangeArrowheads="1"/>
          </p:cNvSpPr>
          <p:nvPr/>
        </p:nvSpPr>
        <p:spPr bwMode="auto">
          <a:xfrm>
            <a:off x="-25684" y="4293096"/>
            <a:ext cx="9144000" cy="13681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6000" b="1" dirty="0">
                <a:solidFill>
                  <a:srgbClr val="FFFFFF"/>
                </a:solidFill>
                <a:effectLst>
                  <a:glow rad="127000">
                    <a:srgbClr val="000000"/>
                  </a:glow>
                </a:effectLst>
                <a:latin typeface="Arial" charset="0"/>
                <a:ea typeface="ＭＳ Ｐゴシック" charset="0"/>
                <a:cs typeface="ＭＳ Ｐゴシック" charset="0"/>
              </a:rPr>
              <a:t>God </a:t>
            </a:r>
            <a:r>
              <a:rPr lang="en-US" sz="6000" b="1" dirty="0">
                <a:solidFill>
                  <a:srgbClr val="FFFF00"/>
                </a:solidFill>
                <a:effectLst>
                  <a:glow rad="127000">
                    <a:srgbClr val="000000"/>
                  </a:glow>
                </a:effectLst>
                <a:latin typeface="Arial" charset="0"/>
                <a:ea typeface="ＭＳ Ｐゴシック" charset="0"/>
                <a:cs typeface="ＭＳ Ｐゴシック" charset="0"/>
              </a:rPr>
              <a:t>controls</a:t>
            </a:r>
            <a:r>
              <a:rPr lang="en-US" sz="6000" b="1" dirty="0">
                <a:solidFill>
                  <a:srgbClr val="FFFFFF"/>
                </a:solidFill>
                <a:effectLst>
                  <a:glow rad="127000">
                    <a:srgbClr val="000000"/>
                  </a:glow>
                </a:effectLst>
                <a:latin typeface="Arial" charset="0"/>
                <a:ea typeface="ＭＳ Ｐゴシック" charset="0"/>
                <a:cs typeface="ＭＳ Ｐゴシック" charset="0"/>
              </a:rPr>
              <a:t> each level.</a:t>
            </a:r>
          </a:p>
        </p:txBody>
      </p:sp>
    </p:spTree>
    <p:extLst>
      <p:ext uri="{BB962C8B-B14F-4D97-AF65-F5344CB8AC3E}">
        <p14:creationId xmlns:p14="http://schemas.microsoft.com/office/powerpoint/2010/main" val="307519695"/>
      </p:ext>
    </p:extLst>
  </p:cSld>
  <p:clrMapOvr>
    <a:masterClrMapping/>
  </p:clrMapOvr>
  <p:transition/>
</p:sld>
</file>

<file path=ppt/slides/slide1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9985"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Times New Roman" charset="0"/>
              <a:ea typeface="ＭＳ Ｐゴシック" charset="0"/>
              <a:cs typeface="Arial" charset="0"/>
            </a:endParaRPr>
          </a:p>
        </p:txBody>
      </p:sp>
      <p:sp>
        <p:nvSpPr>
          <p:cNvPr id="169986"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Times New Roman" charset="0"/>
              <a:ea typeface="ＭＳ Ｐゴシック" charset="0"/>
              <a:cs typeface="Arial" charset="0"/>
            </a:endParaRPr>
          </a:p>
        </p:txBody>
      </p:sp>
      <p:sp>
        <p:nvSpPr>
          <p:cNvPr id="169987"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Times New Roman" charset="0"/>
              <a:ea typeface="ＭＳ Ｐゴシック" charset="0"/>
              <a:cs typeface="Arial" charset="0"/>
            </a:endParaRPr>
          </a:p>
        </p:txBody>
      </p:sp>
      <p:sp>
        <p:nvSpPr>
          <p:cNvPr id="169988"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Times New Roman" charset="0"/>
              <a:ea typeface="ＭＳ Ｐゴシック" charset="0"/>
              <a:cs typeface="Arial" charset="0"/>
            </a:endParaRPr>
          </a:p>
        </p:txBody>
      </p:sp>
      <p:sp>
        <p:nvSpPr>
          <p:cNvPr id="407558" name="Text Box 6"/>
          <p:cNvSpPr txBox="1">
            <a:spLocks noChangeArrowheads="1"/>
          </p:cNvSpPr>
          <p:nvPr/>
        </p:nvSpPr>
        <p:spPr bwMode="auto">
          <a:xfrm>
            <a:off x="8356761" y="76200"/>
            <a:ext cx="698178" cy="1200328"/>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232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342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560</a:t>
            </a: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586</a:t>
            </a:r>
          </a:p>
        </p:txBody>
      </p:sp>
      <p:sp>
        <p:nvSpPr>
          <p:cNvPr id="407560" name="Rectangle 8"/>
          <p:cNvSpPr>
            <a:spLocks noChangeArrowheads="1"/>
          </p:cNvSpPr>
          <p:nvPr/>
        </p:nvSpPr>
        <p:spPr bwMode="auto">
          <a:xfrm>
            <a:off x="1905000" y="5486400"/>
            <a:ext cx="20574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Habakkuk</a:t>
            </a:r>
          </a:p>
        </p:txBody>
      </p:sp>
      <p:sp>
        <p:nvSpPr>
          <p:cNvPr id="407561" name="Rectangle 9"/>
          <p:cNvSpPr>
            <a:spLocks noChangeArrowheads="1"/>
          </p:cNvSpPr>
          <p:nvPr/>
        </p:nvSpPr>
        <p:spPr bwMode="auto">
          <a:xfrm>
            <a:off x="4419600" y="50292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Joel</a:t>
            </a:r>
          </a:p>
        </p:txBody>
      </p:sp>
      <p:sp>
        <p:nvSpPr>
          <p:cNvPr id="169993" name="WordArt 10" descr="Narrow vertical"/>
          <p:cNvSpPr>
            <a:spLocks noChangeArrowheads="1" noChangeShapeType="1" noTextEdit="1"/>
          </p:cNvSpPr>
          <p:nvPr/>
        </p:nvSpPr>
        <p:spPr bwMode="auto">
          <a:xfrm>
            <a:off x="1905000" y="76200"/>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0" cap="none" spc="0" normalizeH="0" baseline="0" noProof="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rPr>
              <a:t>Jerusalem's Fall</a:t>
            </a: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Jeremiah</a:t>
            </a: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Lamentations</a:t>
            </a:r>
          </a:p>
        </p:txBody>
      </p:sp>
      <p:sp>
        <p:nvSpPr>
          <p:cNvPr id="169996"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Times New Roman" charset="0"/>
              <a:ea typeface="ＭＳ Ｐゴシック" charset="0"/>
              <a:cs typeface="Arial" charset="0"/>
            </a:endParaRPr>
          </a:p>
        </p:txBody>
      </p:sp>
      <p:sp>
        <p:nvSpPr>
          <p:cNvPr id="169997"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Times New Roman" charset="0"/>
              <a:ea typeface="ＭＳ Ｐゴシック" charset="0"/>
              <a:cs typeface="Arial"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Ezekiel</a:t>
            </a: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Daniel</a:t>
            </a: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597</a:t>
            </a: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605</a:t>
            </a:r>
          </a:p>
        </p:txBody>
      </p:sp>
      <p:sp>
        <p:nvSpPr>
          <p:cNvPr id="407571" name="Rectangle 19"/>
          <p:cNvSpPr>
            <a:spLocks noChangeArrowheads="1"/>
          </p:cNvSpPr>
          <p:nvPr/>
        </p:nvSpPr>
        <p:spPr bwMode="auto">
          <a:xfrm>
            <a:off x="152400" y="1603375"/>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627</a:t>
            </a:r>
          </a:p>
        </p:txBody>
      </p:sp>
      <p:sp>
        <p:nvSpPr>
          <p:cNvPr id="170003"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Times New Roman" charset="0"/>
              <a:ea typeface="ＭＳ Ｐゴシック" charset="0"/>
              <a:cs typeface="Arial"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538</a:t>
            </a: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en-US" sz="2800" dirty="0"/>
              <a:t>Jerusalem</a:t>
            </a:r>
            <a:r>
              <a:rPr kumimoji="1" lang="fr-FR" sz="2800" dirty="0"/>
              <a:t>'</a:t>
            </a:r>
            <a:r>
              <a:rPr kumimoji="1" lang="en-US" sz="2800" dirty="0"/>
              <a:t>s Fall</a:t>
            </a: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Key Dates</a:t>
            </a:r>
          </a:p>
        </p:txBody>
      </p:sp>
      <p:sp>
        <p:nvSpPr>
          <p:cNvPr id="170007" name="Rectangle 2"/>
          <p:cNvSpPr>
            <a:spLocks noChangeArrowheads="1"/>
          </p:cNvSpPr>
          <p:nvPr/>
        </p:nvSpPr>
        <p:spPr bwMode="auto">
          <a:xfrm>
            <a:off x="107950" y="5084763"/>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Times New Roman" charset="0"/>
              <a:ea typeface="ＭＳ Ｐゴシック" charset="0"/>
              <a:cs typeface="Arial" charset="0"/>
            </a:endParaRPr>
          </a:p>
        </p:txBody>
      </p:sp>
      <p:sp>
        <p:nvSpPr>
          <p:cNvPr id="26" name="Rectangle 8"/>
          <p:cNvSpPr>
            <a:spLocks noChangeArrowheads="1"/>
          </p:cNvSpPr>
          <p:nvPr/>
        </p:nvSpPr>
        <p:spPr bwMode="auto">
          <a:xfrm>
            <a:off x="31750" y="5008563"/>
            <a:ext cx="20574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Zephaniah</a:t>
            </a:r>
          </a:p>
        </p:txBody>
      </p:sp>
      <p:sp>
        <p:nvSpPr>
          <p:cNvPr id="27" name="Rectangle 19"/>
          <p:cNvSpPr>
            <a:spLocks noChangeArrowheads="1"/>
          </p:cNvSpPr>
          <p:nvPr/>
        </p:nvSpPr>
        <p:spPr bwMode="auto">
          <a:xfrm>
            <a:off x="107950" y="5445125"/>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630</a:t>
            </a:r>
          </a:p>
        </p:txBody>
      </p:sp>
      <p:sp>
        <p:nvSpPr>
          <p:cNvPr id="28" name="Rectangle 19"/>
          <p:cNvSpPr>
            <a:spLocks noChangeArrowheads="1"/>
          </p:cNvSpPr>
          <p:nvPr/>
        </p:nvSpPr>
        <p:spPr bwMode="auto">
          <a:xfrm>
            <a:off x="4500563" y="5516563"/>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590</a:t>
            </a:r>
          </a:p>
        </p:txBody>
      </p:sp>
      <p:sp>
        <p:nvSpPr>
          <p:cNvPr id="29" name="Rectangle 18"/>
          <p:cNvSpPr>
            <a:spLocks noChangeArrowheads="1"/>
          </p:cNvSpPr>
          <p:nvPr/>
        </p:nvSpPr>
        <p:spPr bwMode="auto">
          <a:xfrm>
            <a:off x="2195513" y="594995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606</a:t>
            </a:r>
          </a:p>
        </p:txBody>
      </p:sp>
    </p:spTree>
    <p:extLst>
      <p:ext uri="{BB962C8B-B14F-4D97-AF65-F5344CB8AC3E}">
        <p14:creationId xmlns:p14="http://schemas.microsoft.com/office/powerpoint/2010/main" val="38693438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0-#ppt_w/2"/>
                                          </p:val>
                                        </p:tav>
                                        <p:tav tm="100000">
                                          <p:val>
                                            <p:strVal val="#ppt_x"/>
                                          </p:val>
                                        </p:tav>
                                      </p:tavLst>
                                    </p:anim>
                                    <p:anim calcmode="lin" valueType="num">
                                      <p:cBhvr additive="base">
                                        <p:cTn id="14"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500" fill="hold"/>
                                        <p:tgtEl>
                                          <p:spTgt spid="26"/>
                                        </p:tgtEl>
                                        <p:attrNameLst>
                                          <p:attrName>ppt_x</p:attrName>
                                        </p:attrNameLst>
                                      </p:cBhvr>
                                      <p:tavLst>
                                        <p:tav tm="0">
                                          <p:val>
                                            <p:strVal val="0-#ppt_w/2"/>
                                          </p:val>
                                        </p:tav>
                                        <p:tav tm="100000">
                                          <p:val>
                                            <p:strVal val="#ppt_x"/>
                                          </p:val>
                                        </p:tav>
                                      </p:tavLst>
                                    </p:anim>
                                    <p:anim calcmode="lin" valueType="num">
                                      <p:cBhvr additive="base">
                                        <p:cTn id="20"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7571"/>
                                        </p:tgtEl>
                                        <p:attrNameLst>
                                          <p:attrName>style.visibility</p:attrName>
                                        </p:attrNameLst>
                                      </p:cBhvr>
                                      <p:to>
                                        <p:strVal val="visible"/>
                                      </p:to>
                                    </p:set>
                                    <p:anim calcmode="lin" valueType="num">
                                      <p:cBhvr additive="base">
                                        <p:cTn id="25" dur="500" fill="hold"/>
                                        <p:tgtEl>
                                          <p:spTgt spid="407571"/>
                                        </p:tgtEl>
                                        <p:attrNameLst>
                                          <p:attrName>ppt_x</p:attrName>
                                        </p:attrNameLst>
                                      </p:cBhvr>
                                      <p:tavLst>
                                        <p:tav tm="0">
                                          <p:val>
                                            <p:strVal val="0-#ppt_w/2"/>
                                          </p:val>
                                        </p:tav>
                                        <p:tav tm="100000">
                                          <p:val>
                                            <p:strVal val="#ppt_x"/>
                                          </p:val>
                                        </p:tav>
                                      </p:tavLst>
                                    </p:anim>
                                    <p:anim calcmode="lin" valueType="num">
                                      <p:cBhvr additive="base">
                                        <p:cTn id="26"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07563"/>
                                        </p:tgtEl>
                                        <p:attrNameLst>
                                          <p:attrName>style.visibility</p:attrName>
                                        </p:attrNameLst>
                                      </p:cBhvr>
                                      <p:to>
                                        <p:strVal val="visible"/>
                                      </p:to>
                                    </p:set>
                                    <p:anim calcmode="lin" valueType="num">
                                      <p:cBhvr additive="base">
                                        <p:cTn id="31" dur="500" fill="hold"/>
                                        <p:tgtEl>
                                          <p:spTgt spid="407563"/>
                                        </p:tgtEl>
                                        <p:attrNameLst>
                                          <p:attrName>ppt_x</p:attrName>
                                        </p:attrNameLst>
                                      </p:cBhvr>
                                      <p:tavLst>
                                        <p:tav tm="0">
                                          <p:val>
                                            <p:strVal val="0-#ppt_w/2"/>
                                          </p:val>
                                        </p:tav>
                                        <p:tav tm="100000">
                                          <p:val>
                                            <p:strVal val="#ppt_x"/>
                                          </p:val>
                                        </p:tav>
                                      </p:tavLst>
                                    </p:anim>
                                    <p:anim calcmode="lin" valueType="num">
                                      <p:cBhvr additive="base">
                                        <p:cTn id="32" dur="500" fill="hold"/>
                                        <p:tgtEl>
                                          <p:spTgt spid="40756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07570"/>
                                        </p:tgtEl>
                                        <p:attrNameLst>
                                          <p:attrName>style.visibility</p:attrName>
                                        </p:attrNameLst>
                                      </p:cBhvr>
                                      <p:to>
                                        <p:strVal val="visible"/>
                                      </p:to>
                                    </p:set>
                                    <p:anim calcmode="lin" valueType="num">
                                      <p:cBhvr additive="base">
                                        <p:cTn id="37" dur="500" fill="hold"/>
                                        <p:tgtEl>
                                          <p:spTgt spid="407570"/>
                                        </p:tgtEl>
                                        <p:attrNameLst>
                                          <p:attrName>ppt_x</p:attrName>
                                        </p:attrNameLst>
                                      </p:cBhvr>
                                      <p:tavLst>
                                        <p:tav tm="0">
                                          <p:val>
                                            <p:strVal val="0-#ppt_w/2"/>
                                          </p:val>
                                        </p:tav>
                                        <p:tav tm="100000">
                                          <p:val>
                                            <p:strVal val="#ppt_x"/>
                                          </p:val>
                                        </p:tav>
                                      </p:tavLst>
                                    </p:anim>
                                    <p:anim calcmode="lin" valueType="num">
                                      <p:cBhvr additive="base">
                                        <p:cTn id="38"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07568"/>
                                        </p:tgtEl>
                                        <p:attrNameLst>
                                          <p:attrName>style.visibility</p:attrName>
                                        </p:attrNameLst>
                                      </p:cBhvr>
                                      <p:to>
                                        <p:strVal val="visible"/>
                                      </p:to>
                                    </p:set>
                                    <p:anim calcmode="lin" valueType="num">
                                      <p:cBhvr additive="base">
                                        <p:cTn id="43" dur="500" fill="hold"/>
                                        <p:tgtEl>
                                          <p:spTgt spid="407568"/>
                                        </p:tgtEl>
                                        <p:attrNameLst>
                                          <p:attrName>ppt_x</p:attrName>
                                        </p:attrNameLst>
                                      </p:cBhvr>
                                      <p:tavLst>
                                        <p:tav tm="0">
                                          <p:val>
                                            <p:strVal val="0-#ppt_w/2"/>
                                          </p:val>
                                        </p:tav>
                                        <p:tav tm="100000">
                                          <p:val>
                                            <p:strVal val="#ppt_x"/>
                                          </p:val>
                                        </p:tav>
                                      </p:tavLst>
                                    </p:anim>
                                    <p:anim calcmode="lin" valueType="num">
                                      <p:cBhvr additive="base">
                                        <p:cTn id="44" dur="500" fill="hold"/>
                                        <p:tgtEl>
                                          <p:spTgt spid="407568"/>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9"/>
                                        </p:tgtEl>
                                        <p:attrNameLst>
                                          <p:attrName>style.visibility</p:attrName>
                                        </p:attrNameLst>
                                      </p:cBhvr>
                                      <p:to>
                                        <p:strVal val="visible"/>
                                      </p:to>
                                    </p:set>
                                    <p:anim calcmode="lin" valueType="num">
                                      <p:cBhvr additive="base">
                                        <p:cTn id="49" dur="500" fill="hold"/>
                                        <p:tgtEl>
                                          <p:spTgt spid="407569"/>
                                        </p:tgtEl>
                                        <p:attrNameLst>
                                          <p:attrName>ppt_x</p:attrName>
                                        </p:attrNameLst>
                                      </p:cBhvr>
                                      <p:tavLst>
                                        <p:tav tm="0">
                                          <p:val>
                                            <p:strVal val="0-#ppt_w/2"/>
                                          </p:val>
                                        </p:tav>
                                        <p:tav tm="100000">
                                          <p:val>
                                            <p:strVal val="#ppt_x"/>
                                          </p:val>
                                        </p:tav>
                                      </p:tavLst>
                                    </p:anim>
                                    <p:anim calcmode="lin" valueType="num">
                                      <p:cBhvr additive="base">
                                        <p:cTn id="50"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7"/>
                                        </p:tgtEl>
                                        <p:attrNameLst>
                                          <p:attrName>style.visibility</p:attrName>
                                        </p:attrNameLst>
                                      </p:cBhvr>
                                      <p:to>
                                        <p:strVal val="visible"/>
                                      </p:to>
                                    </p:set>
                                    <p:anim calcmode="lin" valueType="num">
                                      <p:cBhvr additive="base">
                                        <p:cTn id="55" dur="500" fill="hold"/>
                                        <p:tgtEl>
                                          <p:spTgt spid="407567"/>
                                        </p:tgtEl>
                                        <p:attrNameLst>
                                          <p:attrName>ppt_x</p:attrName>
                                        </p:attrNameLst>
                                      </p:cBhvr>
                                      <p:tavLst>
                                        <p:tav tm="0">
                                          <p:val>
                                            <p:strVal val="0-#ppt_w/2"/>
                                          </p:val>
                                        </p:tav>
                                        <p:tav tm="100000">
                                          <p:val>
                                            <p:strVal val="#ppt_x"/>
                                          </p:val>
                                        </p:tav>
                                      </p:tavLst>
                                    </p:anim>
                                    <p:anim calcmode="lin" valueType="num">
                                      <p:cBhvr additive="base">
                                        <p:cTn id="56" dur="500" fill="hold"/>
                                        <p:tgtEl>
                                          <p:spTgt spid="407567"/>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0-#ppt_w/2"/>
                                          </p:val>
                                        </p:tav>
                                        <p:tav tm="100000">
                                          <p:val>
                                            <p:strVal val="#ppt_x"/>
                                          </p:val>
                                        </p:tav>
                                      </p:tavLst>
                                    </p:anim>
                                    <p:anim calcmode="lin" valueType="num">
                                      <p:cBhvr additive="base">
                                        <p:cTn id="62"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407560"/>
                                        </p:tgtEl>
                                        <p:attrNameLst>
                                          <p:attrName>style.visibility</p:attrName>
                                        </p:attrNameLst>
                                      </p:cBhvr>
                                      <p:to>
                                        <p:strVal val="visible"/>
                                      </p:to>
                                    </p:set>
                                    <p:anim calcmode="lin" valueType="num">
                                      <p:cBhvr additive="base">
                                        <p:cTn id="67" dur="500" fill="hold"/>
                                        <p:tgtEl>
                                          <p:spTgt spid="407560"/>
                                        </p:tgtEl>
                                        <p:attrNameLst>
                                          <p:attrName>ppt_x</p:attrName>
                                        </p:attrNameLst>
                                      </p:cBhvr>
                                      <p:tavLst>
                                        <p:tav tm="0">
                                          <p:val>
                                            <p:strVal val="0-#ppt_w/2"/>
                                          </p:val>
                                        </p:tav>
                                        <p:tav tm="100000">
                                          <p:val>
                                            <p:strVal val="#ppt_x"/>
                                          </p:val>
                                        </p:tav>
                                      </p:tavLst>
                                    </p:anim>
                                    <p:anim calcmode="lin" valueType="num">
                                      <p:cBhvr additive="base">
                                        <p:cTn id="68"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407561"/>
                                        </p:tgtEl>
                                        <p:attrNameLst>
                                          <p:attrName>style.visibility</p:attrName>
                                        </p:attrNameLst>
                                      </p:cBhvr>
                                      <p:to>
                                        <p:strVal val="visible"/>
                                      </p:to>
                                    </p:set>
                                    <p:anim calcmode="lin" valueType="num">
                                      <p:cBhvr additive="base">
                                        <p:cTn id="79" dur="500" fill="hold"/>
                                        <p:tgtEl>
                                          <p:spTgt spid="407561"/>
                                        </p:tgtEl>
                                        <p:attrNameLst>
                                          <p:attrName>ppt_x</p:attrName>
                                        </p:attrNameLst>
                                      </p:cBhvr>
                                      <p:tavLst>
                                        <p:tav tm="0">
                                          <p:val>
                                            <p:strVal val="0-#ppt_w/2"/>
                                          </p:val>
                                        </p:tav>
                                        <p:tav tm="100000">
                                          <p:val>
                                            <p:strVal val="#ppt_x"/>
                                          </p:val>
                                        </p:tav>
                                      </p:tavLst>
                                    </p:anim>
                                    <p:anim calcmode="lin" valueType="num">
                                      <p:cBhvr additive="base">
                                        <p:cTn id="8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407564"/>
                                        </p:tgtEl>
                                        <p:attrNameLst>
                                          <p:attrName>style.visibility</p:attrName>
                                        </p:attrNameLst>
                                      </p:cBhvr>
                                      <p:to>
                                        <p:strVal val="visible"/>
                                      </p:to>
                                    </p:set>
                                    <p:anim calcmode="lin" valueType="num">
                                      <p:cBhvr additive="base">
                                        <p:cTn id="85" dur="500" fill="hold"/>
                                        <p:tgtEl>
                                          <p:spTgt spid="407564"/>
                                        </p:tgtEl>
                                        <p:attrNameLst>
                                          <p:attrName>ppt_x</p:attrName>
                                        </p:attrNameLst>
                                      </p:cBhvr>
                                      <p:tavLst>
                                        <p:tav tm="0">
                                          <p:val>
                                            <p:strVal val="0-#ppt_w/2"/>
                                          </p:val>
                                        </p:tav>
                                        <p:tav tm="100000">
                                          <p:val>
                                            <p:strVal val="#ppt_x"/>
                                          </p:val>
                                        </p:tav>
                                      </p:tavLst>
                                    </p:anim>
                                    <p:anim calcmode="lin" valueType="num">
                                      <p:cBhvr additive="base">
                                        <p:cTn id="8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407573"/>
                                        </p:tgtEl>
                                        <p:attrNameLst>
                                          <p:attrName>style.visibility</p:attrName>
                                        </p:attrNameLst>
                                      </p:cBhvr>
                                      <p:to>
                                        <p:strVal val="visible"/>
                                      </p:to>
                                    </p:set>
                                    <p:anim calcmode="lin" valueType="num">
                                      <p:cBhvr additive="base">
                                        <p:cTn id="91" dur="500" fill="hold"/>
                                        <p:tgtEl>
                                          <p:spTgt spid="407573"/>
                                        </p:tgtEl>
                                        <p:attrNameLst>
                                          <p:attrName>ppt_x</p:attrName>
                                        </p:attrNameLst>
                                      </p:cBhvr>
                                      <p:tavLst>
                                        <p:tav tm="0">
                                          <p:val>
                                            <p:strVal val="0-#ppt_w/2"/>
                                          </p:val>
                                        </p:tav>
                                        <p:tav tm="100000">
                                          <p:val>
                                            <p:strVal val="#ppt_x"/>
                                          </p:val>
                                        </p:tav>
                                      </p:tavLst>
                                    </p:anim>
                                    <p:anim calcmode="lin" valueType="num">
                                      <p:cBhvr additive="base">
                                        <p:cTn id="9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P spid="26" grpId="0" autoUpdateAnimBg="0"/>
      <p:bldP spid="27" grpId="0" autoUpdateAnimBg="0"/>
      <p:bldP spid="28" grpId="0" autoUpdateAnimBg="0"/>
      <p:bldP spid="29" grpId="0"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8EA2DEB-2BE3-FC47-A7DE-C42A76E942DA}"/>
              </a:ext>
            </a:extLst>
          </p:cNvPr>
          <p:cNvPicPr>
            <a:picLocks noChangeAspect="1"/>
          </p:cNvPicPr>
          <p:nvPr/>
        </p:nvPicPr>
        <p:blipFill>
          <a:blip r:embed="rId4"/>
          <a:stretch>
            <a:fillRect/>
          </a:stretch>
        </p:blipFill>
        <p:spPr>
          <a:xfrm>
            <a:off x="5210175" y="18881"/>
            <a:ext cx="2578100" cy="1282700"/>
          </a:xfrm>
          <a:prstGeom prst="rect">
            <a:avLst/>
          </a:prstGeom>
        </p:spPr>
      </p:pic>
      <p:sp>
        <p:nvSpPr>
          <p:cNvPr id="226308" name="Text Box 4"/>
          <p:cNvSpPr txBox="1">
            <a:spLocks noChangeArrowheads="1"/>
          </p:cNvSpPr>
          <p:nvPr/>
        </p:nvSpPr>
        <p:spPr bwMode="auto">
          <a:xfrm>
            <a:off x="381000" y="2209800"/>
            <a:ext cx="862012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KEY WORD: SOVEREIGNTY</a:t>
            </a:r>
          </a:p>
        </p:txBody>
      </p:sp>
      <p:sp>
        <p:nvSpPr>
          <p:cNvPr id="226309" name="Text Box 5"/>
          <p:cNvSpPr txBox="1">
            <a:spLocks noChangeArrowheads="1"/>
          </p:cNvSpPr>
          <p:nvPr/>
        </p:nvSpPr>
        <p:spPr bwMode="auto">
          <a:xfrm>
            <a:off x="228600" y="3276600"/>
            <a:ext cx="8610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KEY VERSE: 2:20-21a</a:t>
            </a:r>
          </a:p>
        </p:txBody>
      </p:sp>
      <p:sp>
        <p:nvSpPr>
          <p:cNvPr id="226310" name="Rectangle 6"/>
          <p:cNvSpPr>
            <a:spLocks noChangeArrowheads="1"/>
          </p:cNvSpPr>
          <p:nvPr/>
        </p:nvSpPr>
        <p:spPr bwMode="auto">
          <a:xfrm>
            <a:off x="76200" y="4191000"/>
            <a:ext cx="8915400" cy="204628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Daniel said, "Let the name of God be blessed forever and ever, for wisdom and power belong to Him. </a:t>
            </a:r>
            <a:r>
              <a:rPr kumimoji="0" lang="en-US" sz="2000" b="1" i="0" u="none" strike="noStrike" kern="1200" cap="none" spc="0" normalizeH="0" baseline="50000" noProof="0" dirty="0">
                <a:ln>
                  <a:noFill/>
                </a:ln>
                <a:solidFill>
                  <a:srgbClr val="FFFFFF"/>
                </a:solidFill>
                <a:effectLst/>
                <a:uLnTx/>
                <a:uFillTx/>
                <a:latin typeface="Arial" charset="0"/>
                <a:ea typeface="ＭＳ Ｐゴシック" charset="0"/>
                <a:cs typeface="Arial" charset="0"/>
              </a:rPr>
              <a:t>21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It is He who changes the times and the epochs; He removes kings and establishes kings.</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60805" name="Text Box 7"/>
          <p:cNvSpPr txBox="1">
            <a:spLocks noChangeArrowheads="1"/>
          </p:cNvSpPr>
          <p:nvPr/>
        </p:nvSpPr>
        <p:spPr bwMode="auto">
          <a:xfrm>
            <a:off x="1400176" y="152400"/>
            <a:ext cx="4162424"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uLnTx/>
                <a:uFillTx/>
                <a:latin typeface="Times New Roman" charset="0"/>
                <a:ea typeface="ＭＳ Ｐゴシック" charset="0"/>
              </a:rPr>
              <a:t>DANIEL =</a:t>
            </a:r>
            <a:endParaRPr kumimoji="0" lang="en-US" sz="24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460806" name="Text Box 8"/>
          <p:cNvSpPr txBox="1">
            <a:spLocks noChangeArrowheads="1"/>
          </p:cNvSpPr>
          <p:nvPr/>
        </p:nvSpPr>
        <p:spPr bwMode="auto">
          <a:xfrm>
            <a:off x="8305800" y="76200"/>
            <a:ext cx="838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533</a:t>
            </a:r>
          </a:p>
        </p:txBody>
      </p:sp>
      <p:sp>
        <p:nvSpPr>
          <p:cNvPr id="8" name="Title 7"/>
          <p:cNvSpPr>
            <a:spLocks noGrp="1"/>
          </p:cNvSpPr>
          <p:nvPr>
            <p:ph type="title" idx="4294967295"/>
          </p:nvPr>
        </p:nvSpPr>
        <p:spPr>
          <a:xfrm>
            <a:off x="5334000" y="6324600"/>
            <a:ext cx="3810000" cy="381000"/>
          </a:xfrm>
        </p:spPr>
        <p:txBody>
          <a:bodyPr/>
          <a:lstStyle/>
          <a:p>
            <a:pPr>
              <a:defRPr/>
            </a:pPr>
            <a:r>
              <a:rPr lang="en-US" sz="1900" dirty="0">
                <a:effectLst/>
                <a:latin typeface="Arial" charset="0"/>
                <a:ea typeface="ＭＳ Ｐゴシック" charset="0"/>
                <a:cs typeface="Arial" charset="0"/>
              </a:rPr>
              <a:t>Title, Key Word, Key Verse</a:t>
            </a:r>
            <a:endParaRPr lang="en-US" dirty="0">
              <a:effectLst/>
              <a:latin typeface="Arial" charset="0"/>
              <a:ea typeface="ＭＳ Ｐゴシック" charset="0"/>
              <a:cs typeface="Arial" charset="0"/>
            </a:endParaRPr>
          </a:p>
        </p:txBody>
      </p:sp>
      <p:sp>
        <p:nvSpPr>
          <p:cNvPr id="9" name="Text Box 7">
            <a:extLst>
              <a:ext uri="{FF2B5EF4-FFF2-40B4-BE49-F238E27FC236}">
                <a16:creationId xmlns:a16="http://schemas.microsoft.com/office/drawing/2014/main" id="{2854BA08-5F24-F447-9E8C-B90C0A6D61A9}"/>
              </a:ext>
            </a:extLst>
          </p:cNvPr>
          <p:cNvSpPr txBox="1">
            <a:spLocks noChangeArrowheads="1"/>
          </p:cNvSpPr>
          <p:nvPr/>
        </p:nvSpPr>
        <p:spPr bwMode="auto">
          <a:xfrm>
            <a:off x="0" y="120967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imes New Roman" charset="0"/>
                <a:ea typeface="ＭＳ Ｐゴシック" charset="0"/>
              </a:rPr>
              <a:t>(MEANS LITERALLY </a:t>
            </a:r>
            <a:r>
              <a:rPr kumimoji="0" lang="en-US" altLang="ja-JP" sz="2400" b="1" i="0" u="none" strike="noStrike" kern="1200" cap="none" spc="0" normalizeH="0" baseline="0" noProof="0" dirty="0">
                <a:ln>
                  <a:noFill/>
                </a:ln>
                <a:solidFill>
                  <a:srgbClr val="FFFFFF"/>
                </a:solidFill>
                <a:effectLst/>
                <a:uLnTx/>
                <a:uFillTx/>
                <a:latin typeface="Times New Roman" charset="0"/>
                <a:ea typeface="ＭＳ Ｐゴシック" charset="0"/>
              </a:rPr>
              <a:t>"EL [GOD] IS MY JUDGE")</a:t>
            </a:r>
            <a:endParaRPr kumimoji="0" lang="en-US" sz="24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087515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6308"/>
                                        </p:tgtEl>
                                        <p:attrNameLst>
                                          <p:attrName>style.visibility</p:attrName>
                                        </p:attrNameLst>
                                      </p:cBhvr>
                                      <p:to>
                                        <p:strVal val="visible"/>
                                      </p:to>
                                    </p:set>
                                    <p:animEffect transition="in" filter="dissolve">
                                      <p:cBhvr>
                                        <p:cTn id="7" dur="500"/>
                                        <p:tgtEl>
                                          <p:spTgt spid="2263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26309"/>
                                        </p:tgtEl>
                                        <p:attrNameLst>
                                          <p:attrName>style.visibility</p:attrName>
                                        </p:attrNameLst>
                                      </p:cBhvr>
                                      <p:to>
                                        <p:strVal val="visible"/>
                                      </p:to>
                                    </p:set>
                                    <p:animEffect transition="in" filter="dissolve">
                                      <p:cBhvr>
                                        <p:cTn id="12" dur="500"/>
                                        <p:tgtEl>
                                          <p:spTgt spid="226309"/>
                                        </p:tgtEl>
                                      </p:cBhvr>
                                    </p:animEffect>
                                  </p:childTnLst>
                                </p:cTn>
                              </p:par>
                              <p:par>
                                <p:cTn id="13" presetID="15" presetClass="entr" presetSubtype="0" fill="hold" grpId="0" nodeType="withEffect">
                                  <p:stCondLst>
                                    <p:cond delay="0"/>
                                  </p:stCondLst>
                                  <p:childTnLst>
                                    <p:set>
                                      <p:cBhvr>
                                        <p:cTn id="14" dur="1" fill="hold">
                                          <p:stCondLst>
                                            <p:cond delay="0"/>
                                          </p:stCondLst>
                                        </p:cTn>
                                        <p:tgtEl>
                                          <p:spTgt spid="226310"/>
                                        </p:tgtEl>
                                        <p:attrNameLst>
                                          <p:attrName>style.visibility</p:attrName>
                                        </p:attrNameLst>
                                      </p:cBhvr>
                                      <p:to>
                                        <p:strVal val="visible"/>
                                      </p:to>
                                    </p:set>
                                    <p:anim calcmode="lin" valueType="num">
                                      <p:cBhvr>
                                        <p:cTn id="15" dur="1000" fill="hold"/>
                                        <p:tgtEl>
                                          <p:spTgt spid="226310"/>
                                        </p:tgtEl>
                                        <p:attrNameLst>
                                          <p:attrName>ppt_w</p:attrName>
                                        </p:attrNameLst>
                                      </p:cBhvr>
                                      <p:tavLst>
                                        <p:tav tm="0">
                                          <p:val>
                                            <p:fltVal val="0"/>
                                          </p:val>
                                        </p:tav>
                                        <p:tav tm="100000">
                                          <p:val>
                                            <p:strVal val="#ppt_w"/>
                                          </p:val>
                                        </p:tav>
                                      </p:tavLst>
                                    </p:anim>
                                    <p:anim calcmode="lin" valueType="num">
                                      <p:cBhvr>
                                        <p:cTn id="16" dur="1000" fill="hold"/>
                                        <p:tgtEl>
                                          <p:spTgt spid="226310"/>
                                        </p:tgtEl>
                                        <p:attrNameLst>
                                          <p:attrName>ppt_h</p:attrName>
                                        </p:attrNameLst>
                                      </p:cBhvr>
                                      <p:tavLst>
                                        <p:tav tm="0">
                                          <p:val>
                                            <p:fltVal val="0"/>
                                          </p:val>
                                        </p:tav>
                                        <p:tav tm="100000">
                                          <p:val>
                                            <p:strVal val="#ppt_h"/>
                                          </p:val>
                                        </p:tav>
                                      </p:tavLst>
                                    </p:anim>
                                    <p:anim calcmode="lin" valueType="num">
                                      <p:cBhvr>
                                        <p:cTn id="17" dur="1000" fill="hold"/>
                                        <p:tgtEl>
                                          <p:spTgt spid="226310"/>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631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308" grpId="0" autoUpdateAnimBg="0"/>
      <p:bldP spid="226309" grpId="0" autoUpdateAnimBg="0"/>
      <p:bldP spid="226310" grpId="0" animBg="1"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52499" cy="5066562"/>
          </a:xfrm>
          <a:prstGeom prst="rect">
            <a:avLst/>
          </a:prstGeom>
        </p:spPr>
      </p:pic>
      <p:sp>
        <p:nvSpPr>
          <p:cNvPr id="900098" name="Rectangle 2"/>
          <p:cNvSpPr>
            <a:spLocks noGrp="1" noChangeArrowheads="1"/>
          </p:cNvSpPr>
          <p:nvPr>
            <p:ph type="ctrTitle"/>
          </p:nvPr>
        </p:nvSpPr>
        <p:spPr>
          <a:xfrm>
            <a:off x="8498" y="5092477"/>
            <a:ext cx="9144000" cy="1660623"/>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do you need to know to be </a:t>
            </a:r>
            <a:r>
              <a:rPr lang="en-US" sz="5400" b="1" i="1" dirty="0">
                <a:effectLst>
                  <a:glow rad="127000">
                    <a:schemeClr val="tx1"/>
                  </a:glow>
                </a:effectLst>
                <a:latin typeface="Arial" charset="0"/>
                <a:ea typeface="ＭＳ Ｐゴシック" charset="0"/>
                <a:cs typeface="ＭＳ Ｐゴシック" charset="0"/>
              </a:rPr>
              <a:t>truly</a:t>
            </a:r>
            <a:r>
              <a:rPr lang="en-US" sz="5400" b="1" dirty="0">
                <a:effectLst>
                  <a:glow rad="127000">
                    <a:schemeClr val="tx1"/>
                  </a:glow>
                </a:effectLst>
                <a:latin typeface="Arial" charset="0"/>
                <a:ea typeface="ＭＳ Ｐゴシック" charset="0"/>
                <a:cs typeface="ＭＳ Ｐゴシック" charset="0"/>
              </a:rPr>
              <a:t> </a:t>
            </a:r>
            <a:r>
              <a:rPr lang="en-US" sz="5400" b="1" dirty="0">
                <a:solidFill>
                  <a:srgbClr val="FFFF00"/>
                </a:solidFill>
                <a:effectLst>
                  <a:glow rad="127000">
                    <a:schemeClr val="tx1"/>
                  </a:glow>
                </a:effectLst>
                <a:latin typeface="Arial" charset="0"/>
                <a:ea typeface="ＭＳ Ｐゴシック" charset="0"/>
                <a:cs typeface="ＭＳ Ｐゴシック" charset="0"/>
              </a:rPr>
              <a:t>confident</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31516" y="0"/>
            <a:ext cx="9175516" cy="122857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Three truths...</a:t>
            </a:r>
          </a:p>
        </p:txBody>
      </p:sp>
    </p:spTree>
    <p:extLst>
      <p:ext uri="{BB962C8B-B14F-4D97-AF65-F5344CB8AC3E}">
        <p14:creationId xmlns:p14="http://schemas.microsoft.com/office/powerpoint/2010/main" val="3101340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a:ea typeface="+mn-ea"/>
              <a:cs typeface="+mn-cs"/>
            </a:endParaRPr>
          </a:p>
        </p:txBody>
      </p:sp>
      <p:sp>
        <p:nvSpPr>
          <p:cNvPr id="900098" name="Rectangle 2"/>
          <p:cNvSpPr>
            <a:spLocks noGrp="1" noChangeArrowheads="1"/>
          </p:cNvSpPr>
          <p:nvPr>
            <p:ph type="ctrTitle"/>
          </p:nvPr>
        </p:nvSpPr>
        <p:spPr>
          <a:xfrm>
            <a:off x="0" y="49784"/>
            <a:ext cx="9144000" cy="190822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rules over </a:t>
            </a:r>
            <a:r>
              <a:rPr lang="en-US" sz="4800" b="1" dirty="0">
                <a:solidFill>
                  <a:srgbClr val="FFFF00"/>
                </a:solidFill>
                <a:effectLst>
                  <a:glow rad="127000">
                    <a:schemeClr val="tx1"/>
                  </a:glow>
                </a:effectLst>
                <a:latin typeface="Arial" charset="0"/>
                <a:ea typeface="ＭＳ Ｐゴシック" charset="0"/>
                <a:cs typeface="ＭＳ Ｐゴシック" charset="0"/>
              </a:rPr>
              <a:t>you</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(Dan 1). </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958011"/>
            <a:ext cx="9144000" cy="4572000"/>
          </a:xfrm>
          <a:prstGeom prst="rect">
            <a:avLst/>
          </a:prstGeom>
        </p:spPr>
      </p:pic>
    </p:spTree>
    <p:extLst>
      <p:ext uri="{BB962C8B-B14F-4D97-AF65-F5344CB8AC3E}">
        <p14:creationId xmlns:p14="http://schemas.microsoft.com/office/powerpoint/2010/main" val="1161256775"/>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Daniel 1</a:t>
            </a:r>
          </a:p>
        </p:txBody>
      </p:sp>
    </p:spTree>
    <p:extLst>
      <p:ext uri="{BB962C8B-B14F-4D97-AF65-F5344CB8AC3E}">
        <p14:creationId xmlns:p14="http://schemas.microsoft.com/office/powerpoint/2010/main" val="65832941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0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4" y="0"/>
            <a:ext cx="91805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34" name="Rectangle 1026"/>
          <p:cNvSpPr>
            <a:spLocks noChangeArrowheads="1"/>
          </p:cNvSpPr>
          <p:nvPr/>
        </p:nvSpPr>
        <p:spPr bwMode="auto">
          <a:xfrm>
            <a:off x="-1" y="1538303"/>
            <a:ext cx="9143999" cy="2554545"/>
          </a:xfrm>
          <a:prstGeom prst="rect">
            <a:avLst/>
          </a:prstGeom>
          <a:noFill/>
          <a:ln w="9525">
            <a:noFill/>
            <a:miter lim="800000"/>
            <a:headEnd/>
            <a:tailEnd/>
          </a:ln>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Lst>
              <a:defRPr/>
            </a:pPr>
            <a:r>
              <a:rPr kumimoji="0" lang="en-US" altLang="zh-CN" sz="4000" b="1" i="0" u="none" strike="noStrike" kern="1200" cap="none" spc="0" normalizeH="0" baseline="0" noProof="0" dirty="0">
                <a:ln>
                  <a:noFill/>
                </a:ln>
                <a:solidFill>
                  <a:srgbClr val="FFFFFF"/>
                </a:solidFill>
                <a:effectLst>
                  <a:glow rad="101600">
                    <a:srgbClr val="000000">
                      <a:alpha val="75000"/>
                    </a:srgbClr>
                  </a:glow>
                  <a:outerShdw blurRad="50800" dist="76200" dir="2700000" algn="tl" rotWithShape="0">
                    <a:srgbClr val="000000"/>
                  </a:outerShdw>
                </a:effectLst>
                <a:uLnTx/>
                <a:uFillTx/>
                <a:latin typeface="Arial" charset="0"/>
                <a:ea typeface="宋体" charset="0"/>
                <a:cs typeface="Arial" charset="0"/>
              </a:rPr>
              <a:t>The exiles could confidently trust God’s sovereignty shown in rewarding Daniel’s godliness in Babylon despite deportation  (Dan 1). </a:t>
            </a:r>
          </a:p>
        </p:txBody>
      </p:sp>
      <p:sp>
        <p:nvSpPr>
          <p:cNvPr id="172035" name="Text Box 1027"/>
          <p:cNvSpPr txBox="1">
            <a:spLocks noChangeArrowheads="1"/>
          </p:cNvSpPr>
          <p:nvPr/>
        </p:nvSpPr>
        <p:spPr bwMode="auto">
          <a:xfrm>
            <a:off x="8153400" y="76200"/>
            <a:ext cx="990600" cy="461963"/>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544a</a:t>
            </a:r>
          </a:p>
        </p:txBody>
      </p:sp>
      <p:sp>
        <p:nvSpPr>
          <p:cNvPr id="285700" name="Rectangle 1028"/>
          <p:cNvSpPr>
            <a:spLocks noGrp="1" noChangeArrowheads="1"/>
          </p:cNvSpPr>
          <p:nvPr>
            <p:ph type="title"/>
          </p:nvPr>
        </p:nvSpPr>
        <p:spPr>
          <a:xfrm>
            <a:off x="-36513" y="0"/>
            <a:ext cx="8208963" cy="914400"/>
          </a:xfrm>
          <a:solidFill>
            <a:srgbClr val="000000"/>
          </a:solidFill>
        </p:spPr>
        <p:txBody>
          <a:bodyPr/>
          <a:lstStyle/>
          <a:p>
            <a:pPr eaLnBrk="1" hangingPunct="1">
              <a:defRPr/>
            </a:pPr>
            <a:r>
              <a:rPr lang="en-US" b="1" dirty="0">
                <a:latin typeface="Arial" charset="0"/>
                <a:ea typeface="ＭＳ Ｐゴシック" charset="0"/>
                <a:cs typeface="Arial" charset="0"/>
              </a:rPr>
              <a:t>The Point of Daniel 1</a:t>
            </a:r>
          </a:p>
        </p:txBody>
      </p:sp>
      <p:sp>
        <p:nvSpPr>
          <p:cNvPr id="5" name="Rectangle 1026"/>
          <p:cNvSpPr>
            <a:spLocks noChangeArrowheads="1"/>
          </p:cNvSpPr>
          <p:nvPr/>
        </p:nvSpPr>
        <p:spPr bwMode="auto">
          <a:xfrm>
            <a:off x="-36515" y="4625078"/>
            <a:ext cx="9116771" cy="708025"/>
          </a:xfrm>
          <a:prstGeom prst="rect">
            <a:avLst/>
          </a:prstGeom>
          <a:noFill/>
          <a:ln w="9525">
            <a:noFill/>
            <a:miter lim="800000"/>
            <a:headEnd/>
            <a:tailEnd/>
          </a:ln>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Lst>
              <a:defRPr/>
            </a:pPr>
            <a:r>
              <a:rPr kumimoji="0" lang="en-US" altLang="zh-CN" sz="4000" b="1" i="1" u="none" strike="noStrike" kern="1200" cap="none" spc="0" normalizeH="0" baseline="0" noProof="0" dirty="0">
                <a:ln>
                  <a:noFill/>
                </a:ln>
                <a:solidFill>
                  <a:srgbClr val="FFFF00"/>
                </a:solidFill>
                <a:effectLst>
                  <a:glow rad="101600">
                    <a:srgbClr val="000000">
                      <a:alpha val="75000"/>
                    </a:srgbClr>
                  </a:glow>
                  <a:outerShdw blurRad="50800" dist="76200" dir="2700000" algn="tl" rotWithShape="0">
                    <a:srgbClr val="000000"/>
                  </a:outerShdw>
                </a:effectLst>
                <a:uLnTx/>
                <a:uFillTx/>
                <a:latin typeface="Arial" charset="0"/>
                <a:ea typeface="宋体" charset="0"/>
                <a:cs typeface="Arial" charset="0"/>
              </a:rPr>
              <a:t>Daniel was the model exile.</a:t>
            </a:r>
          </a:p>
        </p:txBody>
      </p:sp>
    </p:spTree>
    <p:extLst>
      <p:ext uri="{BB962C8B-B14F-4D97-AF65-F5344CB8AC3E}">
        <p14:creationId xmlns:p14="http://schemas.microsoft.com/office/powerpoint/2010/main" val="38618708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2034"/>
                                        </p:tgtEl>
                                        <p:attrNameLst>
                                          <p:attrName>style.visibility</p:attrName>
                                        </p:attrNameLst>
                                      </p:cBhvr>
                                      <p:to>
                                        <p:strVal val="visible"/>
                                      </p:to>
                                    </p:set>
                                    <p:anim calcmode="lin" valueType="num">
                                      <p:cBhvr additive="base">
                                        <p:cTn id="7" dur="500" fill="hold"/>
                                        <p:tgtEl>
                                          <p:spTgt spid="172034"/>
                                        </p:tgtEl>
                                        <p:attrNameLst>
                                          <p:attrName>ppt_x</p:attrName>
                                        </p:attrNameLst>
                                      </p:cBhvr>
                                      <p:tavLst>
                                        <p:tav tm="0">
                                          <p:val>
                                            <p:strVal val="#ppt_x"/>
                                          </p:val>
                                        </p:tav>
                                        <p:tav tm="100000">
                                          <p:val>
                                            <p:strVal val="#ppt_x"/>
                                          </p:val>
                                        </p:tav>
                                      </p:tavLst>
                                    </p:anim>
                                    <p:anim calcmode="lin" valueType="num">
                                      <p:cBhvr additive="base">
                                        <p:cTn id="8" dur="500" fill="hold"/>
                                        <p:tgtEl>
                                          <p:spTgt spid="17203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34" grpId="0"/>
      <p:bldP spid="5" grpId="0"/>
    </p:bldLst>
  </p:timing>
</p:sld>
</file>

<file path=ppt/slides/slide18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477186" name="Rectangle 8"/>
          <p:cNvSpPr>
            <a:spLocks noChangeArrowheads="1"/>
          </p:cNvSpPr>
          <p:nvPr/>
        </p:nvSpPr>
        <p:spPr bwMode="auto">
          <a:xfrm>
            <a:off x="0" y="0"/>
            <a:ext cx="9144000" cy="6858000"/>
          </a:xfrm>
          <a:prstGeom prst="rect">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aphicFrame>
        <p:nvGraphicFramePr>
          <p:cNvPr id="5" name="Table 4"/>
          <p:cNvGraphicFramePr>
            <a:graphicFrameLocks noGrp="1"/>
          </p:cNvGraphicFramePr>
          <p:nvPr/>
        </p:nvGraphicFramePr>
        <p:xfrm>
          <a:off x="0" y="487363"/>
          <a:ext cx="9144000" cy="6375402"/>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gridCol w="609600">
                  <a:extLst>
                    <a:ext uri="{9D8B030D-6E8A-4147-A177-3AD203B41FA5}">
                      <a16:colId xmlns:a16="http://schemas.microsoft.com/office/drawing/2014/main" val="20005"/>
                    </a:ext>
                  </a:extLst>
                </a:gridCol>
                <a:gridCol w="6858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838200">
                  <a:extLst>
                    <a:ext uri="{9D8B030D-6E8A-4147-A177-3AD203B41FA5}">
                      <a16:colId xmlns:a16="http://schemas.microsoft.com/office/drawing/2014/main" val="20010"/>
                    </a:ext>
                  </a:extLst>
                </a:gridCol>
                <a:gridCol w="990600">
                  <a:extLst>
                    <a:ext uri="{9D8B030D-6E8A-4147-A177-3AD203B41FA5}">
                      <a16:colId xmlns:a16="http://schemas.microsoft.com/office/drawing/2014/main" val="20011"/>
                    </a:ext>
                  </a:extLst>
                </a:gridCol>
              </a:tblGrid>
              <a:tr h="457200">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Times New Roman" charset="0"/>
                          <a:cs typeface="Arial" charset="0"/>
                        </a:rPr>
                        <a:t>UNIVERSAL SOVEREIGNTY IN TIMES OF THE GENTILES</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Times New Roman" charset="0"/>
                          <a:cs typeface="Arial" charset="0"/>
                        </a:rPr>
                        <a:t>Sovereignty over Daniel</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Times New Roman" charset="0"/>
                          <a:cs typeface="Arial" charset="0"/>
                        </a:rPr>
                        <a:t>Sovereignty over </a:t>
                      </a:r>
                      <a:br>
                        <a:rPr kumimoji="0" lang="en-US" sz="1600" b="1" i="0" u="none" strike="noStrike" cap="none" normalizeH="0" baseline="0">
                          <a:ln>
                            <a:noFill/>
                          </a:ln>
                          <a:solidFill>
                            <a:schemeClr val="bg1"/>
                          </a:solidFill>
                          <a:effectLst/>
                          <a:latin typeface="Arial" charset="0"/>
                          <a:ea typeface="Times New Roman" charset="0"/>
                          <a:cs typeface="Arial" charset="0"/>
                        </a:rPr>
                      </a:br>
                      <a:r>
                        <a:rPr kumimoji="0" lang="en-US" sz="1600" b="1" i="0" u="none" strike="noStrike" cap="none" normalizeH="0" baseline="0">
                          <a:ln>
                            <a:noFill/>
                          </a:ln>
                          <a:solidFill>
                            <a:schemeClr val="bg1"/>
                          </a:solidFill>
                          <a:effectLst/>
                          <a:latin typeface="Arial" charset="0"/>
                          <a:ea typeface="Times New Roman" charset="0"/>
                          <a:cs typeface="Arial" charset="0"/>
                        </a:rPr>
                        <a:t>Gentiles</a:t>
                      </a:r>
                      <a:endParaRPr kumimoji="0" lang="en-US" sz="32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Times New Roman" charset="0"/>
                          <a:cs typeface="Arial" charset="0"/>
                        </a:rPr>
                        <a:t>Sovereignty over </a:t>
                      </a:r>
                      <a:br>
                        <a:rPr kumimoji="0" lang="en-US" sz="1600" b="1" i="0" u="none" strike="noStrike" cap="none" normalizeH="0" baseline="0">
                          <a:ln>
                            <a:noFill/>
                          </a:ln>
                          <a:solidFill>
                            <a:schemeClr val="bg1"/>
                          </a:solidFill>
                          <a:effectLst/>
                          <a:latin typeface="Arial" charset="0"/>
                          <a:ea typeface="Times New Roman" charset="0"/>
                          <a:cs typeface="Arial" charset="0"/>
                        </a:rPr>
                      </a:br>
                      <a:r>
                        <a:rPr kumimoji="0" lang="en-US" sz="1600" b="1" i="0" u="none" strike="noStrike" cap="none" normalizeH="0" baseline="0">
                          <a:ln>
                            <a:noFill/>
                          </a:ln>
                          <a:solidFill>
                            <a:schemeClr val="bg1"/>
                          </a:solidFill>
                          <a:effectLst/>
                          <a:latin typeface="Arial" charset="0"/>
                          <a:ea typeface="Times New Roman" charset="0"/>
                          <a:cs typeface="Arial" charset="0"/>
                        </a:rPr>
                        <a:t>Jews</a:t>
                      </a:r>
                      <a:endParaRPr kumimoji="0" lang="en-US" sz="32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 1</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Chapters 2–7</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Chapters 8–12</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Times New Roman" charset="0"/>
                          <a:cs typeface="Arial" charset="0"/>
                        </a:rPr>
                        <a:t>Narrative</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Visions in Narrative</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Vision</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Hebrew</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Aramaic</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Hebrew</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Gentile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Gentile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Jewish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Third person (</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"Daniel")</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Third person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"Daniel")</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First person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"I")</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Example</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 Interprets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King</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Dreams</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Angel Interprets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Dreams</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The Man Daniel</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Images</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Kings</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Israel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Future</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13716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Exile </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1:1-7</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Food</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1:8-16</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Exalted</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1:17-21</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Varied</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2</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Promoted</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Gold</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3</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Furnace</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Neb.</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4</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Exile</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Bel.</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5</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Party</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Dar.</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6</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Lions</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All</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7</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Beasts</a:t>
                      </a:r>
                      <a:endParaRPr kumimoji="0" lang="en-US" sz="14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Medo-</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Persia</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To Greece</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8</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Return</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to</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Seventy</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ja-JP" sz="1200" b="1" i="0" u="none" strike="noStrike" cap="none" normalizeH="0" baseline="0" dirty="0">
                          <a:ln>
                            <a:noFill/>
                          </a:ln>
                          <a:solidFill>
                            <a:schemeClr val="bg1"/>
                          </a:solidFill>
                          <a:effectLst/>
                          <a:latin typeface="Arial" charset="0"/>
                          <a:ea typeface="Times New Roman" charset="0"/>
                          <a:cs typeface="Arial" charset="0"/>
                        </a:rPr>
                        <a:t>"7s"</a:t>
                      </a:r>
                      <a:endParaRPr kumimoji="0" lang="en-US" altLang="ja-JP" sz="14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Times New Roman" charset="0"/>
                          <a:cs typeface="Arial" charset="0"/>
                        </a:rPr>
                        <a:t>9</a:t>
                      </a:r>
                      <a:endParaRPr kumimoji="0" lang="en-US" sz="14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Intertest-ament</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Period to</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Tribulation</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Times New Roman" charset="0"/>
                          <a:cs typeface="Arial" charset="0"/>
                        </a:rPr>
                        <a:t>10-12</a:t>
                      </a:r>
                      <a:endParaRPr kumimoji="0" lang="en-US" sz="1400" b="1" i="0" u="none" strike="noStrike" cap="none" normalizeH="0" baseline="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extLst>
                  <a:ext uri="{0D108BD9-81ED-4DB2-BD59-A6C34878D82A}">
                    <a16:rowId xmlns:a16="http://schemas.microsoft.com/office/drawing/2014/main" val="10009"/>
                  </a:ext>
                </a:extLst>
              </a:tr>
              <a:tr h="37147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Babylon</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37147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Times New Roman" charset="0"/>
                          <a:cs typeface="Arial" charset="0"/>
                        </a:rPr>
                        <a:t>605-536 BC</a:t>
                      </a:r>
                      <a:endParaRPr kumimoji="0" lang="en-US" sz="2000" b="1" i="0" u="none" strike="noStrike" cap="none" normalizeH="0" baseline="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550919" name="Oval 7"/>
          <p:cNvSpPr>
            <a:spLocks noChangeArrowheads="1"/>
          </p:cNvSpPr>
          <p:nvPr/>
        </p:nvSpPr>
        <p:spPr bwMode="auto">
          <a:xfrm>
            <a:off x="152400" y="457200"/>
            <a:ext cx="8991600" cy="533400"/>
          </a:xfrm>
          <a:prstGeom prst="ellipse">
            <a:avLst/>
          </a:prstGeom>
          <a:noFill/>
          <a:ln w="3810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77255" name="Title 7"/>
          <p:cNvSpPr>
            <a:spLocks noGrp="1"/>
          </p:cNvSpPr>
          <p:nvPr>
            <p:ph type="title"/>
          </p:nvPr>
        </p:nvSpPr>
        <p:spPr>
          <a:xfrm>
            <a:off x="685800" y="0"/>
            <a:ext cx="7772400" cy="533400"/>
          </a:xfrm>
        </p:spPr>
        <p:txBody>
          <a:bodyPr/>
          <a:lstStyle/>
          <a:p>
            <a:r>
              <a:rPr lang="en-US" sz="3600">
                <a:solidFill>
                  <a:srgbClr val="FFFFFF"/>
                </a:solidFill>
                <a:latin typeface="Arial" charset="0"/>
                <a:ea typeface="ＭＳ Ｐゴシック" charset="0"/>
                <a:cs typeface="Arial" charset="0"/>
              </a:rPr>
              <a:t>Outline of Daniel</a:t>
            </a:r>
          </a:p>
        </p:txBody>
      </p:sp>
      <p:sp>
        <p:nvSpPr>
          <p:cNvPr id="477256" name="TextBox 9"/>
          <p:cNvSpPr txBox="1">
            <a:spLocks noChangeArrowheads="1"/>
          </p:cNvSpPr>
          <p:nvPr/>
        </p:nvSpPr>
        <p:spPr bwMode="auto">
          <a:xfrm>
            <a:off x="844550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532</a:t>
            </a:r>
          </a:p>
        </p:txBody>
      </p:sp>
    </p:spTree>
    <p:extLst>
      <p:ext uri="{BB962C8B-B14F-4D97-AF65-F5344CB8AC3E}">
        <p14:creationId xmlns:p14="http://schemas.microsoft.com/office/powerpoint/2010/main" val="15857886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550919"/>
                                        </p:tgtEl>
                                        <p:attrNameLst>
                                          <p:attrName>style.visibility</p:attrName>
                                        </p:attrNameLst>
                                      </p:cBhvr>
                                      <p:to>
                                        <p:strVal val="visible"/>
                                      </p:to>
                                    </p:set>
                                    <p:anim calcmode="lin" valueType="num">
                                      <p:cBhvr>
                                        <p:cTn id="7" dur="1000" fill="hold"/>
                                        <p:tgtEl>
                                          <p:spTgt spid="550919"/>
                                        </p:tgtEl>
                                        <p:attrNameLst>
                                          <p:attrName>ppt_w</p:attrName>
                                        </p:attrNameLst>
                                      </p:cBhvr>
                                      <p:tavLst>
                                        <p:tav tm="0">
                                          <p:val>
                                            <p:strVal val="#ppt_w+.3"/>
                                          </p:val>
                                        </p:tav>
                                        <p:tav tm="100000">
                                          <p:val>
                                            <p:strVal val="#ppt_w"/>
                                          </p:val>
                                        </p:tav>
                                      </p:tavLst>
                                    </p:anim>
                                    <p:anim calcmode="lin" valueType="num">
                                      <p:cBhvr>
                                        <p:cTn id="8" dur="1000" fill="hold"/>
                                        <p:tgtEl>
                                          <p:spTgt spid="550919"/>
                                        </p:tgtEl>
                                        <p:attrNameLst>
                                          <p:attrName>ppt_h</p:attrName>
                                        </p:attrNameLst>
                                      </p:cBhvr>
                                      <p:tavLst>
                                        <p:tav tm="0">
                                          <p:val>
                                            <p:strVal val="#ppt_h"/>
                                          </p:val>
                                        </p:tav>
                                        <p:tav tm="100000">
                                          <p:val>
                                            <p:strVal val="#ppt_h"/>
                                          </p:val>
                                        </p:tav>
                                      </p:tavLst>
                                    </p:anim>
                                    <p:animEffect transition="in" filter="fade">
                                      <p:cBhvr>
                                        <p:cTn id="9" dur="1000"/>
                                        <p:tgtEl>
                                          <p:spTgt spid="55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9"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2"/>
          <p:cNvSpPr>
            <a:spLocks noChangeArrowheads="1"/>
          </p:cNvSpPr>
          <p:nvPr/>
        </p:nvSpPr>
        <p:spPr bwMode="auto">
          <a:xfrm>
            <a:off x="0" y="0"/>
            <a:ext cx="9144000" cy="6858000"/>
          </a:xfrm>
          <a:prstGeom prst="rect">
            <a:avLst/>
          </a:prstGeom>
          <a:gradFill rotWithShape="0">
            <a:gsLst>
              <a:gs pos="0">
                <a:srgbClr val="000082"/>
              </a:gs>
              <a:gs pos="30000">
                <a:srgbClr val="66008F"/>
              </a:gs>
              <a:gs pos="64999">
                <a:srgbClr val="BA0066"/>
              </a:gs>
              <a:gs pos="89999">
                <a:srgbClr val="FF0000"/>
              </a:gs>
              <a:gs pos="100000">
                <a:srgbClr val="FF8200"/>
              </a:gs>
            </a:gsLst>
            <a:lin ang="5400000" scaled="1"/>
          </a:gradFill>
          <a:ln w="9525">
            <a:solidFill>
              <a:schemeClr val="tx1"/>
            </a:solidFill>
            <a:miter lim="800000"/>
            <a:headEnd/>
            <a:tailEnd/>
          </a:ln>
          <a:effectLst/>
        </p:spPr>
        <p:txBody>
          <a:bodyPr wrap="none" anchor="ctr"/>
          <a:lstStyle/>
          <a:p>
            <a:pPr algn="r">
              <a:defRPr/>
            </a:pPr>
            <a:endParaRPr lang="en-US" sz="2000" b="1">
              <a:effectLst>
                <a:outerShdw blurRad="38100" dist="38100" dir="2700000" algn="tl">
                  <a:srgbClr val="FFFFFF"/>
                </a:outerShdw>
              </a:effectLst>
              <a:latin typeface="Arial"/>
              <a:ea typeface="+mn-ea"/>
              <a:cs typeface="Arial"/>
            </a:endParaRPr>
          </a:p>
        </p:txBody>
      </p:sp>
      <p:sp>
        <p:nvSpPr>
          <p:cNvPr id="221187" name="Line 3"/>
          <p:cNvSpPr>
            <a:spLocks noChangeShapeType="1"/>
          </p:cNvSpPr>
          <p:nvPr/>
        </p:nvSpPr>
        <p:spPr bwMode="auto">
          <a:xfrm flipH="1">
            <a:off x="4800600" y="5105400"/>
            <a:ext cx="0" cy="7715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188" name="Text Box 4"/>
          <p:cNvSpPr txBox="1">
            <a:spLocks noChangeArrowheads="1"/>
          </p:cNvSpPr>
          <p:nvPr/>
        </p:nvSpPr>
        <p:spPr bwMode="auto">
          <a:xfrm>
            <a:off x="381000" y="0"/>
            <a:ext cx="4191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4000" b="1">
                <a:solidFill>
                  <a:schemeClr val="bg1"/>
                </a:solidFill>
                <a:latin typeface="Arial"/>
                <a:ea typeface="+mn-ea"/>
                <a:cs typeface="Arial"/>
              </a:rPr>
              <a:t>Daniel</a:t>
            </a:r>
          </a:p>
        </p:txBody>
      </p:sp>
      <p:sp>
        <p:nvSpPr>
          <p:cNvPr id="221189" name="Text Box 5"/>
          <p:cNvSpPr txBox="1">
            <a:spLocks noChangeArrowheads="1"/>
          </p:cNvSpPr>
          <p:nvPr/>
        </p:nvSpPr>
        <p:spPr bwMode="auto">
          <a:xfrm rot="-5400000">
            <a:off x="6646069" y="4689981"/>
            <a:ext cx="3198812" cy="58477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3200" b="1">
                <a:solidFill>
                  <a:schemeClr val="bg1"/>
                </a:solidFill>
                <a:latin typeface="Arial"/>
                <a:ea typeface="+mn-ea"/>
                <a:cs typeface="Arial"/>
              </a:rPr>
              <a:t>605-536 B.C.</a:t>
            </a:r>
          </a:p>
        </p:txBody>
      </p:sp>
      <p:sp>
        <p:nvSpPr>
          <p:cNvPr id="221190" name="Text Box 6"/>
          <p:cNvSpPr txBox="1">
            <a:spLocks noChangeArrowheads="1"/>
          </p:cNvSpPr>
          <p:nvPr/>
        </p:nvSpPr>
        <p:spPr bwMode="auto">
          <a:xfrm rot="-4521974">
            <a:off x="2724786" y="1835944"/>
            <a:ext cx="492443" cy="455613"/>
          </a:xfrm>
          <a:prstGeom prst="rect">
            <a:avLst/>
          </a:prstGeom>
          <a:noFill/>
          <a:ln w="9525">
            <a:noFill/>
            <a:miter lim="800000"/>
            <a:headEnd/>
            <a:tailEnd/>
          </a:ln>
          <a:effectLst/>
        </p:spPr>
        <p:txBody>
          <a:bodyPr vert="eaVert">
            <a:spAutoFit/>
          </a:bodyPr>
          <a:lstStyle/>
          <a:p>
            <a:pPr>
              <a:spcBef>
                <a:spcPct val="50000"/>
              </a:spcBef>
              <a:defRPr/>
            </a:pPr>
            <a:endParaRPr lang="en-US" sz="2000" b="1">
              <a:effectLst>
                <a:outerShdw blurRad="38100" dist="38100" dir="2700000" algn="tl">
                  <a:srgbClr val="FFFFFF"/>
                </a:outerShdw>
              </a:effectLst>
              <a:latin typeface="Arial"/>
              <a:ea typeface="+mn-ea"/>
              <a:cs typeface="Arial"/>
            </a:endParaRPr>
          </a:p>
        </p:txBody>
      </p:sp>
      <p:sp>
        <p:nvSpPr>
          <p:cNvPr id="221191" name="Text Box 7"/>
          <p:cNvSpPr txBox="1">
            <a:spLocks noChangeArrowheads="1"/>
          </p:cNvSpPr>
          <p:nvPr/>
        </p:nvSpPr>
        <p:spPr bwMode="auto">
          <a:xfrm rot="-4617793">
            <a:off x="-327025" y="3052475"/>
            <a:ext cx="3276600" cy="58477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3200" b="1">
                <a:solidFill>
                  <a:schemeClr val="bg1"/>
                </a:solidFill>
                <a:latin typeface="Arial"/>
                <a:ea typeface="+mn-ea"/>
                <a:cs typeface="Arial"/>
              </a:rPr>
              <a:t>Personal 1</a:t>
            </a:r>
          </a:p>
        </p:txBody>
      </p:sp>
      <p:sp>
        <p:nvSpPr>
          <p:cNvPr id="221192" name="Line 8"/>
          <p:cNvSpPr>
            <a:spLocks noChangeShapeType="1"/>
          </p:cNvSpPr>
          <p:nvPr/>
        </p:nvSpPr>
        <p:spPr bwMode="auto">
          <a:xfrm>
            <a:off x="533400" y="5867400"/>
            <a:ext cx="7086600" cy="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193" name="Line 9"/>
          <p:cNvSpPr>
            <a:spLocks noChangeShapeType="1"/>
          </p:cNvSpPr>
          <p:nvPr/>
        </p:nvSpPr>
        <p:spPr bwMode="auto">
          <a:xfrm flipV="1">
            <a:off x="2057400" y="2286000"/>
            <a:ext cx="6172200" cy="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194" name="Text Box 10"/>
          <p:cNvSpPr txBox="1">
            <a:spLocks noChangeArrowheads="1"/>
          </p:cNvSpPr>
          <p:nvPr/>
        </p:nvSpPr>
        <p:spPr bwMode="auto">
          <a:xfrm rot="-4533293">
            <a:off x="975519" y="1490990"/>
            <a:ext cx="15240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i="1">
                <a:solidFill>
                  <a:schemeClr val="bg1"/>
                </a:solidFill>
                <a:latin typeface="Arial"/>
                <a:ea typeface="+mn-ea"/>
                <a:cs typeface="Arial"/>
              </a:rPr>
              <a:t>Hebrew</a:t>
            </a:r>
          </a:p>
        </p:txBody>
      </p:sp>
      <p:sp>
        <p:nvSpPr>
          <p:cNvPr id="221195" name="Line 11"/>
          <p:cNvSpPr>
            <a:spLocks noChangeShapeType="1"/>
          </p:cNvSpPr>
          <p:nvPr/>
        </p:nvSpPr>
        <p:spPr bwMode="auto">
          <a:xfrm flipH="1">
            <a:off x="6378575" y="3411538"/>
            <a:ext cx="479425" cy="167481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196" name="Line 12"/>
          <p:cNvSpPr>
            <a:spLocks noChangeShapeType="1"/>
          </p:cNvSpPr>
          <p:nvPr/>
        </p:nvSpPr>
        <p:spPr bwMode="auto">
          <a:xfrm flipH="1">
            <a:off x="1371600" y="752475"/>
            <a:ext cx="1039813" cy="43719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197" name="Text Box 13"/>
          <p:cNvSpPr txBox="1">
            <a:spLocks noChangeArrowheads="1"/>
          </p:cNvSpPr>
          <p:nvPr/>
        </p:nvSpPr>
        <p:spPr bwMode="auto">
          <a:xfrm rot="-22067">
            <a:off x="4800600" y="3460284"/>
            <a:ext cx="17526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defRPr/>
            </a:pPr>
            <a:r>
              <a:rPr lang="en-US" sz="2800" b="1">
                <a:solidFill>
                  <a:schemeClr val="bg1"/>
                </a:solidFill>
                <a:latin typeface="Arial"/>
                <a:ea typeface="+mn-ea"/>
                <a:cs typeface="Arial"/>
              </a:rPr>
              <a:t> </a:t>
            </a:r>
          </a:p>
        </p:txBody>
      </p:sp>
      <p:sp>
        <p:nvSpPr>
          <p:cNvPr id="221198" name="Line 14"/>
          <p:cNvSpPr>
            <a:spLocks noChangeShapeType="1"/>
          </p:cNvSpPr>
          <p:nvPr/>
        </p:nvSpPr>
        <p:spPr bwMode="auto">
          <a:xfrm flipH="1">
            <a:off x="4076700" y="2743200"/>
            <a:ext cx="676275" cy="236061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199" name="Line 15"/>
          <p:cNvSpPr>
            <a:spLocks noChangeShapeType="1"/>
          </p:cNvSpPr>
          <p:nvPr/>
        </p:nvSpPr>
        <p:spPr bwMode="auto">
          <a:xfrm flipH="1">
            <a:off x="5616575" y="3429000"/>
            <a:ext cx="479425" cy="167481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00" name="Line 16"/>
          <p:cNvSpPr>
            <a:spLocks noChangeShapeType="1"/>
          </p:cNvSpPr>
          <p:nvPr/>
        </p:nvSpPr>
        <p:spPr bwMode="auto">
          <a:xfrm flipH="1">
            <a:off x="4800600" y="3429000"/>
            <a:ext cx="479425" cy="167481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01" name="Line 17"/>
          <p:cNvSpPr>
            <a:spLocks noChangeShapeType="1"/>
          </p:cNvSpPr>
          <p:nvPr/>
        </p:nvSpPr>
        <p:spPr bwMode="auto">
          <a:xfrm flipH="1">
            <a:off x="3559175" y="3429000"/>
            <a:ext cx="479425" cy="167481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02" name="Line 18"/>
          <p:cNvSpPr>
            <a:spLocks noChangeShapeType="1"/>
          </p:cNvSpPr>
          <p:nvPr/>
        </p:nvSpPr>
        <p:spPr bwMode="auto">
          <a:xfrm flipH="1">
            <a:off x="3025775" y="3429000"/>
            <a:ext cx="479425" cy="167481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03" name="Line 19"/>
          <p:cNvSpPr>
            <a:spLocks noChangeShapeType="1"/>
          </p:cNvSpPr>
          <p:nvPr/>
        </p:nvSpPr>
        <p:spPr bwMode="auto">
          <a:xfrm flipH="1">
            <a:off x="2416175" y="3429000"/>
            <a:ext cx="479425" cy="167481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04" name="Line 20"/>
          <p:cNvSpPr>
            <a:spLocks noChangeShapeType="1"/>
          </p:cNvSpPr>
          <p:nvPr/>
        </p:nvSpPr>
        <p:spPr bwMode="auto">
          <a:xfrm flipH="1">
            <a:off x="1882775" y="3429000"/>
            <a:ext cx="479425" cy="167481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05" name="Line 21"/>
          <p:cNvSpPr>
            <a:spLocks noChangeShapeType="1"/>
          </p:cNvSpPr>
          <p:nvPr/>
        </p:nvSpPr>
        <p:spPr bwMode="auto">
          <a:xfrm flipH="1">
            <a:off x="5508625" y="1524000"/>
            <a:ext cx="349250" cy="121761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06" name="Line 22"/>
          <p:cNvSpPr>
            <a:spLocks noChangeShapeType="1"/>
          </p:cNvSpPr>
          <p:nvPr/>
        </p:nvSpPr>
        <p:spPr bwMode="auto">
          <a:xfrm flipV="1">
            <a:off x="1143000" y="2743200"/>
            <a:ext cx="7010400" cy="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07" name="Line 23"/>
          <p:cNvSpPr>
            <a:spLocks noChangeShapeType="1"/>
          </p:cNvSpPr>
          <p:nvPr/>
        </p:nvSpPr>
        <p:spPr bwMode="auto">
          <a:xfrm>
            <a:off x="2228850" y="1533525"/>
            <a:ext cx="6210300" cy="95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08" name="Line 24"/>
          <p:cNvSpPr>
            <a:spLocks noChangeShapeType="1"/>
          </p:cNvSpPr>
          <p:nvPr/>
        </p:nvSpPr>
        <p:spPr bwMode="auto">
          <a:xfrm flipH="1">
            <a:off x="7589838" y="769938"/>
            <a:ext cx="1020762" cy="43386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09" name="Line 25"/>
          <p:cNvSpPr>
            <a:spLocks noChangeShapeType="1"/>
          </p:cNvSpPr>
          <p:nvPr/>
        </p:nvSpPr>
        <p:spPr bwMode="auto">
          <a:xfrm flipH="1">
            <a:off x="533400" y="752475"/>
            <a:ext cx="1036638" cy="4340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10" name="Rectangle 26"/>
          <p:cNvSpPr>
            <a:spLocks noChangeArrowheads="1"/>
          </p:cNvSpPr>
          <p:nvPr/>
        </p:nvSpPr>
        <p:spPr bwMode="auto">
          <a:xfrm>
            <a:off x="533400" y="5105400"/>
            <a:ext cx="7058025" cy="15240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latin typeface="Arial"/>
              <a:ea typeface="+mn-ea"/>
              <a:cs typeface="Arial"/>
            </a:endParaRPr>
          </a:p>
        </p:txBody>
      </p:sp>
      <p:sp>
        <p:nvSpPr>
          <p:cNvPr id="221211" name="Line 27"/>
          <p:cNvSpPr>
            <a:spLocks noChangeShapeType="1"/>
          </p:cNvSpPr>
          <p:nvPr/>
        </p:nvSpPr>
        <p:spPr bwMode="auto">
          <a:xfrm>
            <a:off x="1524000" y="762000"/>
            <a:ext cx="7115175" cy="0"/>
          </a:xfrm>
          <a:prstGeom prst="line">
            <a:avLst/>
          </a:prstGeom>
          <a:noFill/>
          <a:ln w="7620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21212" name="Line 28"/>
          <p:cNvSpPr>
            <a:spLocks noChangeShapeType="1"/>
          </p:cNvSpPr>
          <p:nvPr/>
        </p:nvSpPr>
        <p:spPr bwMode="auto">
          <a:xfrm flipV="1">
            <a:off x="1790700" y="3429000"/>
            <a:ext cx="6210300" cy="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29" name="Title 28"/>
          <p:cNvSpPr>
            <a:spLocks noGrp="1"/>
          </p:cNvSpPr>
          <p:nvPr>
            <p:ph type="title" idx="4294967295"/>
          </p:nvPr>
        </p:nvSpPr>
        <p:spPr>
          <a:xfrm>
            <a:off x="762000" y="0"/>
            <a:ext cx="7772400" cy="609600"/>
          </a:xfrm>
        </p:spPr>
        <p:txBody>
          <a:bodyPr/>
          <a:lstStyle/>
          <a:p>
            <a:pPr>
              <a:defRPr/>
            </a:pPr>
            <a:r>
              <a:rPr lang="en-US" sz="2800">
                <a:effectLst>
                  <a:outerShdw blurRad="38100" dist="38100" dir="2700000" algn="tl">
                    <a:srgbClr val="808080"/>
                  </a:outerShdw>
                </a:effectLst>
                <a:ea typeface="ＭＳ Ｐゴシック" charset="0"/>
              </a:rPr>
              <a:t>Chapter 1</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30050" name="Rectangle 2"/>
          <p:cNvSpPr>
            <a:spLocks noChangeArrowheads="1"/>
          </p:cNvSpPr>
          <p:nvPr/>
        </p:nvSpPr>
        <p:spPr bwMode="auto">
          <a:xfrm>
            <a:off x="0" y="0"/>
            <a:ext cx="1219200" cy="6858000"/>
          </a:xfrm>
          <a:prstGeom prst="rect">
            <a:avLst/>
          </a:prstGeom>
          <a:solidFill>
            <a:schemeClr val="bg2"/>
          </a:solidFill>
          <a:ln w="12700" cap="sq">
            <a:solidFill>
              <a:schemeClr val="bg2"/>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0051" name="Freeform 3"/>
          <p:cNvSpPr>
            <a:spLocks/>
          </p:cNvSpPr>
          <p:nvPr/>
        </p:nvSpPr>
        <p:spPr bwMode="auto">
          <a:xfrm>
            <a:off x="0" y="2438400"/>
            <a:ext cx="2295525" cy="3128963"/>
          </a:xfrm>
          <a:custGeom>
            <a:avLst/>
            <a:gdLst>
              <a:gd name="T0" fmla="*/ 2147483647 w 918"/>
              <a:gd name="T1" fmla="*/ 2147483647 h 1971"/>
              <a:gd name="T2" fmla="*/ 2147483647 w 918"/>
              <a:gd name="T3" fmla="*/ 2147483647 h 1971"/>
              <a:gd name="T4" fmla="*/ 2147483647 w 918"/>
              <a:gd name="T5" fmla="*/ 2147483647 h 1971"/>
              <a:gd name="T6" fmla="*/ 2147483647 w 918"/>
              <a:gd name="T7" fmla="*/ 2147483647 h 1971"/>
              <a:gd name="T8" fmla="*/ 2147483647 w 918"/>
              <a:gd name="T9" fmla="*/ 2147483647 h 1971"/>
              <a:gd name="T10" fmla="*/ 2147483647 w 918"/>
              <a:gd name="T11" fmla="*/ 2147483647 h 1971"/>
              <a:gd name="T12" fmla="*/ 2147483647 w 918"/>
              <a:gd name="T13" fmla="*/ 2147483647 h 1971"/>
              <a:gd name="T14" fmla="*/ 2147483647 w 918"/>
              <a:gd name="T15" fmla="*/ 2147483647 h 1971"/>
              <a:gd name="T16" fmla="*/ 2147483647 w 918"/>
              <a:gd name="T17" fmla="*/ 2147483647 h 1971"/>
              <a:gd name="T18" fmla="*/ 2147483647 w 918"/>
              <a:gd name="T19" fmla="*/ 2147483647 h 1971"/>
              <a:gd name="T20" fmla="*/ 2147483647 w 918"/>
              <a:gd name="T21" fmla="*/ 2147483647 h 1971"/>
              <a:gd name="T22" fmla="*/ 2147483647 w 918"/>
              <a:gd name="T23" fmla="*/ 2147483647 h 1971"/>
              <a:gd name="T24" fmla="*/ 2147483647 w 918"/>
              <a:gd name="T25" fmla="*/ 2147483647 h 1971"/>
              <a:gd name="T26" fmla="*/ 2147483647 w 918"/>
              <a:gd name="T27" fmla="*/ 2147483647 h 1971"/>
              <a:gd name="T28" fmla="*/ 2147483647 w 918"/>
              <a:gd name="T29" fmla="*/ 2147483647 h 1971"/>
              <a:gd name="T30" fmla="*/ 2147483647 w 918"/>
              <a:gd name="T31" fmla="*/ 2147483647 h 1971"/>
              <a:gd name="T32" fmla="*/ 2147483647 w 918"/>
              <a:gd name="T33" fmla="*/ 2147483647 h 1971"/>
              <a:gd name="T34" fmla="*/ 2147483647 w 918"/>
              <a:gd name="T35" fmla="*/ 2147483647 h 1971"/>
              <a:gd name="T36" fmla="*/ 0 w 918"/>
              <a:gd name="T37" fmla="*/ 2147483647 h 19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8"/>
              <a:gd name="T58" fmla="*/ 0 h 1971"/>
              <a:gd name="T59" fmla="*/ 918 w 918"/>
              <a:gd name="T60" fmla="*/ 1971 h 19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72" name="Freeform 4"/>
          <p:cNvSpPr>
            <a:spLocks/>
          </p:cNvSpPr>
          <p:nvPr/>
        </p:nvSpPr>
        <p:spPr bwMode="auto">
          <a:xfrm>
            <a:off x="2211388" y="3198813"/>
            <a:ext cx="808037" cy="769937"/>
          </a:xfrm>
          <a:custGeom>
            <a:avLst/>
            <a:gdLst>
              <a:gd name="T0" fmla="*/ 2147483647 w 509"/>
              <a:gd name="T1" fmla="*/ 0 h 485"/>
              <a:gd name="T2" fmla="*/ 2147483647 w 509"/>
              <a:gd name="T3" fmla="*/ 2147483647 h 485"/>
              <a:gd name="T4" fmla="*/ 2147483647 w 509"/>
              <a:gd name="T5" fmla="*/ 2147483647 h 485"/>
              <a:gd name="T6" fmla="*/ 0 w 509"/>
              <a:gd name="T7" fmla="*/ 2147483647 h 485"/>
              <a:gd name="T8" fmla="*/ 2147483647 w 509"/>
              <a:gd name="T9" fmla="*/ 2147483647 h 485"/>
              <a:gd name="T10" fmla="*/ 2147483647 w 509"/>
              <a:gd name="T11" fmla="*/ 2147483647 h 485"/>
              <a:gd name="T12" fmla="*/ 2147483647 w 509"/>
              <a:gd name="T13" fmla="*/ 2147483647 h 485"/>
              <a:gd name="T14" fmla="*/ 2147483647 w 509"/>
              <a:gd name="T15" fmla="*/ 2147483647 h 485"/>
              <a:gd name="T16" fmla="*/ 2147483647 w 509"/>
              <a:gd name="T17" fmla="*/ 2147483647 h 485"/>
              <a:gd name="T18" fmla="*/ 2147483647 w 509"/>
              <a:gd name="T19" fmla="*/ 0 h 485"/>
              <a:gd name="T20" fmla="*/ 2147483647 w 509"/>
              <a:gd name="T21" fmla="*/ 0 h 4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9"/>
              <a:gd name="T34" fmla="*/ 0 h 485"/>
              <a:gd name="T35" fmla="*/ 509 w 509"/>
              <a:gd name="T36" fmla="*/ 485 h 4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rgbClr val="006600"/>
          </a:solidFill>
          <a:ln w="9525">
            <a:solidFill>
              <a:schemeClr val="folHlink"/>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73" name="Freeform 5"/>
          <p:cNvSpPr>
            <a:spLocks/>
          </p:cNvSpPr>
          <p:nvPr/>
        </p:nvSpPr>
        <p:spPr bwMode="auto">
          <a:xfrm>
            <a:off x="2044700" y="4552950"/>
            <a:ext cx="673100" cy="730250"/>
          </a:xfrm>
          <a:custGeom>
            <a:avLst/>
            <a:gdLst>
              <a:gd name="T0" fmla="*/ 2147483647 w 424"/>
              <a:gd name="T1" fmla="*/ 2147483647 h 460"/>
              <a:gd name="T2" fmla="*/ 2147483647 w 424"/>
              <a:gd name="T3" fmla="*/ 2147483647 h 460"/>
              <a:gd name="T4" fmla="*/ 2147483647 w 424"/>
              <a:gd name="T5" fmla="*/ 2147483647 h 460"/>
              <a:gd name="T6" fmla="*/ 2147483647 w 424"/>
              <a:gd name="T7" fmla="*/ 2147483647 h 460"/>
              <a:gd name="T8" fmla="*/ 0 w 424"/>
              <a:gd name="T9" fmla="*/ 2147483647 h 460"/>
              <a:gd name="T10" fmla="*/ 2147483647 w 424"/>
              <a:gd name="T11" fmla="*/ 2147483647 h 460"/>
              <a:gd name="T12" fmla="*/ 0 w 424"/>
              <a:gd name="T13" fmla="*/ 2147483647 h 460"/>
              <a:gd name="T14" fmla="*/ 2147483647 w 424"/>
              <a:gd name="T15" fmla="*/ 2147483647 h 460"/>
              <a:gd name="T16" fmla="*/ 2147483647 w 424"/>
              <a:gd name="T17" fmla="*/ 2147483647 h 460"/>
              <a:gd name="T18" fmla="*/ 2147483647 w 424"/>
              <a:gd name="T19" fmla="*/ 2147483647 h 460"/>
              <a:gd name="T20" fmla="*/ 2147483647 w 424"/>
              <a:gd name="T21" fmla="*/ 2147483647 h 460"/>
              <a:gd name="T22" fmla="*/ 2147483647 w 424"/>
              <a:gd name="T23" fmla="*/ 2147483647 h 460"/>
              <a:gd name="T24" fmla="*/ 2147483647 w 424"/>
              <a:gd name="T25" fmla="*/ 2147483647 h 460"/>
              <a:gd name="T26" fmla="*/ 2147483647 w 424"/>
              <a:gd name="T27" fmla="*/ 2147483647 h 460"/>
              <a:gd name="T28" fmla="*/ 2147483647 w 424"/>
              <a:gd name="T29" fmla="*/ 2147483647 h 460"/>
              <a:gd name="T30" fmla="*/ 2147483647 w 424"/>
              <a:gd name="T31" fmla="*/ 2147483647 h 460"/>
              <a:gd name="T32" fmla="*/ 2147483647 w 424"/>
              <a:gd name="T33" fmla="*/ 2147483647 h 460"/>
              <a:gd name="T34" fmla="*/ 2147483647 w 424"/>
              <a:gd name="T35" fmla="*/ 2147483647 h 460"/>
              <a:gd name="T36" fmla="*/ 2147483647 w 424"/>
              <a:gd name="T37" fmla="*/ 2147483647 h 460"/>
              <a:gd name="T38" fmla="*/ 2147483647 w 424"/>
              <a:gd name="T39" fmla="*/ 2147483647 h 460"/>
              <a:gd name="T40" fmla="*/ 2147483647 w 424"/>
              <a:gd name="T41" fmla="*/ 2147483647 h 460"/>
              <a:gd name="T42" fmla="*/ 2147483647 w 424"/>
              <a:gd name="T43" fmla="*/ 2147483647 h 460"/>
              <a:gd name="T44" fmla="*/ 2147483647 w 424"/>
              <a:gd name="T45" fmla="*/ 2147483647 h 460"/>
              <a:gd name="T46" fmla="*/ 2147483647 w 424"/>
              <a:gd name="T47" fmla="*/ 2147483647 h 460"/>
              <a:gd name="T48" fmla="*/ 2147483647 w 424"/>
              <a:gd name="T49" fmla="*/ 2147483647 h 460"/>
              <a:gd name="T50" fmla="*/ 2147483647 w 424"/>
              <a:gd name="T51" fmla="*/ 2147483647 h 460"/>
              <a:gd name="T52" fmla="*/ 2147483647 w 424"/>
              <a:gd name="T53" fmla="*/ 2147483647 h 460"/>
              <a:gd name="T54" fmla="*/ 2147483647 w 424"/>
              <a:gd name="T55" fmla="*/ 2147483647 h 460"/>
              <a:gd name="T56" fmla="*/ 2147483647 w 424"/>
              <a:gd name="T57" fmla="*/ 2147483647 h 460"/>
              <a:gd name="T58" fmla="*/ 2147483647 w 424"/>
              <a:gd name="T59" fmla="*/ 2147483647 h 460"/>
              <a:gd name="T60" fmla="*/ 2147483647 w 424"/>
              <a:gd name="T61" fmla="*/ 2147483647 h 460"/>
              <a:gd name="T62" fmla="*/ 2147483647 w 424"/>
              <a:gd name="T63" fmla="*/ 2147483647 h 460"/>
              <a:gd name="T64" fmla="*/ 2147483647 w 424"/>
              <a:gd name="T65" fmla="*/ 2147483647 h 460"/>
              <a:gd name="T66" fmla="*/ 2147483647 w 424"/>
              <a:gd name="T67" fmla="*/ 2147483647 h 460"/>
              <a:gd name="T68" fmla="*/ 2147483647 w 424"/>
              <a:gd name="T69" fmla="*/ 2147483647 h 460"/>
              <a:gd name="T70" fmla="*/ 2147483647 w 424"/>
              <a:gd name="T71" fmla="*/ 2147483647 h 460"/>
              <a:gd name="T72" fmla="*/ 2147483647 w 424"/>
              <a:gd name="T73" fmla="*/ 2147483647 h 460"/>
              <a:gd name="T74" fmla="*/ 2147483647 w 424"/>
              <a:gd name="T75" fmla="*/ 2147483647 h 4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4"/>
              <a:gd name="T115" fmla="*/ 0 h 460"/>
              <a:gd name="T116" fmla="*/ 424 w 424"/>
              <a:gd name="T117" fmla="*/ 460 h 4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74" name="Text Box 6"/>
          <p:cNvSpPr txBox="1">
            <a:spLocks noChangeArrowheads="1"/>
          </p:cNvSpPr>
          <p:nvPr/>
        </p:nvSpPr>
        <p:spPr bwMode="auto">
          <a:xfrm>
            <a:off x="152400" y="3124200"/>
            <a:ext cx="1828800" cy="78422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Mediterranean</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Sea</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8375" name="Text Box 7"/>
          <p:cNvSpPr txBox="1">
            <a:spLocks noChangeArrowheads="1"/>
          </p:cNvSpPr>
          <p:nvPr/>
        </p:nvSpPr>
        <p:spPr bwMode="auto">
          <a:xfrm>
            <a:off x="2438400" y="3352800"/>
            <a:ext cx="12954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Syria</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8376" name="Text Box 8"/>
          <p:cNvSpPr txBox="1">
            <a:spLocks noChangeArrowheads="1"/>
          </p:cNvSpPr>
          <p:nvPr/>
        </p:nvSpPr>
        <p:spPr bwMode="auto">
          <a:xfrm>
            <a:off x="0" y="5791200"/>
            <a:ext cx="14478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Egypt</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30057" name="Freeform 9"/>
          <p:cNvSpPr>
            <a:spLocks/>
          </p:cNvSpPr>
          <p:nvPr/>
        </p:nvSpPr>
        <p:spPr bwMode="auto">
          <a:xfrm>
            <a:off x="2438400" y="5969000"/>
            <a:ext cx="381000" cy="1193800"/>
          </a:xfrm>
          <a:custGeom>
            <a:avLst/>
            <a:gdLst>
              <a:gd name="T0" fmla="*/ 2147483647 w 175"/>
              <a:gd name="T1" fmla="*/ 2147483647 h 426"/>
              <a:gd name="T2" fmla="*/ 2147483647 w 175"/>
              <a:gd name="T3" fmla="*/ 2147483647 h 426"/>
              <a:gd name="T4" fmla="*/ 2147483647 w 175"/>
              <a:gd name="T5" fmla="*/ 0 h 426"/>
              <a:gd name="T6" fmla="*/ 2147483647 w 175"/>
              <a:gd name="T7" fmla="*/ 2147483647 h 426"/>
              <a:gd name="T8" fmla="*/ 2147483647 w 175"/>
              <a:gd name="T9" fmla="*/ 2147483647 h 426"/>
              <a:gd name="T10" fmla="*/ 2147483647 w 175"/>
              <a:gd name="T11" fmla="*/ 2147483647 h 426"/>
              <a:gd name="T12" fmla="*/ 0 60000 65536"/>
              <a:gd name="T13" fmla="*/ 0 60000 65536"/>
              <a:gd name="T14" fmla="*/ 0 60000 65536"/>
              <a:gd name="T15" fmla="*/ 0 60000 65536"/>
              <a:gd name="T16" fmla="*/ 0 60000 65536"/>
              <a:gd name="T17" fmla="*/ 0 60000 65536"/>
              <a:gd name="T18" fmla="*/ 0 w 175"/>
              <a:gd name="T19" fmla="*/ 0 h 426"/>
              <a:gd name="T20" fmla="*/ 175 w 175"/>
              <a:gd name="T21" fmla="*/ 426 h 426"/>
            </a:gdLst>
            <a:ahLst/>
            <a:cxnLst>
              <a:cxn ang="T12">
                <a:pos x="T0" y="T1"/>
              </a:cxn>
              <a:cxn ang="T13">
                <a:pos x="T2" y="T3"/>
              </a:cxn>
              <a:cxn ang="T14">
                <a:pos x="T4" y="T5"/>
              </a:cxn>
              <a:cxn ang="T15">
                <a:pos x="T6" y="T7"/>
              </a:cxn>
              <a:cxn ang="T16">
                <a:pos x="T8" y="T9"/>
              </a:cxn>
              <a:cxn ang="T17">
                <a:pos x="T10" y="T11"/>
              </a:cxn>
            </a:cxnLst>
            <a:rect l="T18" t="T19" r="T20" b="T21"/>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0058" name="Freeform 10"/>
          <p:cNvSpPr>
            <a:spLocks/>
          </p:cNvSpPr>
          <p:nvPr/>
        </p:nvSpPr>
        <p:spPr bwMode="auto">
          <a:xfrm rot="-1060246">
            <a:off x="1524000" y="6096000"/>
            <a:ext cx="228600" cy="1066800"/>
          </a:xfrm>
          <a:custGeom>
            <a:avLst/>
            <a:gdLst>
              <a:gd name="T0" fmla="*/ 2147483647 w 121"/>
              <a:gd name="T1" fmla="*/ 2147483647 h 327"/>
              <a:gd name="T2" fmla="*/ 2147483647 w 121"/>
              <a:gd name="T3" fmla="*/ 0 h 327"/>
              <a:gd name="T4" fmla="*/ 0 w 121"/>
              <a:gd name="T5" fmla="*/ 2147483647 h 327"/>
              <a:gd name="T6" fmla="*/ 2147483647 w 121"/>
              <a:gd name="T7" fmla="*/ 2147483647 h 327"/>
              <a:gd name="T8" fmla="*/ 2147483647 w 121"/>
              <a:gd name="T9" fmla="*/ 2147483647 h 327"/>
              <a:gd name="T10" fmla="*/ 2147483647 w 121"/>
              <a:gd name="T11" fmla="*/ 2147483647 h 327"/>
              <a:gd name="T12" fmla="*/ 2147483647 w 121"/>
              <a:gd name="T13" fmla="*/ 2147483647 h 327"/>
              <a:gd name="T14" fmla="*/ 0 60000 65536"/>
              <a:gd name="T15" fmla="*/ 0 60000 65536"/>
              <a:gd name="T16" fmla="*/ 0 60000 65536"/>
              <a:gd name="T17" fmla="*/ 0 60000 65536"/>
              <a:gd name="T18" fmla="*/ 0 60000 65536"/>
              <a:gd name="T19" fmla="*/ 0 60000 65536"/>
              <a:gd name="T20" fmla="*/ 0 60000 65536"/>
              <a:gd name="T21" fmla="*/ 0 w 121"/>
              <a:gd name="T22" fmla="*/ 0 h 327"/>
              <a:gd name="T23" fmla="*/ 121 w 121"/>
              <a:gd name="T24" fmla="*/ 327 h 3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nvGrpSpPr>
          <p:cNvPr id="454667" name="Group 11"/>
          <p:cNvGrpSpPr>
            <a:grpSpLocks/>
          </p:cNvGrpSpPr>
          <p:nvPr/>
        </p:nvGrpSpPr>
        <p:grpSpPr bwMode="auto">
          <a:xfrm>
            <a:off x="3330575" y="1193800"/>
            <a:ext cx="5203825" cy="4292600"/>
            <a:chOff x="2002" y="992"/>
            <a:chExt cx="3278" cy="2704"/>
          </a:xfrm>
        </p:grpSpPr>
        <p:sp>
          <p:nvSpPr>
            <p:cNvPr id="130085" name="Freeform 12"/>
            <p:cNvSpPr>
              <a:spLocks/>
            </p:cNvSpPr>
            <p:nvPr/>
          </p:nvSpPr>
          <p:spPr bwMode="auto">
            <a:xfrm>
              <a:off x="3474" y="1152"/>
              <a:ext cx="1806" cy="2544"/>
            </a:xfrm>
            <a:custGeom>
              <a:avLst/>
              <a:gdLst>
                <a:gd name="T0" fmla="*/ 6906 w 1556"/>
                <a:gd name="T1" fmla="*/ 21022 h 2012"/>
                <a:gd name="T2" fmla="*/ 5983 w 1556"/>
                <a:gd name="T3" fmla="*/ 19933 h 2012"/>
                <a:gd name="T4" fmla="*/ 5584 w 1556"/>
                <a:gd name="T5" fmla="*/ 19313 h 2012"/>
                <a:gd name="T6" fmla="*/ 5522 w 1556"/>
                <a:gd name="T7" fmla="*/ 18080 h 2012"/>
                <a:gd name="T8" fmla="*/ 5326 w 1556"/>
                <a:gd name="T9" fmla="*/ 17769 h 2012"/>
                <a:gd name="T10" fmla="*/ 4932 w 1556"/>
                <a:gd name="T11" fmla="*/ 16996 h 2012"/>
                <a:gd name="T12" fmla="*/ 4732 w 1556"/>
                <a:gd name="T13" fmla="*/ 16063 h 2012"/>
                <a:gd name="T14" fmla="*/ 4340 w 1556"/>
                <a:gd name="T15" fmla="*/ 14523 h 2012"/>
                <a:gd name="T16" fmla="*/ 4276 w 1556"/>
                <a:gd name="T17" fmla="*/ 14053 h 2012"/>
                <a:gd name="T18" fmla="*/ 3875 w 1556"/>
                <a:gd name="T19" fmla="*/ 13587 h 2012"/>
                <a:gd name="T20" fmla="*/ 3221 w 1556"/>
                <a:gd name="T21" fmla="*/ 9561 h 2012"/>
                <a:gd name="T22" fmla="*/ 3018 w 1556"/>
                <a:gd name="T23" fmla="*/ 8960 h 2012"/>
                <a:gd name="T24" fmla="*/ 2894 w 1556"/>
                <a:gd name="T25" fmla="*/ 8484 h 2012"/>
                <a:gd name="T26" fmla="*/ 2495 w 1556"/>
                <a:gd name="T27" fmla="*/ 7861 h 2012"/>
                <a:gd name="T28" fmla="*/ 1778 w 1556"/>
                <a:gd name="T29" fmla="*/ 6623 h 2012"/>
                <a:gd name="T30" fmla="*/ 1447 w 1556"/>
                <a:gd name="T31" fmla="*/ 5701 h 2012"/>
                <a:gd name="T32" fmla="*/ 1185 w 1556"/>
                <a:gd name="T33" fmla="*/ 4146 h 2012"/>
                <a:gd name="T34" fmla="*/ 917 w 1556"/>
                <a:gd name="T35" fmla="*/ 3228 h 2012"/>
                <a:gd name="T36" fmla="*/ 590 w 1556"/>
                <a:gd name="T37" fmla="*/ 1529 h 2012"/>
                <a:gd name="T38" fmla="*/ 0 w 1556"/>
                <a:gd name="T39" fmla="*/ 436 h 20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56"/>
                <a:gd name="T61" fmla="*/ 0 h 2012"/>
                <a:gd name="T62" fmla="*/ 1556 w 1556"/>
                <a:gd name="T63" fmla="*/ 2012 h 20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0086" name="Freeform 13"/>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15"/>
                <a:gd name="T91" fmla="*/ 0 h 2528"/>
                <a:gd name="T92" fmla="*/ 2915 w 2915"/>
                <a:gd name="T93" fmla="*/ 2528 h 25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58382" name="Freeform 14"/>
          <p:cNvSpPr>
            <a:spLocks/>
          </p:cNvSpPr>
          <p:nvPr/>
        </p:nvSpPr>
        <p:spPr bwMode="auto">
          <a:xfrm>
            <a:off x="3352800" y="1138238"/>
            <a:ext cx="3759200" cy="3114675"/>
          </a:xfrm>
          <a:custGeom>
            <a:avLst/>
            <a:gdLst>
              <a:gd name="T0" fmla="*/ 2147483647 w 2368"/>
              <a:gd name="T1" fmla="*/ 2147483647 h 1962"/>
              <a:gd name="T2" fmla="*/ 2147483647 w 2368"/>
              <a:gd name="T3" fmla="*/ 2147483647 h 1962"/>
              <a:gd name="T4" fmla="*/ 2147483647 w 2368"/>
              <a:gd name="T5" fmla="*/ 2147483647 h 1962"/>
              <a:gd name="T6" fmla="*/ 2147483647 w 2368"/>
              <a:gd name="T7" fmla="*/ 2147483647 h 1962"/>
              <a:gd name="T8" fmla="*/ 2147483647 w 2368"/>
              <a:gd name="T9" fmla="*/ 2147483647 h 1962"/>
              <a:gd name="T10" fmla="*/ 2147483647 w 2368"/>
              <a:gd name="T11" fmla="*/ 2147483647 h 1962"/>
              <a:gd name="T12" fmla="*/ 2147483647 w 2368"/>
              <a:gd name="T13" fmla="*/ 2147483647 h 1962"/>
              <a:gd name="T14" fmla="*/ 2147483647 w 2368"/>
              <a:gd name="T15" fmla="*/ 2147483647 h 1962"/>
              <a:gd name="T16" fmla="*/ 2147483647 w 2368"/>
              <a:gd name="T17" fmla="*/ 2147483647 h 1962"/>
              <a:gd name="T18" fmla="*/ 2147483647 w 2368"/>
              <a:gd name="T19" fmla="*/ 2147483647 h 1962"/>
              <a:gd name="T20" fmla="*/ 2147483647 w 2368"/>
              <a:gd name="T21" fmla="*/ 2147483647 h 1962"/>
              <a:gd name="T22" fmla="*/ 2147483647 w 2368"/>
              <a:gd name="T23" fmla="*/ 2147483647 h 1962"/>
              <a:gd name="T24" fmla="*/ 2147483647 w 2368"/>
              <a:gd name="T25" fmla="*/ 2147483647 h 1962"/>
              <a:gd name="T26" fmla="*/ 2147483647 w 2368"/>
              <a:gd name="T27" fmla="*/ 2147483647 h 1962"/>
              <a:gd name="T28" fmla="*/ 2147483647 w 2368"/>
              <a:gd name="T29" fmla="*/ 2147483647 h 1962"/>
              <a:gd name="T30" fmla="*/ 2147483647 w 2368"/>
              <a:gd name="T31" fmla="*/ 2147483647 h 1962"/>
              <a:gd name="T32" fmla="*/ 2147483647 w 2368"/>
              <a:gd name="T33" fmla="*/ 2147483647 h 1962"/>
              <a:gd name="T34" fmla="*/ 2147483647 w 2368"/>
              <a:gd name="T35" fmla="*/ 2147483647 h 1962"/>
              <a:gd name="T36" fmla="*/ 2147483647 w 2368"/>
              <a:gd name="T37" fmla="*/ 2147483647 h 1962"/>
              <a:gd name="T38" fmla="*/ 2147483647 w 2368"/>
              <a:gd name="T39" fmla="*/ 2147483647 h 1962"/>
              <a:gd name="T40" fmla="*/ 2147483647 w 2368"/>
              <a:gd name="T41" fmla="*/ 2147483647 h 1962"/>
              <a:gd name="T42" fmla="*/ 2147483647 w 2368"/>
              <a:gd name="T43" fmla="*/ 2147483647 h 1962"/>
              <a:gd name="T44" fmla="*/ 2147483647 w 2368"/>
              <a:gd name="T45" fmla="*/ 2147483647 h 1962"/>
              <a:gd name="T46" fmla="*/ 2147483647 w 2368"/>
              <a:gd name="T47" fmla="*/ 2147483647 h 1962"/>
              <a:gd name="T48" fmla="*/ 2147483647 w 2368"/>
              <a:gd name="T49" fmla="*/ 2147483647 h 1962"/>
              <a:gd name="T50" fmla="*/ 2147483647 w 2368"/>
              <a:gd name="T51" fmla="*/ 2147483647 h 1962"/>
              <a:gd name="T52" fmla="*/ 2147483647 w 2368"/>
              <a:gd name="T53" fmla="*/ 2147483647 h 1962"/>
              <a:gd name="T54" fmla="*/ 2147483647 w 2368"/>
              <a:gd name="T55" fmla="*/ 2147483647 h 1962"/>
              <a:gd name="T56" fmla="*/ 2147483647 w 2368"/>
              <a:gd name="T57" fmla="*/ 2147483647 h 1962"/>
              <a:gd name="T58" fmla="*/ 2147483647 w 2368"/>
              <a:gd name="T59" fmla="*/ 2147483647 h 1962"/>
              <a:gd name="T60" fmla="*/ 2147483647 w 2368"/>
              <a:gd name="T61" fmla="*/ 2147483647 h 1962"/>
              <a:gd name="T62" fmla="*/ 2147483647 w 2368"/>
              <a:gd name="T63" fmla="*/ 2147483647 h 1962"/>
              <a:gd name="T64" fmla="*/ 2147483647 w 2368"/>
              <a:gd name="T65" fmla="*/ 2147483647 h 1962"/>
              <a:gd name="T66" fmla="*/ 2147483647 w 2368"/>
              <a:gd name="T67" fmla="*/ 2147483647 h 1962"/>
              <a:gd name="T68" fmla="*/ 2147483647 w 2368"/>
              <a:gd name="T69" fmla="*/ 2147483647 h 1962"/>
              <a:gd name="T70" fmla="*/ 2147483647 w 2368"/>
              <a:gd name="T71" fmla="*/ 2147483647 h 1962"/>
              <a:gd name="T72" fmla="*/ 2147483647 w 2368"/>
              <a:gd name="T73" fmla="*/ 2147483647 h 1962"/>
              <a:gd name="T74" fmla="*/ 0 w 2368"/>
              <a:gd name="T75" fmla="*/ 2147483647 h 1962"/>
              <a:gd name="T76" fmla="*/ 2147483647 w 2368"/>
              <a:gd name="T77" fmla="*/ 2147483647 h 1962"/>
              <a:gd name="T78" fmla="*/ 2147483647 w 2368"/>
              <a:gd name="T79" fmla="*/ 2147483647 h 1962"/>
              <a:gd name="T80" fmla="*/ 2147483647 w 2368"/>
              <a:gd name="T81" fmla="*/ 2147483647 h 1962"/>
              <a:gd name="T82" fmla="*/ 2147483647 w 2368"/>
              <a:gd name="T83" fmla="*/ 2147483647 h 1962"/>
              <a:gd name="T84" fmla="*/ 2147483647 w 2368"/>
              <a:gd name="T85" fmla="*/ 2147483647 h 1962"/>
              <a:gd name="T86" fmla="*/ 2147483647 w 2368"/>
              <a:gd name="T87" fmla="*/ 2147483647 h 1962"/>
              <a:gd name="T88" fmla="*/ 2147483647 w 2368"/>
              <a:gd name="T89" fmla="*/ 2147483647 h 1962"/>
              <a:gd name="T90" fmla="*/ 2147483647 w 2368"/>
              <a:gd name="T91" fmla="*/ 2147483647 h 1962"/>
              <a:gd name="T92" fmla="*/ 2147483647 w 2368"/>
              <a:gd name="T93" fmla="*/ 2147483647 h 1962"/>
              <a:gd name="T94" fmla="*/ 2147483647 w 2368"/>
              <a:gd name="T95" fmla="*/ 2147483647 h 1962"/>
              <a:gd name="T96" fmla="*/ 2147483647 w 2368"/>
              <a:gd name="T97" fmla="*/ 2147483647 h 1962"/>
              <a:gd name="T98" fmla="*/ 2147483647 w 2368"/>
              <a:gd name="T99" fmla="*/ 2147483647 h 1962"/>
              <a:gd name="T100" fmla="*/ 2147483647 w 2368"/>
              <a:gd name="T101" fmla="*/ 2147483647 h 1962"/>
              <a:gd name="T102" fmla="*/ 2147483647 w 2368"/>
              <a:gd name="T103" fmla="*/ 2147483647 h 1962"/>
              <a:gd name="T104" fmla="*/ 2147483647 w 2368"/>
              <a:gd name="T105" fmla="*/ 2147483647 h 1962"/>
              <a:gd name="T106" fmla="*/ 2147483647 w 2368"/>
              <a:gd name="T107" fmla="*/ 2147483647 h 1962"/>
              <a:gd name="T108" fmla="*/ 2147483647 w 2368"/>
              <a:gd name="T109" fmla="*/ 2147483647 h 1962"/>
              <a:gd name="T110" fmla="*/ 2147483647 w 2368"/>
              <a:gd name="T111" fmla="*/ 2147483647 h 1962"/>
              <a:gd name="T112" fmla="*/ 2147483647 w 2368"/>
              <a:gd name="T113" fmla="*/ 2147483647 h 1962"/>
              <a:gd name="T114" fmla="*/ 2147483647 w 2368"/>
              <a:gd name="T115" fmla="*/ 2147483647 h 1962"/>
              <a:gd name="T116" fmla="*/ 2147483647 w 2368"/>
              <a:gd name="T117" fmla="*/ 2147483647 h 1962"/>
              <a:gd name="T118" fmla="*/ 2147483647 w 2368"/>
              <a:gd name="T119" fmla="*/ 2147483647 h 1962"/>
              <a:gd name="T120" fmla="*/ 2147483647 w 2368"/>
              <a:gd name="T121" fmla="*/ 2147483647 h 1962"/>
              <a:gd name="T122" fmla="*/ 2147483647 w 2368"/>
              <a:gd name="T123" fmla="*/ 2147483647 h 19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68"/>
              <a:gd name="T187" fmla="*/ 0 h 1962"/>
              <a:gd name="T188" fmla="*/ 2368 w 2368"/>
              <a:gd name="T189" fmla="*/ 1962 h 19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68" h="1962">
                <a:moveTo>
                  <a:pt x="2240" y="1944"/>
                </a:moveTo>
                <a:cubicBezTo>
                  <a:pt x="2287" y="1880"/>
                  <a:pt x="2315" y="1853"/>
                  <a:pt x="2336" y="1784"/>
                </a:cubicBezTo>
                <a:cubicBezTo>
                  <a:pt x="2345" y="1751"/>
                  <a:pt x="2368" y="1688"/>
                  <a:pt x="2368" y="1688"/>
                </a:cubicBezTo>
                <a:cubicBezTo>
                  <a:pt x="2364" y="1652"/>
                  <a:pt x="2363" y="1616"/>
                  <a:pt x="2357" y="1582"/>
                </a:cubicBezTo>
                <a:cubicBezTo>
                  <a:pt x="2350" y="1548"/>
                  <a:pt x="2331" y="1519"/>
                  <a:pt x="2325" y="1486"/>
                </a:cubicBezTo>
                <a:cubicBezTo>
                  <a:pt x="2317" y="1447"/>
                  <a:pt x="2325" y="1430"/>
                  <a:pt x="2293" y="1411"/>
                </a:cubicBezTo>
                <a:cubicBezTo>
                  <a:pt x="2242" y="1381"/>
                  <a:pt x="2175" y="1370"/>
                  <a:pt x="2133" y="1326"/>
                </a:cubicBezTo>
                <a:cubicBezTo>
                  <a:pt x="2094" y="1285"/>
                  <a:pt x="2069" y="1226"/>
                  <a:pt x="2016" y="1208"/>
                </a:cubicBezTo>
                <a:cubicBezTo>
                  <a:pt x="1971" y="1174"/>
                  <a:pt x="1922" y="1164"/>
                  <a:pt x="1877" y="1134"/>
                </a:cubicBezTo>
                <a:cubicBezTo>
                  <a:pt x="1850" y="1092"/>
                  <a:pt x="1815" y="1061"/>
                  <a:pt x="1781" y="1027"/>
                </a:cubicBezTo>
                <a:cubicBezTo>
                  <a:pt x="1770" y="1016"/>
                  <a:pt x="1763" y="999"/>
                  <a:pt x="1749" y="995"/>
                </a:cubicBezTo>
                <a:cubicBezTo>
                  <a:pt x="1704" y="979"/>
                  <a:pt x="1726" y="990"/>
                  <a:pt x="1685" y="963"/>
                </a:cubicBezTo>
                <a:cubicBezTo>
                  <a:pt x="1678" y="952"/>
                  <a:pt x="1673" y="940"/>
                  <a:pt x="1664" y="931"/>
                </a:cubicBezTo>
                <a:cubicBezTo>
                  <a:pt x="1654" y="921"/>
                  <a:pt x="1640" y="919"/>
                  <a:pt x="1632" y="910"/>
                </a:cubicBezTo>
                <a:cubicBezTo>
                  <a:pt x="1614" y="890"/>
                  <a:pt x="1589" y="846"/>
                  <a:pt x="1589" y="846"/>
                </a:cubicBezTo>
                <a:cubicBezTo>
                  <a:pt x="1596" y="792"/>
                  <a:pt x="1607" y="756"/>
                  <a:pt x="1621" y="707"/>
                </a:cubicBezTo>
                <a:cubicBezTo>
                  <a:pt x="1621" y="706"/>
                  <a:pt x="1637" y="637"/>
                  <a:pt x="1643" y="632"/>
                </a:cubicBezTo>
                <a:cubicBezTo>
                  <a:pt x="1661" y="614"/>
                  <a:pt x="1707" y="590"/>
                  <a:pt x="1707" y="590"/>
                </a:cubicBezTo>
                <a:cubicBezTo>
                  <a:pt x="1723" y="536"/>
                  <a:pt x="1706" y="533"/>
                  <a:pt x="1664" y="504"/>
                </a:cubicBezTo>
                <a:cubicBezTo>
                  <a:pt x="1650" y="465"/>
                  <a:pt x="1650" y="423"/>
                  <a:pt x="1632" y="387"/>
                </a:cubicBezTo>
                <a:cubicBezTo>
                  <a:pt x="1626" y="375"/>
                  <a:pt x="1619" y="364"/>
                  <a:pt x="1611" y="355"/>
                </a:cubicBezTo>
                <a:cubicBezTo>
                  <a:pt x="1597" y="339"/>
                  <a:pt x="1568" y="312"/>
                  <a:pt x="1568" y="312"/>
                </a:cubicBezTo>
                <a:cubicBezTo>
                  <a:pt x="1564" y="301"/>
                  <a:pt x="1557" y="291"/>
                  <a:pt x="1557" y="280"/>
                </a:cubicBezTo>
                <a:cubicBezTo>
                  <a:pt x="1557" y="268"/>
                  <a:pt x="1574" y="256"/>
                  <a:pt x="1568" y="248"/>
                </a:cubicBezTo>
                <a:cubicBezTo>
                  <a:pt x="1559" y="236"/>
                  <a:pt x="1539" y="240"/>
                  <a:pt x="1525" y="238"/>
                </a:cubicBezTo>
                <a:cubicBezTo>
                  <a:pt x="1496" y="233"/>
                  <a:pt x="1468" y="230"/>
                  <a:pt x="1440" y="227"/>
                </a:cubicBezTo>
                <a:cubicBezTo>
                  <a:pt x="1363" y="200"/>
                  <a:pt x="1461" y="237"/>
                  <a:pt x="1365" y="184"/>
                </a:cubicBezTo>
                <a:cubicBezTo>
                  <a:pt x="1328" y="163"/>
                  <a:pt x="1266" y="155"/>
                  <a:pt x="1227" y="142"/>
                </a:cubicBezTo>
                <a:cubicBezTo>
                  <a:pt x="1205" y="134"/>
                  <a:pt x="1184" y="127"/>
                  <a:pt x="1163" y="120"/>
                </a:cubicBezTo>
                <a:cubicBezTo>
                  <a:pt x="1152" y="116"/>
                  <a:pt x="1131" y="110"/>
                  <a:pt x="1131" y="110"/>
                </a:cubicBezTo>
                <a:cubicBezTo>
                  <a:pt x="1120" y="102"/>
                  <a:pt x="1110" y="93"/>
                  <a:pt x="1099" y="88"/>
                </a:cubicBezTo>
                <a:cubicBezTo>
                  <a:pt x="1085" y="82"/>
                  <a:pt x="1068" y="86"/>
                  <a:pt x="1056" y="78"/>
                </a:cubicBezTo>
                <a:cubicBezTo>
                  <a:pt x="1035" y="64"/>
                  <a:pt x="1024" y="37"/>
                  <a:pt x="1003" y="24"/>
                </a:cubicBezTo>
                <a:cubicBezTo>
                  <a:pt x="992" y="17"/>
                  <a:pt x="981" y="10"/>
                  <a:pt x="971" y="3"/>
                </a:cubicBezTo>
                <a:cubicBezTo>
                  <a:pt x="736" y="21"/>
                  <a:pt x="499" y="0"/>
                  <a:pt x="267" y="35"/>
                </a:cubicBezTo>
                <a:cubicBezTo>
                  <a:pt x="253" y="73"/>
                  <a:pt x="249" y="101"/>
                  <a:pt x="224" y="131"/>
                </a:cubicBezTo>
                <a:cubicBezTo>
                  <a:pt x="183" y="177"/>
                  <a:pt x="121" y="209"/>
                  <a:pt x="85" y="259"/>
                </a:cubicBezTo>
                <a:cubicBezTo>
                  <a:pt x="24" y="339"/>
                  <a:pt x="31" y="359"/>
                  <a:pt x="0" y="451"/>
                </a:cubicBezTo>
                <a:cubicBezTo>
                  <a:pt x="24" y="521"/>
                  <a:pt x="15" y="647"/>
                  <a:pt x="53" y="696"/>
                </a:cubicBezTo>
                <a:cubicBezTo>
                  <a:pt x="74" y="723"/>
                  <a:pt x="149" y="739"/>
                  <a:pt x="149" y="739"/>
                </a:cubicBezTo>
                <a:cubicBezTo>
                  <a:pt x="235" y="825"/>
                  <a:pt x="291" y="833"/>
                  <a:pt x="405" y="867"/>
                </a:cubicBezTo>
                <a:cubicBezTo>
                  <a:pt x="439" y="877"/>
                  <a:pt x="465" y="904"/>
                  <a:pt x="501" y="910"/>
                </a:cubicBezTo>
                <a:cubicBezTo>
                  <a:pt x="536" y="915"/>
                  <a:pt x="572" y="916"/>
                  <a:pt x="608" y="920"/>
                </a:cubicBezTo>
                <a:cubicBezTo>
                  <a:pt x="692" y="949"/>
                  <a:pt x="649" y="938"/>
                  <a:pt x="736" y="952"/>
                </a:cubicBezTo>
                <a:cubicBezTo>
                  <a:pt x="813" y="927"/>
                  <a:pt x="794" y="967"/>
                  <a:pt x="843" y="1006"/>
                </a:cubicBezTo>
                <a:cubicBezTo>
                  <a:pt x="872" y="1029"/>
                  <a:pt x="907" y="1038"/>
                  <a:pt x="939" y="1059"/>
                </a:cubicBezTo>
                <a:cubicBezTo>
                  <a:pt x="971" y="1108"/>
                  <a:pt x="997" y="1114"/>
                  <a:pt x="1056" y="1134"/>
                </a:cubicBezTo>
                <a:cubicBezTo>
                  <a:pt x="1066" y="1137"/>
                  <a:pt x="1088" y="1144"/>
                  <a:pt x="1088" y="1144"/>
                </a:cubicBezTo>
                <a:cubicBezTo>
                  <a:pt x="1121" y="1179"/>
                  <a:pt x="1180" y="1182"/>
                  <a:pt x="1227" y="1198"/>
                </a:cubicBezTo>
                <a:cubicBezTo>
                  <a:pt x="1237" y="1201"/>
                  <a:pt x="1259" y="1208"/>
                  <a:pt x="1259" y="1208"/>
                </a:cubicBezTo>
                <a:cubicBezTo>
                  <a:pt x="1295" y="1246"/>
                  <a:pt x="1269" y="1226"/>
                  <a:pt x="1344" y="1251"/>
                </a:cubicBezTo>
                <a:cubicBezTo>
                  <a:pt x="1354" y="1254"/>
                  <a:pt x="1365" y="1258"/>
                  <a:pt x="1376" y="1262"/>
                </a:cubicBezTo>
                <a:cubicBezTo>
                  <a:pt x="1386" y="1265"/>
                  <a:pt x="1408" y="1272"/>
                  <a:pt x="1408" y="1272"/>
                </a:cubicBezTo>
                <a:cubicBezTo>
                  <a:pt x="1481" y="1345"/>
                  <a:pt x="1515" y="1336"/>
                  <a:pt x="1621" y="1347"/>
                </a:cubicBezTo>
                <a:cubicBezTo>
                  <a:pt x="1642" y="1361"/>
                  <a:pt x="1681" y="1406"/>
                  <a:pt x="1707" y="1411"/>
                </a:cubicBezTo>
                <a:cubicBezTo>
                  <a:pt x="1770" y="1422"/>
                  <a:pt x="1835" y="1425"/>
                  <a:pt x="1899" y="1432"/>
                </a:cubicBezTo>
                <a:cubicBezTo>
                  <a:pt x="1918" y="1438"/>
                  <a:pt x="1948" y="1446"/>
                  <a:pt x="1963" y="1464"/>
                </a:cubicBezTo>
                <a:cubicBezTo>
                  <a:pt x="1987" y="1494"/>
                  <a:pt x="1967" y="1554"/>
                  <a:pt x="1995" y="1582"/>
                </a:cubicBezTo>
                <a:cubicBezTo>
                  <a:pt x="2013" y="1599"/>
                  <a:pt x="2041" y="1605"/>
                  <a:pt x="2059" y="1624"/>
                </a:cubicBezTo>
                <a:cubicBezTo>
                  <a:pt x="2093" y="1660"/>
                  <a:pt x="2125" y="1701"/>
                  <a:pt x="2155" y="1742"/>
                </a:cubicBezTo>
                <a:cubicBezTo>
                  <a:pt x="2180" y="1823"/>
                  <a:pt x="2176" y="1859"/>
                  <a:pt x="2240" y="1923"/>
                </a:cubicBezTo>
                <a:cubicBezTo>
                  <a:pt x="2252" y="1959"/>
                  <a:pt x="2258" y="1962"/>
                  <a:pt x="2240" y="1944"/>
                </a:cubicBezTo>
                <a:close/>
              </a:path>
            </a:pathLst>
          </a:custGeom>
          <a:solidFill>
            <a:srgbClr val="FF66CC"/>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83" name="Freeform 15"/>
          <p:cNvSpPr>
            <a:spLocks/>
          </p:cNvSpPr>
          <p:nvPr/>
        </p:nvSpPr>
        <p:spPr bwMode="auto">
          <a:xfrm>
            <a:off x="1143000" y="965200"/>
            <a:ext cx="2235200" cy="2286000"/>
          </a:xfrm>
          <a:custGeom>
            <a:avLst/>
            <a:gdLst>
              <a:gd name="T0" fmla="*/ 2147483647 w 1408"/>
              <a:gd name="T1" fmla="*/ 2147483647 h 1440"/>
              <a:gd name="T2" fmla="*/ 2147483647 w 1408"/>
              <a:gd name="T3" fmla="*/ 2147483647 h 1440"/>
              <a:gd name="T4" fmla="*/ 2147483647 w 1408"/>
              <a:gd name="T5" fmla="*/ 2147483647 h 1440"/>
              <a:gd name="T6" fmla="*/ 2147483647 w 1408"/>
              <a:gd name="T7" fmla="*/ 2147483647 h 1440"/>
              <a:gd name="T8" fmla="*/ 2147483647 w 1408"/>
              <a:gd name="T9" fmla="*/ 2147483647 h 1440"/>
              <a:gd name="T10" fmla="*/ 2147483647 w 1408"/>
              <a:gd name="T11" fmla="*/ 2147483647 h 1440"/>
              <a:gd name="T12" fmla="*/ 2147483647 w 1408"/>
              <a:gd name="T13" fmla="*/ 2147483647 h 1440"/>
              <a:gd name="T14" fmla="*/ 2147483647 w 1408"/>
              <a:gd name="T15" fmla="*/ 0 h 1440"/>
              <a:gd name="T16" fmla="*/ 2147483647 w 1408"/>
              <a:gd name="T17" fmla="*/ 2147483647 h 1440"/>
              <a:gd name="T18" fmla="*/ 2147483647 w 1408"/>
              <a:gd name="T19" fmla="*/ 2147483647 h 1440"/>
              <a:gd name="T20" fmla="*/ 2147483647 w 1408"/>
              <a:gd name="T21" fmla="*/ 2147483647 h 1440"/>
              <a:gd name="T22" fmla="*/ 2147483647 w 1408"/>
              <a:gd name="T23" fmla="*/ 2147483647 h 1440"/>
              <a:gd name="T24" fmla="*/ 2147483647 w 1408"/>
              <a:gd name="T25" fmla="*/ 2147483647 h 1440"/>
              <a:gd name="T26" fmla="*/ 2147483647 w 1408"/>
              <a:gd name="T27" fmla="*/ 2147483647 h 1440"/>
              <a:gd name="T28" fmla="*/ 2147483647 w 1408"/>
              <a:gd name="T29" fmla="*/ 2147483647 h 1440"/>
              <a:gd name="T30" fmla="*/ 2147483647 w 1408"/>
              <a:gd name="T31" fmla="*/ 2147483647 h 1440"/>
              <a:gd name="T32" fmla="*/ 2147483647 w 1408"/>
              <a:gd name="T33" fmla="*/ 2147483647 h 1440"/>
              <a:gd name="T34" fmla="*/ 2147483647 w 1408"/>
              <a:gd name="T35" fmla="*/ 2147483647 h 1440"/>
              <a:gd name="T36" fmla="*/ 2147483647 w 1408"/>
              <a:gd name="T37" fmla="*/ 2147483647 h 1440"/>
              <a:gd name="T38" fmla="*/ 2147483647 w 1408"/>
              <a:gd name="T39" fmla="*/ 2147483647 h 1440"/>
              <a:gd name="T40" fmla="*/ 2147483647 w 1408"/>
              <a:gd name="T41" fmla="*/ 2147483647 h 1440"/>
              <a:gd name="T42" fmla="*/ 2147483647 w 1408"/>
              <a:gd name="T43" fmla="*/ 2147483647 h 1440"/>
              <a:gd name="T44" fmla="*/ 2147483647 w 1408"/>
              <a:gd name="T45" fmla="*/ 2147483647 h 1440"/>
              <a:gd name="T46" fmla="*/ 2147483647 w 1408"/>
              <a:gd name="T47" fmla="*/ 2147483647 h 1440"/>
              <a:gd name="T48" fmla="*/ 2147483647 w 1408"/>
              <a:gd name="T49" fmla="*/ 2147483647 h 1440"/>
              <a:gd name="T50" fmla="*/ 2147483647 w 1408"/>
              <a:gd name="T51" fmla="*/ 2147483647 h 1440"/>
              <a:gd name="T52" fmla="*/ 2147483647 w 1408"/>
              <a:gd name="T53" fmla="*/ 2147483647 h 1440"/>
              <a:gd name="T54" fmla="*/ 2147483647 w 1408"/>
              <a:gd name="T55" fmla="*/ 2147483647 h 1440"/>
              <a:gd name="T56" fmla="*/ 2147483647 w 1408"/>
              <a:gd name="T57" fmla="*/ 2147483647 h 1440"/>
              <a:gd name="T58" fmla="*/ 2147483647 w 1408"/>
              <a:gd name="T59" fmla="*/ 2147483647 h 1440"/>
              <a:gd name="T60" fmla="*/ 2147483647 w 1408"/>
              <a:gd name="T61" fmla="*/ 2147483647 h 1440"/>
              <a:gd name="T62" fmla="*/ 2147483647 w 1408"/>
              <a:gd name="T63" fmla="*/ 2147483647 h 1440"/>
              <a:gd name="T64" fmla="*/ 2147483647 w 1408"/>
              <a:gd name="T65" fmla="*/ 2147483647 h 1440"/>
              <a:gd name="T66" fmla="*/ 2147483647 w 1408"/>
              <a:gd name="T67" fmla="*/ 2147483647 h 1440"/>
              <a:gd name="T68" fmla="*/ 2147483647 w 1408"/>
              <a:gd name="T69" fmla="*/ 2147483647 h 1440"/>
              <a:gd name="T70" fmla="*/ 2147483647 w 1408"/>
              <a:gd name="T71" fmla="*/ 2147483647 h 1440"/>
              <a:gd name="T72" fmla="*/ 2147483647 w 1408"/>
              <a:gd name="T73" fmla="*/ 2147483647 h 1440"/>
              <a:gd name="T74" fmla="*/ 2147483647 w 1408"/>
              <a:gd name="T75" fmla="*/ 2147483647 h 1440"/>
              <a:gd name="T76" fmla="*/ 2147483647 w 1408"/>
              <a:gd name="T77" fmla="*/ 2147483647 h 1440"/>
              <a:gd name="T78" fmla="*/ 2147483647 w 1408"/>
              <a:gd name="T79" fmla="*/ 2147483647 h 1440"/>
              <a:gd name="T80" fmla="*/ 2147483647 w 1408"/>
              <a:gd name="T81" fmla="*/ 2147483647 h 1440"/>
              <a:gd name="T82" fmla="*/ 2147483647 w 1408"/>
              <a:gd name="T83" fmla="*/ 2147483647 h 1440"/>
              <a:gd name="T84" fmla="*/ 2147483647 w 1408"/>
              <a:gd name="T85" fmla="*/ 2147483647 h 1440"/>
              <a:gd name="T86" fmla="*/ 2147483647 w 1408"/>
              <a:gd name="T87" fmla="*/ 2147483647 h 1440"/>
              <a:gd name="T88" fmla="*/ 2147483647 w 1408"/>
              <a:gd name="T89" fmla="*/ 2147483647 h 1440"/>
              <a:gd name="T90" fmla="*/ 2147483647 w 1408"/>
              <a:gd name="T91" fmla="*/ 2147483647 h 1440"/>
              <a:gd name="T92" fmla="*/ 2147483647 w 1408"/>
              <a:gd name="T93" fmla="*/ 2147483647 h 1440"/>
              <a:gd name="T94" fmla="*/ 2147483647 w 1408"/>
              <a:gd name="T95" fmla="*/ 2147483647 h 1440"/>
              <a:gd name="T96" fmla="*/ 2147483647 w 1408"/>
              <a:gd name="T97" fmla="*/ 2147483647 h 1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08"/>
              <a:gd name="T148" fmla="*/ 0 h 1440"/>
              <a:gd name="T149" fmla="*/ 1408 w 1408"/>
              <a:gd name="T150" fmla="*/ 1440 h 14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08" h="1440">
                <a:moveTo>
                  <a:pt x="1384" y="536"/>
                </a:moveTo>
                <a:cubicBezTo>
                  <a:pt x="1362" y="525"/>
                  <a:pt x="1336" y="514"/>
                  <a:pt x="1320" y="496"/>
                </a:cubicBezTo>
                <a:cubicBezTo>
                  <a:pt x="1307" y="481"/>
                  <a:pt x="1298" y="464"/>
                  <a:pt x="1288" y="448"/>
                </a:cubicBezTo>
                <a:cubicBezTo>
                  <a:pt x="1282" y="440"/>
                  <a:pt x="1272" y="424"/>
                  <a:pt x="1272" y="424"/>
                </a:cubicBezTo>
                <a:cubicBezTo>
                  <a:pt x="1278" y="362"/>
                  <a:pt x="1284" y="318"/>
                  <a:pt x="1312" y="264"/>
                </a:cubicBezTo>
                <a:cubicBezTo>
                  <a:pt x="1327" y="188"/>
                  <a:pt x="1335" y="136"/>
                  <a:pt x="1392" y="80"/>
                </a:cubicBezTo>
                <a:cubicBezTo>
                  <a:pt x="1354" y="23"/>
                  <a:pt x="1376" y="42"/>
                  <a:pt x="1336" y="16"/>
                </a:cubicBezTo>
                <a:cubicBezTo>
                  <a:pt x="1251" y="22"/>
                  <a:pt x="1224" y="24"/>
                  <a:pt x="1152" y="0"/>
                </a:cubicBezTo>
                <a:cubicBezTo>
                  <a:pt x="1116" y="7"/>
                  <a:pt x="1108" y="0"/>
                  <a:pt x="1088" y="32"/>
                </a:cubicBezTo>
                <a:cubicBezTo>
                  <a:pt x="1083" y="39"/>
                  <a:pt x="1085" y="50"/>
                  <a:pt x="1080" y="56"/>
                </a:cubicBezTo>
                <a:cubicBezTo>
                  <a:pt x="1074" y="61"/>
                  <a:pt x="1063" y="59"/>
                  <a:pt x="1056" y="64"/>
                </a:cubicBezTo>
                <a:cubicBezTo>
                  <a:pt x="1017" y="85"/>
                  <a:pt x="989" y="116"/>
                  <a:pt x="944" y="128"/>
                </a:cubicBezTo>
                <a:cubicBezTo>
                  <a:pt x="933" y="130"/>
                  <a:pt x="899" y="138"/>
                  <a:pt x="888" y="144"/>
                </a:cubicBezTo>
                <a:cubicBezTo>
                  <a:pt x="847" y="164"/>
                  <a:pt x="815" y="213"/>
                  <a:pt x="792" y="248"/>
                </a:cubicBezTo>
                <a:cubicBezTo>
                  <a:pt x="777" y="269"/>
                  <a:pt x="778" y="301"/>
                  <a:pt x="760" y="320"/>
                </a:cubicBezTo>
                <a:cubicBezTo>
                  <a:pt x="744" y="336"/>
                  <a:pt x="728" y="352"/>
                  <a:pt x="712" y="368"/>
                </a:cubicBezTo>
                <a:cubicBezTo>
                  <a:pt x="704" y="376"/>
                  <a:pt x="688" y="392"/>
                  <a:pt x="688" y="392"/>
                </a:cubicBezTo>
                <a:cubicBezTo>
                  <a:pt x="680" y="415"/>
                  <a:pt x="675" y="444"/>
                  <a:pt x="656" y="464"/>
                </a:cubicBezTo>
                <a:cubicBezTo>
                  <a:pt x="617" y="502"/>
                  <a:pt x="535" y="552"/>
                  <a:pt x="488" y="584"/>
                </a:cubicBezTo>
                <a:cubicBezTo>
                  <a:pt x="470" y="609"/>
                  <a:pt x="438" y="676"/>
                  <a:pt x="408" y="688"/>
                </a:cubicBezTo>
                <a:cubicBezTo>
                  <a:pt x="343" y="712"/>
                  <a:pt x="266" y="711"/>
                  <a:pt x="200" y="728"/>
                </a:cubicBezTo>
                <a:cubicBezTo>
                  <a:pt x="170" y="735"/>
                  <a:pt x="150" y="752"/>
                  <a:pt x="120" y="760"/>
                </a:cubicBezTo>
                <a:cubicBezTo>
                  <a:pt x="104" y="770"/>
                  <a:pt x="78" y="773"/>
                  <a:pt x="72" y="792"/>
                </a:cubicBezTo>
                <a:cubicBezTo>
                  <a:pt x="58" y="832"/>
                  <a:pt x="35" y="873"/>
                  <a:pt x="16" y="912"/>
                </a:cubicBezTo>
                <a:cubicBezTo>
                  <a:pt x="13" y="928"/>
                  <a:pt x="0" y="945"/>
                  <a:pt x="8" y="960"/>
                </a:cubicBezTo>
                <a:cubicBezTo>
                  <a:pt x="28" y="1000"/>
                  <a:pt x="73" y="959"/>
                  <a:pt x="96" y="952"/>
                </a:cubicBezTo>
                <a:cubicBezTo>
                  <a:pt x="181" y="957"/>
                  <a:pt x="217" y="966"/>
                  <a:pt x="296" y="952"/>
                </a:cubicBezTo>
                <a:cubicBezTo>
                  <a:pt x="296" y="951"/>
                  <a:pt x="355" y="932"/>
                  <a:pt x="368" y="928"/>
                </a:cubicBezTo>
                <a:cubicBezTo>
                  <a:pt x="376" y="925"/>
                  <a:pt x="392" y="920"/>
                  <a:pt x="392" y="920"/>
                </a:cubicBezTo>
                <a:cubicBezTo>
                  <a:pt x="408" y="922"/>
                  <a:pt x="425" y="921"/>
                  <a:pt x="440" y="928"/>
                </a:cubicBezTo>
                <a:cubicBezTo>
                  <a:pt x="450" y="932"/>
                  <a:pt x="453" y="946"/>
                  <a:pt x="464" y="952"/>
                </a:cubicBezTo>
                <a:cubicBezTo>
                  <a:pt x="486" y="963"/>
                  <a:pt x="512" y="968"/>
                  <a:pt x="536" y="976"/>
                </a:cubicBezTo>
                <a:cubicBezTo>
                  <a:pt x="545" y="979"/>
                  <a:pt x="552" y="986"/>
                  <a:pt x="560" y="992"/>
                </a:cubicBezTo>
                <a:cubicBezTo>
                  <a:pt x="586" y="1071"/>
                  <a:pt x="585" y="1137"/>
                  <a:pt x="648" y="1200"/>
                </a:cubicBezTo>
                <a:cubicBezTo>
                  <a:pt x="651" y="1235"/>
                  <a:pt x="652" y="1293"/>
                  <a:pt x="672" y="1328"/>
                </a:cubicBezTo>
                <a:cubicBezTo>
                  <a:pt x="681" y="1344"/>
                  <a:pt x="697" y="1357"/>
                  <a:pt x="704" y="1376"/>
                </a:cubicBezTo>
                <a:cubicBezTo>
                  <a:pt x="723" y="1433"/>
                  <a:pt x="705" y="1414"/>
                  <a:pt x="744" y="1440"/>
                </a:cubicBezTo>
                <a:cubicBezTo>
                  <a:pt x="752" y="1437"/>
                  <a:pt x="760" y="1436"/>
                  <a:pt x="768" y="1432"/>
                </a:cubicBezTo>
                <a:cubicBezTo>
                  <a:pt x="777" y="1425"/>
                  <a:pt x="781" y="1410"/>
                  <a:pt x="792" y="1408"/>
                </a:cubicBezTo>
                <a:cubicBezTo>
                  <a:pt x="825" y="1399"/>
                  <a:pt x="861" y="1402"/>
                  <a:pt x="896" y="1400"/>
                </a:cubicBezTo>
                <a:cubicBezTo>
                  <a:pt x="937" y="1393"/>
                  <a:pt x="958" y="1390"/>
                  <a:pt x="992" y="1368"/>
                </a:cubicBezTo>
                <a:cubicBezTo>
                  <a:pt x="982" y="1312"/>
                  <a:pt x="957" y="1272"/>
                  <a:pt x="928" y="1224"/>
                </a:cubicBezTo>
                <a:cubicBezTo>
                  <a:pt x="918" y="1178"/>
                  <a:pt x="918" y="1131"/>
                  <a:pt x="904" y="1088"/>
                </a:cubicBezTo>
                <a:cubicBezTo>
                  <a:pt x="890" y="994"/>
                  <a:pt x="890" y="917"/>
                  <a:pt x="960" y="848"/>
                </a:cubicBezTo>
                <a:cubicBezTo>
                  <a:pt x="997" y="736"/>
                  <a:pt x="1067" y="735"/>
                  <a:pt x="1176" y="728"/>
                </a:cubicBezTo>
                <a:cubicBezTo>
                  <a:pt x="1237" y="703"/>
                  <a:pt x="1238" y="703"/>
                  <a:pt x="1312" y="712"/>
                </a:cubicBezTo>
                <a:cubicBezTo>
                  <a:pt x="1353" y="725"/>
                  <a:pt x="1391" y="738"/>
                  <a:pt x="1408" y="688"/>
                </a:cubicBezTo>
                <a:cubicBezTo>
                  <a:pt x="1395" y="651"/>
                  <a:pt x="1390" y="614"/>
                  <a:pt x="1384" y="576"/>
                </a:cubicBezTo>
                <a:cubicBezTo>
                  <a:pt x="1376" y="533"/>
                  <a:pt x="1362" y="536"/>
                  <a:pt x="1384" y="536"/>
                </a:cubicBezTo>
                <a:close/>
              </a:path>
            </a:pathLst>
          </a:custGeom>
          <a:solidFill>
            <a:schemeClr val="accent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84" name="Freeform 16"/>
          <p:cNvSpPr>
            <a:spLocks/>
          </p:cNvSpPr>
          <p:nvPr/>
        </p:nvSpPr>
        <p:spPr bwMode="auto">
          <a:xfrm>
            <a:off x="2514600" y="2051050"/>
            <a:ext cx="895350" cy="996950"/>
          </a:xfrm>
          <a:custGeom>
            <a:avLst/>
            <a:gdLst>
              <a:gd name="T0" fmla="*/ 2147483647 w 564"/>
              <a:gd name="T1" fmla="*/ 2147483647 h 628"/>
              <a:gd name="T2" fmla="*/ 2147483647 w 564"/>
              <a:gd name="T3" fmla="*/ 2147483647 h 628"/>
              <a:gd name="T4" fmla="*/ 2147483647 w 564"/>
              <a:gd name="T5" fmla="*/ 2147483647 h 628"/>
              <a:gd name="T6" fmla="*/ 2147483647 w 564"/>
              <a:gd name="T7" fmla="*/ 2147483647 h 628"/>
              <a:gd name="T8" fmla="*/ 2147483647 w 564"/>
              <a:gd name="T9" fmla="*/ 2147483647 h 628"/>
              <a:gd name="T10" fmla="*/ 2147483647 w 564"/>
              <a:gd name="T11" fmla="*/ 2147483647 h 628"/>
              <a:gd name="T12" fmla="*/ 2147483647 w 564"/>
              <a:gd name="T13" fmla="*/ 2147483647 h 628"/>
              <a:gd name="T14" fmla="*/ 2147483647 w 564"/>
              <a:gd name="T15" fmla="*/ 2147483647 h 628"/>
              <a:gd name="T16" fmla="*/ 2147483647 w 564"/>
              <a:gd name="T17" fmla="*/ 2147483647 h 628"/>
              <a:gd name="T18" fmla="*/ 2147483647 w 564"/>
              <a:gd name="T19" fmla="*/ 2147483647 h 628"/>
              <a:gd name="T20" fmla="*/ 2147483647 w 564"/>
              <a:gd name="T21" fmla="*/ 2147483647 h 628"/>
              <a:gd name="T22" fmla="*/ 2147483647 w 564"/>
              <a:gd name="T23" fmla="*/ 2147483647 h 628"/>
              <a:gd name="T24" fmla="*/ 2147483647 w 564"/>
              <a:gd name="T25" fmla="*/ 2147483647 h 628"/>
              <a:gd name="T26" fmla="*/ 2147483647 w 564"/>
              <a:gd name="T27" fmla="*/ 2147483647 h 628"/>
              <a:gd name="T28" fmla="*/ 2147483647 w 564"/>
              <a:gd name="T29" fmla="*/ 2147483647 h 628"/>
              <a:gd name="T30" fmla="*/ 2147483647 w 564"/>
              <a:gd name="T31" fmla="*/ 2147483647 h 628"/>
              <a:gd name="T32" fmla="*/ 2147483647 w 564"/>
              <a:gd name="T33" fmla="*/ 2147483647 h 628"/>
              <a:gd name="T34" fmla="*/ 2147483647 w 564"/>
              <a:gd name="T35" fmla="*/ 2147483647 h 628"/>
              <a:gd name="T36" fmla="*/ 2147483647 w 564"/>
              <a:gd name="T37" fmla="*/ 0 h 628"/>
              <a:gd name="T38" fmla="*/ 2147483647 w 564"/>
              <a:gd name="T39" fmla="*/ 2147483647 h 628"/>
              <a:gd name="T40" fmla="*/ 2147483647 w 564"/>
              <a:gd name="T41" fmla="*/ 2147483647 h 628"/>
              <a:gd name="T42" fmla="*/ 2147483647 w 564"/>
              <a:gd name="T43" fmla="*/ 2147483647 h 628"/>
              <a:gd name="T44" fmla="*/ 2147483647 w 564"/>
              <a:gd name="T45" fmla="*/ 2147483647 h 6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4"/>
              <a:gd name="T70" fmla="*/ 0 h 628"/>
              <a:gd name="T71" fmla="*/ 564 w 564"/>
              <a:gd name="T72" fmla="*/ 628 h 6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4" h="628">
                <a:moveTo>
                  <a:pt x="532" y="80"/>
                </a:moveTo>
                <a:cubicBezTo>
                  <a:pt x="498" y="113"/>
                  <a:pt x="458" y="134"/>
                  <a:pt x="420" y="160"/>
                </a:cubicBezTo>
                <a:cubicBezTo>
                  <a:pt x="387" y="208"/>
                  <a:pt x="352" y="252"/>
                  <a:pt x="316" y="296"/>
                </a:cubicBezTo>
                <a:cubicBezTo>
                  <a:pt x="309" y="303"/>
                  <a:pt x="307" y="314"/>
                  <a:pt x="300" y="320"/>
                </a:cubicBezTo>
                <a:cubicBezTo>
                  <a:pt x="280" y="333"/>
                  <a:pt x="257" y="341"/>
                  <a:pt x="236" y="352"/>
                </a:cubicBezTo>
                <a:cubicBezTo>
                  <a:pt x="173" y="429"/>
                  <a:pt x="130" y="518"/>
                  <a:pt x="76" y="600"/>
                </a:cubicBezTo>
                <a:cubicBezTo>
                  <a:pt x="78" y="608"/>
                  <a:pt x="91" y="620"/>
                  <a:pt x="84" y="624"/>
                </a:cubicBezTo>
                <a:cubicBezTo>
                  <a:pt x="75" y="628"/>
                  <a:pt x="65" y="616"/>
                  <a:pt x="60" y="608"/>
                </a:cubicBezTo>
                <a:cubicBezTo>
                  <a:pt x="59" y="607"/>
                  <a:pt x="40" y="548"/>
                  <a:pt x="36" y="536"/>
                </a:cubicBezTo>
                <a:cubicBezTo>
                  <a:pt x="30" y="520"/>
                  <a:pt x="20" y="488"/>
                  <a:pt x="20" y="488"/>
                </a:cubicBezTo>
                <a:cubicBezTo>
                  <a:pt x="34" y="445"/>
                  <a:pt x="33" y="458"/>
                  <a:pt x="20" y="392"/>
                </a:cubicBezTo>
                <a:cubicBezTo>
                  <a:pt x="16" y="375"/>
                  <a:pt x="4" y="344"/>
                  <a:pt x="4" y="344"/>
                </a:cubicBezTo>
                <a:cubicBezTo>
                  <a:pt x="9" y="309"/>
                  <a:pt x="0" y="269"/>
                  <a:pt x="20" y="240"/>
                </a:cubicBezTo>
                <a:cubicBezTo>
                  <a:pt x="32" y="220"/>
                  <a:pt x="57" y="213"/>
                  <a:pt x="76" y="200"/>
                </a:cubicBezTo>
                <a:cubicBezTo>
                  <a:pt x="109" y="150"/>
                  <a:pt x="84" y="201"/>
                  <a:pt x="84" y="152"/>
                </a:cubicBezTo>
                <a:cubicBezTo>
                  <a:pt x="84" y="112"/>
                  <a:pt x="133" y="90"/>
                  <a:pt x="164" y="80"/>
                </a:cubicBezTo>
                <a:cubicBezTo>
                  <a:pt x="200" y="49"/>
                  <a:pt x="205" y="39"/>
                  <a:pt x="244" y="24"/>
                </a:cubicBezTo>
                <a:cubicBezTo>
                  <a:pt x="259" y="17"/>
                  <a:pt x="276" y="13"/>
                  <a:pt x="292" y="8"/>
                </a:cubicBezTo>
                <a:cubicBezTo>
                  <a:pt x="300" y="5"/>
                  <a:pt x="316" y="0"/>
                  <a:pt x="316" y="0"/>
                </a:cubicBezTo>
                <a:cubicBezTo>
                  <a:pt x="326" y="2"/>
                  <a:pt x="338" y="3"/>
                  <a:pt x="348" y="8"/>
                </a:cubicBezTo>
                <a:cubicBezTo>
                  <a:pt x="365" y="16"/>
                  <a:pt x="396" y="40"/>
                  <a:pt x="396" y="40"/>
                </a:cubicBezTo>
                <a:cubicBezTo>
                  <a:pt x="447" y="33"/>
                  <a:pt x="482" y="22"/>
                  <a:pt x="532" y="32"/>
                </a:cubicBezTo>
                <a:cubicBezTo>
                  <a:pt x="564" y="64"/>
                  <a:pt x="564" y="48"/>
                  <a:pt x="532" y="80"/>
                </a:cubicBezTo>
                <a:close/>
              </a:path>
            </a:pathLst>
          </a:custGeom>
          <a:solidFill>
            <a:srgbClr val="00FF00"/>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85" name="Text Box 17"/>
          <p:cNvSpPr txBox="1">
            <a:spLocks noChangeArrowheads="1"/>
          </p:cNvSpPr>
          <p:nvPr/>
        </p:nvSpPr>
        <p:spPr bwMode="auto">
          <a:xfrm>
            <a:off x="2057400" y="1371600"/>
            <a:ext cx="41910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Westward Expansion</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8386" name="Freeform 18"/>
          <p:cNvSpPr>
            <a:spLocks/>
          </p:cNvSpPr>
          <p:nvPr/>
        </p:nvSpPr>
        <p:spPr bwMode="auto">
          <a:xfrm>
            <a:off x="2159000" y="3822700"/>
            <a:ext cx="558800" cy="800100"/>
          </a:xfrm>
          <a:custGeom>
            <a:avLst/>
            <a:gdLst>
              <a:gd name="T0" fmla="*/ 2147483647 w 352"/>
              <a:gd name="T1" fmla="*/ 2147483647 h 504"/>
              <a:gd name="T2" fmla="*/ 2147483647 w 352"/>
              <a:gd name="T3" fmla="*/ 2147483647 h 504"/>
              <a:gd name="T4" fmla="*/ 2147483647 w 352"/>
              <a:gd name="T5" fmla="*/ 2147483647 h 504"/>
              <a:gd name="T6" fmla="*/ 2147483647 w 352"/>
              <a:gd name="T7" fmla="*/ 2147483647 h 504"/>
              <a:gd name="T8" fmla="*/ 2147483647 w 352"/>
              <a:gd name="T9" fmla="*/ 2147483647 h 504"/>
              <a:gd name="T10" fmla="*/ 2147483647 w 352"/>
              <a:gd name="T11" fmla="*/ 2147483647 h 504"/>
              <a:gd name="T12" fmla="*/ 2147483647 w 352"/>
              <a:gd name="T13" fmla="*/ 2147483647 h 504"/>
              <a:gd name="T14" fmla="*/ 2147483647 w 352"/>
              <a:gd name="T15" fmla="*/ 2147483647 h 504"/>
              <a:gd name="T16" fmla="*/ 2147483647 w 352"/>
              <a:gd name="T17" fmla="*/ 2147483647 h 504"/>
              <a:gd name="T18" fmla="*/ 2147483647 w 352"/>
              <a:gd name="T19" fmla="*/ 2147483647 h 504"/>
              <a:gd name="T20" fmla="*/ 2147483647 w 352"/>
              <a:gd name="T21" fmla="*/ 2147483647 h 504"/>
              <a:gd name="T22" fmla="*/ 2147483647 w 352"/>
              <a:gd name="T23" fmla="*/ 2147483647 h 504"/>
              <a:gd name="T24" fmla="*/ 2147483647 w 352"/>
              <a:gd name="T25" fmla="*/ 2147483647 h 504"/>
              <a:gd name="T26" fmla="*/ 2147483647 w 352"/>
              <a:gd name="T27" fmla="*/ 2147483647 h 504"/>
              <a:gd name="T28" fmla="*/ 2147483647 w 352"/>
              <a:gd name="T29" fmla="*/ 0 h 504"/>
              <a:gd name="T30" fmla="*/ 2147483647 w 352"/>
              <a:gd name="T31" fmla="*/ 2147483647 h 504"/>
              <a:gd name="T32" fmla="*/ 2147483647 w 352"/>
              <a:gd name="T33" fmla="*/ 2147483647 h 504"/>
              <a:gd name="T34" fmla="*/ 0 w 352"/>
              <a:gd name="T35" fmla="*/ 2147483647 h 504"/>
              <a:gd name="T36" fmla="*/ 2147483647 w 352"/>
              <a:gd name="T37" fmla="*/ 2147483647 h 504"/>
              <a:gd name="T38" fmla="*/ 2147483647 w 352"/>
              <a:gd name="T39" fmla="*/ 2147483647 h 504"/>
              <a:gd name="T40" fmla="*/ 2147483647 w 352"/>
              <a:gd name="T41" fmla="*/ 2147483647 h 504"/>
              <a:gd name="T42" fmla="*/ 2147483647 w 352"/>
              <a:gd name="T43" fmla="*/ 2147483647 h 504"/>
              <a:gd name="T44" fmla="*/ 2147483647 w 352"/>
              <a:gd name="T45" fmla="*/ 2147483647 h 504"/>
              <a:gd name="T46" fmla="*/ 2147483647 w 352"/>
              <a:gd name="T47" fmla="*/ 2147483647 h 504"/>
              <a:gd name="T48" fmla="*/ 2147483647 w 352"/>
              <a:gd name="T49" fmla="*/ 2147483647 h 5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2"/>
              <a:gd name="T76" fmla="*/ 0 h 504"/>
              <a:gd name="T77" fmla="*/ 352 w 352"/>
              <a:gd name="T78" fmla="*/ 504 h 50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nvGrpSpPr>
          <p:cNvPr id="454673" name="Group 19"/>
          <p:cNvGrpSpPr>
            <a:grpSpLocks/>
          </p:cNvGrpSpPr>
          <p:nvPr/>
        </p:nvGrpSpPr>
        <p:grpSpPr bwMode="auto">
          <a:xfrm>
            <a:off x="2574925" y="4003675"/>
            <a:ext cx="168275" cy="1227138"/>
            <a:chOff x="1046" y="2763"/>
            <a:chExt cx="106" cy="773"/>
          </a:xfrm>
        </p:grpSpPr>
        <p:sp>
          <p:nvSpPr>
            <p:cNvPr id="130082" name="Freeform 20"/>
            <p:cNvSpPr>
              <a:spLocks/>
            </p:cNvSpPr>
            <p:nvPr/>
          </p:nvSpPr>
          <p:spPr bwMode="auto">
            <a:xfrm>
              <a:off x="1113" y="2864"/>
              <a:ext cx="31" cy="392"/>
            </a:xfrm>
            <a:custGeom>
              <a:avLst/>
              <a:gdLst>
                <a:gd name="T0" fmla="*/ 15 w 31"/>
                <a:gd name="T1" fmla="*/ 0 h 392"/>
                <a:gd name="T2" fmla="*/ 31 w 31"/>
                <a:gd name="T3" fmla="*/ 280 h 392"/>
                <a:gd name="T4" fmla="*/ 15 w 31"/>
                <a:gd name="T5" fmla="*/ 392 h 392"/>
                <a:gd name="T6" fmla="*/ 0 60000 65536"/>
                <a:gd name="T7" fmla="*/ 0 60000 65536"/>
                <a:gd name="T8" fmla="*/ 0 60000 65536"/>
                <a:gd name="T9" fmla="*/ 0 w 31"/>
                <a:gd name="T10" fmla="*/ 0 h 392"/>
                <a:gd name="T11" fmla="*/ 31 w 31"/>
                <a:gd name="T12" fmla="*/ 392 h 392"/>
              </a:gdLst>
              <a:ahLst/>
              <a:cxnLst>
                <a:cxn ang="T6">
                  <a:pos x="T0" y="T1"/>
                </a:cxn>
                <a:cxn ang="T7">
                  <a:pos x="T2" y="T3"/>
                </a:cxn>
                <a:cxn ang="T8">
                  <a:pos x="T4" y="T5"/>
                </a:cxn>
              </a:cxnLst>
              <a:rect l="T9" t="T10" r="T11" b="T12"/>
              <a:pathLst>
                <a:path w="31" h="392">
                  <a:moveTo>
                    <a:pt x="15" y="0"/>
                  </a:moveTo>
                  <a:cubicBezTo>
                    <a:pt x="7" y="93"/>
                    <a:pt x="0" y="189"/>
                    <a:pt x="31" y="280"/>
                  </a:cubicBezTo>
                  <a:cubicBezTo>
                    <a:pt x="29" y="296"/>
                    <a:pt x="15" y="363"/>
                    <a:pt x="15" y="392"/>
                  </a:cubicBezTo>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0083" name="Freeform 21"/>
            <p:cNvSpPr>
              <a:spLocks/>
            </p:cNvSpPr>
            <p:nvPr/>
          </p:nvSpPr>
          <p:spPr bwMode="auto">
            <a:xfrm>
              <a:off x="1046" y="3256"/>
              <a:ext cx="106" cy="280"/>
            </a:xfrm>
            <a:custGeom>
              <a:avLst/>
              <a:gdLst>
                <a:gd name="T0" fmla="*/ 82 w 106"/>
                <a:gd name="T1" fmla="*/ 0 h 280"/>
                <a:gd name="T2" fmla="*/ 34 w 106"/>
                <a:gd name="T3" fmla="*/ 264 h 280"/>
                <a:gd name="T4" fmla="*/ 106 w 106"/>
                <a:gd name="T5" fmla="*/ 216 h 280"/>
                <a:gd name="T6" fmla="*/ 74 w 106"/>
                <a:gd name="T7" fmla="*/ 112 h 280"/>
                <a:gd name="T8" fmla="*/ 74 w 106"/>
                <a:gd name="T9" fmla="*/ 48 h 280"/>
                <a:gd name="T10" fmla="*/ 58 w 106"/>
                <a:gd name="T11" fmla="*/ 24 h 280"/>
                <a:gd name="T12" fmla="*/ 82 w 106"/>
                <a:gd name="T13" fmla="*/ 0 h 280"/>
                <a:gd name="T14" fmla="*/ 0 60000 65536"/>
                <a:gd name="T15" fmla="*/ 0 60000 65536"/>
                <a:gd name="T16" fmla="*/ 0 60000 65536"/>
                <a:gd name="T17" fmla="*/ 0 60000 65536"/>
                <a:gd name="T18" fmla="*/ 0 60000 65536"/>
                <a:gd name="T19" fmla="*/ 0 60000 65536"/>
                <a:gd name="T20" fmla="*/ 0 60000 65536"/>
                <a:gd name="T21" fmla="*/ 0 w 106"/>
                <a:gd name="T22" fmla="*/ 0 h 280"/>
                <a:gd name="T23" fmla="*/ 106 w 106"/>
                <a:gd name="T24" fmla="*/ 280 h 2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280">
                  <a:moveTo>
                    <a:pt x="82" y="0"/>
                  </a:moveTo>
                  <a:cubicBezTo>
                    <a:pt x="0" y="54"/>
                    <a:pt x="56" y="175"/>
                    <a:pt x="34" y="264"/>
                  </a:cubicBezTo>
                  <a:cubicBezTo>
                    <a:pt x="83" y="280"/>
                    <a:pt x="91" y="259"/>
                    <a:pt x="106" y="216"/>
                  </a:cubicBezTo>
                  <a:cubicBezTo>
                    <a:pt x="94" y="180"/>
                    <a:pt x="82" y="147"/>
                    <a:pt x="74" y="112"/>
                  </a:cubicBezTo>
                  <a:cubicBezTo>
                    <a:pt x="83" y="82"/>
                    <a:pt x="87" y="84"/>
                    <a:pt x="74" y="48"/>
                  </a:cubicBezTo>
                  <a:cubicBezTo>
                    <a:pt x="70" y="38"/>
                    <a:pt x="56" y="33"/>
                    <a:pt x="58" y="24"/>
                  </a:cubicBezTo>
                  <a:cubicBezTo>
                    <a:pt x="59" y="12"/>
                    <a:pt x="74" y="8"/>
                    <a:pt x="82" y="0"/>
                  </a:cubicBezTo>
                  <a:close/>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0084" name="Freeform 22"/>
            <p:cNvSpPr>
              <a:spLocks/>
            </p:cNvSpPr>
            <p:nvPr/>
          </p:nvSpPr>
          <p:spPr bwMode="auto">
            <a:xfrm>
              <a:off x="1070" y="2763"/>
              <a:ext cx="80" cy="114"/>
            </a:xfrm>
            <a:custGeom>
              <a:avLst/>
              <a:gdLst>
                <a:gd name="T0" fmla="*/ 58 w 80"/>
                <a:gd name="T1" fmla="*/ 105 h 114"/>
                <a:gd name="T2" fmla="*/ 22 w 80"/>
                <a:gd name="T3" fmla="*/ 87 h 114"/>
                <a:gd name="T4" fmla="*/ 6 w 80"/>
                <a:gd name="T5" fmla="*/ 61 h 114"/>
                <a:gd name="T6" fmla="*/ 0 w 80"/>
                <a:gd name="T7" fmla="*/ 35 h 114"/>
                <a:gd name="T8" fmla="*/ 16 w 80"/>
                <a:gd name="T9" fmla="*/ 25 h 114"/>
                <a:gd name="T10" fmla="*/ 36 w 80"/>
                <a:gd name="T11" fmla="*/ 1 h 114"/>
                <a:gd name="T12" fmla="*/ 78 w 80"/>
                <a:gd name="T13" fmla="*/ 23 h 114"/>
                <a:gd name="T14" fmla="*/ 62 w 80"/>
                <a:gd name="T15" fmla="*/ 93 h 114"/>
                <a:gd name="T16" fmla="*/ 58 w 80"/>
                <a:gd name="T17" fmla="*/ 105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14"/>
                <a:gd name="T29" fmla="*/ 80 w 80"/>
                <a:gd name="T30" fmla="*/ 114 h 1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58391" name="Text Box 23"/>
          <p:cNvSpPr txBox="1">
            <a:spLocks noChangeArrowheads="1"/>
          </p:cNvSpPr>
          <p:nvPr/>
        </p:nvSpPr>
        <p:spPr bwMode="auto">
          <a:xfrm>
            <a:off x="2286000" y="3962400"/>
            <a:ext cx="12192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30067" name="Freeform 24"/>
          <p:cNvSpPr>
            <a:spLocks/>
          </p:cNvSpPr>
          <p:nvPr/>
        </p:nvSpPr>
        <p:spPr bwMode="auto">
          <a:xfrm>
            <a:off x="7696200" y="5254625"/>
            <a:ext cx="1752600" cy="1831975"/>
          </a:xfrm>
          <a:custGeom>
            <a:avLst/>
            <a:gdLst>
              <a:gd name="T0" fmla="*/ 2147483647 w 757"/>
              <a:gd name="T1" fmla="*/ 2147483647 h 1106"/>
              <a:gd name="T2" fmla="*/ 2147483647 w 757"/>
              <a:gd name="T3" fmla="*/ 2147483647 h 1106"/>
              <a:gd name="T4" fmla="*/ 2147483647 w 757"/>
              <a:gd name="T5" fmla="*/ 2147483647 h 1106"/>
              <a:gd name="T6" fmla="*/ 2147483647 w 757"/>
              <a:gd name="T7" fmla="*/ 2147483647 h 1106"/>
              <a:gd name="T8" fmla="*/ 2147483647 w 757"/>
              <a:gd name="T9" fmla="*/ 2147483647 h 1106"/>
              <a:gd name="T10" fmla="*/ 2147483647 w 757"/>
              <a:gd name="T11" fmla="*/ 2147483647 h 1106"/>
              <a:gd name="T12" fmla="*/ 2147483647 w 757"/>
              <a:gd name="T13" fmla="*/ 2147483647 h 1106"/>
              <a:gd name="T14" fmla="*/ 2147483647 w 757"/>
              <a:gd name="T15" fmla="*/ 2147483647 h 1106"/>
              <a:gd name="T16" fmla="*/ 2147483647 w 757"/>
              <a:gd name="T17" fmla="*/ 2147483647 h 1106"/>
              <a:gd name="T18" fmla="*/ 2147483647 w 757"/>
              <a:gd name="T19" fmla="*/ 2147483647 h 1106"/>
              <a:gd name="T20" fmla="*/ 2147483647 w 757"/>
              <a:gd name="T21" fmla="*/ 2147483647 h 1106"/>
              <a:gd name="T22" fmla="*/ 0 w 757"/>
              <a:gd name="T23" fmla="*/ 2147483647 h 1106"/>
              <a:gd name="T24" fmla="*/ 2147483647 w 757"/>
              <a:gd name="T25" fmla="*/ 2147483647 h 1106"/>
              <a:gd name="T26" fmla="*/ 2147483647 w 757"/>
              <a:gd name="T27" fmla="*/ 2147483647 h 1106"/>
              <a:gd name="T28" fmla="*/ 2147483647 w 757"/>
              <a:gd name="T29" fmla="*/ 2147483647 h 1106"/>
              <a:gd name="T30" fmla="*/ 2147483647 w 757"/>
              <a:gd name="T31" fmla="*/ 2147483647 h 1106"/>
              <a:gd name="T32" fmla="*/ 2147483647 w 757"/>
              <a:gd name="T33" fmla="*/ 2147483647 h 1106"/>
              <a:gd name="T34" fmla="*/ 2147483647 w 757"/>
              <a:gd name="T35" fmla="*/ 2147483647 h 1106"/>
              <a:gd name="T36" fmla="*/ 2147483647 w 757"/>
              <a:gd name="T37" fmla="*/ 2147483647 h 1106"/>
              <a:gd name="T38" fmla="*/ 2147483647 w 757"/>
              <a:gd name="T39" fmla="*/ 2147483647 h 1106"/>
              <a:gd name="T40" fmla="*/ 2147483647 w 757"/>
              <a:gd name="T41" fmla="*/ 2147483647 h 1106"/>
              <a:gd name="T42" fmla="*/ 2147483647 w 757"/>
              <a:gd name="T43" fmla="*/ 2147483647 h 1106"/>
              <a:gd name="T44" fmla="*/ 2147483647 w 757"/>
              <a:gd name="T45" fmla="*/ 2147483647 h 1106"/>
              <a:gd name="T46" fmla="*/ 2147483647 w 757"/>
              <a:gd name="T47" fmla="*/ 2147483647 h 1106"/>
              <a:gd name="T48" fmla="*/ 2147483647 w 757"/>
              <a:gd name="T49" fmla="*/ 2147483647 h 1106"/>
              <a:gd name="T50" fmla="*/ 2147483647 w 757"/>
              <a:gd name="T51" fmla="*/ 2147483647 h 1106"/>
              <a:gd name="T52" fmla="*/ 2147483647 w 757"/>
              <a:gd name="T53" fmla="*/ 2147483647 h 1106"/>
              <a:gd name="T54" fmla="*/ 2147483647 w 757"/>
              <a:gd name="T55" fmla="*/ 2147483647 h 1106"/>
              <a:gd name="T56" fmla="*/ 2147483647 w 757"/>
              <a:gd name="T57" fmla="*/ 2147483647 h 1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7"/>
              <a:gd name="T88" fmla="*/ 0 h 1106"/>
              <a:gd name="T89" fmla="*/ 757 w 757"/>
              <a:gd name="T90" fmla="*/ 1106 h 1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93" name="Text Box 25"/>
          <p:cNvSpPr txBox="1">
            <a:spLocks noChangeArrowheads="1"/>
          </p:cNvSpPr>
          <p:nvPr/>
        </p:nvSpPr>
        <p:spPr bwMode="auto">
          <a:xfrm>
            <a:off x="8001000" y="5638800"/>
            <a:ext cx="1066800" cy="78422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Persian</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Gulf</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8394" name="AutoShape 26"/>
          <p:cNvSpPr>
            <a:spLocks noChangeArrowheads="1"/>
          </p:cNvSpPr>
          <p:nvPr/>
        </p:nvSpPr>
        <p:spPr bwMode="auto">
          <a:xfrm>
            <a:off x="5791200" y="3048000"/>
            <a:ext cx="533400" cy="533400"/>
          </a:xfrm>
          <a:prstGeom prst="irregularSeal2">
            <a:avLst/>
          </a:pr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95" name="AutoShape 27"/>
          <p:cNvSpPr>
            <a:spLocks noChangeArrowheads="1"/>
          </p:cNvSpPr>
          <p:nvPr/>
        </p:nvSpPr>
        <p:spPr bwMode="auto">
          <a:xfrm flipH="1">
            <a:off x="2667000" y="2133600"/>
            <a:ext cx="3429000" cy="17526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916" y="5399"/>
                  <a:pt x="5541" y="7665"/>
                  <a:pt x="5405" y="10546"/>
                </a:cubicBezTo>
                <a:lnTo>
                  <a:pt x="11" y="10292"/>
                </a:lnTo>
                <a:cubicBezTo>
                  <a:pt x="282" y="4531"/>
                  <a:pt x="5032" y="-1"/>
                  <a:pt x="10800" y="-1"/>
                </a:cubicBezTo>
                <a:cubicBezTo>
                  <a:pt x="16764" y="-1"/>
                  <a:pt x="21599" y="4835"/>
                  <a:pt x="21600" y="10799"/>
                </a:cubicBezTo>
                <a:lnTo>
                  <a:pt x="21600" y="10800"/>
                </a:lnTo>
                <a:lnTo>
                  <a:pt x="24300" y="10800"/>
                </a:lnTo>
                <a:lnTo>
                  <a:pt x="18900" y="16200"/>
                </a:lnTo>
                <a:lnTo>
                  <a:pt x="13500" y="10800"/>
                </a:lnTo>
                <a:lnTo>
                  <a:pt x="16200" y="10800"/>
                </a:lnTo>
                <a:close/>
              </a:path>
            </a:pathLst>
          </a:custGeom>
          <a:solidFill>
            <a:srgbClr val="CCFF33"/>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CCFF33"/>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96" name="Text Box 28"/>
          <p:cNvSpPr txBox="1">
            <a:spLocks noChangeArrowheads="1"/>
          </p:cNvSpPr>
          <p:nvPr/>
        </p:nvSpPr>
        <p:spPr bwMode="auto">
          <a:xfrm>
            <a:off x="2133600" y="4495800"/>
            <a:ext cx="12954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Judah</a:t>
            </a:r>
            <a:endPar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8397" name="AutoShape 29"/>
          <p:cNvSpPr>
            <a:spLocks noChangeArrowheads="1"/>
          </p:cNvSpPr>
          <p:nvPr/>
        </p:nvSpPr>
        <p:spPr bwMode="auto">
          <a:xfrm rot="-1555194">
            <a:off x="3303588" y="3852863"/>
            <a:ext cx="1657350" cy="990600"/>
          </a:xfrm>
          <a:prstGeom prst="rightArrow">
            <a:avLst>
              <a:gd name="adj1" fmla="val 50000"/>
              <a:gd name="adj2" fmla="val 41827"/>
            </a:avLst>
          </a:prstGeom>
          <a:solidFill>
            <a:srgbClr val="FF0066"/>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98" name="Freeform 30"/>
          <p:cNvSpPr>
            <a:spLocks/>
          </p:cNvSpPr>
          <p:nvPr/>
        </p:nvSpPr>
        <p:spPr bwMode="auto">
          <a:xfrm rot="-1003895">
            <a:off x="5942013" y="1893888"/>
            <a:ext cx="1066800" cy="1543050"/>
          </a:xfrm>
          <a:custGeom>
            <a:avLst/>
            <a:gdLst>
              <a:gd name="T0" fmla="*/ 2147483647 w 625"/>
              <a:gd name="T1" fmla="*/ 2147483647 h 972"/>
              <a:gd name="T2" fmla="*/ 2147483647 w 625"/>
              <a:gd name="T3" fmla="*/ 2147483647 h 972"/>
              <a:gd name="T4" fmla="*/ 2147483647 w 625"/>
              <a:gd name="T5" fmla="*/ 2147483647 h 972"/>
              <a:gd name="T6" fmla="*/ 2147483647 w 625"/>
              <a:gd name="T7" fmla="*/ 2147483647 h 972"/>
              <a:gd name="T8" fmla="*/ 2147483647 w 625"/>
              <a:gd name="T9" fmla="*/ 2147483647 h 972"/>
              <a:gd name="T10" fmla="*/ 2147483647 w 625"/>
              <a:gd name="T11" fmla="*/ 2147483647 h 972"/>
              <a:gd name="T12" fmla="*/ 2147483647 w 625"/>
              <a:gd name="T13" fmla="*/ 2147483647 h 972"/>
              <a:gd name="T14" fmla="*/ 2147483647 w 625"/>
              <a:gd name="T15" fmla="*/ 2147483647 h 972"/>
              <a:gd name="T16" fmla="*/ 2147483647 w 625"/>
              <a:gd name="T17" fmla="*/ 2147483647 h 972"/>
              <a:gd name="T18" fmla="*/ 2147483647 w 625"/>
              <a:gd name="T19" fmla="*/ 2147483647 h 972"/>
              <a:gd name="T20" fmla="*/ 2147483647 w 625"/>
              <a:gd name="T21" fmla="*/ 2147483647 h 972"/>
              <a:gd name="T22" fmla="*/ 2147483647 w 625"/>
              <a:gd name="T23" fmla="*/ 2147483647 h 972"/>
              <a:gd name="T24" fmla="*/ 2147483647 w 625"/>
              <a:gd name="T25" fmla="*/ 2147483647 h 972"/>
              <a:gd name="T26" fmla="*/ 2147483647 w 625"/>
              <a:gd name="T27" fmla="*/ 2147483647 h 972"/>
              <a:gd name="T28" fmla="*/ 2147483647 w 625"/>
              <a:gd name="T29" fmla="*/ 2147483647 h 972"/>
              <a:gd name="T30" fmla="*/ 2147483647 w 625"/>
              <a:gd name="T31" fmla="*/ 2147483647 h 9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5"/>
              <a:gd name="T49" fmla="*/ 0 h 972"/>
              <a:gd name="T50" fmla="*/ 625 w 625"/>
              <a:gd name="T51" fmla="*/ 972 h 9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5" h="972">
                <a:moveTo>
                  <a:pt x="135" y="50"/>
                </a:moveTo>
                <a:cubicBezTo>
                  <a:pt x="91" y="114"/>
                  <a:pt x="125" y="158"/>
                  <a:pt x="50" y="184"/>
                </a:cubicBezTo>
                <a:cubicBezTo>
                  <a:pt x="5" y="250"/>
                  <a:pt x="0" y="340"/>
                  <a:pt x="62" y="402"/>
                </a:cubicBezTo>
                <a:cubicBezTo>
                  <a:pt x="80" y="420"/>
                  <a:pt x="104" y="432"/>
                  <a:pt x="123" y="450"/>
                </a:cubicBezTo>
                <a:cubicBezTo>
                  <a:pt x="152" y="541"/>
                  <a:pt x="179" y="659"/>
                  <a:pt x="280" y="693"/>
                </a:cubicBezTo>
                <a:cubicBezTo>
                  <a:pt x="310" y="786"/>
                  <a:pt x="307" y="832"/>
                  <a:pt x="389" y="887"/>
                </a:cubicBezTo>
                <a:cubicBezTo>
                  <a:pt x="414" y="924"/>
                  <a:pt x="443" y="940"/>
                  <a:pt x="474" y="972"/>
                </a:cubicBezTo>
                <a:cubicBezTo>
                  <a:pt x="506" y="968"/>
                  <a:pt x="538" y="966"/>
                  <a:pt x="571" y="960"/>
                </a:cubicBezTo>
                <a:cubicBezTo>
                  <a:pt x="583" y="957"/>
                  <a:pt x="605" y="959"/>
                  <a:pt x="607" y="947"/>
                </a:cubicBezTo>
                <a:cubicBezTo>
                  <a:pt x="625" y="732"/>
                  <a:pt x="553" y="566"/>
                  <a:pt x="510" y="366"/>
                </a:cubicBezTo>
                <a:cubicBezTo>
                  <a:pt x="514" y="338"/>
                  <a:pt x="535" y="207"/>
                  <a:pt x="535" y="184"/>
                </a:cubicBezTo>
                <a:cubicBezTo>
                  <a:pt x="535" y="109"/>
                  <a:pt x="478" y="24"/>
                  <a:pt x="401" y="14"/>
                </a:cubicBezTo>
                <a:cubicBezTo>
                  <a:pt x="352" y="7"/>
                  <a:pt x="304" y="6"/>
                  <a:pt x="256" y="2"/>
                </a:cubicBezTo>
                <a:cubicBezTo>
                  <a:pt x="223" y="6"/>
                  <a:pt x="188" y="0"/>
                  <a:pt x="159" y="14"/>
                </a:cubicBezTo>
                <a:cubicBezTo>
                  <a:pt x="84" y="46"/>
                  <a:pt x="218" y="62"/>
                  <a:pt x="110" y="62"/>
                </a:cubicBezTo>
                <a:cubicBezTo>
                  <a:pt x="100" y="62"/>
                  <a:pt x="126" y="54"/>
                  <a:pt x="135" y="50"/>
                </a:cubicBezTo>
                <a:close/>
              </a:path>
            </a:pathLst>
          </a:custGeom>
          <a:solidFill>
            <a:srgbClr val="660066"/>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399" name="Text Box 31"/>
          <p:cNvSpPr txBox="1">
            <a:spLocks noChangeArrowheads="1"/>
          </p:cNvSpPr>
          <p:nvPr/>
        </p:nvSpPr>
        <p:spPr bwMode="auto">
          <a:xfrm>
            <a:off x="4953000" y="3276600"/>
            <a:ext cx="20574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Babylon</a:t>
            </a:r>
          </a:p>
        </p:txBody>
      </p:sp>
      <p:sp>
        <p:nvSpPr>
          <p:cNvPr id="58400" name="Text Box 32"/>
          <p:cNvSpPr txBox="1">
            <a:spLocks noChangeArrowheads="1"/>
          </p:cNvSpPr>
          <p:nvPr/>
        </p:nvSpPr>
        <p:spPr bwMode="auto">
          <a:xfrm>
            <a:off x="4038600" y="4572000"/>
            <a:ext cx="15240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605 </a:t>
            </a:r>
            <a:r>
              <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BC</a:t>
            </a:r>
          </a:p>
        </p:txBody>
      </p:sp>
      <p:sp>
        <p:nvSpPr>
          <p:cNvPr id="58401" name="AutoShape 33"/>
          <p:cNvSpPr>
            <a:spLocks noChangeArrowheads="1"/>
          </p:cNvSpPr>
          <p:nvPr/>
        </p:nvSpPr>
        <p:spPr bwMode="auto">
          <a:xfrm>
            <a:off x="5105400" y="1905000"/>
            <a:ext cx="533400" cy="533400"/>
          </a:xfrm>
          <a:prstGeom prst="irregularSeal2">
            <a:avLst/>
          </a:pr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402" name="Text Box 34"/>
          <p:cNvSpPr txBox="1">
            <a:spLocks noChangeArrowheads="1"/>
          </p:cNvSpPr>
          <p:nvPr/>
        </p:nvSpPr>
        <p:spPr bwMode="auto">
          <a:xfrm>
            <a:off x="5486400" y="1889125"/>
            <a:ext cx="20574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Nineveh</a:t>
            </a:r>
          </a:p>
        </p:txBody>
      </p:sp>
      <p:sp>
        <p:nvSpPr>
          <p:cNvPr id="130078" name="Text Box 35"/>
          <p:cNvSpPr txBox="1">
            <a:spLocks noChangeArrowheads="1"/>
          </p:cNvSpPr>
          <p:nvPr/>
        </p:nvSpPr>
        <p:spPr bwMode="auto">
          <a:xfrm>
            <a:off x="8458200" y="76200"/>
            <a:ext cx="533400" cy="400050"/>
          </a:xfrm>
          <a:prstGeom prst="rect">
            <a:avLst/>
          </a:prstGeom>
          <a:noFill/>
          <a:ln w="12700" cap="sq">
            <a:no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50</a:t>
            </a:r>
          </a:p>
        </p:txBody>
      </p:sp>
      <p:sp>
        <p:nvSpPr>
          <p:cNvPr id="58404" name="Rectangle 36"/>
          <p:cNvSpPr>
            <a:spLocks noGrp="1" noChangeArrowheads="1"/>
          </p:cNvSpPr>
          <p:nvPr>
            <p:ph type="title" idx="4294967295"/>
          </p:nvPr>
        </p:nvSpPr>
        <p:spPr>
          <a:xfrm>
            <a:off x="762000" y="0"/>
            <a:ext cx="7772400" cy="1143000"/>
          </a:xfrm>
          <a:effectLst>
            <a:outerShdw blurRad="63500" dist="45791" dir="2021404" algn="ctr" rotWithShape="0">
              <a:schemeClr val="bg2">
                <a:alpha val="50000"/>
              </a:schemeClr>
            </a:outerShdw>
          </a:effectLst>
        </p:spPr>
        <p:txBody>
          <a:bodyPr/>
          <a:lstStyle/>
          <a:p>
            <a:pPr eaLnBrk="1" hangingPunct="1">
              <a:defRPr/>
            </a:pPr>
            <a:r>
              <a:rPr lang="en-US" sz="4800" b="1">
                <a:solidFill>
                  <a:srgbClr val="CCFF33"/>
                </a:solidFill>
                <a:effectLst>
                  <a:outerShdw blurRad="38100" dist="38100" dir="2700000" algn="tl">
                    <a:srgbClr val="000000"/>
                  </a:outerShdw>
                </a:effectLst>
                <a:latin typeface="Arial" charset="0"/>
                <a:ea typeface="ＭＳ Ｐゴシック" charset="0"/>
                <a:cs typeface="Arial" charset="0"/>
              </a:rPr>
              <a:t>The Babylonian Kingdom</a:t>
            </a:r>
          </a:p>
        </p:txBody>
      </p:sp>
      <p:sp>
        <p:nvSpPr>
          <p:cNvPr id="58405" name="AutoShape 37"/>
          <p:cNvSpPr>
            <a:spLocks noChangeArrowheads="1"/>
          </p:cNvSpPr>
          <p:nvPr/>
        </p:nvSpPr>
        <p:spPr bwMode="auto">
          <a:xfrm>
            <a:off x="2895600" y="2133600"/>
            <a:ext cx="533400" cy="533400"/>
          </a:xfrm>
          <a:prstGeom prst="irregularSeal2">
            <a:avLst/>
          </a:pr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8406" name="Text Box 38"/>
          <p:cNvSpPr txBox="1">
            <a:spLocks noChangeArrowheads="1"/>
          </p:cNvSpPr>
          <p:nvPr/>
        </p:nvSpPr>
        <p:spPr bwMode="auto">
          <a:xfrm>
            <a:off x="2057400" y="2362200"/>
            <a:ext cx="2895600" cy="523875"/>
          </a:xfrm>
          <a:prstGeom prst="rect">
            <a:avLst/>
          </a:prstGeom>
          <a:noFill/>
          <a:ln w="9525">
            <a:noFill/>
            <a:miter lim="800000"/>
            <a:headEnd/>
            <a:tailEnd/>
          </a:ln>
          <a:effectLst>
            <a:outerShdw blurRad="63500" dist="46662" dir="2115817"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Carchemish</a:t>
            </a:r>
          </a:p>
        </p:txBody>
      </p:sp>
    </p:spTree>
    <p:extLst>
      <p:ext uri="{BB962C8B-B14F-4D97-AF65-F5344CB8AC3E}">
        <p14:creationId xmlns:p14="http://schemas.microsoft.com/office/powerpoint/2010/main" val="9540906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58394"/>
                                        </p:tgtEl>
                                        <p:attrNameLst>
                                          <p:attrName>style.visibility</p:attrName>
                                        </p:attrNameLst>
                                      </p:cBhvr>
                                      <p:to>
                                        <p:strVal val="visible"/>
                                      </p:to>
                                    </p:set>
                                  </p:childTnLst>
                                </p:cTn>
                              </p:par>
                            </p:childTnLst>
                          </p:cTn>
                        </p:par>
                        <p:par>
                          <p:cTn id="7" fill="hold" nodeType="afterGroup">
                            <p:stCondLst>
                              <p:cond delay="500"/>
                            </p:stCondLst>
                            <p:childTnLst>
                              <p:par>
                                <p:cTn id="8" presetID="15" presetClass="entr" presetSubtype="0" fill="hold" grpId="0" nodeType="afterEffect">
                                  <p:stCondLst>
                                    <p:cond delay="0"/>
                                  </p:stCondLst>
                                  <p:childTnLst>
                                    <p:set>
                                      <p:cBhvr>
                                        <p:cTn id="9" dur="1" fill="hold">
                                          <p:stCondLst>
                                            <p:cond delay="0"/>
                                          </p:stCondLst>
                                        </p:cTn>
                                        <p:tgtEl>
                                          <p:spTgt spid="58399"/>
                                        </p:tgtEl>
                                        <p:attrNameLst>
                                          <p:attrName>style.visibility</p:attrName>
                                        </p:attrNameLst>
                                      </p:cBhvr>
                                      <p:to>
                                        <p:strVal val="visible"/>
                                      </p:to>
                                    </p:set>
                                    <p:anim calcmode="lin" valueType="num">
                                      <p:cBhvr>
                                        <p:cTn id="10" dur="1000" fill="hold"/>
                                        <p:tgtEl>
                                          <p:spTgt spid="58399"/>
                                        </p:tgtEl>
                                        <p:attrNameLst>
                                          <p:attrName>ppt_w</p:attrName>
                                        </p:attrNameLst>
                                      </p:cBhvr>
                                      <p:tavLst>
                                        <p:tav tm="0">
                                          <p:val>
                                            <p:fltVal val="0"/>
                                          </p:val>
                                        </p:tav>
                                        <p:tav tm="100000">
                                          <p:val>
                                            <p:strVal val="#ppt_w"/>
                                          </p:val>
                                        </p:tav>
                                      </p:tavLst>
                                    </p:anim>
                                    <p:anim calcmode="lin" valueType="num">
                                      <p:cBhvr>
                                        <p:cTn id="11" dur="1000" fill="hold"/>
                                        <p:tgtEl>
                                          <p:spTgt spid="58399"/>
                                        </p:tgtEl>
                                        <p:attrNameLst>
                                          <p:attrName>ppt_h</p:attrName>
                                        </p:attrNameLst>
                                      </p:cBhvr>
                                      <p:tavLst>
                                        <p:tav tm="0">
                                          <p:val>
                                            <p:fltVal val="0"/>
                                          </p:val>
                                        </p:tav>
                                        <p:tav tm="100000">
                                          <p:val>
                                            <p:strVal val="#ppt_h"/>
                                          </p:val>
                                        </p:tav>
                                      </p:tavLst>
                                    </p:anim>
                                    <p:anim calcmode="lin" valueType="num">
                                      <p:cBhvr>
                                        <p:cTn id="12" dur="1000" fill="hold"/>
                                        <p:tgtEl>
                                          <p:spTgt spid="58399"/>
                                        </p:tgtEl>
                                        <p:attrNameLst>
                                          <p:attrName>ppt_x</p:attrName>
                                        </p:attrNameLst>
                                      </p:cBhvr>
                                      <p:tavLst>
                                        <p:tav tm="0" fmla="#ppt_x+(cos(-2*pi*(1-$))*-#ppt_x-sin(-2*pi*(1-$))*(1-#ppt_y))*(1-$)">
                                          <p:val>
                                            <p:fltVal val="0"/>
                                          </p:val>
                                        </p:tav>
                                        <p:tav tm="100000">
                                          <p:val>
                                            <p:fltVal val="1"/>
                                          </p:val>
                                        </p:tav>
                                      </p:tavLst>
                                    </p:anim>
                                    <p:anim calcmode="lin" valueType="num">
                                      <p:cBhvr>
                                        <p:cTn id="13" dur="1000" fill="hold"/>
                                        <p:tgtEl>
                                          <p:spTgt spid="58399"/>
                                        </p:tgtEl>
                                        <p:attrNameLst>
                                          <p:attrName>ppt_y</p:attrName>
                                        </p:attrNameLst>
                                      </p:cBhvr>
                                      <p:tavLst>
                                        <p:tav tm="0" fmla="#ppt_y+(sin(-2*pi*(1-$))*-#ppt_x+cos(-2*pi*(1-$))*(1-#ppt_y))*(1-$)">
                                          <p:val>
                                            <p:fltVal val="0"/>
                                          </p:val>
                                        </p:tav>
                                        <p:tav tm="100000">
                                          <p:val>
                                            <p:fltVal val="1"/>
                                          </p:val>
                                        </p:tav>
                                      </p:tavLst>
                                    </p:anim>
                                  </p:childTnLst>
                                </p:cTn>
                              </p:par>
                            </p:childTnLst>
                          </p:cTn>
                        </p:par>
                        <p:par>
                          <p:cTn id="14" fill="hold" nodeType="afterGroup">
                            <p:stCondLst>
                              <p:cond delay="1500"/>
                            </p:stCondLst>
                            <p:childTnLst>
                              <p:par>
                                <p:cTn id="15" presetID="22" presetClass="entr" presetSubtype="2" fill="hold" nodeType="afterEffect">
                                  <p:stCondLst>
                                    <p:cond delay="0"/>
                                  </p:stCondLst>
                                  <p:childTnLst>
                                    <p:set>
                                      <p:cBhvr>
                                        <p:cTn id="16" dur="1" fill="hold">
                                          <p:stCondLst>
                                            <p:cond delay="0"/>
                                          </p:stCondLst>
                                        </p:cTn>
                                        <p:tgtEl>
                                          <p:spTgt spid="58395"/>
                                        </p:tgtEl>
                                        <p:attrNameLst>
                                          <p:attrName>style.visibility</p:attrName>
                                        </p:attrNameLst>
                                      </p:cBhvr>
                                      <p:to>
                                        <p:strVal val="visible"/>
                                      </p:to>
                                    </p:set>
                                    <p:animEffect transition="in" filter="wipe(right)">
                                      <p:cBhvr>
                                        <p:cTn id="17" dur="500"/>
                                        <p:tgtEl>
                                          <p:spTgt spid="58395"/>
                                        </p:tgtEl>
                                      </p:cBhvr>
                                    </p:animEffect>
                                  </p:childTnLst>
                                </p:cTn>
                              </p:par>
                            </p:childTnLst>
                          </p:cTn>
                        </p:par>
                        <p:par>
                          <p:cTn id="18" fill="hold" nodeType="afterGroup">
                            <p:stCondLst>
                              <p:cond delay="2000"/>
                            </p:stCondLst>
                            <p:childTnLst>
                              <p:par>
                                <p:cTn id="19" presetID="1" presetClass="entr" presetSubtype="0" fill="hold" grpId="0" nodeType="afterEffect">
                                  <p:stCondLst>
                                    <p:cond delay="0"/>
                                  </p:stCondLst>
                                  <p:childTnLst>
                                    <p:set>
                                      <p:cBhvr>
                                        <p:cTn id="20" dur="1" fill="hold">
                                          <p:stCondLst>
                                            <p:cond delay="499"/>
                                          </p:stCondLst>
                                        </p:cTn>
                                        <p:tgtEl>
                                          <p:spTgt spid="58401"/>
                                        </p:tgtEl>
                                        <p:attrNameLst>
                                          <p:attrName>style.visibility</p:attrName>
                                        </p:attrNameLst>
                                      </p:cBhvr>
                                      <p:to>
                                        <p:strVal val="visible"/>
                                      </p:to>
                                    </p:set>
                                  </p:childTnLst>
                                </p:cTn>
                              </p:par>
                            </p:childTnLst>
                          </p:cTn>
                        </p:par>
                        <p:par>
                          <p:cTn id="21" fill="hold" nodeType="afterGroup">
                            <p:stCondLst>
                              <p:cond delay="2500"/>
                            </p:stCondLst>
                            <p:childTnLst>
                              <p:par>
                                <p:cTn id="22" presetID="15" presetClass="entr" presetSubtype="0" fill="hold" grpId="0" nodeType="afterEffect">
                                  <p:stCondLst>
                                    <p:cond delay="0"/>
                                  </p:stCondLst>
                                  <p:childTnLst>
                                    <p:set>
                                      <p:cBhvr>
                                        <p:cTn id="23" dur="1" fill="hold">
                                          <p:stCondLst>
                                            <p:cond delay="0"/>
                                          </p:stCondLst>
                                        </p:cTn>
                                        <p:tgtEl>
                                          <p:spTgt spid="58402"/>
                                        </p:tgtEl>
                                        <p:attrNameLst>
                                          <p:attrName>style.visibility</p:attrName>
                                        </p:attrNameLst>
                                      </p:cBhvr>
                                      <p:to>
                                        <p:strVal val="visible"/>
                                      </p:to>
                                    </p:set>
                                    <p:anim calcmode="lin" valueType="num">
                                      <p:cBhvr>
                                        <p:cTn id="24" dur="1000" fill="hold"/>
                                        <p:tgtEl>
                                          <p:spTgt spid="58402"/>
                                        </p:tgtEl>
                                        <p:attrNameLst>
                                          <p:attrName>ppt_w</p:attrName>
                                        </p:attrNameLst>
                                      </p:cBhvr>
                                      <p:tavLst>
                                        <p:tav tm="0">
                                          <p:val>
                                            <p:fltVal val="0"/>
                                          </p:val>
                                        </p:tav>
                                        <p:tav tm="100000">
                                          <p:val>
                                            <p:strVal val="#ppt_w"/>
                                          </p:val>
                                        </p:tav>
                                      </p:tavLst>
                                    </p:anim>
                                    <p:anim calcmode="lin" valueType="num">
                                      <p:cBhvr>
                                        <p:cTn id="25" dur="1000" fill="hold"/>
                                        <p:tgtEl>
                                          <p:spTgt spid="58402"/>
                                        </p:tgtEl>
                                        <p:attrNameLst>
                                          <p:attrName>ppt_h</p:attrName>
                                        </p:attrNameLst>
                                      </p:cBhvr>
                                      <p:tavLst>
                                        <p:tav tm="0">
                                          <p:val>
                                            <p:fltVal val="0"/>
                                          </p:val>
                                        </p:tav>
                                        <p:tav tm="100000">
                                          <p:val>
                                            <p:strVal val="#ppt_h"/>
                                          </p:val>
                                        </p:tav>
                                      </p:tavLst>
                                    </p:anim>
                                    <p:anim calcmode="lin" valueType="num">
                                      <p:cBhvr>
                                        <p:cTn id="26" dur="1000" fill="hold"/>
                                        <p:tgtEl>
                                          <p:spTgt spid="58402"/>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58402"/>
                                        </p:tgtEl>
                                        <p:attrNameLst>
                                          <p:attrName>ppt_y</p:attrName>
                                        </p:attrNameLst>
                                      </p:cBhvr>
                                      <p:tavLst>
                                        <p:tav tm="0" fmla="#ppt_y+(sin(-2*pi*(1-$))*-#ppt_x+cos(-2*pi*(1-$))*(1-#ppt_y))*(1-$)">
                                          <p:val>
                                            <p:fltVal val="0"/>
                                          </p:val>
                                        </p:tav>
                                        <p:tav tm="100000">
                                          <p:val>
                                            <p:fltVal val="1"/>
                                          </p:val>
                                        </p:tav>
                                      </p:tavLst>
                                    </p:anim>
                                  </p:childTnLst>
                                </p:cTn>
                              </p:par>
                            </p:childTnLst>
                          </p:cTn>
                        </p:par>
                        <p:par>
                          <p:cTn id="28" fill="hold" nodeType="afterGroup">
                            <p:stCondLst>
                              <p:cond delay="3500"/>
                            </p:stCondLst>
                            <p:childTnLst>
                              <p:par>
                                <p:cTn id="29" presetID="4" presetClass="entr" presetSubtype="32" fill="hold" nodeType="afterEffect">
                                  <p:stCondLst>
                                    <p:cond delay="1000"/>
                                  </p:stCondLst>
                                  <p:childTnLst>
                                    <p:set>
                                      <p:cBhvr>
                                        <p:cTn id="30" dur="1" fill="hold">
                                          <p:stCondLst>
                                            <p:cond delay="0"/>
                                          </p:stCondLst>
                                        </p:cTn>
                                        <p:tgtEl>
                                          <p:spTgt spid="58398"/>
                                        </p:tgtEl>
                                        <p:attrNameLst>
                                          <p:attrName>style.visibility</p:attrName>
                                        </p:attrNameLst>
                                      </p:cBhvr>
                                      <p:to>
                                        <p:strVal val="visible"/>
                                      </p:to>
                                    </p:set>
                                    <p:animEffect transition="in" filter="box(out)">
                                      <p:cBhvr>
                                        <p:cTn id="31" dur="500"/>
                                        <p:tgtEl>
                                          <p:spTgt spid="58398"/>
                                        </p:tgtEl>
                                      </p:cBhvr>
                                    </p:animEffect>
                                  </p:childTnLst>
                                </p:cTn>
                              </p:par>
                            </p:childTnLst>
                          </p:cTn>
                        </p:par>
                        <p:par>
                          <p:cTn id="32" fill="hold" nodeType="afterGroup">
                            <p:stCondLst>
                              <p:cond delay="5000"/>
                            </p:stCondLst>
                            <p:childTnLst>
                              <p:par>
                                <p:cTn id="33" presetID="22" presetClass="entr" presetSubtype="2" fill="hold" nodeType="afterEffect">
                                  <p:stCondLst>
                                    <p:cond delay="0"/>
                                  </p:stCondLst>
                                  <p:childTnLst>
                                    <p:set>
                                      <p:cBhvr>
                                        <p:cTn id="34" dur="1" fill="hold">
                                          <p:stCondLst>
                                            <p:cond delay="0"/>
                                          </p:stCondLst>
                                        </p:cTn>
                                        <p:tgtEl>
                                          <p:spTgt spid="58382"/>
                                        </p:tgtEl>
                                        <p:attrNameLst>
                                          <p:attrName>style.visibility</p:attrName>
                                        </p:attrNameLst>
                                      </p:cBhvr>
                                      <p:to>
                                        <p:strVal val="visible"/>
                                      </p:to>
                                    </p:set>
                                    <p:animEffect transition="in" filter="wipe(right)">
                                      <p:cBhvr>
                                        <p:cTn id="35" dur="500"/>
                                        <p:tgtEl>
                                          <p:spTgt spid="58382"/>
                                        </p:tgtEl>
                                      </p:cBhvr>
                                    </p:animEffect>
                                  </p:childTnLst>
                                </p:cTn>
                              </p:par>
                            </p:childTnLst>
                          </p:cTn>
                        </p:par>
                        <p:par>
                          <p:cTn id="36" fill="hold" nodeType="afterGroup">
                            <p:stCondLst>
                              <p:cond delay="5500"/>
                            </p:stCondLst>
                            <p:childTnLst>
                              <p:par>
                                <p:cTn id="37" presetID="22" presetClass="entr" presetSubtype="2" fill="hold" nodeType="afterEffect">
                                  <p:stCondLst>
                                    <p:cond delay="1000"/>
                                  </p:stCondLst>
                                  <p:childTnLst>
                                    <p:set>
                                      <p:cBhvr>
                                        <p:cTn id="38" dur="1" fill="hold">
                                          <p:stCondLst>
                                            <p:cond delay="0"/>
                                          </p:stCondLst>
                                        </p:cTn>
                                        <p:tgtEl>
                                          <p:spTgt spid="58383"/>
                                        </p:tgtEl>
                                        <p:attrNameLst>
                                          <p:attrName>style.visibility</p:attrName>
                                        </p:attrNameLst>
                                      </p:cBhvr>
                                      <p:to>
                                        <p:strVal val="visible"/>
                                      </p:to>
                                    </p:set>
                                    <p:animEffect transition="in" filter="wipe(right)">
                                      <p:cBhvr>
                                        <p:cTn id="39" dur="500"/>
                                        <p:tgtEl>
                                          <p:spTgt spid="58383"/>
                                        </p:tgtEl>
                                      </p:cBhvr>
                                    </p:animEffect>
                                  </p:childTnLst>
                                </p:cTn>
                              </p:par>
                            </p:childTnLst>
                          </p:cTn>
                        </p:par>
                        <p:par>
                          <p:cTn id="40" fill="hold" nodeType="afterGroup">
                            <p:stCondLst>
                              <p:cond delay="7000"/>
                            </p:stCondLst>
                            <p:childTnLst>
                              <p:par>
                                <p:cTn id="41" presetID="22" presetClass="entr" presetSubtype="2" fill="hold" nodeType="afterEffect">
                                  <p:stCondLst>
                                    <p:cond delay="0"/>
                                  </p:stCondLst>
                                  <p:childTnLst>
                                    <p:set>
                                      <p:cBhvr>
                                        <p:cTn id="42" dur="1" fill="hold">
                                          <p:stCondLst>
                                            <p:cond delay="0"/>
                                          </p:stCondLst>
                                        </p:cTn>
                                        <p:tgtEl>
                                          <p:spTgt spid="58384"/>
                                        </p:tgtEl>
                                        <p:attrNameLst>
                                          <p:attrName>style.visibility</p:attrName>
                                        </p:attrNameLst>
                                      </p:cBhvr>
                                      <p:to>
                                        <p:strVal val="visible"/>
                                      </p:to>
                                    </p:set>
                                    <p:animEffect transition="in" filter="wipe(right)">
                                      <p:cBhvr>
                                        <p:cTn id="43" dur="500"/>
                                        <p:tgtEl>
                                          <p:spTgt spid="58384"/>
                                        </p:tgtEl>
                                      </p:cBhvr>
                                    </p:animEffect>
                                  </p:childTnLst>
                                </p:cTn>
                              </p:par>
                            </p:childTnLst>
                          </p:cTn>
                        </p:par>
                        <p:par>
                          <p:cTn id="44" fill="hold" nodeType="afterGroup">
                            <p:stCondLst>
                              <p:cond delay="7500"/>
                            </p:stCondLst>
                            <p:childTnLst>
                              <p:par>
                                <p:cTn id="45" presetID="3" presetClass="entr" presetSubtype="10" fill="hold" grpId="0" nodeType="afterEffect">
                                  <p:stCondLst>
                                    <p:cond delay="0"/>
                                  </p:stCondLst>
                                  <p:childTnLst>
                                    <p:set>
                                      <p:cBhvr>
                                        <p:cTn id="46" dur="1" fill="hold">
                                          <p:stCondLst>
                                            <p:cond delay="0"/>
                                          </p:stCondLst>
                                        </p:cTn>
                                        <p:tgtEl>
                                          <p:spTgt spid="58385"/>
                                        </p:tgtEl>
                                        <p:attrNameLst>
                                          <p:attrName>style.visibility</p:attrName>
                                        </p:attrNameLst>
                                      </p:cBhvr>
                                      <p:to>
                                        <p:strVal val="visible"/>
                                      </p:to>
                                    </p:set>
                                    <p:animEffect transition="in" filter="blinds(horizontal)">
                                      <p:cBhvr>
                                        <p:cTn id="47" dur="500"/>
                                        <p:tgtEl>
                                          <p:spTgt spid="58385"/>
                                        </p:tgtEl>
                                      </p:cBhvr>
                                    </p:animEffect>
                                  </p:childTnLst>
                                </p:cTn>
                              </p:par>
                            </p:childTnLst>
                          </p:cTn>
                        </p:par>
                        <p:par>
                          <p:cTn id="48" fill="hold" nodeType="afterGroup">
                            <p:stCondLst>
                              <p:cond delay="8000"/>
                            </p:stCondLst>
                            <p:childTnLst>
                              <p:par>
                                <p:cTn id="49" presetID="9" presetClass="entr" presetSubtype="0" fill="hold" nodeType="afterEffect">
                                  <p:stCondLst>
                                    <p:cond delay="1000"/>
                                  </p:stCondLst>
                                  <p:childTnLst>
                                    <p:set>
                                      <p:cBhvr>
                                        <p:cTn id="50" dur="1" fill="hold">
                                          <p:stCondLst>
                                            <p:cond delay="0"/>
                                          </p:stCondLst>
                                        </p:cTn>
                                        <p:tgtEl>
                                          <p:spTgt spid="58372"/>
                                        </p:tgtEl>
                                        <p:attrNameLst>
                                          <p:attrName>style.visibility</p:attrName>
                                        </p:attrNameLst>
                                      </p:cBhvr>
                                      <p:to>
                                        <p:strVal val="visible"/>
                                      </p:to>
                                    </p:set>
                                    <p:animEffect transition="in" filter="dissolve">
                                      <p:cBhvr>
                                        <p:cTn id="51" dur="500"/>
                                        <p:tgtEl>
                                          <p:spTgt spid="58372"/>
                                        </p:tgtEl>
                                      </p:cBhvr>
                                    </p:animEffect>
                                  </p:childTnLst>
                                </p:cTn>
                              </p:par>
                            </p:childTnLst>
                          </p:cTn>
                        </p:par>
                        <p:par>
                          <p:cTn id="52" fill="hold" nodeType="afterGroup">
                            <p:stCondLst>
                              <p:cond delay="9500"/>
                            </p:stCondLst>
                            <p:childTnLst>
                              <p:par>
                                <p:cTn id="53" presetID="35" presetClass="entr" presetSubtype="0" fill="hold" grpId="0" nodeType="afterEffect">
                                  <p:stCondLst>
                                    <p:cond delay="0"/>
                                  </p:stCondLst>
                                  <p:childTnLst>
                                    <p:set>
                                      <p:cBhvr>
                                        <p:cTn id="54" dur="1" fill="hold">
                                          <p:stCondLst>
                                            <p:cond delay="0"/>
                                          </p:stCondLst>
                                        </p:cTn>
                                        <p:tgtEl>
                                          <p:spTgt spid="58405"/>
                                        </p:tgtEl>
                                        <p:attrNameLst>
                                          <p:attrName>style.visibility</p:attrName>
                                        </p:attrNameLst>
                                      </p:cBhvr>
                                      <p:to>
                                        <p:strVal val="visible"/>
                                      </p:to>
                                    </p:set>
                                    <p:animEffect transition="in" filter="fade">
                                      <p:cBhvr>
                                        <p:cTn id="55" dur="2000"/>
                                        <p:tgtEl>
                                          <p:spTgt spid="58405"/>
                                        </p:tgtEl>
                                      </p:cBhvr>
                                    </p:animEffect>
                                    <p:anim calcmode="lin" valueType="num">
                                      <p:cBhvr>
                                        <p:cTn id="56" dur="2000" fill="hold"/>
                                        <p:tgtEl>
                                          <p:spTgt spid="58405"/>
                                        </p:tgtEl>
                                        <p:attrNameLst>
                                          <p:attrName>style.rotation</p:attrName>
                                        </p:attrNameLst>
                                      </p:cBhvr>
                                      <p:tavLst>
                                        <p:tav tm="0">
                                          <p:val>
                                            <p:fltVal val="720"/>
                                          </p:val>
                                        </p:tav>
                                        <p:tav tm="100000">
                                          <p:val>
                                            <p:fltVal val="0"/>
                                          </p:val>
                                        </p:tav>
                                      </p:tavLst>
                                    </p:anim>
                                    <p:anim calcmode="lin" valueType="num">
                                      <p:cBhvr>
                                        <p:cTn id="57" dur="2000" fill="hold"/>
                                        <p:tgtEl>
                                          <p:spTgt spid="58405"/>
                                        </p:tgtEl>
                                        <p:attrNameLst>
                                          <p:attrName>ppt_h</p:attrName>
                                        </p:attrNameLst>
                                      </p:cBhvr>
                                      <p:tavLst>
                                        <p:tav tm="0">
                                          <p:val>
                                            <p:fltVal val="0"/>
                                          </p:val>
                                        </p:tav>
                                        <p:tav tm="100000">
                                          <p:val>
                                            <p:strVal val="#ppt_h"/>
                                          </p:val>
                                        </p:tav>
                                      </p:tavLst>
                                    </p:anim>
                                    <p:anim calcmode="lin" valueType="num">
                                      <p:cBhvr>
                                        <p:cTn id="58" dur="2000" fill="hold"/>
                                        <p:tgtEl>
                                          <p:spTgt spid="58405"/>
                                        </p:tgtEl>
                                        <p:attrNameLst>
                                          <p:attrName>ppt_w</p:attrName>
                                        </p:attrNameLst>
                                      </p:cBhvr>
                                      <p:tavLst>
                                        <p:tav tm="0">
                                          <p:val>
                                            <p:fltVal val="0"/>
                                          </p:val>
                                        </p:tav>
                                        <p:tav tm="100000">
                                          <p:val>
                                            <p:strVal val="#ppt_w"/>
                                          </p:val>
                                        </p:tav>
                                      </p:tavLst>
                                    </p:anim>
                                  </p:childTnLst>
                                </p:cTn>
                              </p:par>
                            </p:childTnLst>
                          </p:cTn>
                        </p:par>
                        <p:par>
                          <p:cTn id="59" fill="hold" nodeType="afterGroup">
                            <p:stCondLst>
                              <p:cond delay="11500"/>
                            </p:stCondLst>
                            <p:childTnLst>
                              <p:par>
                                <p:cTn id="60" presetID="35" presetClass="entr" presetSubtype="0" fill="hold" grpId="0" nodeType="afterEffect">
                                  <p:stCondLst>
                                    <p:cond delay="0"/>
                                  </p:stCondLst>
                                  <p:childTnLst>
                                    <p:set>
                                      <p:cBhvr>
                                        <p:cTn id="61" dur="1" fill="hold">
                                          <p:stCondLst>
                                            <p:cond delay="0"/>
                                          </p:stCondLst>
                                        </p:cTn>
                                        <p:tgtEl>
                                          <p:spTgt spid="58406"/>
                                        </p:tgtEl>
                                        <p:attrNameLst>
                                          <p:attrName>style.visibility</p:attrName>
                                        </p:attrNameLst>
                                      </p:cBhvr>
                                      <p:to>
                                        <p:strVal val="visible"/>
                                      </p:to>
                                    </p:set>
                                    <p:animEffect transition="in" filter="fade">
                                      <p:cBhvr>
                                        <p:cTn id="62" dur="2000"/>
                                        <p:tgtEl>
                                          <p:spTgt spid="58406"/>
                                        </p:tgtEl>
                                      </p:cBhvr>
                                    </p:animEffect>
                                    <p:anim calcmode="lin" valueType="num">
                                      <p:cBhvr>
                                        <p:cTn id="63" dur="2000" fill="hold"/>
                                        <p:tgtEl>
                                          <p:spTgt spid="58406"/>
                                        </p:tgtEl>
                                        <p:attrNameLst>
                                          <p:attrName>style.rotation</p:attrName>
                                        </p:attrNameLst>
                                      </p:cBhvr>
                                      <p:tavLst>
                                        <p:tav tm="0">
                                          <p:val>
                                            <p:fltVal val="720"/>
                                          </p:val>
                                        </p:tav>
                                        <p:tav tm="100000">
                                          <p:val>
                                            <p:fltVal val="0"/>
                                          </p:val>
                                        </p:tav>
                                      </p:tavLst>
                                    </p:anim>
                                    <p:anim calcmode="lin" valueType="num">
                                      <p:cBhvr>
                                        <p:cTn id="64" dur="2000" fill="hold"/>
                                        <p:tgtEl>
                                          <p:spTgt spid="58406"/>
                                        </p:tgtEl>
                                        <p:attrNameLst>
                                          <p:attrName>ppt_h</p:attrName>
                                        </p:attrNameLst>
                                      </p:cBhvr>
                                      <p:tavLst>
                                        <p:tav tm="0">
                                          <p:val>
                                            <p:fltVal val="0"/>
                                          </p:val>
                                        </p:tav>
                                        <p:tav tm="100000">
                                          <p:val>
                                            <p:strVal val="#ppt_h"/>
                                          </p:val>
                                        </p:tav>
                                      </p:tavLst>
                                    </p:anim>
                                    <p:anim calcmode="lin" valueType="num">
                                      <p:cBhvr>
                                        <p:cTn id="65" dur="2000" fill="hold"/>
                                        <p:tgtEl>
                                          <p:spTgt spid="58406"/>
                                        </p:tgtEl>
                                        <p:attrNameLst>
                                          <p:attrName>ppt_w</p:attrName>
                                        </p:attrNameLst>
                                      </p:cBhvr>
                                      <p:tavLst>
                                        <p:tav tm="0">
                                          <p:val>
                                            <p:fltVal val="0"/>
                                          </p:val>
                                        </p:tav>
                                        <p:tav tm="100000">
                                          <p:val>
                                            <p:strVal val="#ppt_w"/>
                                          </p:val>
                                        </p:tav>
                                      </p:tavLst>
                                    </p:anim>
                                  </p:childTnLst>
                                </p:cTn>
                              </p:par>
                            </p:childTnLst>
                          </p:cTn>
                        </p:par>
                        <p:par>
                          <p:cTn id="66" fill="hold" nodeType="afterGroup">
                            <p:stCondLst>
                              <p:cond delay="13500"/>
                            </p:stCondLst>
                            <p:childTnLst>
                              <p:par>
                                <p:cTn id="67" presetID="9" presetClass="entr" presetSubtype="0" fill="hold" grpId="0" nodeType="afterEffect">
                                  <p:stCondLst>
                                    <p:cond delay="0"/>
                                  </p:stCondLst>
                                  <p:childTnLst>
                                    <p:set>
                                      <p:cBhvr>
                                        <p:cTn id="68" dur="1" fill="hold">
                                          <p:stCondLst>
                                            <p:cond delay="0"/>
                                          </p:stCondLst>
                                        </p:cTn>
                                        <p:tgtEl>
                                          <p:spTgt spid="58375"/>
                                        </p:tgtEl>
                                        <p:attrNameLst>
                                          <p:attrName>style.visibility</p:attrName>
                                        </p:attrNameLst>
                                      </p:cBhvr>
                                      <p:to>
                                        <p:strVal val="visible"/>
                                      </p:to>
                                    </p:set>
                                    <p:animEffect transition="in" filter="dissolve">
                                      <p:cBhvr>
                                        <p:cTn id="69" dur="500"/>
                                        <p:tgtEl>
                                          <p:spTgt spid="58375"/>
                                        </p:tgtEl>
                                      </p:cBhvr>
                                    </p:animEffect>
                                  </p:childTnLst>
                                </p:cTn>
                              </p:par>
                            </p:childTnLst>
                          </p:cTn>
                        </p:par>
                        <p:par>
                          <p:cTn id="70" fill="hold" nodeType="afterGroup">
                            <p:stCondLst>
                              <p:cond delay="14000"/>
                            </p:stCondLst>
                            <p:childTnLst>
                              <p:par>
                                <p:cTn id="71" presetID="9" presetClass="entr" presetSubtype="0" fill="hold" nodeType="afterEffect">
                                  <p:stCondLst>
                                    <p:cond delay="1000"/>
                                  </p:stCondLst>
                                  <p:childTnLst>
                                    <p:set>
                                      <p:cBhvr>
                                        <p:cTn id="72" dur="1" fill="hold">
                                          <p:stCondLst>
                                            <p:cond delay="0"/>
                                          </p:stCondLst>
                                        </p:cTn>
                                        <p:tgtEl>
                                          <p:spTgt spid="58386"/>
                                        </p:tgtEl>
                                        <p:attrNameLst>
                                          <p:attrName>style.visibility</p:attrName>
                                        </p:attrNameLst>
                                      </p:cBhvr>
                                      <p:to>
                                        <p:strVal val="visible"/>
                                      </p:to>
                                    </p:set>
                                    <p:animEffect transition="in" filter="dissolve">
                                      <p:cBhvr>
                                        <p:cTn id="73" dur="500"/>
                                        <p:tgtEl>
                                          <p:spTgt spid="58386"/>
                                        </p:tgtEl>
                                      </p:cBhvr>
                                    </p:animEffect>
                                  </p:childTnLst>
                                </p:cTn>
                              </p:par>
                            </p:childTnLst>
                          </p:cTn>
                        </p:par>
                        <p:par>
                          <p:cTn id="74" fill="hold" nodeType="afterGroup">
                            <p:stCondLst>
                              <p:cond delay="15500"/>
                            </p:stCondLst>
                            <p:childTnLst>
                              <p:par>
                                <p:cTn id="75" presetID="9" presetClass="entr" presetSubtype="0" fill="hold" grpId="0" nodeType="afterEffect">
                                  <p:stCondLst>
                                    <p:cond delay="0"/>
                                  </p:stCondLst>
                                  <p:childTnLst>
                                    <p:set>
                                      <p:cBhvr>
                                        <p:cTn id="76" dur="1" fill="hold">
                                          <p:stCondLst>
                                            <p:cond delay="0"/>
                                          </p:stCondLst>
                                        </p:cTn>
                                        <p:tgtEl>
                                          <p:spTgt spid="58391"/>
                                        </p:tgtEl>
                                        <p:attrNameLst>
                                          <p:attrName>style.visibility</p:attrName>
                                        </p:attrNameLst>
                                      </p:cBhvr>
                                      <p:to>
                                        <p:strVal val="visible"/>
                                      </p:to>
                                    </p:set>
                                    <p:animEffect transition="in" filter="dissolve">
                                      <p:cBhvr>
                                        <p:cTn id="77" dur="500"/>
                                        <p:tgtEl>
                                          <p:spTgt spid="58391"/>
                                        </p:tgtEl>
                                      </p:cBhvr>
                                    </p:animEffect>
                                  </p:childTnLst>
                                </p:cTn>
                              </p:par>
                            </p:childTnLst>
                          </p:cTn>
                        </p:par>
                        <p:par>
                          <p:cTn id="78" fill="hold" nodeType="afterGroup">
                            <p:stCondLst>
                              <p:cond delay="16000"/>
                            </p:stCondLst>
                            <p:childTnLst>
                              <p:par>
                                <p:cTn id="79" presetID="9" presetClass="entr" presetSubtype="0" fill="hold" nodeType="afterEffect">
                                  <p:stCondLst>
                                    <p:cond delay="1000"/>
                                  </p:stCondLst>
                                  <p:childTnLst>
                                    <p:set>
                                      <p:cBhvr>
                                        <p:cTn id="80" dur="1" fill="hold">
                                          <p:stCondLst>
                                            <p:cond delay="0"/>
                                          </p:stCondLst>
                                        </p:cTn>
                                        <p:tgtEl>
                                          <p:spTgt spid="58373"/>
                                        </p:tgtEl>
                                        <p:attrNameLst>
                                          <p:attrName>style.visibility</p:attrName>
                                        </p:attrNameLst>
                                      </p:cBhvr>
                                      <p:to>
                                        <p:strVal val="visible"/>
                                      </p:to>
                                    </p:set>
                                    <p:animEffect transition="in" filter="dissolve">
                                      <p:cBhvr>
                                        <p:cTn id="81" dur="500"/>
                                        <p:tgtEl>
                                          <p:spTgt spid="58373"/>
                                        </p:tgtEl>
                                      </p:cBhvr>
                                    </p:animEffect>
                                  </p:childTnLst>
                                </p:cTn>
                              </p:par>
                            </p:childTnLst>
                          </p:cTn>
                        </p:par>
                        <p:par>
                          <p:cTn id="82" fill="hold" nodeType="afterGroup">
                            <p:stCondLst>
                              <p:cond delay="17500"/>
                            </p:stCondLst>
                            <p:childTnLst>
                              <p:par>
                                <p:cTn id="83" presetID="9" presetClass="entr" presetSubtype="0" fill="hold" grpId="0" nodeType="afterEffect">
                                  <p:stCondLst>
                                    <p:cond delay="0"/>
                                  </p:stCondLst>
                                  <p:childTnLst>
                                    <p:set>
                                      <p:cBhvr>
                                        <p:cTn id="84" dur="1" fill="hold">
                                          <p:stCondLst>
                                            <p:cond delay="0"/>
                                          </p:stCondLst>
                                        </p:cTn>
                                        <p:tgtEl>
                                          <p:spTgt spid="58396"/>
                                        </p:tgtEl>
                                        <p:attrNameLst>
                                          <p:attrName>style.visibility</p:attrName>
                                        </p:attrNameLst>
                                      </p:cBhvr>
                                      <p:to>
                                        <p:strVal val="visible"/>
                                      </p:to>
                                    </p:set>
                                    <p:animEffect transition="in" filter="dissolve">
                                      <p:cBhvr>
                                        <p:cTn id="85" dur="500"/>
                                        <p:tgtEl>
                                          <p:spTgt spid="58396"/>
                                        </p:tgtEl>
                                      </p:cBhvr>
                                    </p:animEffect>
                                  </p:childTnLst>
                                </p:cTn>
                              </p:par>
                            </p:childTnLst>
                          </p:cTn>
                        </p:par>
                        <p:par>
                          <p:cTn id="86" fill="hold" nodeType="afterGroup">
                            <p:stCondLst>
                              <p:cond delay="18000"/>
                            </p:stCondLst>
                            <p:childTnLst>
                              <p:par>
                                <p:cTn id="87" presetID="22" presetClass="entr" presetSubtype="8" fill="hold" grpId="0" nodeType="afterEffect">
                                  <p:stCondLst>
                                    <p:cond delay="2000"/>
                                  </p:stCondLst>
                                  <p:childTnLst>
                                    <p:set>
                                      <p:cBhvr>
                                        <p:cTn id="88" dur="1" fill="hold">
                                          <p:stCondLst>
                                            <p:cond delay="0"/>
                                          </p:stCondLst>
                                        </p:cTn>
                                        <p:tgtEl>
                                          <p:spTgt spid="58397"/>
                                        </p:tgtEl>
                                        <p:attrNameLst>
                                          <p:attrName>style.visibility</p:attrName>
                                        </p:attrNameLst>
                                      </p:cBhvr>
                                      <p:to>
                                        <p:strVal val="visible"/>
                                      </p:to>
                                    </p:set>
                                    <p:animEffect transition="in" filter="wipe(left)">
                                      <p:cBhvr>
                                        <p:cTn id="89" dur="500"/>
                                        <p:tgtEl>
                                          <p:spTgt spid="58397"/>
                                        </p:tgtEl>
                                      </p:cBhvr>
                                    </p:animEffect>
                                  </p:childTnLst>
                                </p:cTn>
                              </p:par>
                            </p:childTnLst>
                          </p:cTn>
                        </p:par>
                        <p:par>
                          <p:cTn id="90" fill="hold" nodeType="afterGroup">
                            <p:stCondLst>
                              <p:cond delay="20500"/>
                            </p:stCondLst>
                            <p:childTnLst>
                              <p:par>
                                <p:cTn id="91" presetID="9" presetClass="entr" presetSubtype="0" fill="hold" grpId="0" nodeType="afterEffect">
                                  <p:stCondLst>
                                    <p:cond delay="0"/>
                                  </p:stCondLst>
                                  <p:childTnLst>
                                    <p:set>
                                      <p:cBhvr>
                                        <p:cTn id="92" dur="1" fill="hold">
                                          <p:stCondLst>
                                            <p:cond delay="0"/>
                                          </p:stCondLst>
                                        </p:cTn>
                                        <p:tgtEl>
                                          <p:spTgt spid="58400"/>
                                        </p:tgtEl>
                                        <p:attrNameLst>
                                          <p:attrName>style.visibility</p:attrName>
                                        </p:attrNameLst>
                                      </p:cBhvr>
                                      <p:to>
                                        <p:strVal val="visible"/>
                                      </p:to>
                                    </p:set>
                                    <p:animEffect transition="in" filter="dissolve">
                                      <p:cBhvr>
                                        <p:cTn id="93" dur="500"/>
                                        <p:tgtEl>
                                          <p:spTgt spid="58400"/>
                                        </p:tgtEl>
                                      </p:cBhvr>
                                    </p:animEffect>
                                  </p:childTnLst>
                                </p:cTn>
                              </p:par>
                            </p:childTnLst>
                          </p:cTn>
                        </p:par>
                        <p:par>
                          <p:cTn id="94" fill="hold" nodeType="afterGroup">
                            <p:stCondLst>
                              <p:cond delay="21000"/>
                            </p:stCondLst>
                            <p:childTnLst>
                              <p:par>
                                <p:cTn id="95" presetID="1" presetClass="entr" presetSubtype="0" fill="hold" grpId="1" nodeType="afterEffect">
                                  <p:stCondLst>
                                    <p:cond delay="0"/>
                                  </p:stCondLst>
                                  <p:childTnLst>
                                    <p:set>
                                      <p:cBhvr>
                                        <p:cTn id="96" dur="1" fill="hold">
                                          <p:stCondLst>
                                            <p:cond delay="499"/>
                                          </p:stCondLst>
                                        </p:cTn>
                                        <p:tgtEl>
                                          <p:spTgt spid="584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5" grpId="0" autoUpdateAnimBg="0"/>
      <p:bldP spid="58385" grpId="0" autoUpdateAnimBg="0"/>
      <p:bldP spid="58391" grpId="0" autoUpdateAnimBg="0"/>
      <p:bldP spid="58394" grpId="0" animBg="1"/>
      <p:bldP spid="58396" grpId="0" autoUpdateAnimBg="0"/>
      <p:bldP spid="58397" grpId="0" animBg="1"/>
      <p:bldP spid="58399" grpId="0" autoUpdateAnimBg="0"/>
      <p:bldP spid="58400" grpId="0" autoUpdateAnimBg="0"/>
      <p:bldP spid="58401" grpId="0" animBg="1"/>
      <p:bldP spid="58402" grpId="0" autoUpdateAnimBg="0"/>
      <p:bldP spid="58405" grpId="0" animBg="1"/>
      <p:bldP spid="58405" grpId="1" animBg="1"/>
      <p:bldP spid="58406"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in on Bible Studies">
            <a:extLst>
              <a:ext uri="{FF2B5EF4-FFF2-40B4-BE49-F238E27FC236}">
                <a16:creationId xmlns:a16="http://schemas.microsoft.com/office/drawing/2014/main" id="{3AF5DC6A-D38E-31E9-16C9-06E76F5719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87624" y="-1"/>
            <a:ext cx="6708601" cy="691839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24317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Exile</a:t>
            </a:r>
          </a:p>
        </p:txBody>
      </p:sp>
    </p:spTree>
    <p:extLst>
      <p:ext uri="{BB962C8B-B14F-4D97-AF65-F5344CB8AC3E}">
        <p14:creationId xmlns:p14="http://schemas.microsoft.com/office/powerpoint/2010/main" val="85489061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2" descr="70 Weeks of Daniel">
            <a:extLst>
              <a:ext uri="{FF2B5EF4-FFF2-40B4-BE49-F238E27FC236}">
                <a16:creationId xmlns:a16="http://schemas.microsoft.com/office/drawing/2014/main" id="{FFA2B290-6EBC-B3E6-8226-E366C52E88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24280"/>
            <a:ext cx="9122281" cy="504444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70 Weeks Implications</a:t>
            </a:r>
          </a:p>
        </p:txBody>
      </p:sp>
      <p:sp>
        <p:nvSpPr>
          <p:cNvPr id="4" name="Rectangle 2">
            <a:extLst>
              <a:ext uri="{FF2B5EF4-FFF2-40B4-BE49-F238E27FC236}">
                <a16:creationId xmlns:a16="http://schemas.microsoft.com/office/drawing/2014/main" id="{B7BE74CC-AA2B-827F-64CE-8621E3657607}"/>
              </a:ext>
            </a:extLst>
          </p:cNvPr>
          <p:cNvSpPr txBox="1">
            <a:spLocks noChangeArrowheads="1"/>
          </p:cNvSpPr>
          <p:nvPr/>
        </p:nvSpPr>
        <p:spPr bwMode="auto">
          <a:xfrm>
            <a:off x="21719" y="1720645"/>
            <a:ext cx="9144000" cy="41688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kingdom would not follow the return</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Tribulation will last 7 years</a:t>
            </a:r>
          </a:p>
          <a:p>
            <a:pPr marL="514350" lvl="0" indent="-514350" algn="l" defTabSz="914400">
              <a:buFont typeface="+mj-lt"/>
              <a:buAutoNum type="arabicPeriod"/>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a:t>
            </a:r>
            <a:r>
              <a:rPr lang="en-US" sz="3200" b="1" kern="0" dirty="0">
                <a:solidFill>
                  <a:srgbClr val="FFFFFF"/>
                </a:solidFill>
                <a:effectLst>
                  <a:glow rad="127000">
                    <a:srgbClr val="000000"/>
                  </a:glow>
                </a:effectLst>
                <a:latin typeface="Arial" charset="0"/>
                <a:ea typeface="ＭＳ Ｐゴシック" charset="0"/>
                <a:cs typeface="ＭＳ Ｐゴシック" charset="0"/>
              </a:rPr>
              <a:t>Messiah would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die before AD 70</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Antichrist will come in the end times</a:t>
            </a:r>
          </a:p>
        </p:txBody>
      </p:sp>
      <p:sp>
        <p:nvSpPr>
          <p:cNvPr id="5" name="Rectangle 2">
            <a:extLst>
              <a:ext uri="{FF2B5EF4-FFF2-40B4-BE49-F238E27FC236}">
                <a16:creationId xmlns:a16="http://schemas.microsoft.com/office/drawing/2014/main" id="{EB8F8617-0B4E-32A9-05B2-4B927D71E080}"/>
              </a:ext>
            </a:extLst>
          </p:cNvPr>
          <p:cNvSpPr txBox="1">
            <a:spLocks noChangeArrowheads="1"/>
          </p:cNvSpPr>
          <p:nvPr/>
        </p:nvSpPr>
        <p:spPr bwMode="auto">
          <a:xfrm>
            <a:off x="278296" y="6268556"/>
            <a:ext cx="8769435" cy="6271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r>
              <a:rPr lang="en-US" sz="3200" b="1" dirty="0"/>
              <a:t>Daniel 9:24-27</a:t>
            </a:r>
            <a:endParaRPr lang="ar-SA" sz="3200" b="1" dirty="0"/>
          </a:p>
        </p:txBody>
      </p:sp>
    </p:spTree>
    <p:extLst>
      <p:ext uri="{BB962C8B-B14F-4D97-AF65-F5344CB8AC3E}">
        <p14:creationId xmlns:p14="http://schemas.microsoft.com/office/powerpoint/2010/main" val="2062977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 calcmode="lin" valueType="num">
                                      <p:cBhvr additive="base">
                                        <p:cTn id="13"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 calcmode="lin" valueType="num">
                                      <p:cBhvr additive="base">
                                        <p:cTn id="19"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 calcmode="lin" valueType="num">
                                      <p:cBhvr additive="base">
                                        <p:cTn id="25"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29" name="Title 5"/>
          <p:cNvSpPr>
            <a:spLocks noGrp="1"/>
          </p:cNvSpPr>
          <p:nvPr>
            <p:ph type="title" idx="4294967295"/>
          </p:nvPr>
        </p:nvSpPr>
        <p:spPr>
          <a:xfrm>
            <a:off x="5724525" y="44450"/>
            <a:ext cx="3384550" cy="51133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3200" b="1" dirty="0">
                <a:effectLst/>
                <a:latin typeface="Arial" charset="0"/>
                <a:ea typeface="ＭＳ Ｐゴシック" charset="0"/>
              </a:rPr>
              <a:t>Handsome Men in M.Div. Studies at the University of Babylon</a:t>
            </a:r>
          </a:p>
        </p:txBody>
      </p:sp>
      <p:pic>
        <p:nvPicPr>
          <p:cNvPr id="483330" name="Picture 1" descr="Daniel 1 refusing foo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14720" y="68262"/>
            <a:ext cx="5585980" cy="6745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5086500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685800" y="-76200"/>
            <a:ext cx="7772400" cy="1143000"/>
          </a:xfrm>
        </p:spPr>
        <p:txBody>
          <a:bodyPr/>
          <a:lstStyle/>
          <a:p>
            <a:pPr eaLnBrk="1" hangingPunct="1">
              <a:defRPr/>
            </a:pPr>
            <a:r>
              <a:rPr lang="en-US" sz="3800" b="1">
                <a:latin typeface="Arial" charset="0"/>
                <a:ea typeface="ＭＳ Ｐゴシック" charset="0"/>
                <a:cs typeface="Arial" charset="0"/>
              </a:rPr>
              <a:t>Names of Daniel &amp; His Friends</a:t>
            </a:r>
          </a:p>
        </p:txBody>
      </p:sp>
      <p:sp>
        <p:nvSpPr>
          <p:cNvPr id="485379" name="Rectangle 4"/>
          <p:cNvSpPr>
            <a:spLocks noChangeArrowheads="1"/>
          </p:cNvSpPr>
          <p:nvPr/>
        </p:nvSpPr>
        <p:spPr bwMode="auto">
          <a:xfrm>
            <a:off x="0" y="16303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8153" name="Rectangle 25"/>
          <p:cNvSpPr>
            <a:spLocks noChangeArrowheads="1"/>
          </p:cNvSpPr>
          <p:nvPr/>
        </p:nvSpPr>
        <p:spPr bwMode="auto">
          <a:xfrm>
            <a:off x="4414838" y="5116513"/>
            <a:ext cx="4652962" cy="1814512"/>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0"/>
              </a:spcBef>
              <a:spcAft>
                <a:spcPct val="0"/>
              </a:spcAft>
              <a:buClr>
                <a:srgbClr val="EBF25A"/>
              </a:buClr>
              <a:buSzPct val="80000"/>
              <a:buFont typeface="Wingdings" charset="0"/>
              <a:buNone/>
              <a:tabLst/>
              <a:defRPr/>
            </a:pPr>
            <a:r>
              <a:rPr kumimoji="0" lang="en-US" altLang="zh-CN" sz="33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Abednego</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a:p>
            <a:pPr marL="0" marR="0" lvl="0" indent="0" algn="ctr" defTabSz="914400" rtl="0" eaLnBrk="0" fontAlgn="base" latinLnBrk="0" hangingPunct="0">
              <a:lnSpc>
                <a:spcPct val="100000"/>
              </a:lnSpc>
              <a:spcBef>
                <a:spcPct val="0"/>
              </a:spcBef>
              <a:spcAft>
                <a:spcPct val="0"/>
              </a:spcAft>
              <a:buClrTx/>
              <a:buSzPct val="80000"/>
              <a:buFontTx/>
              <a:buNone/>
              <a:tabLst/>
              <a:defRPr/>
            </a:pP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"Servant of </a:t>
            </a:r>
            <a:r>
              <a:rPr kumimoji="0" lang="en-US" altLang="zh-CN" sz="25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宋体" charset="0"/>
                <a:cs typeface="Arial" charset="0"/>
              </a:rPr>
              <a:t>Nego</a:t>
            </a: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a:p>
            <a:pPr marL="0" marR="0" lvl="0" indent="0" algn="ctr" defTabSz="914400" rtl="0" eaLnBrk="0" fontAlgn="base" latinLnBrk="0" hangingPunct="0">
              <a:lnSpc>
                <a:spcPct val="100000"/>
              </a:lnSpc>
              <a:spcBef>
                <a:spcPct val="0"/>
              </a:spcBef>
              <a:spcAft>
                <a:spcPct val="0"/>
              </a:spcAft>
              <a:buClrTx/>
              <a:buSzPct val="80000"/>
              <a:buFontTx/>
              <a:buNone/>
              <a:tabLst/>
              <a:defRPr/>
            </a:pP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(or Nebo, i.e., the god </a:t>
            </a:r>
            <a:r>
              <a:rPr kumimoji="0" lang="en-US" altLang="zh-CN" sz="25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宋体" charset="0"/>
                <a:cs typeface="Arial" charset="0"/>
              </a:rPr>
              <a:t>Nabu</a:t>
            </a: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a:t>
            </a:r>
            <a:endParaRPr kumimoji="0" lang="en-US" altLang="zh-CN"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p:txBody>
      </p:sp>
      <p:sp>
        <p:nvSpPr>
          <p:cNvPr id="48152" name="Rectangle 24"/>
          <p:cNvSpPr>
            <a:spLocks noChangeArrowheads="1"/>
          </p:cNvSpPr>
          <p:nvPr/>
        </p:nvSpPr>
        <p:spPr bwMode="auto">
          <a:xfrm>
            <a:off x="152400" y="5116513"/>
            <a:ext cx="4262438" cy="1814512"/>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0"/>
              </a:spcBef>
              <a:spcAft>
                <a:spcPct val="0"/>
              </a:spcAft>
              <a:buClr>
                <a:srgbClr val="EBF25A"/>
              </a:buClr>
              <a:buSzPct val="80000"/>
              <a:buFont typeface="Wingdings" charset="0"/>
              <a:buNone/>
              <a:tabLst/>
              <a:defRPr/>
            </a:pPr>
            <a:r>
              <a:rPr kumimoji="0" lang="en-US" altLang="zh-CN" sz="3300" b="1" i="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宋体" charset="0"/>
                <a:cs typeface="Arial" charset="0"/>
              </a:rPr>
              <a:t>Azariah</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a:p>
            <a:pPr marL="0" marR="0" lvl="0" indent="0" algn="ctr" defTabSz="914400" rtl="0" eaLnBrk="0" fontAlgn="base" latinLnBrk="0" hangingPunct="0">
              <a:lnSpc>
                <a:spcPct val="100000"/>
              </a:lnSpc>
              <a:spcBef>
                <a:spcPct val="0"/>
              </a:spcBef>
              <a:spcAft>
                <a:spcPct val="0"/>
              </a:spcAft>
              <a:buClrTx/>
              <a:buSzPct val="80000"/>
              <a:buFontTx/>
              <a:buNone/>
              <a:tabLst/>
              <a:defRPr/>
            </a:pP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"The L</a:t>
            </a:r>
            <a:r>
              <a:rPr kumimoji="0" lang="en-US" altLang="zh-CN" sz="1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ORD </a:t>
            </a: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helps"</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a:p>
            <a:pPr marL="0" marR="0" lvl="0" indent="0" algn="ctr" defTabSz="914400" rtl="0" eaLnBrk="0" fontAlgn="base" latinLnBrk="0" hangingPunct="0">
              <a:lnSpc>
                <a:spcPct val="100000"/>
              </a:lnSpc>
              <a:spcBef>
                <a:spcPct val="0"/>
              </a:spcBef>
              <a:spcAft>
                <a:spcPct val="0"/>
              </a:spcAft>
              <a:buClrTx/>
              <a:buSzPct val="80000"/>
              <a:buFontTx/>
              <a:buNone/>
              <a:tabLst/>
              <a:defRPr/>
            </a:pP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(or "Whom the L</a:t>
            </a:r>
            <a:r>
              <a:rPr kumimoji="0" lang="en-US" altLang="zh-CN" sz="1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ORD </a:t>
            </a: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helps")</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p:txBody>
      </p:sp>
      <p:sp>
        <p:nvSpPr>
          <p:cNvPr id="48151" name="Rectangle 23"/>
          <p:cNvSpPr>
            <a:spLocks noChangeArrowheads="1"/>
          </p:cNvSpPr>
          <p:nvPr/>
        </p:nvSpPr>
        <p:spPr bwMode="auto">
          <a:xfrm>
            <a:off x="4414838" y="4097338"/>
            <a:ext cx="4652962" cy="1019175"/>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0"/>
              </a:spcBef>
              <a:spcAft>
                <a:spcPct val="0"/>
              </a:spcAft>
              <a:buClr>
                <a:srgbClr val="EBF25A"/>
              </a:buClr>
              <a:buSzPct val="80000"/>
              <a:buFont typeface="Wingdings" charset="0"/>
              <a:buNone/>
              <a:tabLst/>
              <a:defRPr/>
            </a:pPr>
            <a:r>
              <a:rPr kumimoji="0" lang="en-US" altLang="zh-CN" sz="33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Meshach</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a:p>
            <a:pPr marL="0" marR="0" lvl="0" indent="0" algn="ctr" defTabSz="914400" rtl="0" eaLnBrk="0" fontAlgn="base" latinLnBrk="0" hangingPunct="0">
              <a:lnSpc>
                <a:spcPct val="100000"/>
              </a:lnSpc>
              <a:spcBef>
                <a:spcPct val="0"/>
              </a:spcBef>
              <a:spcAft>
                <a:spcPct val="0"/>
              </a:spcAft>
              <a:buClrTx/>
              <a:buSzPct val="80000"/>
              <a:buFontTx/>
              <a:buNone/>
              <a:tabLst/>
              <a:defRPr/>
            </a:pP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"Who is what </a:t>
            </a:r>
            <a:r>
              <a:rPr kumimoji="0" lang="en-US" altLang="zh-CN" sz="25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宋体" charset="0"/>
                <a:cs typeface="Arial" charset="0"/>
              </a:rPr>
              <a:t>Aku</a:t>
            </a: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 is?"</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p:txBody>
      </p:sp>
      <p:sp>
        <p:nvSpPr>
          <p:cNvPr id="48150" name="Rectangle 22"/>
          <p:cNvSpPr>
            <a:spLocks noChangeArrowheads="1"/>
          </p:cNvSpPr>
          <p:nvPr/>
        </p:nvSpPr>
        <p:spPr bwMode="auto">
          <a:xfrm>
            <a:off x="152400" y="4097338"/>
            <a:ext cx="4262438" cy="1019175"/>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0"/>
              </a:spcBef>
              <a:spcAft>
                <a:spcPct val="0"/>
              </a:spcAft>
              <a:buClr>
                <a:srgbClr val="EBF25A"/>
              </a:buClr>
              <a:buSzPct val="80000"/>
              <a:buFont typeface="Wingdings" charset="0"/>
              <a:buNone/>
              <a:tabLst/>
              <a:defRPr/>
            </a:pPr>
            <a:r>
              <a:rPr kumimoji="0" lang="en-US" altLang="zh-CN" sz="3300" b="1" i="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宋体" charset="0"/>
                <a:cs typeface="Arial" charset="0"/>
              </a:rPr>
              <a:t>Mishael</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a:p>
            <a:pPr marL="0" marR="0" lvl="0" indent="0" algn="ctr" defTabSz="914400" rtl="0" eaLnBrk="0" fontAlgn="base" latinLnBrk="0" hangingPunct="0">
              <a:lnSpc>
                <a:spcPct val="100000"/>
              </a:lnSpc>
              <a:spcBef>
                <a:spcPct val="0"/>
              </a:spcBef>
              <a:spcAft>
                <a:spcPct val="0"/>
              </a:spcAft>
              <a:buClrTx/>
              <a:buSzPct val="80000"/>
              <a:buFontTx/>
              <a:buNone/>
              <a:tabLst/>
              <a:defRPr/>
            </a:pP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"Who is what God is?"</a:t>
            </a:r>
            <a:endParaRPr kumimoji="0" lang="en-US" altLang="zh-CN"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p:txBody>
      </p:sp>
      <p:sp>
        <p:nvSpPr>
          <p:cNvPr id="48149" name="Rectangle 21"/>
          <p:cNvSpPr>
            <a:spLocks noChangeArrowheads="1"/>
          </p:cNvSpPr>
          <p:nvPr/>
        </p:nvSpPr>
        <p:spPr bwMode="auto">
          <a:xfrm>
            <a:off x="4414838" y="2681288"/>
            <a:ext cx="4652962" cy="141605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0"/>
              </a:spcBef>
              <a:spcAft>
                <a:spcPct val="0"/>
              </a:spcAft>
              <a:buClr>
                <a:srgbClr val="EBF25A"/>
              </a:buClr>
              <a:buSzPct val="80000"/>
              <a:buFont typeface="Wingdings" charset="0"/>
              <a:buNone/>
              <a:tabLst/>
              <a:defRPr/>
            </a:pPr>
            <a:r>
              <a:rPr kumimoji="0" lang="en-US" altLang="zh-CN" sz="33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Shadrach</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a:p>
            <a:pPr marL="0" marR="0" lvl="0" indent="0" algn="ctr" defTabSz="914400" rtl="0" eaLnBrk="0" fontAlgn="base" latinLnBrk="0" hangingPunct="0">
              <a:lnSpc>
                <a:spcPct val="100000"/>
              </a:lnSpc>
              <a:spcBef>
                <a:spcPct val="0"/>
              </a:spcBef>
              <a:spcAft>
                <a:spcPct val="0"/>
              </a:spcAft>
              <a:buClrTx/>
              <a:buSzPct val="80000"/>
              <a:buFontTx/>
              <a:buNone/>
              <a:tabLst/>
              <a:defRPr/>
            </a:pP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"Command of </a:t>
            </a:r>
            <a:r>
              <a:rPr kumimoji="0" lang="en-US" altLang="zh-CN" sz="25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宋体" charset="0"/>
                <a:cs typeface="Arial" charset="0"/>
              </a:rPr>
              <a:t>Aku</a:t>
            </a: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 (moon god)"</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p:txBody>
      </p:sp>
      <p:sp>
        <p:nvSpPr>
          <p:cNvPr id="48148" name="Rectangle 20"/>
          <p:cNvSpPr>
            <a:spLocks noChangeArrowheads="1"/>
          </p:cNvSpPr>
          <p:nvPr/>
        </p:nvSpPr>
        <p:spPr bwMode="auto">
          <a:xfrm>
            <a:off x="152400" y="2681288"/>
            <a:ext cx="4262438" cy="141605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0"/>
              </a:spcBef>
              <a:spcAft>
                <a:spcPct val="0"/>
              </a:spcAft>
              <a:buClr>
                <a:srgbClr val="EBF25A"/>
              </a:buClr>
              <a:buSzPct val="80000"/>
              <a:buFont typeface="Wingdings" charset="0"/>
              <a:buNone/>
              <a:tabLst/>
              <a:defRPr/>
            </a:pPr>
            <a:r>
              <a:rPr kumimoji="0" lang="en-US" altLang="zh-CN" sz="3300" b="1" i="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宋体" charset="0"/>
                <a:cs typeface="Arial" charset="0"/>
              </a:rPr>
              <a:t>Hananiah</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a:p>
            <a:pPr marL="0" marR="0" lvl="0" indent="0" algn="ctr" defTabSz="914400" rtl="0" eaLnBrk="0" fontAlgn="base" latinLnBrk="0" hangingPunct="0">
              <a:lnSpc>
                <a:spcPct val="100000"/>
              </a:lnSpc>
              <a:spcBef>
                <a:spcPct val="0"/>
              </a:spcBef>
              <a:spcAft>
                <a:spcPct val="0"/>
              </a:spcAft>
              <a:buClrTx/>
              <a:buSzPct val="80000"/>
              <a:buFontTx/>
              <a:buNone/>
              <a:tabLst/>
              <a:defRPr/>
            </a:pP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"The L</a:t>
            </a:r>
            <a:r>
              <a:rPr kumimoji="0" lang="en-US" altLang="zh-CN" sz="1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ORD</a:t>
            </a: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 is gracious"</a:t>
            </a:r>
            <a:endParaRPr kumimoji="0" lang="en-US" altLang="zh-CN"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p:txBody>
      </p:sp>
      <p:sp>
        <p:nvSpPr>
          <p:cNvPr id="48147" name="Rectangle 19"/>
          <p:cNvSpPr>
            <a:spLocks noChangeArrowheads="1"/>
          </p:cNvSpPr>
          <p:nvPr/>
        </p:nvSpPr>
        <p:spPr bwMode="auto">
          <a:xfrm>
            <a:off x="4414838" y="1662113"/>
            <a:ext cx="4652962" cy="1019175"/>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0"/>
              </a:spcBef>
              <a:spcAft>
                <a:spcPct val="0"/>
              </a:spcAft>
              <a:buClr>
                <a:srgbClr val="EBF25A"/>
              </a:buClr>
              <a:buSzPct val="80000"/>
              <a:buFont typeface="Wingdings" charset="0"/>
              <a:buNone/>
              <a:tabLst/>
              <a:defRPr/>
            </a:pPr>
            <a:r>
              <a:rPr kumimoji="0" lang="en-US" altLang="zh-CN" sz="3300" b="1" i="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宋体" charset="0"/>
                <a:cs typeface="Arial" charset="0"/>
              </a:rPr>
              <a:t>Belteshazzar</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a:p>
            <a:pPr marL="0" marR="0" lvl="0" indent="0" algn="ctr" defTabSz="914400" rtl="0" eaLnBrk="0" fontAlgn="base" latinLnBrk="0" hangingPunct="0">
              <a:lnSpc>
                <a:spcPct val="100000"/>
              </a:lnSpc>
              <a:spcBef>
                <a:spcPct val="0"/>
              </a:spcBef>
              <a:spcAft>
                <a:spcPct val="0"/>
              </a:spcAft>
              <a:buClrTx/>
              <a:buSzPct val="80000"/>
              <a:buFontTx/>
              <a:buNone/>
              <a:tabLst/>
              <a:defRPr/>
            </a:pP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a:t>
            </a:r>
            <a:r>
              <a:rPr kumimoji="0" lang="en-US" altLang="zh-CN" sz="25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宋体" charset="0"/>
                <a:cs typeface="Arial" charset="0"/>
              </a:rPr>
              <a:t>Bel</a:t>
            </a: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 protect his life!"</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p:txBody>
      </p:sp>
      <p:sp>
        <p:nvSpPr>
          <p:cNvPr id="48146" name="Rectangle 18"/>
          <p:cNvSpPr>
            <a:spLocks noChangeArrowheads="1"/>
          </p:cNvSpPr>
          <p:nvPr/>
        </p:nvSpPr>
        <p:spPr bwMode="auto">
          <a:xfrm>
            <a:off x="152400" y="1662113"/>
            <a:ext cx="4262438" cy="1019175"/>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0"/>
              </a:spcBef>
              <a:spcAft>
                <a:spcPct val="0"/>
              </a:spcAft>
              <a:buClr>
                <a:srgbClr val="EBF25A"/>
              </a:buClr>
              <a:buSzPct val="80000"/>
              <a:buFont typeface="Wingdings" charset="0"/>
              <a:buNone/>
              <a:tabLst/>
              <a:defRPr/>
            </a:pPr>
            <a:r>
              <a:rPr kumimoji="0" lang="en-US" altLang="zh-CN" sz="33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Daniel</a:t>
            </a:r>
            <a:endParaRPr kumimoji="0" lang="en-US" altLang="zh-CN"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a:p>
            <a:pPr marL="0" marR="0" lvl="0" indent="0" algn="ctr" defTabSz="914400" rtl="0" eaLnBrk="0" fontAlgn="base" latinLnBrk="0" hangingPunct="0">
              <a:lnSpc>
                <a:spcPct val="100000"/>
              </a:lnSpc>
              <a:spcBef>
                <a:spcPct val="0"/>
              </a:spcBef>
              <a:spcAft>
                <a:spcPct val="0"/>
              </a:spcAft>
              <a:buClrTx/>
              <a:buSzPct val="80000"/>
              <a:buFontTx/>
              <a:buNone/>
              <a:tabLst/>
              <a:defRPr/>
            </a:pPr>
            <a:r>
              <a:rPr kumimoji="0" lang="en-US" altLang="zh-CN" sz="25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"God [El] is my judge"</a:t>
            </a:r>
            <a:endParaRPr kumimoji="0" lang="en-US" altLang="zh-CN"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p:txBody>
      </p:sp>
      <p:sp>
        <p:nvSpPr>
          <p:cNvPr id="48145" name="Rectangle 17"/>
          <p:cNvSpPr>
            <a:spLocks noChangeArrowheads="1"/>
          </p:cNvSpPr>
          <p:nvPr/>
        </p:nvSpPr>
        <p:spPr bwMode="auto">
          <a:xfrm>
            <a:off x="4414838" y="914400"/>
            <a:ext cx="4652962" cy="747713"/>
          </a:xfrm>
          <a:prstGeom prst="rect">
            <a:avLst/>
          </a:prstGeom>
          <a:solidFill>
            <a:srgbClr val="000080"/>
          </a:solidFill>
          <a:ln w="9525">
            <a:noFill/>
            <a:miter lim="800000"/>
            <a:headEnd/>
            <a:tailEnd/>
          </a:ln>
          <a:effectLst/>
        </p:spPr>
        <p:txBody>
          <a:bodyPr/>
          <a:lstStyle/>
          <a:p>
            <a:pPr marL="0" marR="0" lvl="0" indent="0" algn="ctr" defTabSz="914400" rtl="0" eaLnBrk="1" fontAlgn="base" latinLnBrk="0" hangingPunct="1">
              <a:lnSpc>
                <a:spcPct val="100000"/>
              </a:lnSpc>
              <a:spcBef>
                <a:spcPct val="0"/>
              </a:spcBef>
              <a:spcAft>
                <a:spcPct val="0"/>
              </a:spcAft>
              <a:buClr>
                <a:srgbClr val="EBF25A"/>
              </a:buClr>
              <a:buSzPct val="80000"/>
              <a:buFont typeface="Wingdings" charset="0"/>
              <a:buNone/>
              <a:tabLst/>
              <a:defRPr/>
            </a:pPr>
            <a:r>
              <a:rPr kumimoji="0" lang="en-US" altLang="zh-CN" sz="37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Babylonian</a:t>
            </a:r>
            <a:endParaRPr kumimoji="0" lang="en-US" altLang="zh-CN" sz="36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p:txBody>
      </p:sp>
      <p:sp>
        <p:nvSpPr>
          <p:cNvPr id="48144" name="Rectangle 16"/>
          <p:cNvSpPr>
            <a:spLocks noChangeArrowheads="1"/>
          </p:cNvSpPr>
          <p:nvPr/>
        </p:nvSpPr>
        <p:spPr bwMode="auto">
          <a:xfrm>
            <a:off x="152400" y="914400"/>
            <a:ext cx="4262438" cy="747713"/>
          </a:xfrm>
          <a:prstGeom prst="rect">
            <a:avLst/>
          </a:prstGeom>
          <a:solidFill>
            <a:srgbClr val="000080"/>
          </a:solidFill>
          <a:ln w="9525">
            <a:noFill/>
            <a:miter lim="800000"/>
            <a:headEnd/>
            <a:tailEnd/>
          </a:ln>
          <a:effectLst/>
        </p:spPr>
        <p:txBody>
          <a:bodyPr/>
          <a:lstStyle/>
          <a:p>
            <a:pPr marL="0" marR="0" lvl="0" indent="0" algn="ctr" defTabSz="914400" rtl="0" eaLnBrk="1" fontAlgn="base" latinLnBrk="0" hangingPunct="1">
              <a:lnSpc>
                <a:spcPct val="100000"/>
              </a:lnSpc>
              <a:spcBef>
                <a:spcPct val="0"/>
              </a:spcBef>
              <a:spcAft>
                <a:spcPct val="0"/>
              </a:spcAft>
              <a:buClr>
                <a:srgbClr val="EBF25A"/>
              </a:buClr>
              <a:buSzPct val="80000"/>
              <a:buFont typeface="Wingdings" charset="0"/>
              <a:buNone/>
              <a:tabLst/>
              <a:defRPr/>
            </a:pPr>
            <a:r>
              <a:rPr kumimoji="0" lang="en-US" altLang="zh-CN" sz="37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rPr>
              <a:t>Hebrew</a:t>
            </a:r>
            <a:endParaRPr kumimoji="0" lang="en-US" altLang="zh-CN" sz="36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宋体" charset="0"/>
              <a:cs typeface="Arial" charset="0"/>
            </a:endParaRPr>
          </a:p>
        </p:txBody>
      </p:sp>
      <p:sp>
        <p:nvSpPr>
          <p:cNvPr id="485390" name="Line 26"/>
          <p:cNvSpPr>
            <a:spLocks noChangeShapeType="1"/>
          </p:cNvSpPr>
          <p:nvPr/>
        </p:nvSpPr>
        <p:spPr bwMode="auto">
          <a:xfrm>
            <a:off x="152400" y="914400"/>
            <a:ext cx="8915400" cy="0"/>
          </a:xfrm>
          <a:prstGeom prst="line">
            <a:avLst/>
          </a:prstGeom>
          <a:noFill/>
          <a:ln w="12700" cap="rnd">
            <a:solidFill>
              <a:srgbClr val="00008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485391" name="Line 27"/>
          <p:cNvSpPr>
            <a:spLocks noChangeShapeType="1"/>
          </p:cNvSpPr>
          <p:nvPr/>
        </p:nvSpPr>
        <p:spPr bwMode="auto">
          <a:xfrm>
            <a:off x="152400" y="6931025"/>
            <a:ext cx="8915400" cy="0"/>
          </a:xfrm>
          <a:prstGeom prst="line">
            <a:avLst/>
          </a:prstGeom>
          <a:noFill/>
          <a:ln w="12700" cap="rnd">
            <a:solidFill>
              <a:srgbClr val="00008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485392" name="Line 28"/>
          <p:cNvSpPr>
            <a:spLocks noChangeShapeType="1"/>
          </p:cNvSpPr>
          <p:nvPr/>
        </p:nvSpPr>
        <p:spPr bwMode="auto">
          <a:xfrm>
            <a:off x="152400" y="914400"/>
            <a:ext cx="0" cy="6016625"/>
          </a:xfrm>
          <a:prstGeom prst="line">
            <a:avLst/>
          </a:prstGeom>
          <a:noFill/>
          <a:ln w="12700" cap="rnd">
            <a:solidFill>
              <a:srgbClr val="00008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485393" name="Line 29"/>
          <p:cNvSpPr>
            <a:spLocks noChangeShapeType="1"/>
          </p:cNvSpPr>
          <p:nvPr/>
        </p:nvSpPr>
        <p:spPr bwMode="auto">
          <a:xfrm>
            <a:off x="9067800" y="914400"/>
            <a:ext cx="0" cy="6016625"/>
          </a:xfrm>
          <a:prstGeom prst="line">
            <a:avLst/>
          </a:prstGeom>
          <a:noFill/>
          <a:ln w="12700" cap="rnd">
            <a:solidFill>
              <a:srgbClr val="00008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485394" name="Line 32"/>
          <p:cNvSpPr>
            <a:spLocks noChangeShapeType="1"/>
          </p:cNvSpPr>
          <p:nvPr/>
        </p:nvSpPr>
        <p:spPr bwMode="auto">
          <a:xfrm>
            <a:off x="152400" y="1662113"/>
            <a:ext cx="8915400" cy="0"/>
          </a:xfrm>
          <a:prstGeom prst="line">
            <a:avLst/>
          </a:prstGeom>
          <a:noFill/>
          <a:ln w="12700" cap="rnd">
            <a:solidFill>
              <a:srgbClr val="00008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485395" name="Line 34"/>
          <p:cNvSpPr>
            <a:spLocks noChangeShapeType="1"/>
          </p:cNvSpPr>
          <p:nvPr/>
        </p:nvSpPr>
        <p:spPr bwMode="auto">
          <a:xfrm>
            <a:off x="4414838" y="914400"/>
            <a:ext cx="0" cy="6016625"/>
          </a:xfrm>
          <a:prstGeom prst="line">
            <a:avLst/>
          </a:prstGeom>
          <a:noFill/>
          <a:ln w="12700" cap="rnd">
            <a:solidFill>
              <a:srgbClr val="00008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485396" name="Line 38"/>
          <p:cNvSpPr>
            <a:spLocks noChangeShapeType="1"/>
          </p:cNvSpPr>
          <p:nvPr/>
        </p:nvSpPr>
        <p:spPr bwMode="auto">
          <a:xfrm>
            <a:off x="152400" y="2681288"/>
            <a:ext cx="8915400" cy="0"/>
          </a:xfrm>
          <a:prstGeom prst="line">
            <a:avLst/>
          </a:prstGeom>
          <a:noFill/>
          <a:ln w="12700" cap="rnd">
            <a:solidFill>
              <a:srgbClr val="00008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485397" name="Line 46"/>
          <p:cNvSpPr>
            <a:spLocks noChangeShapeType="1"/>
          </p:cNvSpPr>
          <p:nvPr/>
        </p:nvSpPr>
        <p:spPr bwMode="auto">
          <a:xfrm>
            <a:off x="152400" y="4097338"/>
            <a:ext cx="8915400" cy="0"/>
          </a:xfrm>
          <a:prstGeom prst="line">
            <a:avLst/>
          </a:prstGeom>
          <a:noFill/>
          <a:ln w="12700" cap="rnd">
            <a:solidFill>
              <a:srgbClr val="00008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485398" name="Line 54"/>
          <p:cNvSpPr>
            <a:spLocks noChangeShapeType="1"/>
          </p:cNvSpPr>
          <p:nvPr/>
        </p:nvSpPr>
        <p:spPr bwMode="auto">
          <a:xfrm>
            <a:off x="152400" y="5116513"/>
            <a:ext cx="8915400" cy="0"/>
          </a:xfrm>
          <a:prstGeom prst="line">
            <a:avLst/>
          </a:prstGeom>
          <a:noFill/>
          <a:ln w="12700" cap="rnd">
            <a:solidFill>
              <a:srgbClr val="00008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485399" name="Rectangle 67"/>
          <p:cNvSpPr>
            <a:spLocks noChangeArrowheads="1"/>
          </p:cNvSpPr>
          <p:nvPr/>
        </p:nvSpPr>
        <p:spPr bwMode="auto">
          <a:xfrm>
            <a:off x="0" y="4770438"/>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85400" name="Text Box 68"/>
          <p:cNvSpPr txBox="1">
            <a:spLocks noChangeArrowheads="1"/>
          </p:cNvSpPr>
          <p:nvPr/>
        </p:nvSpPr>
        <p:spPr bwMode="auto">
          <a:xfrm>
            <a:off x="8153400" y="76200"/>
            <a:ext cx="990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544a</a:t>
            </a:r>
          </a:p>
        </p:txBody>
      </p:sp>
    </p:spTree>
    <p:extLst>
      <p:ext uri="{BB962C8B-B14F-4D97-AF65-F5344CB8AC3E}">
        <p14:creationId xmlns:p14="http://schemas.microsoft.com/office/powerpoint/2010/main" val="32445647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8146"/>
                                        </p:tgtEl>
                                        <p:attrNameLst>
                                          <p:attrName>style.visibility</p:attrName>
                                        </p:attrNameLst>
                                      </p:cBhvr>
                                      <p:to>
                                        <p:strVal val="visible"/>
                                      </p:to>
                                    </p:set>
                                    <p:animEffect transition="in" filter="fade">
                                      <p:cBhvr>
                                        <p:cTn id="7" dur="500"/>
                                        <p:tgtEl>
                                          <p:spTgt spid="481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8147"/>
                                        </p:tgtEl>
                                        <p:attrNameLst>
                                          <p:attrName>style.visibility</p:attrName>
                                        </p:attrNameLst>
                                      </p:cBhvr>
                                      <p:to>
                                        <p:strVal val="visible"/>
                                      </p:to>
                                    </p:set>
                                    <p:animEffect transition="in" filter="fade">
                                      <p:cBhvr>
                                        <p:cTn id="12" dur="500"/>
                                        <p:tgtEl>
                                          <p:spTgt spid="4814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8148"/>
                                        </p:tgtEl>
                                        <p:attrNameLst>
                                          <p:attrName>style.visibility</p:attrName>
                                        </p:attrNameLst>
                                      </p:cBhvr>
                                      <p:to>
                                        <p:strVal val="visible"/>
                                      </p:to>
                                    </p:set>
                                    <p:animEffect transition="in" filter="fade">
                                      <p:cBhvr>
                                        <p:cTn id="17" dur="500"/>
                                        <p:tgtEl>
                                          <p:spTgt spid="4814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8149"/>
                                        </p:tgtEl>
                                        <p:attrNameLst>
                                          <p:attrName>style.visibility</p:attrName>
                                        </p:attrNameLst>
                                      </p:cBhvr>
                                      <p:to>
                                        <p:strVal val="visible"/>
                                      </p:to>
                                    </p:set>
                                    <p:animEffect transition="in" filter="fade">
                                      <p:cBhvr>
                                        <p:cTn id="22" dur="500"/>
                                        <p:tgtEl>
                                          <p:spTgt spid="4814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8150"/>
                                        </p:tgtEl>
                                        <p:attrNameLst>
                                          <p:attrName>style.visibility</p:attrName>
                                        </p:attrNameLst>
                                      </p:cBhvr>
                                      <p:to>
                                        <p:strVal val="visible"/>
                                      </p:to>
                                    </p:set>
                                    <p:animEffect transition="in" filter="fade">
                                      <p:cBhvr>
                                        <p:cTn id="27" dur="500"/>
                                        <p:tgtEl>
                                          <p:spTgt spid="4815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8151"/>
                                        </p:tgtEl>
                                        <p:attrNameLst>
                                          <p:attrName>style.visibility</p:attrName>
                                        </p:attrNameLst>
                                      </p:cBhvr>
                                      <p:to>
                                        <p:strVal val="visible"/>
                                      </p:to>
                                    </p:set>
                                    <p:animEffect transition="in" filter="fade">
                                      <p:cBhvr>
                                        <p:cTn id="32" dur="500"/>
                                        <p:tgtEl>
                                          <p:spTgt spid="4815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8152"/>
                                        </p:tgtEl>
                                        <p:attrNameLst>
                                          <p:attrName>style.visibility</p:attrName>
                                        </p:attrNameLst>
                                      </p:cBhvr>
                                      <p:to>
                                        <p:strVal val="visible"/>
                                      </p:to>
                                    </p:set>
                                    <p:animEffect transition="in" filter="fade">
                                      <p:cBhvr>
                                        <p:cTn id="37" dur="500"/>
                                        <p:tgtEl>
                                          <p:spTgt spid="481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8153"/>
                                        </p:tgtEl>
                                        <p:attrNameLst>
                                          <p:attrName>style.visibility</p:attrName>
                                        </p:attrNameLst>
                                      </p:cBhvr>
                                      <p:to>
                                        <p:strVal val="visible"/>
                                      </p:to>
                                    </p:set>
                                    <p:animEffect transition="in" filter="fade">
                                      <p:cBhvr>
                                        <p:cTn id="42" dur="500"/>
                                        <p:tgtEl>
                                          <p:spTgt spid="48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53" grpId="0" autoUpdateAnimBg="0"/>
      <p:bldP spid="48152" grpId="0" autoUpdateAnimBg="0"/>
      <p:bldP spid="48151" grpId="0" autoUpdateAnimBg="0"/>
      <p:bldP spid="48150" grpId="0" autoUpdateAnimBg="0"/>
      <p:bldP spid="48149" grpId="0" autoUpdateAnimBg="0"/>
      <p:bldP spid="48148" grpId="0" autoUpdateAnimBg="0"/>
      <p:bldP spid="48147" grpId="0" autoUpdateAnimBg="0"/>
      <p:bldP spid="48146" grpId="0"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1026"/>
          <p:cNvSpPr>
            <a:spLocks noGrp="1" noChangeArrowheads="1"/>
          </p:cNvSpPr>
          <p:nvPr>
            <p:ph type="title"/>
          </p:nvPr>
        </p:nvSpPr>
        <p:spPr>
          <a:xfrm>
            <a:off x="0" y="76200"/>
            <a:ext cx="9144000" cy="1139825"/>
          </a:xfrm>
        </p:spPr>
        <p:txBody>
          <a:bodyPr/>
          <a:lstStyle/>
          <a:p>
            <a:pPr eaLnBrk="1" hangingPunct="1">
              <a:defRPr/>
            </a:pPr>
            <a:r>
              <a:rPr lang="en-US" b="1">
                <a:latin typeface="Arial" charset="0"/>
                <a:ea typeface="ＭＳ Ｐゴシック" charset="0"/>
                <a:cs typeface="Arial" charset="0"/>
              </a:rPr>
              <a:t>Hard to remember their names?</a:t>
            </a:r>
          </a:p>
        </p:txBody>
      </p:sp>
      <p:pic>
        <p:nvPicPr>
          <p:cNvPr id="487426" name="Picture 1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724400" y="4572000"/>
            <a:ext cx="1905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7427" name="Picture 1029"/>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438650" y="914400"/>
            <a:ext cx="1962150"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7428" name="Picture 103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971800" y="2286000"/>
            <a:ext cx="1962150"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7"/>
          <p:cNvSpPr txBox="1">
            <a:spLocks noChangeArrowheads="1"/>
          </p:cNvSpPr>
          <p:nvPr/>
        </p:nvSpPr>
        <p:spPr bwMode="auto">
          <a:xfrm>
            <a:off x="228600" y="1870075"/>
            <a:ext cx="8229600" cy="4530725"/>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
                <a:srgbClr val="EBF25A"/>
              </a:buClr>
              <a:buSzPct val="80000"/>
              <a:buFont typeface="Wingdings" charset="0"/>
              <a:buChar char="l"/>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Shad</a:t>
            </a:r>
            <a:r>
              <a:rPr kumimoji="0" lang="fr-FR" altLang="ja-JP"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shack </a:t>
            </a:r>
          </a:p>
          <a:p>
            <a:pPr marL="342900" marR="0" lvl="0" indent="-342900" algn="l" defTabSz="914400" rtl="0" eaLnBrk="1" fontAlgn="base" latinLnBrk="0" hangingPunct="1">
              <a:lnSpc>
                <a:spcPct val="100000"/>
              </a:lnSpc>
              <a:spcBef>
                <a:spcPct val="20000"/>
              </a:spcBef>
              <a:spcAft>
                <a:spcPct val="0"/>
              </a:spcAft>
              <a:buClr>
                <a:srgbClr val="EBF25A"/>
              </a:buClr>
              <a:buSzPct val="80000"/>
              <a:buFont typeface="Wingdings" charset="0"/>
              <a:buChar char="l"/>
              <a:tabLst/>
              <a:defRPr/>
            </a:pP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342900" marR="0" lvl="0" indent="-342900" algn="l" defTabSz="914400" rtl="0" eaLnBrk="1" fontAlgn="base" latinLnBrk="0" hangingPunct="1">
              <a:lnSpc>
                <a:spcPct val="100000"/>
              </a:lnSpc>
              <a:spcBef>
                <a:spcPct val="20000"/>
              </a:spcBef>
              <a:spcAft>
                <a:spcPct val="0"/>
              </a:spcAft>
              <a:buClr>
                <a:srgbClr val="EBF25A"/>
              </a:buClr>
              <a:buSzPct val="80000"/>
              <a:buFont typeface="Wingdings" charset="0"/>
              <a:buChar char="l"/>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My shack</a:t>
            </a:r>
          </a:p>
          <a:p>
            <a:pPr marL="342900" marR="0" lvl="0" indent="-342900" algn="l" defTabSz="914400" rtl="0" eaLnBrk="1" fontAlgn="base" latinLnBrk="0" hangingPunct="1">
              <a:lnSpc>
                <a:spcPct val="100000"/>
              </a:lnSpc>
              <a:spcBef>
                <a:spcPct val="20000"/>
              </a:spcBef>
              <a:spcAft>
                <a:spcPct val="0"/>
              </a:spcAft>
              <a:buClr>
                <a:srgbClr val="EBF25A"/>
              </a:buClr>
              <a:buSzPct val="80000"/>
              <a:buFont typeface="Wingdings" charset="0"/>
              <a:buChar char="l"/>
              <a:tabLst/>
              <a:defRPr/>
            </a:pP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342900" marR="0" lvl="0" indent="-342900" algn="l" defTabSz="914400" rtl="0" eaLnBrk="1" fontAlgn="base" latinLnBrk="0" hangingPunct="1">
              <a:lnSpc>
                <a:spcPct val="100000"/>
              </a:lnSpc>
              <a:spcBef>
                <a:spcPct val="20000"/>
              </a:spcBef>
              <a:spcAft>
                <a:spcPct val="0"/>
              </a:spcAft>
              <a:buClr>
                <a:srgbClr val="EBF25A"/>
              </a:buClr>
              <a:buSzPct val="80000"/>
              <a:buFont typeface="Wingdings" charset="0"/>
              <a:buChar char="l"/>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And a bungalow</a:t>
            </a:r>
          </a:p>
        </p:txBody>
      </p:sp>
    </p:spTree>
    <p:extLst>
      <p:ext uri="{BB962C8B-B14F-4D97-AF65-F5344CB8AC3E}">
        <p14:creationId xmlns:p14="http://schemas.microsoft.com/office/powerpoint/2010/main" val="15630698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xEl>
                                              <p:pRg st="2" end="2"/>
                                            </p:txEl>
                                          </p:spTgt>
                                        </p:tgtEl>
                                        <p:attrNameLst>
                                          <p:attrName>style.visibility</p:attrName>
                                        </p:attrNameLst>
                                      </p:cBhvr>
                                      <p:to>
                                        <p:strVal val="visible"/>
                                      </p:to>
                                    </p:set>
                                    <p:animEffect transition="in" filter="fade">
                                      <p:cBhvr>
                                        <p:cTn id="12" dur="500"/>
                                        <p:tgtEl>
                                          <p:spTgt spid="7">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xEl>
                                              <p:pRg st="4" end="4"/>
                                            </p:txEl>
                                          </p:spTgt>
                                        </p:tgtEl>
                                        <p:attrNameLst>
                                          <p:attrName>style.visibility</p:attrName>
                                        </p:attrNameLst>
                                      </p:cBhvr>
                                      <p:to>
                                        <p:strVal val="visible"/>
                                      </p:to>
                                    </p:set>
                                    <p:animEffect transition="in" filter="fade">
                                      <p:cBhvr>
                                        <p:cTn id="17"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Title 5"/>
          <p:cNvSpPr>
            <a:spLocks noGrp="1"/>
          </p:cNvSpPr>
          <p:nvPr>
            <p:ph type="title" idx="4294967295"/>
          </p:nvPr>
        </p:nvSpPr>
        <p:spPr>
          <a:xfrm>
            <a:off x="20638" y="44450"/>
            <a:ext cx="9088437" cy="8382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3600" b="1" dirty="0">
                <a:effectLst/>
                <a:latin typeface="Arial" charset="0"/>
                <a:ea typeface="ＭＳ Ｐゴシック" charset="0"/>
              </a:rPr>
              <a:t>Daniel says "no" to defiled food</a:t>
            </a:r>
          </a:p>
        </p:txBody>
      </p:sp>
      <p:pic>
        <p:nvPicPr>
          <p:cNvPr id="489474" name="Picture 2" descr="Dan 1 Saying No to Impurit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58838"/>
            <a:ext cx="9144000" cy="5999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1738460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21" name="Picture 2" descr="Food 0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95400"/>
            <a:ext cx="4451350" cy="556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1522" name="Picture 3" descr="Food 37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69850"/>
            <a:ext cx="4343400" cy="374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23" name="Rectangle 4"/>
          <p:cNvSpPr>
            <a:spLocks noGrp="1" noChangeArrowheads="1"/>
          </p:cNvSpPr>
          <p:nvPr>
            <p:ph type="title" idx="4294967295"/>
          </p:nvPr>
        </p:nvSpPr>
        <p:spPr>
          <a:xfrm>
            <a:off x="5181600" y="4267200"/>
            <a:ext cx="3657600" cy="19812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b="1" dirty="0">
                <a:solidFill>
                  <a:schemeClr val="bg1"/>
                </a:solidFill>
                <a:effectLst/>
                <a:latin typeface="Arial" charset="0"/>
                <a:ea typeface="ＭＳ Ｐゴシック" charset="0"/>
                <a:cs typeface="ＭＳ Ｐゴシック" charset="0"/>
              </a:rPr>
              <a:t>The King</a:t>
            </a:r>
            <a:r>
              <a:rPr lang="fr-FR" altLang="ja-JP" b="1" dirty="0">
                <a:solidFill>
                  <a:schemeClr val="bg1"/>
                </a:solidFill>
                <a:effectLst/>
                <a:latin typeface="Arial" charset="0"/>
                <a:ea typeface="ＭＳ Ｐゴシック" charset="0"/>
                <a:cs typeface="ＭＳ Ｐゴシック" charset="0"/>
              </a:rPr>
              <a:t>'</a:t>
            </a:r>
            <a:r>
              <a:rPr lang="en-US" altLang="ja-JP" b="1" dirty="0">
                <a:solidFill>
                  <a:schemeClr val="bg1"/>
                </a:solidFill>
                <a:effectLst/>
                <a:latin typeface="Arial" charset="0"/>
                <a:ea typeface="ＭＳ Ｐゴシック" charset="0"/>
                <a:cs typeface="ＭＳ Ｐゴシック" charset="0"/>
              </a:rPr>
              <a:t>s Choice Food?</a:t>
            </a:r>
            <a:endParaRPr lang="en-US" b="1" dirty="0">
              <a:solidFill>
                <a:schemeClr val="bg1"/>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69022341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569" name="Picture 2" descr="Food 01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486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3570" name="Rectangle 3"/>
          <p:cNvSpPr>
            <a:spLocks noChangeArrowheads="1"/>
          </p:cNvSpPr>
          <p:nvPr/>
        </p:nvSpPr>
        <p:spPr bwMode="auto">
          <a:xfrm>
            <a:off x="5486400" y="4267200"/>
            <a:ext cx="36576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King</a:t>
            </a:r>
            <a:r>
              <a:rPr kumimoji="0" lang="fr-FR" altLang="ja-JP"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ja-JP"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Choice Food?</a:t>
            </a:r>
            <a:endPar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64868" name="Title 3"/>
          <p:cNvSpPr>
            <a:spLocks noGrp="1"/>
          </p:cNvSpPr>
          <p:nvPr>
            <p:ph type="title" idx="4294967295"/>
          </p:nvPr>
        </p:nvSpPr>
        <p:spPr>
          <a:xfrm>
            <a:off x="5562600" y="0"/>
            <a:ext cx="3581400" cy="1752600"/>
          </a:xfrm>
        </p:spPr>
        <p:txBody>
          <a:bodyPr/>
          <a:lstStyle/>
          <a:p>
            <a:pPr>
              <a:defRPr/>
            </a:pPr>
            <a:r>
              <a:rPr lang="en-US" sz="3600">
                <a:solidFill>
                  <a:schemeClr val="bg1"/>
                </a:solidFill>
                <a:effectLst>
                  <a:outerShdw blurRad="38100" dist="38100" dir="2700000" algn="tl">
                    <a:srgbClr val="808080"/>
                  </a:outerShdw>
                </a:effectLst>
                <a:latin typeface="Arial" charset="0"/>
                <a:ea typeface="ＭＳ Ｐゴシック" charset="0"/>
                <a:cs typeface="Arial" charset="0"/>
              </a:rPr>
              <a:t>Add Brussels sprouts…</a:t>
            </a:r>
          </a:p>
        </p:txBody>
      </p:sp>
    </p:spTree>
    <p:extLst>
      <p:ext uri="{BB962C8B-B14F-4D97-AF65-F5344CB8AC3E}">
        <p14:creationId xmlns:p14="http://schemas.microsoft.com/office/powerpoint/2010/main" val="47776551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5617" name="Picture 2" descr="Food 32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925" y="0"/>
            <a:ext cx="81534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5618" name="Title 3"/>
          <p:cNvSpPr>
            <a:spLocks noGrp="1"/>
          </p:cNvSpPr>
          <p:nvPr>
            <p:ph type="title" idx="4294967295"/>
          </p:nvPr>
        </p:nvSpPr>
        <p:spPr>
          <a:xfrm>
            <a:off x="5105400" y="4114800"/>
            <a:ext cx="4038600" cy="281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chemeClr val="bg1"/>
                </a:solidFill>
                <a:effectLst/>
                <a:latin typeface="Arial" charset="0"/>
                <a:ea typeface="ＭＳ Ｐゴシック" charset="0"/>
              </a:rPr>
              <a:t>Daniel</a:t>
            </a:r>
            <a:r>
              <a:rPr lang="fr-FR" altLang="ja-JP" b="1" dirty="0">
                <a:solidFill>
                  <a:schemeClr val="bg1"/>
                </a:solidFill>
                <a:effectLst/>
                <a:latin typeface="Arial" charset="0"/>
                <a:ea typeface="ＭＳ Ｐゴシック" charset="0"/>
              </a:rPr>
              <a:t>'</a:t>
            </a:r>
            <a:r>
              <a:rPr lang="en-US" altLang="ja-JP" b="1" dirty="0">
                <a:solidFill>
                  <a:schemeClr val="bg1"/>
                </a:solidFill>
                <a:effectLst/>
                <a:latin typeface="Arial" charset="0"/>
                <a:ea typeface="ＭＳ Ｐゴシック" charset="0"/>
              </a:rPr>
              <a:t>s Food of Choice</a:t>
            </a:r>
            <a:endParaRPr lang="en-US" dirty="0">
              <a:effectLst/>
              <a:latin typeface="Arial" charset="0"/>
              <a:ea typeface="ＭＳ Ｐゴシック" charset="0"/>
            </a:endParaRPr>
          </a:p>
        </p:txBody>
      </p:sp>
    </p:spTree>
    <p:extLst>
      <p:ext uri="{BB962C8B-B14F-4D97-AF65-F5344CB8AC3E}">
        <p14:creationId xmlns:p14="http://schemas.microsoft.com/office/powerpoint/2010/main" val="359088671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67200" y="277813"/>
            <a:ext cx="4419600" cy="2998787"/>
          </a:xfrm>
        </p:spPr>
        <p:txBody>
          <a:bodyPr/>
          <a:lstStyle/>
          <a:p>
            <a:pPr>
              <a:defRPr/>
            </a:pPr>
            <a:r>
              <a:rPr lang="en-US" dirty="0">
                <a:latin typeface="Tahoma" charset="0"/>
                <a:ea typeface="ＭＳ Ｐゴシック" charset="0"/>
                <a:cs typeface="ＭＳ Ｐゴシック" charset="0"/>
              </a:rPr>
              <a:t>Daniel</a:t>
            </a:r>
            <a:r>
              <a:rPr lang="fr-FR" altLang="ja-JP" dirty="0">
                <a:latin typeface="Tahoma" charset="0"/>
                <a:ea typeface="ＭＳ Ｐゴシック" charset="0"/>
                <a:cs typeface="ＭＳ Ｐゴシック" charset="0"/>
              </a:rPr>
              <a:t>'</a:t>
            </a:r>
            <a:r>
              <a:rPr lang="en-US" altLang="ja-JP" dirty="0">
                <a:latin typeface="Tahoma" charset="0"/>
                <a:ea typeface="ＭＳ Ｐゴシック" charset="0"/>
                <a:cs typeface="ＭＳ Ｐゴシック" charset="0"/>
              </a:rPr>
              <a:t>s Diet</a:t>
            </a:r>
            <a:endParaRPr lang="en-US" dirty="0">
              <a:latin typeface="Tahoma" charset="0"/>
              <a:ea typeface="ＭＳ Ｐゴシック" charset="0"/>
              <a:cs typeface="ＭＳ Ｐゴシック" charset="0"/>
            </a:endParaRPr>
          </a:p>
        </p:txBody>
      </p:sp>
      <p:sp>
        <p:nvSpPr>
          <p:cNvPr id="6" name="Rectangle 5"/>
          <p:cNvSpPr/>
          <p:nvPr/>
        </p:nvSpPr>
        <p:spPr>
          <a:xfrm>
            <a:off x="0" y="0"/>
            <a:ext cx="9144000" cy="68580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ahoma"/>
              <a:ea typeface="+mn-ea"/>
              <a:cs typeface="+mn-cs"/>
            </a:endParaRPr>
          </a:p>
        </p:txBody>
      </p:sp>
      <p:sp>
        <p:nvSpPr>
          <p:cNvPr id="7" name="Rectangle 6"/>
          <p:cNvSpPr/>
          <p:nvPr/>
        </p:nvSpPr>
        <p:spPr>
          <a:xfrm>
            <a:off x="0" y="0"/>
            <a:ext cx="9144000" cy="762000"/>
          </a:xfrm>
          <a:prstGeom prst="rect">
            <a:avLst/>
          </a:prstGeom>
          <a:solidFill>
            <a:srgbClr val="660066"/>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ahoma"/>
              <a:ea typeface="+mn-ea"/>
              <a:cs typeface="+mn-cs"/>
            </a:endParaRPr>
          </a:p>
        </p:txBody>
      </p:sp>
      <p:pic>
        <p:nvPicPr>
          <p:cNvPr id="497668" name="Picture 4" descr="New!-Daniel'sDiet.pd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0" y="-2114550"/>
            <a:ext cx="10591800" cy="14992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7669" name="TextBox 4"/>
          <p:cNvSpPr txBox="1">
            <a:spLocks noChangeArrowheads="1"/>
          </p:cNvSpPr>
          <p:nvPr/>
        </p:nvSpPr>
        <p:spPr bwMode="auto">
          <a:xfrm>
            <a:off x="0" y="76200"/>
            <a:ext cx="9144000" cy="523875"/>
          </a:xfrm>
          <a:prstGeom prst="rect">
            <a:avLst/>
          </a:prstGeom>
          <a:solidFill>
            <a:srgbClr val="66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DANIEL</a:t>
            </a:r>
            <a:r>
              <a:rPr kumimoji="0" lang="fr-FR" altLang="ja-JP"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S DIET: The 10-Day Detox &amp; Weight Loss Plan</a:t>
            </a:r>
          </a:p>
        </p:txBody>
      </p:sp>
    </p:spTree>
    <p:extLst>
      <p:ext uri="{BB962C8B-B14F-4D97-AF65-F5344CB8AC3E}">
        <p14:creationId xmlns:p14="http://schemas.microsoft.com/office/powerpoint/2010/main" val="236710867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27394" name="Picture 2" descr="Image result for babylonian exile">
            <a:extLst>
              <a:ext uri="{FF2B5EF4-FFF2-40B4-BE49-F238E27FC236}">
                <a16:creationId xmlns:a16="http://schemas.microsoft.com/office/drawing/2014/main" id="{4026977E-62C3-344C-A499-CD7D35D7C418}"/>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0" y="-6123"/>
            <a:ext cx="9180512" cy="6864124"/>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0" y="-6123"/>
            <a:ext cx="9144000" cy="842835"/>
          </a:xfrm>
        </p:spPr>
        <p:txBody>
          <a:bodyPr anchor="t"/>
          <a:lstStyle/>
          <a:p>
            <a:pPr>
              <a:defRPr/>
            </a:pPr>
            <a:r>
              <a:rPr lang="en-US" sz="3600" dirty="0">
                <a:solidFill>
                  <a:srgbClr val="000000"/>
                </a:solidFill>
                <a:effectLst/>
              </a:rPr>
              <a:t>No one compared to these four men</a:t>
            </a:r>
          </a:p>
        </p:txBody>
      </p:sp>
    </p:spTree>
    <p:extLst>
      <p:ext uri="{BB962C8B-B14F-4D97-AF65-F5344CB8AC3E}">
        <p14:creationId xmlns:p14="http://schemas.microsoft.com/office/powerpoint/2010/main" val="114434435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476672"/>
            <a:ext cx="9151566" cy="6376438"/>
          </a:xfrm>
          <a:prstGeom prst="rect">
            <a:avLst/>
          </a:prstGeom>
        </p:spPr>
      </p:pic>
      <p:sp>
        <p:nvSpPr>
          <p:cNvPr id="2" name="Title 1"/>
          <p:cNvSpPr>
            <a:spLocks noGrp="1"/>
          </p:cNvSpPr>
          <p:nvPr>
            <p:ph type="title"/>
          </p:nvPr>
        </p:nvSpPr>
        <p:spPr>
          <a:xfrm>
            <a:off x="3923928" y="-6124"/>
            <a:ext cx="5220072" cy="4475163"/>
          </a:xfrm>
        </p:spPr>
        <p:txBody>
          <a:bodyPr anchor="t"/>
          <a:lstStyle/>
          <a:p>
            <a:pPr>
              <a:defRPr/>
            </a:pPr>
            <a:r>
              <a:rPr lang="en-US" sz="3600" dirty="0">
                <a:solidFill>
                  <a:srgbClr val="000000"/>
                </a:solidFill>
                <a:effectLst/>
              </a:rPr>
              <a:t>Are our Christian teenagers TODAY doing better or worse than Daniel at holding to godly convictions?</a:t>
            </a:r>
          </a:p>
        </p:txBody>
      </p:sp>
    </p:spTree>
    <p:extLst>
      <p:ext uri="{BB962C8B-B14F-4D97-AF65-F5344CB8AC3E}">
        <p14:creationId xmlns:p14="http://schemas.microsoft.com/office/powerpoint/2010/main" val="284083580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361474"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04813"/>
            <a:ext cx="9144000" cy="599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ctrTitle"/>
          </p:nvPr>
        </p:nvSpPr>
        <p:spPr>
          <a:xfrm>
            <a:off x="609600" y="533400"/>
            <a:ext cx="7772400" cy="830263"/>
          </a:xfrm>
          <a:solidFill>
            <a:srgbClr val="204B1B"/>
          </a:solidFill>
          <a:ln>
            <a:solidFill>
              <a:srgbClr val="003300"/>
            </a:solidFill>
          </a:ln>
          <a:effectLst>
            <a:outerShdw blurRad="63500" dist="38099" dir="2700000" algn="ctr" rotWithShape="0">
              <a:srgbClr val="D60093">
                <a:alpha val="74998"/>
              </a:srgbClr>
            </a:outerShdw>
          </a:effectLst>
        </p:spPr>
        <p:txBody>
          <a:bodyPr>
            <a:spAutoFit/>
          </a:bodyPr>
          <a:lstStyle/>
          <a:p>
            <a:pPr>
              <a:defRPr/>
            </a:pPr>
            <a:r>
              <a:rPr lang="en-US" sz="4800" dirty="0">
                <a:effectLst>
                  <a:outerShdw blurRad="38100" dist="38100" dir="2700000" algn="tl">
                    <a:srgbClr val="000000"/>
                  </a:outerShdw>
                </a:effectLst>
                <a:latin typeface="Arial" charset="0"/>
                <a:ea typeface="ＭＳ Ｐゴシック" charset="0"/>
                <a:cs typeface="Arial" charset="0"/>
              </a:rPr>
              <a:t>DANIEL</a:t>
            </a:r>
          </a:p>
        </p:txBody>
      </p:sp>
      <p:sp>
        <p:nvSpPr>
          <p:cNvPr id="5" name="Text Box 5"/>
          <p:cNvSpPr txBox="1">
            <a:spLocks noChangeArrowheads="1"/>
          </p:cNvSpPr>
          <p:nvPr/>
        </p:nvSpPr>
        <p:spPr bwMode="auto">
          <a:xfrm>
            <a:off x="0" y="6165850"/>
            <a:ext cx="9144000" cy="719138"/>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Jordan Evangelical Theological Seminary</a:t>
            </a:r>
          </a:p>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2953294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0225" name="Picture 4" descr="Dan Jewish prayer PHO-10Jul20-23910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8575"/>
            <a:ext cx="9144000" cy="6986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218" name="Rectangle 2"/>
          <p:cNvSpPr>
            <a:spLocks noGrp="1" noChangeArrowheads="1"/>
          </p:cNvSpPr>
          <p:nvPr>
            <p:ph type="title"/>
          </p:nvPr>
        </p:nvSpPr>
        <p:spPr>
          <a:solidFill>
            <a:srgbClr val="020101"/>
          </a:solidFill>
        </p:spPr>
        <p:txBody>
          <a:bodyPr/>
          <a:lstStyle/>
          <a:p>
            <a:pPr eaLnBrk="1" hangingPunct="1">
              <a:defRPr/>
            </a:pPr>
            <a:r>
              <a:rPr lang="en-US" b="1" dirty="0">
                <a:effectLst/>
                <a:latin typeface="Arial" charset="0"/>
                <a:ea typeface="ＭＳ Ｐゴシック" charset="0"/>
                <a:cs typeface="ＭＳ Ｐゴシック" charset="0"/>
              </a:rPr>
              <a:t>Application</a:t>
            </a:r>
          </a:p>
        </p:txBody>
      </p:sp>
      <p:sp>
        <p:nvSpPr>
          <p:cNvPr id="4" name="Rectangle 3"/>
          <p:cNvSpPr txBox="1">
            <a:spLocks noChangeArrowheads="1"/>
          </p:cNvSpPr>
          <p:nvPr/>
        </p:nvSpPr>
        <p:spPr bwMode="auto">
          <a:xfrm>
            <a:off x="609600" y="1693863"/>
            <a:ext cx="8229600" cy="4759325"/>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86D1EC"/>
              </a:buClr>
              <a:buSzPct val="90000"/>
              <a:buFont typeface="Wingdings" charset="0"/>
              <a:buBlip>
                <a:blip r:embed="rId4"/>
              </a:buBlip>
              <a:defRPr/>
            </a:pPr>
            <a:r>
              <a:rPr lang="en-US" sz="3200" b="1" dirty="0">
                <a:solidFill>
                  <a:srgbClr val="FFFFFF"/>
                </a:solidFill>
                <a:effectLst>
                  <a:glow rad="241300">
                    <a:srgbClr val="020101">
                      <a:alpha val="75000"/>
                    </a:srgbClr>
                  </a:glow>
                  <a:outerShdw blurRad="38100" dist="38100" dir="2700000" algn="tl">
                    <a:srgbClr val="000000"/>
                  </a:outerShdw>
                </a:effectLst>
                <a:latin typeface="Arial" charset="0"/>
              </a:rPr>
              <a:t>Recognize God</a:t>
            </a:r>
            <a:r>
              <a:rPr lang="fr-FR" sz="3200" b="1" dirty="0">
                <a:solidFill>
                  <a:srgbClr val="FFFFFF"/>
                </a:solidFill>
                <a:effectLst>
                  <a:glow rad="241300">
                    <a:srgbClr val="020101">
                      <a:alpha val="75000"/>
                    </a:srgbClr>
                  </a:glow>
                  <a:outerShdw blurRad="38100" dist="38100" dir="2700000" algn="tl">
                    <a:srgbClr val="000000"/>
                  </a:outerShdw>
                </a:effectLst>
                <a:latin typeface="Arial" charset="0"/>
              </a:rPr>
              <a:t>'</a:t>
            </a:r>
            <a:r>
              <a:rPr lang="en-US" sz="3200" b="1" dirty="0">
                <a:solidFill>
                  <a:srgbClr val="FFFFFF"/>
                </a:solidFill>
                <a:effectLst>
                  <a:glow rad="241300">
                    <a:srgbClr val="020101">
                      <a:alpha val="75000"/>
                    </a:srgbClr>
                  </a:glow>
                  <a:outerShdw blurRad="38100" dist="38100" dir="2700000" algn="tl">
                    <a:srgbClr val="000000"/>
                  </a:outerShdw>
                </a:effectLst>
                <a:latin typeface="Arial" charset="0"/>
              </a:rPr>
              <a:t>s sovereignty over all authority in history</a:t>
            </a:r>
          </a:p>
          <a:p>
            <a:pPr eaLnBrk="1" hangingPunct="1">
              <a:spcBef>
                <a:spcPct val="20000"/>
              </a:spcBef>
              <a:buClr>
                <a:srgbClr val="86D1EC"/>
              </a:buClr>
              <a:buSzPct val="90000"/>
              <a:buFont typeface="Wingdings" charset="0"/>
              <a:buBlip>
                <a:blip r:embed="rId4"/>
              </a:buBlip>
              <a:defRPr/>
            </a:pPr>
            <a:r>
              <a:rPr lang="en-US" sz="3200" b="1" dirty="0">
                <a:solidFill>
                  <a:srgbClr val="FFFFFF"/>
                </a:solidFill>
                <a:effectLst>
                  <a:glow rad="241300">
                    <a:srgbClr val="020101">
                      <a:alpha val="75000"/>
                    </a:srgbClr>
                  </a:glow>
                  <a:outerShdw blurRad="38100" dist="38100" dir="2700000" algn="tl">
                    <a:srgbClr val="000000"/>
                  </a:outerShdw>
                </a:effectLst>
                <a:latin typeface="Arial" charset="0"/>
              </a:rPr>
              <a:t>Resist evil without compromising</a:t>
            </a:r>
          </a:p>
          <a:p>
            <a:pPr eaLnBrk="1" hangingPunct="1">
              <a:spcBef>
                <a:spcPct val="20000"/>
              </a:spcBef>
              <a:buClr>
                <a:srgbClr val="86D1EC"/>
              </a:buClr>
              <a:buSzPct val="90000"/>
              <a:buFont typeface="Wingdings" charset="0"/>
              <a:buBlip>
                <a:blip r:embed="rId4"/>
              </a:buBlip>
              <a:defRPr/>
            </a:pPr>
            <a:r>
              <a:rPr lang="en-US" sz="3200" b="1" dirty="0">
                <a:solidFill>
                  <a:srgbClr val="FFFFFF"/>
                </a:solidFill>
                <a:effectLst>
                  <a:glow rad="241300">
                    <a:srgbClr val="020101">
                      <a:alpha val="75000"/>
                    </a:srgbClr>
                  </a:glow>
                  <a:outerShdw blurRad="38100" dist="38100" dir="2700000" algn="tl">
                    <a:srgbClr val="000000"/>
                  </a:outerShdw>
                </a:effectLst>
                <a:latin typeface="Arial" charset="0"/>
              </a:rPr>
              <a:t>Trust God for your ultimate salvation so that you can endure to the end (12:2, 3, 12; cf. Rev. 12:11)</a:t>
            </a:r>
          </a:p>
          <a:p>
            <a:pPr eaLnBrk="1" hangingPunct="1">
              <a:spcBef>
                <a:spcPct val="20000"/>
              </a:spcBef>
              <a:buClr>
                <a:srgbClr val="86D1EC"/>
              </a:buClr>
              <a:buSzPct val="90000"/>
              <a:buFont typeface="Wingdings" charset="0"/>
              <a:buBlip>
                <a:blip r:embed="rId4"/>
              </a:buBlip>
              <a:defRPr/>
            </a:pPr>
            <a:r>
              <a:rPr lang="en-US" sz="3200" b="1" dirty="0">
                <a:solidFill>
                  <a:srgbClr val="FFFFFF"/>
                </a:solidFill>
                <a:effectLst>
                  <a:glow rad="241300">
                    <a:srgbClr val="020101">
                      <a:alpha val="75000"/>
                    </a:srgbClr>
                  </a:glow>
                  <a:outerShdw blurRad="38100" dist="38100" dir="2700000" algn="tl">
                    <a:srgbClr val="000000"/>
                  </a:outerShdw>
                </a:effectLst>
                <a:latin typeface="Arial" charset="0"/>
              </a:rPr>
              <a:t>Seek God in prayer and intercession </a:t>
            </a:r>
          </a:p>
          <a:p>
            <a:pPr eaLnBrk="1" hangingPunct="1">
              <a:spcBef>
                <a:spcPct val="20000"/>
              </a:spcBef>
              <a:buClr>
                <a:srgbClr val="86D1EC"/>
              </a:buClr>
              <a:buSzPct val="90000"/>
              <a:buFont typeface="Wingdings" charset="0"/>
              <a:buBlip>
                <a:blip r:embed="rId4"/>
              </a:buBlip>
              <a:defRPr/>
            </a:pPr>
            <a:r>
              <a:rPr lang="en-US" sz="3200" b="1" dirty="0">
                <a:solidFill>
                  <a:srgbClr val="FFFFFF"/>
                </a:solidFill>
                <a:effectLst>
                  <a:glow rad="241300">
                    <a:srgbClr val="020101">
                      <a:alpha val="75000"/>
                    </a:srgbClr>
                  </a:glow>
                  <a:outerShdw blurRad="38100" dist="38100" dir="2700000" algn="tl">
                    <a:srgbClr val="000000"/>
                  </a:outerShdw>
                </a:effectLst>
                <a:latin typeface="Arial" charset="0"/>
              </a:rPr>
              <a:t>Live a godly life</a:t>
            </a:r>
          </a:p>
        </p:txBody>
      </p:sp>
    </p:spTree>
    <p:extLst>
      <p:ext uri="{BB962C8B-B14F-4D97-AF65-F5344CB8AC3E}">
        <p14:creationId xmlns:p14="http://schemas.microsoft.com/office/powerpoint/2010/main" val="1161270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grpId="0" nodeType="withEffect">
                                  <p:stCondLst>
                                    <p:cond delay="0"/>
                                  </p:stCondLst>
                                  <p:childTnLst>
                                    <p:set>
                                      <p:cBhvr>
                                        <p:cTn id="6" dur="1" fill="hold">
                                          <p:stCondLst>
                                            <p:cond delay="0"/>
                                          </p:stCondLst>
                                        </p:cTn>
                                        <p:tgtEl>
                                          <p:spTgt spid="137218"/>
                                        </p:tgtEl>
                                        <p:attrNameLst>
                                          <p:attrName>style.visibility</p:attrName>
                                        </p:attrNameLst>
                                      </p:cBhvr>
                                      <p:to>
                                        <p:strVal val="visible"/>
                                      </p:to>
                                    </p:set>
                                    <p:anim calcmode="lin" valueType="num">
                                      <p:cBhvr>
                                        <p:cTn id="7" dur="2000" fill="hold"/>
                                        <p:tgtEl>
                                          <p:spTgt spid="137218"/>
                                        </p:tgtEl>
                                        <p:attrNameLst>
                                          <p:attrName>ppt_w</p:attrName>
                                        </p:attrNameLst>
                                      </p:cBhvr>
                                      <p:tavLst>
                                        <p:tav tm="0">
                                          <p:val>
                                            <p:strVal val="#ppt_w"/>
                                          </p:val>
                                        </p:tav>
                                        <p:tav tm="100000">
                                          <p:val>
                                            <p:strVal val="#ppt_w"/>
                                          </p:val>
                                        </p:tav>
                                      </p:tavLst>
                                    </p:anim>
                                    <p:anim calcmode="lin" valueType="num">
                                      <p:cBhvr>
                                        <p:cTn id="8" dur="2000" fill="hold"/>
                                        <p:tgtEl>
                                          <p:spTgt spid="137218"/>
                                        </p:tgtEl>
                                        <p:attrNameLst>
                                          <p:attrName>ppt_h</p:attrName>
                                        </p:attrNameLst>
                                      </p:cBhvr>
                                      <p:tavLst>
                                        <p:tav tm="0">
                                          <p:val>
                                            <p:strVal val="#ppt_h"/>
                                          </p:val>
                                        </p:tav>
                                        <p:tav tm="30000">
                                          <p:val>
                                            <p:strVal val="#ppt_h/2"/>
                                          </p:val>
                                        </p:tav>
                                        <p:tav tm="40000">
                                          <p:val>
                                            <p:strVal val="#ppt_h"/>
                                          </p:val>
                                        </p:tav>
                                        <p:tav tm="50000">
                                          <p:val>
                                            <p:strVal val="#ppt_h/2"/>
                                          </p:val>
                                        </p:tav>
                                        <p:tav tm="60000">
                                          <p:val>
                                            <p:strVal val="#ppt_h"/>
                                          </p:val>
                                        </p:tav>
                                        <p:tav tm="69900">
                                          <p:val>
                                            <p:strVal val="#ppt_h/2"/>
                                          </p:val>
                                        </p:tav>
                                        <p:tav tm="80000">
                                          <p:val>
                                            <p:strVal val="#ppt_h"/>
                                          </p:val>
                                        </p:tav>
                                        <p:tav tm="100000">
                                          <p:val>
                                            <p:strVal val="#ppt_h"/>
                                          </p:val>
                                        </p:tav>
                                      </p:tavLst>
                                    </p:anim>
                                    <p:anim calcmode="lin" valueType="num">
                                      <p:cBhvr>
                                        <p:cTn id="9" dur="2000" fill="hold"/>
                                        <p:tgtEl>
                                          <p:spTgt spid="137218"/>
                                        </p:tgtEl>
                                        <p:attrNameLst>
                                          <p:attrName>ppt_x</p:attrName>
                                        </p:attrNameLst>
                                      </p:cBhvr>
                                      <p:tavLst>
                                        <p:tav tm="0">
                                          <p:val>
                                            <p:strVal val="#ppt_x-.4"/>
                                          </p:val>
                                        </p:tav>
                                        <p:tav tm="100000">
                                          <p:val>
                                            <p:strVal val="#ppt_x"/>
                                          </p:val>
                                        </p:tav>
                                      </p:tavLst>
                                    </p:anim>
                                    <p:anim calcmode="lin" valueType="num">
                                      <p:cBhvr>
                                        <p:cTn id="10" dur="2000" fill="hold"/>
                                        <p:tgtEl>
                                          <p:spTgt spid="137218"/>
                                        </p:tgtEl>
                                        <p:attrNameLst>
                                          <p:attrName>ppt_y</p:attrName>
                                        </p:attrNameLst>
                                      </p:cBhvr>
                                      <p:tavLst>
                                        <p:tav tm="0">
                                          <p:val>
                                            <p:strVal val="#ppt_y-.5"/>
                                          </p:val>
                                        </p:tav>
                                        <p:tav tm="20000">
                                          <p:val>
                                            <p:strVal val="#ppt_y-.2"/>
                                          </p:val>
                                        </p:tav>
                                        <p:tav tm="30000">
                                          <p:val>
                                            <p:strVal val="#ppt_y"/>
                                          </p:val>
                                        </p:tav>
                                        <p:tav tm="40000">
                                          <p:val>
                                            <p:strVal val="#ppt_y-.15"/>
                                          </p:val>
                                        </p:tav>
                                        <p:tav tm="50000">
                                          <p:val>
                                            <p:strVal val="#ppt_y"/>
                                          </p:val>
                                        </p:tav>
                                        <p:tav tm="60000">
                                          <p:val>
                                            <p:strVal val="#ppt_y-.1"/>
                                          </p:val>
                                        </p:tav>
                                        <p:tav tm="69900">
                                          <p:val>
                                            <p:strVal val="#ppt_y"/>
                                          </p:val>
                                        </p:tav>
                                        <p:tav tm="80000">
                                          <p:val>
                                            <p:strVal val="#ppt_y-.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40"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fade">
                                      <p:cBhvr>
                                        <p:cTn id="15" dur="500">
                                          <p:stCondLst>
                                            <p:cond delay="0"/>
                                          </p:stCondLst>
                                        </p:cTn>
                                        <p:tgtEl>
                                          <p:spTgt spid="4">
                                            <p:txEl>
                                              <p:pRg st="0" end="0"/>
                                            </p:txEl>
                                          </p:spTgt>
                                        </p:tgtEl>
                                      </p:cBhvr>
                                    </p:animEffect>
                                    <p:anim calcmode="lin" valueType="num">
                                      <p:cBhvr>
                                        <p:cTn id="16" dur="500" fill="hold">
                                          <p:stCondLst>
                                            <p:cond delay="0"/>
                                          </p:stCondLst>
                                        </p:cTn>
                                        <p:tgtEl>
                                          <p:spTgt spid="4">
                                            <p:txEl>
                                              <p:pRg st="0" end="0"/>
                                            </p:txEl>
                                          </p:spTgt>
                                        </p:tgtEl>
                                        <p:attrNameLst>
                                          <p:attrName>ppt_x</p:attrName>
                                        </p:attrNameLst>
                                      </p:cBhvr>
                                      <p:tavLst>
                                        <p:tav tm="0">
                                          <p:val>
                                            <p:strVal val="#ppt_x-.1"/>
                                          </p:val>
                                        </p:tav>
                                        <p:tav tm="100000">
                                          <p:val>
                                            <p:strVal val="#ppt_x"/>
                                          </p:val>
                                        </p:tav>
                                      </p:tavLst>
                                    </p:anim>
                                    <p:anim calcmode="lin" valueType="num">
                                      <p:cBhvr>
                                        <p:cTn id="17" dur="500" fill="hold">
                                          <p:stCondLst>
                                            <p:cond delay="0"/>
                                          </p:stCondLst>
                                        </p:cTn>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40" presetClass="entr" presetSubtype="0" fill="hold" grpId="0" nodeType="clickEffect">
                                  <p:stCondLst>
                                    <p:cond delay="0"/>
                                  </p:stCondLst>
                                  <p:childTnLst>
                                    <p:set>
                                      <p:cBhvr>
                                        <p:cTn id="21" dur="1" fill="hold">
                                          <p:stCondLst>
                                            <p:cond delay="0"/>
                                          </p:stCondLst>
                                        </p:cTn>
                                        <p:tgtEl>
                                          <p:spTgt spid="4">
                                            <p:txEl>
                                              <p:pRg st="1" end="1"/>
                                            </p:txEl>
                                          </p:spTgt>
                                        </p:tgtEl>
                                        <p:attrNameLst>
                                          <p:attrName>style.visibility</p:attrName>
                                        </p:attrNameLst>
                                      </p:cBhvr>
                                      <p:to>
                                        <p:strVal val="visible"/>
                                      </p:to>
                                    </p:set>
                                    <p:animEffect transition="in" filter="fade">
                                      <p:cBhvr>
                                        <p:cTn id="22" dur="500">
                                          <p:stCondLst>
                                            <p:cond delay="0"/>
                                          </p:stCondLst>
                                        </p:cTn>
                                        <p:tgtEl>
                                          <p:spTgt spid="4">
                                            <p:txEl>
                                              <p:pRg st="1" end="1"/>
                                            </p:txEl>
                                          </p:spTgt>
                                        </p:tgtEl>
                                      </p:cBhvr>
                                    </p:animEffect>
                                    <p:anim calcmode="lin" valueType="num">
                                      <p:cBhvr>
                                        <p:cTn id="23" dur="500" fill="hold">
                                          <p:stCondLst>
                                            <p:cond delay="0"/>
                                          </p:stCondLst>
                                        </p:cTn>
                                        <p:tgtEl>
                                          <p:spTgt spid="4">
                                            <p:txEl>
                                              <p:pRg st="1" end="1"/>
                                            </p:txEl>
                                          </p:spTgt>
                                        </p:tgtEl>
                                        <p:attrNameLst>
                                          <p:attrName>ppt_x</p:attrName>
                                        </p:attrNameLst>
                                      </p:cBhvr>
                                      <p:tavLst>
                                        <p:tav tm="0">
                                          <p:val>
                                            <p:strVal val="#ppt_x-.1"/>
                                          </p:val>
                                        </p:tav>
                                        <p:tav tm="100000">
                                          <p:val>
                                            <p:strVal val="#ppt_x"/>
                                          </p:val>
                                        </p:tav>
                                      </p:tavLst>
                                    </p:anim>
                                    <p:anim calcmode="lin" valueType="num">
                                      <p:cBhvr>
                                        <p:cTn id="24" dur="500" fill="hold">
                                          <p:stCondLst>
                                            <p:cond delay="0"/>
                                          </p:stCondLst>
                                        </p:cTn>
                                        <p:tgtEl>
                                          <p:spTgt spid="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40" presetClass="entr" presetSubtype="0" fill="hold" grpId="0" nodeType="clickEffect">
                                  <p:stCondLst>
                                    <p:cond delay="0"/>
                                  </p:stCondLst>
                                  <p:childTnLst>
                                    <p:set>
                                      <p:cBhvr>
                                        <p:cTn id="28" dur="1" fill="hold">
                                          <p:stCondLst>
                                            <p:cond delay="0"/>
                                          </p:stCondLst>
                                        </p:cTn>
                                        <p:tgtEl>
                                          <p:spTgt spid="4">
                                            <p:txEl>
                                              <p:pRg st="2" end="2"/>
                                            </p:txEl>
                                          </p:spTgt>
                                        </p:tgtEl>
                                        <p:attrNameLst>
                                          <p:attrName>style.visibility</p:attrName>
                                        </p:attrNameLst>
                                      </p:cBhvr>
                                      <p:to>
                                        <p:strVal val="visible"/>
                                      </p:to>
                                    </p:set>
                                    <p:animEffect transition="in" filter="fade">
                                      <p:cBhvr>
                                        <p:cTn id="29" dur="500">
                                          <p:stCondLst>
                                            <p:cond delay="0"/>
                                          </p:stCondLst>
                                        </p:cTn>
                                        <p:tgtEl>
                                          <p:spTgt spid="4">
                                            <p:txEl>
                                              <p:pRg st="2" end="2"/>
                                            </p:txEl>
                                          </p:spTgt>
                                        </p:tgtEl>
                                      </p:cBhvr>
                                    </p:animEffect>
                                    <p:anim calcmode="lin" valueType="num">
                                      <p:cBhvr>
                                        <p:cTn id="30" dur="500" fill="hold">
                                          <p:stCondLst>
                                            <p:cond delay="0"/>
                                          </p:stCondLst>
                                        </p:cTn>
                                        <p:tgtEl>
                                          <p:spTgt spid="4">
                                            <p:txEl>
                                              <p:pRg st="2" end="2"/>
                                            </p:txEl>
                                          </p:spTgt>
                                        </p:tgtEl>
                                        <p:attrNameLst>
                                          <p:attrName>ppt_x</p:attrName>
                                        </p:attrNameLst>
                                      </p:cBhvr>
                                      <p:tavLst>
                                        <p:tav tm="0">
                                          <p:val>
                                            <p:strVal val="#ppt_x-.1"/>
                                          </p:val>
                                        </p:tav>
                                        <p:tav tm="100000">
                                          <p:val>
                                            <p:strVal val="#ppt_x"/>
                                          </p:val>
                                        </p:tav>
                                      </p:tavLst>
                                    </p:anim>
                                    <p:anim calcmode="lin" valueType="num">
                                      <p:cBhvr>
                                        <p:cTn id="31" dur="500" fill="hold">
                                          <p:stCondLst>
                                            <p:cond delay="0"/>
                                          </p:stCondLst>
                                        </p:cTn>
                                        <p:tgtEl>
                                          <p:spTgt spid="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40" presetClass="entr" presetSubtype="0" fill="hold" grpId="0" nodeType="clickEffect">
                                  <p:stCondLst>
                                    <p:cond delay="0"/>
                                  </p:stCondLst>
                                  <p:childTnLst>
                                    <p:set>
                                      <p:cBhvr>
                                        <p:cTn id="35" dur="1" fill="hold">
                                          <p:stCondLst>
                                            <p:cond delay="0"/>
                                          </p:stCondLst>
                                        </p:cTn>
                                        <p:tgtEl>
                                          <p:spTgt spid="4">
                                            <p:txEl>
                                              <p:pRg st="3" end="3"/>
                                            </p:txEl>
                                          </p:spTgt>
                                        </p:tgtEl>
                                        <p:attrNameLst>
                                          <p:attrName>style.visibility</p:attrName>
                                        </p:attrNameLst>
                                      </p:cBhvr>
                                      <p:to>
                                        <p:strVal val="visible"/>
                                      </p:to>
                                    </p:set>
                                    <p:animEffect transition="in" filter="fade">
                                      <p:cBhvr>
                                        <p:cTn id="36" dur="500">
                                          <p:stCondLst>
                                            <p:cond delay="0"/>
                                          </p:stCondLst>
                                        </p:cTn>
                                        <p:tgtEl>
                                          <p:spTgt spid="4">
                                            <p:txEl>
                                              <p:pRg st="3" end="3"/>
                                            </p:txEl>
                                          </p:spTgt>
                                        </p:tgtEl>
                                      </p:cBhvr>
                                    </p:animEffect>
                                    <p:anim calcmode="lin" valueType="num">
                                      <p:cBhvr>
                                        <p:cTn id="37" dur="500" fill="hold">
                                          <p:stCondLst>
                                            <p:cond delay="0"/>
                                          </p:stCondLst>
                                        </p:cTn>
                                        <p:tgtEl>
                                          <p:spTgt spid="4">
                                            <p:txEl>
                                              <p:pRg st="3" end="3"/>
                                            </p:txEl>
                                          </p:spTgt>
                                        </p:tgtEl>
                                        <p:attrNameLst>
                                          <p:attrName>ppt_x</p:attrName>
                                        </p:attrNameLst>
                                      </p:cBhvr>
                                      <p:tavLst>
                                        <p:tav tm="0">
                                          <p:val>
                                            <p:strVal val="#ppt_x-.1"/>
                                          </p:val>
                                        </p:tav>
                                        <p:tav tm="100000">
                                          <p:val>
                                            <p:strVal val="#ppt_x"/>
                                          </p:val>
                                        </p:tav>
                                      </p:tavLst>
                                    </p:anim>
                                    <p:anim calcmode="lin" valueType="num">
                                      <p:cBhvr>
                                        <p:cTn id="38" dur="500" fill="hold">
                                          <p:stCondLst>
                                            <p:cond delay="0"/>
                                          </p:stCondLst>
                                        </p:cTn>
                                        <p:tgtEl>
                                          <p:spTgt spid="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40" presetClass="entr" presetSubtype="0" fill="hold" grpId="0" nodeType="clickEffect">
                                  <p:stCondLst>
                                    <p:cond delay="0"/>
                                  </p:stCondLst>
                                  <p:childTnLst>
                                    <p:set>
                                      <p:cBhvr>
                                        <p:cTn id="42" dur="1" fill="hold">
                                          <p:stCondLst>
                                            <p:cond delay="0"/>
                                          </p:stCondLst>
                                        </p:cTn>
                                        <p:tgtEl>
                                          <p:spTgt spid="4">
                                            <p:txEl>
                                              <p:pRg st="4" end="4"/>
                                            </p:txEl>
                                          </p:spTgt>
                                        </p:tgtEl>
                                        <p:attrNameLst>
                                          <p:attrName>style.visibility</p:attrName>
                                        </p:attrNameLst>
                                      </p:cBhvr>
                                      <p:to>
                                        <p:strVal val="visible"/>
                                      </p:to>
                                    </p:set>
                                    <p:animEffect transition="in" filter="fade">
                                      <p:cBhvr>
                                        <p:cTn id="43" dur="500">
                                          <p:stCondLst>
                                            <p:cond delay="0"/>
                                          </p:stCondLst>
                                        </p:cTn>
                                        <p:tgtEl>
                                          <p:spTgt spid="4">
                                            <p:txEl>
                                              <p:pRg st="4" end="4"/>
                                            </p:txEl>
                                          </p:spTgt>
                                        </p:tgtEl>
                                      </p:cBhvr>
                                    </p:animEffect>
                                    <p:anim calcmode="lin" valueType="num">
                                      <p:cBhvr>
                                        <p:cTn id="44" dur="500" fill="hold">
                                          <p:stCondLst>
                                            <p:cond delay="0"/>
                                          </p:stCondLst>
                                        </p:cTn>
                                        <p:tgtEl>
                                          <p:spTgt spid="4">
                                            <p:txEl>
                                              <p:pRg st="4" end="4"/>
                                            </p:txEl>
                                          </p:spTgt>
                                        </p:tgtEl>
                                        <p:attrNameLst>
                                          <p:attrName>ppt_x</p:attrName>
                                        </p:attrNameLst>
                                      </p:cBhvr>
                                      <p:tavLst>
                                        <p:tav tm="0">
                                          <p:val>
                                            <p:strVal val="#ppt_x-.1"/>
                                          </p:val>
                                        </p:tav>
                                        <p:tav tm="100000">
                                          <p:val>
                                            <p:strVal val="#ppt_x"/>
                                          </p:val>
                                        </p:tav>
                                      </p:tavLst>
                                    </p:anim>
                                    <p:anim calcmode="lin" valueType="num">
                                      <p:cBhvr>
                                        <p:cTn id="45" dur="500" fill="hold">
                                          <p:stCondLst>
                                            <p:cond delay="0"/>
                                          </p:stCondLst>
                                        </p:cTn>
                                        <p:tgtEl>
                                          <p:spTgt spid="4">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18" grpId="0" animBg="1"/>
      <p:bldP spid="4" grpId="0" build="p"/>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God still rules over all nations today.">
            <a:extLst>
              <a:ext uri="{FF2B5EF4-FFF2-40B4-BE49-F238E27FC236}">
                <a16:creationId xmlns:a16="http://schemas.microsoft.com/office/drawing/2014/main" id="{0A657B55-D35F-E145-B63C-7751D0A4544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73113"/>
            <a:ext cx="9144000" cy="6084887"/>
          </a:xfrm>
          <a:prstGeom prst="rect">
            <a:avLst/>
          </a:prstGeom>
          <a:noFill/>
          <a:extLst>
            <a:ext uri="{909E8E84-426E-40DD-AFC4-6F175D3DCCD1}">
              <a14:hiddenFill xmlns:a14="http://schemas.microsoft.com/office/drawing/2010/main">
                <a:solidFill>
                  <a:srgbClr val="FFFFFF"/>
                </a:solidFill>
              </a14:hiddenFill>
            </a:ext>
          </a:extLst>
        </p:spPr>
      </p:pic>
      <p:sp>
        <p:nvSpPr>
          <p:cNvPr id="172034" name="Rectangle 1026"/>
          <p:cNvSpPr>
            <a:spLocks noChangeArrowheads="1"/>
          </p:cNvSpPr>
          <p:nvPr/>
        </p:nvSpPr>
        <p:spPr bwMode="auto">
          <a:xfrm>
            <a:off x="-1" y="1341110"/>
            <a:ext cx="9143999" cy="1938992"/>
          </a:xfrm>
          <a:prstGeom prst="rect">
            <a:avLst/>
          </a:prstGeom>
          <a:noFill/>
          <a:ln w="9525">
            <a:noFill/>
            <a:miter lim="800000"/>
            <a:headEnd/>
            <a:tailEnd/>
          </a:ln>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Lst>
              <a:defRPr/>
            </a:pPr>
            <a:r>
              <a:rPr kumimoji="0" lang="en-US" altLang="zh-CN" sz="4000" b="1" i="0" u="none" strike="noStrike" kern="1200" cap="none" spc="0" normalizeH="0" baseline="0" noProof="0" dirty="0">
                <a:ln>
                  <a:noFill/>
                </a:ln>
                <a:solidFill>
                  <a:srgbClr val="FFFFFF"/>
                </a:solidFill>
                <a:effectLst>
                  <a:glow rad="101600">
                    <a:srgbClr val="000000">
                      <a:alpha val="75000"/>
                    </a:srgbClr>
                  </a:glow>
                  <a:outerShdw blurRad="50800" dist="76200" dir="2700000" algn="tl" rotWithShape="0">
                    <a:srgbClr val="000000"/>
                  </a:outerShdw>
                </a:effectLst>
                <a:uLnTx/>
                <a:uFillTx/>
                <a:latin typeface="Arial" charset="0"/>
                <a:ea typeface="宋体" charset="0"/>
                <a:cs typeface="Arial" charset="0"/>
              </a:rPr>
              <a:t>Be confident in your pagan setting that God can help you not violate your godly convictions.</a:t>
            </a:r>
          </a:p>
        </p:txBody>
      </p:sp>
      <p:sp>
        <p:nvSpPr>
          <p:cNvPr id="172035" name="Text Box 1027"/>
          <p:cNvSpPr txBox="1">
            <a:spLocks noChangeArrowheads="1"/>
          </p:cNvSpPr>
          <p:nvPr/>
        </p:nvSpPr>
        <p:spPr bwMode="auto">
          <a:xfrm>
            <a:off x="8153400" y="76200"/>
            <a:ext cx="990600" cy="461963"/>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544a</a:t>
            </a:r>
          </a:p>
        </p:txBody>
      </p:sp>
      <p:sp>
        <p:nvSpPr>
          <p:cNvPr id="285700" name="Rectangle 1028"/>
          <p:cNvSpPr>
            <a:spLocks noGrp="1" noChangeArrowheads="1"/>
          </p:cNvSpPr>
          <p:nvPr>
            <p:ph type="title"/>
          </p:nvPr>
        </p:nvSpPr>
        <p:spPr>
          <a:xfrm>
            <a:off x="-36513" y="0"/>
            <a:ext cx="9180513" cy="914400"/>
          </a:xfrm>
          <a:solidFill>
            <a:srgbClr val="000000"/>
          </a:solidFill>
        </p:spPr>
        <p:txBody>
          <a:bodyPr/>
          <a:lstStyle/>
          <a:p>
            <a:pPr eaLnBrk="1" hangingPunct="1">
              <a:defRPr/>
            </a:pPr>
            <a:r>
              <a:rPr lang="en-US" b="1" dirty="0">
                <a:solidFill>
                  <a:schemeClr val="tx1"/>
                </a:solidFill>
                <a:latin typeface="Arial" charset="0"/>
                <a:ea typeface="ＭＳ Ｐゴシック" charset="0"/>
                <a:cs typeface="Arial" charset="0"/>
              </a:rPr>
              <a:t>Applying Daniel 1</a:t>
            </a:r>
          </a:p>
        </p:txBody>
      </p:sp>
      <p:sp>
        <p:nvSpPr>
          <p:cNvPr id="5" name="Rectangle 1026"/>
          <p:cNvSpPr>
            <a:spLocks noChangeArrowheads="1"/>
          </p:cNvSpPr>
          <p:nvPr/>
        </p:nvSpPr>
        <p:spPr bwMode="auto">
          <a:xfrm>
            <a:off x="-36515" y="3860800"/>
            <a:ext cx="9116771" cy="708025"/>
          </a:xfrm>
          <a:prstGeom prst="rect">
            <a:avLst/>
          </a:prstGeom>
          <a:noFill/>
          <a:ln w="9525">
            <a:noFill/>
            <a:miter lim="800000"/>
            <a:headEnd/>
            <a:tailEnd/>
          </a:ln>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Lst>
              <a:defRPr/>
            </a:pPr>
            <a:r>
              <a:rPr kumimoji="0" lang="en-US" altLang="zh-CN" sz="4000" b="1" i="1" u="none" strike="noStrike" kern="1200" cap="none" spc="0" normalizeH="0" baseline="0" noProof="0" dirty="0">
                <a:ln>
                  <a:noFill/>
                </a:ln>
                <a:solidFill>
                  <a:srgbClr val="FFFF00"/>
                </a:solidFill>
                <a:effectLst>
                  <a:glow rad="101600">
                    <a:srgbClr val="000000">
                      <a:alpha val="75000"/>
                    </a:srgbClr>
                  </a:glow>
                  <a:outerShdw blurRad="50800" dist="76200" dir="2700000" algn="tl" rotWithShape="0">
                    <a:srgbClr val="000000"/>
                  </a:outerShdw>
                </a:effectLst>
                <a:uLnTx/>
                <a:uFillTx/>
                <a:latin typeface="Arial" charset="0"/>
                <a:ea typeface="宋体" charset="0"/>
                <a:cs typeface="Arial" charset="0"/>
              </a:rPr>
              <a:t>You also can be a model exile.</a:t>
            </a:r>
          </a:p>
        </p:txBody>
      </p:sp>
    </p:spTree>
    <p:extLst>
      <p:ext uri="{BB962C8B-B14F-4D97-AF65-F5344CB8AC3E}">
        <p14:creationId xmlns:p14="http://schemas.microsoft.com/office/powerpoint/2010/main" val="10040628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2034"/>
                                        </p:tgtEl>
                                        <p:attrNameLst>
                                          <p:attrName>style.visibility</p:attrName>
                                        </p:attrNameLst>
                                      </p:cBhvr>
                                      <p:to>
                                        <p:strVal val="visible"/>
                                      </p:to>
                                    </p:set>
                                    <p:anim calcmode="lin" valueType="num">
                                      <p:cBhvr additive="base">
                                        <p:cTn id="7" dur="500" fill="hold"/>
                                        <p:tgtEl>
                                          <p:spTgt spid="172034"/>
                                        </p:tgtEl>
                                        <p:attrNameLst>
                                          <p:attrName>ppt_x</p:attrName>
                                        </p:attrNameLst>
                                      </p:cBhvr>
                                      <p:tavLst>
                                        <p:tav tm="0">
                                          <p:val>
                                            <p:strVal val="#ppt_x"/>
                                          </p:val>
                                        </p:tav>
                                        <p:tav tm="100000">
                                          <p:val>
                                            <p:strVal val="#ppt_x"/>
                                          </p:val>
                                        </p:tav>
                                      </p:tavLst>
                                    </p:anim>
                                    <p:anim calcmode="lin" valueType="num">
                                      <p:cBhvr additive="base">
                                        <p:cTn id="8" dur="500" fill="hold"/>
                                        <p:tgtEl>
                                          <p:spTgt spid="17203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34" grpId="0"/>
      <p:bldP spid="5"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082" name="Rectangle 2"/>
          <p:cNvSpPr>
            <a:spLocks noGrp="1" noChangeArrowheads="1"/>
          </p:cNvSpPr>
          <p:nvPr>
            <p:ph type="title"/>
          </p:nvPr>
        </p:nvSpPr>
        <p:spPr/>
        <p:txBody>
          <a:bodyPr/>
          <a:lstStyle/>
          <a:p>
            <a:pPr eaLnBrk="1" hangingPunct="1">
              <a:defRPr/>
            </a:pPr>
            <a:r>
              <a:rPr lang="en-US"/>
              <a:t>Q 899 Barna</a:t>
            </a:r>
          </a:p>
        </p:txBody>
      </p:sp>
      <p:pic>
        <p:nvPicPr>
          <p:cNvPr id="499714" name="Picture 3" descr="Green Quot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26084" name="Text Box 4"/>
          <p:cNvSpPr txBox="1">
            <a:spLocks noChangeArrowheads="1"/>
          </p:cNvSpPr>
          <p:nvPr/>
        </p:nvSpPr>
        <p:spPr bwMode="auto">
          <a:xfrm>
            <a:off x="914400" y="4876800"/>
            <a:ext cx="7315200" cy="10953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nSpc>
                <a:spcPct val="90000"/>
              </a:lnSpc>
              <a:spcBef>
                <a:spcPct val="50000"/>
              </a:spcBef>
              <a:defRPr/>
            </a:pPr>
            <a:r>
              <a:rPr lang="en-US" b="1" dirty="0" err="1">
                <a:solidFill>
                  <a:srgbClr val="FFFFFF"/>
                </a:solidFill>
                <a:latin typeface="Arial" charset="0"/>
                <a:cs typeface="Arial" charset="0"/>
              </a:rPr>
              <a:t>Barna</a:t>
            </a:r>
            <a:r>
              <a:rPr lang="en-US" b="1" dirty="0">
                <a:solidFill>
                  <a:srgbClr val="FFFFFF"/>
                </a:solidFill>
                <a:latin typeface="Arial" charset="0"/>
                <a:cs typeface="Arial" charset="0"/>
              </a:rPr>
              <a:t> Research Online, </a:t>
            </a:r>
            <a:r>
              <a:rPr lang="fr-FR" altLang="ja-JP" b="1" dirty="0">
                <a:solidFill>
                  <a:srgbClr val="FFFFFF"/>
                </a:solidFill>
                <a:latin typeface="Arial"/>
                <a:cs typeface="Arial" charset="0"/>
              </a:rPr>
              <a:t>'</a:t>
            </a:r>
            <a:r>
              <a:rPr lang="en-US" b="1" dirty="0">
                <a:solidFill>
                  <a:srgbClr val="FFFFFF"/>
                </a:solidFill>
                <a:latin typeface="Arial" charset="0"/>
                <a:cs typeface="Arial" charset="0"/>
              </a:rPr>
              <a:t>The Year</a:t>
            </a:r>
            <a:r>
              <a:rPr lang="fr-FR" b="1" dirty="0">
                <a:solidFill>
                  <a:srgbClr val="FFFFFF"/>
                </a:solidFill>
                <a:latin typeface="Arial" charset="0"/>
                <a:cs typeface="Arial" charset="0"/>
              </a:rPr>
              <a:t>'</a:t>
            </a:r>
            <a:r>
              <a:rPr lang="en-US" b="1" dirty="0">
                <a:solidFill>
                  <a:srgbClr val="FFFFFF"/>
                </a:solidFill>
                <a:latin typeface="Arial" charset="0"/>
                <a:cs typeface="Arial" charset="0"/>
              </a:rPr>
              <a:t>s Most Intriguing Findings, From </a:t>
            </a:r>
            <a:r>
              <a:rPr lang="en-US" b="1" dirty="0" err="1">
                <a:solidFill>
                  <a:srgbClr val="FFFFFF"/>
                </a:solidFill>
                <a:latin typeface="Arial" charset="0"/>
                <a:cs typeface="Arial" charset="0"/>
              </a:rPr>
              <a:t>Barna</a:t>
            </a:r>
            <a:r>
              <a:rPr lang="en-US" b="1" dirty="0">
                <a:solidFill>
                  <a:srgbClr val="FFFFFF"/>
                </a:solidFill>
                <a:latin typeface="Arial" charset="0"/>
                <a:cs typeface="Arial" charset="0"/>
              </a:rPr>
              <a:t> Research Studies,</a:t>
            </a:r>
            <a:r>
              <a:rPr lang="fr-FR" altLang="ja-JP" b="1" dirty="0">
                <a:solidFill>
                  <a:srgbClr val="FFFFFF"/>
                </a:solidFill>
                <a:latin typeface="Arial"/>
                <a:cs typeface="Arial" charset="0"/>
              </a:rPr>
              <a:t>'</a:t>
            </a:r>
            <a:r>
              <a:rPr lang="en-US" b="1" dirty="0">
                <a:solidFill>
                  <a:srgbClr val="FFFFFF"/>
                </a:solidFill>
                <a:latin typeface="Arial" charset="0"/>
                <a:cs typeface="Arial" charset="0"/>
              </a:rPr>
              <a:t> December 12, 2000, </a:t>
            </a:r>
            <a:r>
              <a:rPr lang="en-US" b="1" dirty="0" err="1">
                <a:solidFill>
                  <a:srgbClr val="FFFFFF"/>
                </a:solidFill>
                <a:latin typeface="Arial" charset="0"/>
                <a:cs typeface="Arial" charset="0"/>
              </a:rPr>
              <a:t>www.barna.org</a:t>
            </a:r>
            <a:r>
              <a:rPr lang="en-US" b="1" dirty="0">
                <a:solidFill>
                  <a:srgbClr val="FFFFFF"/>
                </a:solidFill>
                <a:latin typeface="Arial" charset="0"/>
                <a:cs typeface="Arial" charset="0"/>
              </a:rPr>
              <a:t>.</a:t>
            </a:r>
          </a:p>
        </p:txBody>
      </p:sp>
      <p:sp>
        <p:nvSpPr>
          <p:cNvPr id="4526085" name="Text Box 5"/>
          <p:cNvSpPr txBox="1">
            <a:spLocks noChangeArrowheads="1"/>
          </p:cNvSpPr>
          <p:nvPr/>
        </p:nvSpPr>
        <p:spPr bwMode="auto">
          <a:xfrm>
            <a:off x="914400" y="755650"/>
            <a:ext cx="7315200" cy="3259867"/>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lnSpc>
                <a:spcPct val="90000"/>
              </a:lnSpc>
              <a:spcBef>
                <a:spcPct val="50000"/>
              </a:spcBef>
              <a:defRPr/>
            </a:pPr>
            <a:r>
              <a:rPr lang="en-US" altLang="ja-JP" sz="3800" b="1" dirty="0">
                <a:solidFill>
                  <a:srgbClr val="FFFFFF"/>
                </a:solidFill>
                <a:latin typeface="Arial"/>
                <a:cs typeface="Arial" charset="0"/>
              </a:rPr>
              <a:t>"</a:t>
            </a:r>
            <a:r>
              <a:rPr lang="en-US" sz="3800" b="1" dirty="0">
                <a:solidFill>
                  <a:srgbClr val="FFFFFF"/>
                </a:solidFill>
                <a:latin typeface="Arial" charset="0"/>
                <a:cs typeface="Arial" charset="0"/>
              </a:rPr>
              <a:t>A minority of born-again </a:t>
            </a:r>
            <a:r>
              <a:rPr lang="en-US" sz="3800" b="1" dirty="0">
                <a:solidFill>
                  <a:srgbClr val="FFFF00"/>
                </a:solidFill>
                <a:latin typeface="Arial" charset="0"/>
                <a:cs typeface="Arial" charset="0"/>
              </a:rPr>
              <a:t>adults (44%)</a:t>
            </a:r>
            <a:r>
              <a:rPr lang="en-US" sz="3800" b="1" dirty="0">
                <a:solidFill>
                  <a:srgbClr val="FFFFFF"/>
                </a:solidFill>
                <a:latin typeface="Arial" charset="0"/>
                <a:cs typeface="Arial" charset="0"/>
              </a:rPr>
              <a:t> and an even smaller proportion of born-again </a:t>
            </a:r>
            <a:r>
              <a:rPr lang="en-US" sz="3800" b="1" dirty="0">
                <a:solidFill>
                  <a:srgbClr val="FFFF00"/>
                </a:solidFill>
                <a:latin typeface="Arial" charset="0"/>
                <a:cs typeface="Arial" charset="0"/>
              </a:rPr>
              <a:t>teenagers (9%)</a:t>
            </a:r>
            <a:r>
              <a:rPr lang="en-US" sz="3800" b="1" dirty="0">
                <a:solidFill>
                  <a:srgbClr val="FFFFFF"/>
                </a:solidFill>
                <a:latin typeface="Arial" charset="0"/>
                <a:cs typeface="Arial" charset="0"/>
              </a:rPr>
              <a:t> are certain of the existence of absolute moral truth.</a:t>
            </a:r>
            <a:r>
              <a:rPr lang="en-US" altLang="ja-JP" sz="3800" b="1" dirty="0">
                <a:solidFill>
                  <a:srgbClr val="FFFFFF"/>
                </a:solidFill>
                <a:latin typeface="Arial"/>
                <a:cs typeface="Arial" charset="0"/>
              </a:rPr>
              <a:t>"</a:t>
            </a:r>
            <a:r>
              <a:rPr lang="en-US" sz="3800" b="1" i="1" dirty="0">
                <a:solidFill>
                  <a:srgbClr val="FFFFFF"/>
                </a:solidFill>
                <a:latin typeface="Arial" charset="0"/>
                <a:cs typeface="Arial" charset="0"/>
              </a:rPr>
              <a:t> </a:t>
            </a: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3154" name="Rectangle 2"/>
          <p:cNvSpPr>
            <a:spLocks noGrp="1" noChangeArrowheads="1"/>
          </p:cNvSpPr>
          <p:nvPr>
            <p:ph type="title"/>
          </p:nvPr>
        </p:nvSpPr>
        <p:spPr/>
        <p:txBody>
          <a:bodyPr/>
          <a:lstStyle/>
          <a:p>
            <a:pPr eaLnBrk="1" hangingPunct="1">
              <a:defRPr/>
            </a:pPr>
            <a:r>
              <a:rPr lang="en-US"/>
              <a:t>Foster Letter 2002</a:t>
            </a:r>
          </a:p>
        </p:txBody>
      </p:sp>
      <p:pic>
        <p:nvPicPr>
          <p:cNvPr id="501762" name="Picture 3" descr="Green Quot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3156" name="Text Box 4"/>
          <p:cNvSpPr txBox="1">
            <a:spLocks noChangeArrowheads="1"/>
          </p:cNvSpPr>
          <p:nvPr/>
        </p:nvSpPr>
        <p:spPr bwMode="auto">
          <a:xfrm>
            <a:off x="838200" y="566738"/>
            <a:ext cx="7467600" cy="33972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nSpc>
                <a:spcPct val="90000"/>
              </a:lnSpc>
              <a:spcBef>
                <a:spcPct val="50000"/>
              </a:spcBef>
              <a:defRPr/>
            </a:pPr>
            <a:r>
              <a:rPr lang="en-US" altLang="ja-JP" sz="3400" b="1" dirty="0">
                <a:solidFill>
                  <a:srgbClr val="FFFFFF"/>
                </a:solidFill>
                <a:latin typeface="Arial"/>
                <a:cs typeface="Arial" charset="0"/>
              </a:rPr>
              <a:t>"</a:t>
            </a:r>
            <a:r>
              <a:rPr lang="en-US" sz="3400" b="1" dirty="0">
                <a:solidFill>
                  <a:srgbClr val="FFFFFF"/>
                </a:solidFill>
                <a:latin typeface="Arial" charset="0"/>
                <a:cs typeface="Arial" charset="0"/>
              </a:rPr>
              <a:t>The </a:t>
            </a:r>
            <a:r>
              <a:rPr lang="fr-FR" altLang="ja-JP" sz="3400" b="1" dirty="0">
                <a:solidFill>
                  <a:srgbClr val="FFFFFF"/>
                </a:solidFill>
                <a:latin typeface="Arial"/>
                <a:cs typeface="Arial" charset="0"/>
              </a:rPr>
              <a:t>'</a:t>
            </a:r>
            <a:r>
              <a:rPr lang="en-US" sz="3400" b="1" dirty="0">
                <a:solidFill>
                  <a:srgbClr val="FFFFFF"/>
                </a:solidFill>
                <a:latin typeface="Arial" charset="0"/>
                <a:cs typeface="Arial" charset="0"/>
              </a:rPr>
              <a:t>American Family In Crises Research</a:t>
            </a:r>
            <a:r>
              <a:rPr lang="fr-FR" altLang="ja-JP" sz="3400" b="1" dirty="0">
                <a:solidFill>
                  <a:srgbClr val="FFFFFF"/>
                </a:solidFill>
                <a:latin typeface="Arial"/>
                <a:cs typeface="Arial" charset="0"/>
              </a:rPr>
              <a:t>'</a:t>
            </a:r>
            <a:r>
              <a:rPr lang="en-US" sz="3400" b="1" dirty="0">
                <a:solidFill>
                  <a:srgbClr val="FFFFFF"/>
                </a:solidFill>
                <a:latin typeface="Arial" charset="0"/>
                <a:cs typeface="Arial" charset="0"/>
              </a:rPr>
              <a:t> by the Southern Baptist Council on Family Life uncovered some disturbing facts.  </a:t>
            </a:r>
            <a:r>
              <a:rPr lang="en-US" sz="3400" b="1" dirty="0">
                <a:solidFill>
                  <a:srgbClr val="FFFF00"/>
                </a:solidFill>
                <a:latin typeface="Arial" charset="0"/>
                <a:cs typeface="Arial" charset="0"/>
              </a:rPr>
              <a:t>Of the children raised in evangelical homes, 88% leave the church at age 18 and never return.</a:t>
            </a:r>
            <a:r>
              <a:rPr lang="en-US" altLang="ja-JP" sz="3400" b="1" dirty="0">
                <a:solidFill>
                  <a:srgbClr val="FFFFFF"/>
                </a:solidFill>
                <a:latin typeface="Arial"/>
                <a:cs typeface="Arial" charset="0"/>
              </a:rPr>
              <a:t>"</a:t>
            </a:r>
            <a:endParaRPr lang="en-US" sz="3400" b="1" dirty="0">
              <a:solidFill>
                <a:srgbClr val="FFFFFF"/>
              </a:solidFill>
              <a:latin typeface="Arial" charset="0"/>
              <a:cs typeface="Arial" charset="0"/>
            </a:endParaRPr>
          </a:p>
        </p:txBody>
      </p:sp>
      <p:sp>
        <p:nvSpPr>
          <p:cNvPr id="4913157" name="Text Box 5"/>
          <p:cNvSpPr txBox="1">
            <a:spLocks noChangeArrowheads="1"/>
          </p:cNvSpPr>
          <p:nvPr/>
        </p:nvSpPr>
        <p:spPr bwMode="auto">
          <a:xfrm>
            <a:off x="914400" y="5181600"/>
            <a:ext cx="7086600" cy="10033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0" tIns="0" rIns="0" bIns="0">
            <a:spAutoFit/>
          </a:bodyPr>
          <a:lstStyle>
            <a:lvl1pPr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1pPr>
            <a:lvl2pPr marL="320675"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2pPr>
            <a:lvl3pPr marL="642938"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3pPr>
            <a:lvl4pPr marL="963613"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4pPr>
            <a:lvl5pPr marL="1285875"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5pPr>
            <a:lvl6pPr marL="17430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6pPr>
            <a:lvl7pPr marL="22002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7pPr>
            <a:lvl8pPr marL="26574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8pPr>
            <a:lvl9pPr marL="31146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9pPr>
          </a:lstStyle>
          <a:p>
            <a:pPr>
              <a:lnSpc>
                <a:spcPct val="90000"/>
              </a:lnSpc>
              <a:defRPr/>
            </a:pPr>
            <a:r>
              <a:rPr lang="en-US" b="1" i="1" dirty="0">
                <a:solidFill>
                  <a:srgbClr val="FFFFFF"/>
                </a:solidFill>
                <a:cs typeface="Arial" charset="0"/>
              </a:rPr>
              <a:t>Pastor</a:t>
            </a:r>
            <a:r>
              <a:rPr lang="fr-FR" altLang="ja-JP" b="1" i="1" dirty="0">
                <a:solidFill>
                  <a:srgbClr val="FFFFFF"/>
                </a:solidFill>
                <a:cs typeface="Arial" charset="0"/>
              </a:rPr>
              <a:t>'</a:t>
            </a:r>
            <a:r>
              <a:rPr lang="en-US" b="1" i="1" dirty="0">
                <a:solidFill>
                  <a:srgbClr val="FFFFFF"/>
                </a:solidFill>
                <a:cs typeface="Arial" charset="0"/>
              </a:rPr>
              <a:t>s Weekly Briefing</a:t>
            </a:r>
            <a:r>
              <a:rPr lang="en-US" b="1" dirty="0">
                <a:solidFill>
                  <a:srgbClr val="FFFFFF"/>
                </a:solidFill>
                <a:cs typeface="Arial" charset="0"/>
              </a:rPr>
              <a:t>, Focus on the Family, 26 July 2002, quoted in Gary Foster, </a:t>
            </a:r>
            <a:r>
              <a:rPr lang="en-US" b="1" i="1" dirty="0">
                <a:solidFill>
                  <a:srgbClr val="FFFFFF"/>
                </a:solidFill>
                <a:cs typeface="Arial" charset="0"/>
              </a:rPr>
              <a:t>The Foster Letter</a:t>
            </a:r>
            <a:r>
              <a:rPr lang="en-US" b="1" dirty="0">
                <a:solidFill>
                  <a:srgbClr val="FFFFFF"/>
                </a:solidFill>
                <a:cs typeface="Arial" charset="0"/>
              </a:rPr>
              <a:t>, 10 Aug. 2002, p. 1.</a:t>
            </a: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4294967295"/>
          </p:nvPr>
        </p:nvSpPr>
        <p:spPr>
          <a:xfrm>
            <a:off x="685800" y="457200"/>
            <a:ext cx="8001000" cy="1447800"/>
          </a:xfrm>
        </p:spPr>
        <p:txBody>
          <a:bodyPr lIns="0" tIns="0" rIns="0" bIns="0" anchor="ctr"/>
          <a:lstStyle/>
          <a:p>
            <a:pPr marL="0" indent="0" algn="r" eaLnBrk="1" hangingPunct="1">
              <a:lnSpc>
                <a:spcPct val="70000"/>
              </a:lnSpc>
              <a:spcBef>
                <a:spcPct val="0"/>
              </a:spcBef>
              <a:buFont typeface="Arial" charset="0"/>
              <a:buNone/>
              <a:defRPr/>
            </a:pPr>
            <a:r>
              <a:rPr lang="en-US" sz="5400">
                <a:effectLst>
                  <a:outerShdw blurRad="38100" dist="38100" dir="2700000" algn="tl">
                    <a:srgbClr val="000000"/>
                  </a:outerShdw>
                </a:effectLst>
              </a:rPr>
              <a:t>Already Gone</a:t>
            </a:r>
          </a:p>
          <a:p>
            <a:pPr marL="0" lvl="1" indent="0" algn="r" eaLnBrk="1" hangingPunct="1">
              <a:lnSpc>
                <a:spcPct val="70000"/>
              </a:lnSpc>
              <a:spcBef>
                <a:spcPct val="0"/>
              </a:spcBef>
              <a:buFont typeface="Arial" charset="0"/>
              <a:buNone/>
              <a:defRPr/>
            </a:pPr>
            <a:r>
              <a:rPr lang="en-US" sz="2200" i="1">
                <a:effectLst>
                  <a:outerShdw blurRad="38100" dist="38100" dir="2700000" algn="tl">
                    <a:srgbClr val="000000"/>
                  </a:outerShdw>
                </a:effectLst>
              </a:rPr>
              <a:t>by Ken Ham and Britt Beemer, </a:t>
            </a:r>
            <a:br>
              <a:rPr lang="en-US" sz="2200" i="1">
                <a:effectLst>
                  <a:outerShdw blurRad="38100" dist="38100" dir="2700000" algn="tl">
                    <a:srgbClr val="000000"/>
                  </a:outerShdw>
                </a:effectLst>
              </a:rPr>
            </a:br>
            <a:r>
              <a:rPr lang="en-US" sz="2200" i="1">
                <a:effectLst>
                  <a:outerShdw blurRad="38100" dist="38100" dir="2700000" algn="tl">
                    <a:srgbClr val="000000"/>
                  </a:outerShdw>
                </a:effectLst>
              </a:rPr>
              <a:t>with Todd Hillard</a:t>
            </a:r>
          </a:p>
        </p:txBody>
      </p:sp>
      <p:pic>
        <p:nvPicPr>
          <p:cNvPr id="503811" name="Picture 4" descr="Already Gone 04802.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0525" y="606425"/>
            <a:ext cx="3724275" cy="6251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2" name="TextBox 5"/>
          <p:cNvSpPr txBox="1">
            <a:spLocks noChangeArrowheads="1"/>
          </p:cNvSpPr>
          <p:nvPr/>
        </p:nvSpPr>
        <p:spPr bwMode="auto">
          <a:xfrm>
            <a:off x="7699375" y="6611938"/>
            <a:ext cx="1444625"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800">
                <a:solidFill>
                  <a:srgbClr val="C0C0C0"/>
                </a:solidFill>
                <a:latin typeface="Arial" charset="0"/>
                <a:cs typeface="Arial" charset="0"/>
              </a:rPr>
              <a:t>© Answers in Genesis-USA</a:t>
            </a:r>
          </a:p>
        </p:txBody>
      </p:sp>
      <p:sp>
        <p:nvSpPr>
          <p:cNvPr id="2" name="Title 1"/>
          <p:cNvSpPr>
            <a:spLocks noGrp="1"/>
          </p:cNvSpPr>
          <p:nvPr>
            <p:ph type="title" idx="4294967295"/>
          </p:nvPr>
        </p:nvSpPr>
        <p:spPr>
          <a:xfrm>
            <a:off x="6732240" y="1563415"/>
            <a:ext cx="1888704" cy="569441"/>
          </a:xfrm>
        </p:spPr>
        <p:txBody>
          <a:bodyPr lIns="0" tIns="0" rIns="0" bIns="0">
            <a:noAutofit/>
          </a:bodyPr>
          <a:lstStyle/>
          <a:p>
            <a:pPr algn="r" eaLnBrk="1" hangingPunct="1">
              <a:lnSpc>
                <a:spcPct val="60000"/>
              </a:lnSpc>
              <a:defRPr/>
            </a:pPr>
            <a:r>
              <a:rPr lang="en-US" sz="3200" dirty="0">
                <a:effectLst>
                  <a:outerShdw blurRad="38100" dist="38100" dir="2700000" algn="tl">
                    <a:srgbClr val="000000"/>
                  </a:outerShdw>
                </a:effectLst>
              </a:rPr>
              <a:t>2009</a:t>
            </a: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857" name="Picture 2" descr="AlreadyGone graph-high schoo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72643" name="Rectangle 3"/>
          <p:cNvSpPr>
            <a:spLocks noGrp="1" noChangeArrowheads="1"/>
          </p:cNvSpPr>
          <p:nvPr>
            <p:ph type="title"/>
          </p:nvPr>
        </p:nvSpPr>
        <p:spPr>
          <a:xfrm>
            <a:off x="893763" y="268288"/>
            <a:ext cx="7358062" cy="1303337"/>
          </a:xfrm>
        </p:spPr>
        <p:txBody>
          <a:bodyPr rIns="35715"/>
          <a:lstStyle/>
          <a:p>
            <a:pPr eaLnBrk="1" hangingPunct="1">
              <a:defRPr/>
            </a:pPr>
            <a:r>
              <a:rPr lang="en-US" sz="5100" b="1"/>
              <a:t>High school attended</a:t>
            </a:r>
          </a:p>
        </p:txBody>
      </p:sp>
      <p:sp>
        <p:nvSpPr>
          <p:cNvPr id="505859" name="TextBox 1"/>
          <p:cNvSpPr txBox="1">
            <a:spLocks noChangeArrowheads="1"/>
          </p:cNvSpPr>
          <p:nvPr/>
        </p:nvSpPr>
        <p:spPr bwMode="auto">
          <a:xfrm>
            <a:off x="152400" y="2514600"/>
            <a:ext cx="25146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Catholic school</a:t>
            </a:r>
          </a:p>
        </p:txBody>
      </p:sp>
      <p:sp>
        <p:nvSpPr>
          <p:cNvPr id="505860" name="TextBox 4"/>
          <p:cNvSpPr txBox="1">
            <a:spLocks noChangeArrowheads="1"/>
          </p:cNvSpPr>
          <p:nvPr/>
        </p:nvSpPr>
        <p:spPr bwMode="auto">
          <a:xfrm>
            <a:off x="152400" y="3211513"/>
            <a:ext cx="25146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Charter school</a:t>
            </a:r>
          </a:p>
        </p:txBody>
      </p:sp>
      <p:sp>
        <p:nvSpPr>
          <p:cNvPr id="505861" name="TextBox 5"/>
          <p:cNvSpPr txBox="1">
            <a:spLocks noChangeArrowheads="1"/>
          </p:cNvSpPr>
          <p:nvPr/>
        </p:nvSpPr>
        <p:spPr bwMode="auto">
          <a:xfrm>
            <a:off x="152400" y="3810000"/>
            <a:ext cx="25146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Home school</a:t>
            </a:r>
          </a:p>
        </p:txBody>
      </p:sp>
      <p:sp>
        <p:nvSpPr>
          <p:cNvPr id="505862" name="TextBox 6"/>
          <p:cNvSpPr txBox="1">
            <a:spLocks noChangeArrowheads="1"/>
          </p:cNvSpPr>
          <p:nvPr/>
        </p:nvSpPr>
        <p:spPr bwMode="auto">
          <a:xfrm>
            <a:off x="152400" y="448786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Christian school</a:t>
            </a:r>
          </a:p>
        </p:txBody>
      </p:sp>
      <p:sp>
        <p:nvSpPr>
          <p:cNvPr id="505863" name="TextBox 7"/>
          <p:cNvSpPr txBox="1">
            <a:spLocks noChangeArrowheads="1"/>
          </p:cNvSpPr>
          <p:nvPr/>
        </p:nvSpPr>
        <p:spPr bwMode="auto">
          <a:xfrm>
            <a:off x="152400" y="5116513"/>
            <a:ext cx="25146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Public school</a:t>
            </a:r>
          </a:p>
        </p:txBody>
      </p:sp>
      <p:sp>
        <p:nvSpPr>
          <p:cNvPr id="5872649" name="Text Box 9"/>
          <p:cNvSpPr txBox="1">
            <a:spLocks noChangeArrowheads="1"/>
          </p:cNvSpPr>
          <p:nvPr/>
        </p:nvSpPr>
        <p:spPr bwMode="auto">
          <a:xfrm>
            <a:off x="2971800" y="25146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0.6%</a:t>
            </a:r>
          </a:p>
        </p:txBody>
      </p:sp>
      <p:sp>
        <p:nvSpPr>
          <p:cNvPr id="5872650" name="Text Box 10"/>
          <p:cNvSpPr txBox="1">
            <a:spLocks noChangeArrowheads="1"/>
          </p:cNvSpPr>
          <p:nvPr/>
        </p:nvSpPr>
        <p:spPr bwMode="auto">
          <a:xfrm>
            <a:off x="3124200" y="3214688"/>
            <a:ext cx="9906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3.2%</a:t>
            </a:r>
          </a:p>
        </p:txBody>
      </p:sp>
      <p:sp>
        <p:nvSpPr>
          <p:cNvPr id="5872651" name="Text Box 11"/>
          <p:cNvSpPr txBox="1">
            <a:spLocks noChangeArrowheads="1"/>
          </p:cNvSpPr>
          <p:nvPr/>
        </p:nvSpPr>
        <p:spPr bwMode="auto">
          <a:xfrm>
            <a:off x="3124200" y="3824288"/>
            <a:ext cx="9906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3.4%</a:t>
            </a:r>
          </a:p>
        </p:txBody>
      </p:sp>
      <p:sp>
        <p:nvSpPr>
          <p:cNvPr id="5872652" name="Text Box 12"/>
          <p:cNvSpPr txBox="1">
            <a:spLocks noChangeArrowheads="1"/>
          </p:cNvSpPr>
          <p:nvPr/>
        </p:nvSpPr>
        <p:spPr bwMode="auto">
          <a:xfrm>
            <a:off x="3352800" y="44958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6.9%</a:t>
            </a:r>
          </a:p>
        </p:txBody>
      </p:sp>
      <p:sp>
        <p:nvSpPr>
          <p:cNvPr id="5872653" name="Text Box 13"/>
          <p:cNvSpPr txBox="1">
            <a:spLocks noChangeArrowheads="1"/>
          </p:cNvSpPr>
          <p:nvPr/>
        </p:nvSpPr>
        <p:spPr bwMode="auto">
          <a:xfrm>
            <a:off x="8099425" y="514985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85.9%</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5" name="Picture 2" descr="AlreadyGone graph-first doub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82100" cy="6886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76739" name="Rectangle 3"/>
          <p:cNvSpPr>
            <a:spLocks noGrp="1" noChangeArrowheads="1"/>
          </p:cNvSpPr>
          <p:nvPr>
            <p:ph type="title"/>
          </p:nvPr>
        </p:nvSpPr>
        <p:spPr>
          <a:xfrm>
            <a:off x="893763" y="449263"/>
            <a:ext cx="7358062" cy="1303337"/>
          </a:xfrm>
        </p:spPr>
        <p:txBody>
          <a:bodyPr rIns="35715"/>
          <a:lstStyle/>
          <a:p>
            <a:pPr eaLnBrk="1" hangingPunct="1">
              <a:lnSpc>
                <a:spcPct val="90000"/>
              </a:lnSpc>
              <a:defRPr/>
            </a:pPr>
            <a:r>
              <a:rPr lang="en-US" sz="3600" b="1" dirty="0"/>
              <a:t>If you don</a:t>
            </a:r>
            <a:r>
              <a:rPr lang="fr-FR" altLang="ja-JP" sz="3600" b="1" dirty="0">
                <a:latin typeface="Arial"/>
              </a:rPr>
              <a:t>'</a:t>
            </a:r>
            <a:r>
              <a:rPr lang="en-US" sz="3600" b="1" dirty="0"/>
              <a:t>t believe, when did you first have doubts?</a:t>
            </a:r>
          </a:p>
        </p:txBody>
      </p:sp>
      <p:sp>
        <p:nvSpPr>
          <p:cNvPr id="507907" name="TextBox 4"/>
          <p:cNvSpPr txBox="1">
            <a:spLocks noChangeArrowheads="1"/>
          </p:cNvSpPr>
          <p:nvPr/>
        </p:nvSpPr>
        <p:spPr bwMode="auto">
          <a:xfrm>
            <a:off x="533400" y="1947863"/>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b="1" dirty="0">
                <a:solidFill>
                  <a:srgbClr val="FFFFFF"/>
                </a:solidFill>
                <a:latin typeface="Arial" charset="0"/>
                <a:cs typeface="Arial" charset="0"/>
              </a:rPr>
              <a:t>Don</a:t>
            </a:r>
            <a:r>
              <a:rPr lang="fr-FR" altLang="ja-JP" b="1" dirty="0">
                <a:solidFill>
                  <a:srgbClr val="FFFFFF"/>
                </a:solidFill>
                <a:latin typeface="Arial" charset="0"/>
                <a:cs typeface="Arial" charset="0"/>
              </a:rPr>
              <a:t>'</a:t>
            </a:r>
            <a:r>
              <a:rPr lang="en-US" altLang="ja-JP" b="1" dirty="0">
                <a:solidFill>
                  <a:srgbClr val="FFFFFF"/>
                </a:solidFill>
                <a:latin typeface="Arial" charset="0"/>
                <a:cs typeface="Arial" charset="0"/>
              </a:rPr>
              <a:t>t know</a:t>
            </a:r>
            <a:endParaRPr lang="en-US" b="1" dirty="0">
              <a:solidFill>
                <a:srgbClr val="FFFFFF"/>
              </a:solidFill>
              <a:latin typeface="Arial" charset="0"/>
              <a:cs typeface="Arial" charset="0"/>
            </a:endParaRPr>
          </a:p>
        </p:txBody>
      </p:sp>
      <p:sp>
        <p:nvSpPr>
          <p:cNvPr id="507908" name="TextBox 5"/>
          <p:cNvSpPr txBox="1">
            <a:spLocks noChangeArrowheads="1"/>
          </p:cNvSpPr>
          <p:nvPr/>
        </p:nvSpPr>
        <p:spPr bwMode="auto">
          <a:xfrm>
            <a:off x="152400" y="2862263"/>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b="1">
                <a:solidFill>
                  <a:srgbClr val="FFFFFF"/>
                </a:solidFill>
                <a:latin typeface="Arial" charset="0"/>
                <a:cs typeface="Arial" charset="0"/>
              </a:rPr>
              <a:t>Elementary school</a:t>
            </a:r>
          </a:p>
        </p:txBody>
      </p:sp>
      <p:sp>
        <p:nvSpPr>
          <p:cNvPr id="507909" name="TextBox 6"/>
          <p:cNvSpPr txBox="1">
            <a:spLocks noChangeArrowheads="1"/>
          </p:cNvSpPr>
          <p:nvPr/>
        </p:nvSpPr>
        <p:spPr bwMode="auto">
          <a:xfrm>
            <a:off x="533400" y="3733800"/>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b="1">
                <a:solidFill>
                  <a:srgbClr val="FFFFFF"/>
                </a:solidFill>
                <a:latin typeface="Arial" charset="0"/>
                <a:cs typeface="Arial" charset="0"/>
              </a:rPr>
              <a:t>College</a:t>
            </a:r>
          </a:p>
        </p:txBody>
      </p:sp>
      <p:sp>
        <p:nvSpPr>
          <p:cNvPr id="507910" name="TextBox 7"/>
          <p:cNvSpPr txBox="1">
            <a:spLocks noChangeArrowheads="1"/>
          </p:cNvSpPr>
          <p:nvPr/>
        </p:nvSpPr>
        <p:spPr bwMode="auto">
          <a:xfrm>
            <a:off x="304800" y="4648200"/>
            <a:ext cx="2743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b="1">
                <a:solidFill>
                  <a:srgbClr val="FFFFFF"/>
                </a:solidFill>
                <a:latin typeface="Arial" charset="0"/>
                <a:cs typeface="Arial" charset="0"/>
              </a:rPr>
              <a:t>Middle school</a:t>
            </a:r>
          </a:p>
        </p:txBody>
      </p:sp>
      <p:sp>
        <p:nvSpPr>
          <p:cNvPr id="507911" name="TextBox 8"/>
          <p:cNvSpPr txBox="1">
            <a:spLocks noChangeArrowheads="1"/>
          </p:cNvSpPr>
          <p:nvPr/>
        </p:nvSpPr>
        <p:spPr bwMode="auto">
          <a:xfrm>
            <a:off x="533400" y="5562600"/>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b="1">
                <a:solidFill>
                  <a:srgbClr val="FFFFFF"/>
                </a:solidFill>
                <a:latin typeface="Arial" charset="0"/>
                <a:cs typeface="Arial" charset="0"/>
              </a:rPr>
              <a:t>High school</a:t>
            </a:r>
          </a:p>
        </p:txBody>
      </p:sp>
      <p:sp>
        <p:nvSpPr>
          <p:cNvPr id="5876745" name="Rectangle 9"/>
          <p:cNvSpPr>
            <a:spLocks noChangeArrowheads="1"/>
          </p:cNvSpPr>
          <p:nvPr/>
        </p:nvSpPr>
        <p:spPr bwMode="auto">
          <a:xfrm>
            <a:off x="685800" y="4343400"/>
            <a:ext cx="8229600" cy="2133600"/>
          </a:xfrm>
          <a:prstGeom prst="rect">
            <a:avLst/>
          </a:prstGeom>
          <a:noFill/>
          <a:ln w="114300">
            <a:solidFill>
              <a:srgbClr val="FF0000"/>
            </a:solidFill>
            <a:miter lim="800000"/>
            <a:headEnd/>
            <a:tailEnd/>
          </a:ln>
          <a:effectLst/>
          <a:extLst>
            <a:ext uri="{909E8E84-426E-40dd-AFC4-6F175D3DCCD1}">
              <a14:hiddenFill xmlns="" xmlns:a14="http://schemas.microsoft.com/office/drawing/2010/main">
                <a:solidFill>
                  <a:srgbClr val="FFFF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1800">
              <a:solidFill>
                <a:srgbClr val="FFFFFF"/>
              </a:solidFill>
              <a:latin typeface="Arial" charset="0"/>
              <a:cs typeface="Arial"/>
            </a:endParaRPr>
          </a:p>
        </p:txBody>
      </p:sp>
      <p:sp>
        <p:nvSpPr>
          <p:cNvPr id="5876746" name="Text Box 10"/>
          <p:cNvSpPr txBox="1">
            <a:spLocks noChangeArrowheads="1"/>
          </p:cNvSpPr>
          <p:nvPr/>
        </p:nvSpPr>
        <p:spPr bwMode="auto">
          <a:xfrm>
            <a:off x="3275013" y="2005013"/>
            <a:ext cx="9906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1.61%</a:t>
            </a:r>
          </a:p>
        </p:txBody>
      </p:sp>
      <p:sp>
        <p:nvSpPr>
          <p:cNvPr id="5876747" name="Text Box 11"/>
          <p:cNvSpPr txBox="1">
            <a:spLocks noChangeArrowheads="1"/>
          </p:cNvSpPr>
          <p:nvPr/>
        </p:nvSpPr>
        <p:spPr bwMode="auto">
          <a:xfrm>
            <a:off x="3581400" y="2916238"/>
            <a:ext cx="9906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4.37%</a:t>
            </a:r>
          </a:p>
        </p:txBody>
      </p:sp>
      <p:sp>
        <p:nvSpPr>
          <p:cNvPr id="5876748" name="Text Box 12"/>
          <p:cNvSpPr txBox="1">
            <a:spLocks noChangeArrowheads="1"/>
          </p:cNvSpPr>
          <p:nvPr/>
        </p:nvSpPr>
        <p:spPr bwMode="auto">
          <a:xfrm>
            <a:off x="4311650" y="3814763"/>
            <a:ext cx="9906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10.57%</a:t>
            </a:r>
          </a:p>
        </p:txBody>
      </p:sp>
      <p:sp>
        <p:nvSpPr>
          <p:cNvPr id="5876749" name="Text Box 13"/>
          <p:cNvSpPr txBox="1">
            <a:spLocks noChangeArrowheads="1"/>
          </p:cNvSpPr>
          <p:nvPr/>
        </p:nvSpPr>
        <p:spPr bwMode="auto">
          <a:xfrm>
            <a:off x="7489825" y="471805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39.77%</a:t>
            </a:r>
          </a:p>
        </p:txBody>
      </p:sp>
      <p:sp>
        <p:nvSpPr>
          <p:cNvPr id="5876750" name="Text Box 14"/>
          <p:cNvSpPr txBox="1">
            <a:spLocks noChangeArrowheads="1"/>
          </p:cNvSpPr>
          <p:nvPr/>
        </p:nvSpPr>
        <p:spPr bwMode="auto">
          <a:xfrm>
            <a:off x="7924800" y="5629275"/>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43.68%</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876745"/>
                                        </p:tgtEl>
                                        <p:attrNameLst>
                                          <p:attrName>style.visibility</p:attrName>
                                        </p:attrNameLst>
                                      </p:cBhvr>
                                      <p:to>
                                        <p:strVal val="visible"/>
                                      </p:to>
                                    </p:set>
                                    <p:anim calcmode="lin" valueType="num">
                                      <p:cBhvr>
                                        <p:cTn id="7" dur="500" fill="hold"/>
                                        <p:tgtEl>
                                          <p:spTgt spid="5876745"/>
                                        </p:tgtEl>
                                        <p:attrNameLst>
                                          <p:attrName>ppt_w</p:attrName>
                                        </p:attrNameLst>
                                      </p:cBhvr>
                                      <p:tavLst>
                                        <p:tav tm="0">
                                          <p:val>
                                            <p:fltVal val="0"/>
                                          </p:val>
                                        </p:tav>
                                        <p:tav tm="100000">
                                          <p:val>
                                            <p:strVal val="#ppt_w"/>
                                          </p:val>
                                        </p:tav>
                                      </p:tavLst>
                                    </p:anim>
                                    <p:anim calcmode="lin" valueType="num">
                                      <p:cBhvr>
                                        <p:cTn id="8" dur="500" fill="hold"/>
                                        <p:tgtEl>
                                          <p:spTgt spid="5876745"/>
                                        </p:tgtEl>
                                        <p:attrNameLst>
                                          <p:attrName>ppt_h</p:attrName>
                                        </p:attrNameLst>
                                      </p:cBhvr>
                                      <p:tavLst>
                                        <p:tav tm="0">
                                          <p:val>
                                            <p:fltVal val="0"/>
                                          </p:val>
                                        </p:tav>
                                        <p:tav tm="100000">
                                          <p:val>
                                            <p:strVal val="#ppt_h"/>
                                          </p:val>
                                        </p:tav>
                                      </p:tavLst>
                                    </p:anim>
                                    <p:animEffect transition="in" filter="fade">
                                      <p:cBhvr>
                                        <p:cTn id="9" dur="500"/>
                                        <p:tgtEl>
                                          <p:spTgt spid="5876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76745"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3" name="Picture 2" descr="AlreadyGone graph-what reason mo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28575"/>
            <a:ext cx="9182100" cy="6886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91075" name="Rectangle 3"/>
          <p:cNvSpPr>
            <a:spLocks noGrp="1" noChangeArrowheads="1"/>
          </p:cNvSpPr>
          <p:nvPr>
            <p:ph type="title"/>
          </p:nvPr>
        </p:nvSpPr>
        <p:spPr>
          <a:xfrm>
            <a:off x="893763" y="449263"/>
            <a:ext cx="7358062" cy="1303337"/>
          </a:xfrm>
        </p:spPr>
        <p:txBody>
          <a:bodyPr rIns="35715"/>
          <a:lstStyle/>
          <a:p>
            <a:pPr eaLnBrk="1" hangingPunct="1">
              <a:lnSpc>
                <a:spcPct val="90000"/>
              </a:lnSpc>
              <a:defRPr/>
            </a:pPr>
            <a:r>
              <a:rPr lang="en-US" sz="3600" b="1"/>
              <a:t>Which of these makes you question the Bible the most?</a:t>
            </a:r>
          </a:p>
        </p:txBody>
      </p:sp>
      <p:sp>
        <p:nvSpPr>
          <p:cNvPr id="5891076" name="Rectangle 4"/>
          <p:cNvSpPr>
            <a:spLocks/>
          </p:cNvSpPr>
          <p:nvPr/>
        </p:nvSpPr>
        <p:spPr bwMode="auto">
          <a:xfrm>
            <a:off x="0" y="5870575"/>
            <a:ext cx="9144000" cy="393700"/>
          </a:xfrm>
          <a:prstGeom prst="rect">
            <a:avLst/>
          </a:prstGeom>
          <a:noFill/>
          <a:ln>
            <a:noFill/>
          </a:ln>
          <a:effectLst>
            <a:outerShdw blurRad="76200" dist="38099" dir="2519991" algn="ctr" rotWithShape="0">
              <a:schemeClr val="bg2">
                <a:alpha val="79999"/>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642938"/>
            <a:r>
              <a:rPr lang="en-US" sz="3000" b="1" dirty="0">
                <a:solidFill>
                  <a:srgbClr val="FFFF00"/>
                </a:solidFill>
                <a:latin typeface="Arial" panose="020B0604020202020204" pitchFamily="34" charset="0"/>
                <a:cs typeface="Arial" panose="020B0604020202020204" pitchFamily="34" charset="0"/>
                <a:sym typeface="Myriad Pro Light" charset="0"/>
              </a:rPr>
              <a:t>Those Who </a:t>
            </a:r>
            <a:r>
              <a:rPr lang="en-US" sz="3000" b="1" dirty="0">
                <a:latin typeface="Arial" panose="020B0604020202020204" pitchFamily="34" charset="0"/>
                <a:cs typeface="Arial" panose="020B0604020202020204" pitchFamily="34" charset="0"/>
                <a:sym typeface="Myriad Pro Light" charset="0"/>
              </a:rPr>
              <a:t>Often</a:t>
            </a:r>
            <a:r>
              <a:rPr lang="en-US" sz="3000" b="1" dirty="0">
                <a:solidFill>
                  <a:srgbClr val="FFFF00"/>
                </a:solidFill>
                <a:latin typeface="Arial" panose="020B0604020202020204" pitchFamily="34" charset="0"/>
                <a:cs typeface="Arial" panose="020B0604020202020204" pitchFamily="34" charset="0"/>
                <a:sym typeface="Myriad Pro Light" charset="0"/>
              </a:rPr>
              <a:t> Attended Sunday School</a:t>
            </a:r>
          </a:p>
        </p:txBody>
      </p:sp>
      <p:sp>
        <p:nvSpPr>
          <p:cNvPr id="5891077" name="Text Box 5"/>
          <p:cNvSpPr txBox="1">
            <a:spLocks noChangeArrowheads="1"/>
          </p:cNvSpPr>
          <p:nvPr/>
        </p:nvSpPr>
        <p:spPr bwMode="auto">
          <a:xfrm>
            <a:off x="7010400" y="1828800"/>
            <a:ext cx="1676400" cy="701675"/>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4000" b="1">
                <a:solidFill>
                  <a:srgbClr val="FFFF00"/>
                </a:solidFill>
                <a:latin typeface="Arial" charset="0"/>
                <a:cs typeface="Arial"/>
              </a:rPr>
              <a:t>45.2%</a:t>
            </a:r>
          </a:p>
        </p:txBody>
      </p:sp>
      <p:sp>
        <p:nvSpPr>
          <p:cNvPr id="5891078" name="Line 6"/>
          <p:cNvSpPr>
            <a:spLocks noChangeShapeType="1"/>
          </p:cNvSpPr>
          <p:nvPr/>
        </p:nvSpPr>
        <p:spPr bwMode="auto">
          <a:xfrm flipV="1">
            <a:off x="5867400" y="2514600"/>
            <a:ext cx="1752600" cy="10668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1800">
              <a:solidFill>
                <a:srgbClr val="FFFFFF"/>
              </a:solidFill>
              <a:latin typeface="Arial" charset="0"/>
              <a:cs typeface="Arial"/>
            </a:endParaRPr>
          </a:p>
        </p:txBody>
      </p:sp>
      <p:sp>
        <p:nvSpPr>
          <p:cNvPr id="5891079" name="Line 7"/>
          <p:cNvSpPr>
            <a:spLocks noChangeShapeType="1"/>
          </p:cNvSpPr>
          <p:nvPr/>
        </p:nvSpPr>
        <p:spPr bwMode="auto">
          <a:xfrm flipH="1" flipV="1">
            <a:off x="7602538" y="2514600"/>
            <a:ext cx="990600" cy="19812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1800">
              <a:solidFill>
                <a:srgbClr val="FFFFFF"/>
              </a:solidFill>
              <a:latin typeface="Arial" charset="0"/>
              <a:cs typeface="Arial"/>
            </a:endParaRPr>
          </a:p>
        </p:txBody>
      </p:sp>
      <p:sp>
        <p:nvSpPr>
          <p:cNvPr id="5891080" name="Line 8"/>
          <p:cNvSpPr>
            <a:spLocks noChangeShapeType="1"/>
          </p:cNvSpPr>
          <p:nvPr/>
        </p:nvSpPr>
        <p:spPr bwMode="auto">
          <a:xfrm flipV="1">
            <a:off x="4876800" y="2514600"/>
            <a:ext cx="2743200" cy="1524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1800">
              <a:solidFill>
                <a:srgbClr val="FFFFFF"/>
              </a:solidFill>
              <a:latin typeface="Arial" charset="0"/>
              <a:cs typeface="Arial"/>
            </a:endParaRPr>
          </a:p>
        </p:txBody>
      </p:sp>
      <p:sp>
        <p:nvSpPr>
          <p:cNvPr id="509960" name="TextBox 8"/>
          <p:cNvSpPr txBox="1">
            <a:spLocks noChangeArrowheads="1"/>
          </p:cNvSpPr>
          <p:nvPr/>
        </p:nvSpPr>
        <p:spPr bwMode="auto">
          <a:xfrm>
            <a:off x="533400" y="2470150"/>
            <a:ext cx="2514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Miracles not true</a:t>
            </a:r>
          </a:p>
        </p:txBody>
      </p:sp>
      <p:sp>
        <p:nvSpPr>
          <p:cNvPr id="509961" name="TextBox 9"/>
          <p:cNvSpPr txBox="1">
            <a:spLocks noChangeArrowheads="1"/>
          </p:cNvSpPr>
          <p:nvPr/>
        </p:nvSpPr>
        <p:spPr bwMode="auto">
          <a:xfrm>
            <a:off x="381000" y="2979738"/>
            <a:ext cx="26670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Bible not make sense</a:t>
            </a:r>
          </a:p>
        </p:txBody>
      </p:sp>
      <p:sp>
        <p:nvSpPr>
          <p:cNvPr id="509962" name="TextBox 10"/>
          <p:cNvSpPr txBox="1">
            <a:spLocks noChangeArrowheads="1"/>
          </p:cNvSpPr>
          <p:nvPr/>
        </p:nvSpPr>
        <p:spPr bwMode="auto">
          <a:xfrm>
            <a:off x="533400" y="408781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Too many rules</a:t>
            </a:r>
          </a:p>
        </p:txBody>
      </p:sp>
      <p:sp>
        <p:nvSpPr>
          <p:cNvPr id="509963" name="TextBox 11"/>
          <p:cNvSpPr txBox="1">
            <a:spLocks noChangeArrowheads="1"/>
          </p:cNvSpPr>
          <p:nvPr/>
        </p:nvSpPr>
        <p:spPr bwMode="auto">
          <a:xfrm>
            <a:off x="533400" y="462121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Earth not 10K yrs</a:t>
            </a:r>
          </a:p>
        </p:txBody>
      </p:sp>
      <p:sp>
        <p:nvSpPr>
          <p:cNvPr id="509964" name="TextBox 12"/>
          <p:cNvSpPr txBox="1">
            <a:spLocks noChangeArrowheads="1"/>
          </p:cNvSpPr>
          <p:nvPr/>
        </p:nvSpPr>
        <p:spPr bwMode="auto">
          <a:xfrm>
            <a:off x="533400" y="5119688"/>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None</a:t>
            </a:r>
          </a:p>
        </p:txBody>
      </p:sp>
      <p:sp>
        <p:nvSpPr>
          <p:cNvPr id="509965" name="TextBox 18"/>
          <p:cNvSpPr txBox="1">
            <a:spLocks noChangeArrowheads="1"/>
          </p:cNvSpPr>
          <p:nvPr/>
        </p:nvSpPr>
        <p:spPr bwMode="auto">
          <a:xfrm>
            <a:off x="533400" y="355441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Creation account</a:t>
            </a:r>
          </a:p>
        </p:txBody>
      </p:sp>
      <p:sp>
        <p:nvSpPr>
          <p:cNvPr id="5891087" name="Text Box 15"/>
          <p:cNvSpPr txBox="1">
            <a:spLocks noChangeArrowheads="1"/>
          </p:cNvSpPr>
          <p:nvPr/>
        </p:nvSpPr>
        <p:spPr bwMode="auto">
          <a:xfrm>
            <a:off x="3862388" y="2484438"/>
            <a:ext cx="7620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4.3%</a:t>
            </a:r>
          </a:p>
        </p:txBody>
      </p:sp>
      <p:sp>
        <p:nvSpPr>
          <p:cNvPr id="5891088" name="Text Box 16"/>
          <p:cNvSpPr txBox="1">
            <a:spLocks noChangeArrowheads="1"/>
          </p:cNvSpPr>
          <p:nvPr/>
        </p:nvSpPr>
        <p:spPr bwMode="auto">
          <a:xfrm>
            <a:off x="4995863" y="3016250"/>
            <a:ext cx="9144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10.7%</a:t>
            </a:r>
          </a:p>
        </p:txBody>
      </p:sp>
      <p:sp>
        <p:nvSpPr>
          <p:cNvPr id="5891089" name="Text Box 17"/>
          <p:cNvSpPr txBox="1">
            <a:spLocks noChangeArrowheads="1"/>
          </p:cNvSpPr>
          <p:nvPr/>
        </p:nvSpPr>
        <p:spPr bwMode="auto">
          <a:xfrm>
            <a:off x="5081588" y="3570288"/>
            <a:ext cx="9144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11.2%</a:t>
            </a:r>
          </a:p>
        </p:txBody>
      </p:sp>
      <p:sp>
        <p:nvSpPr>
          <p:cNvPr id="5891090" name="Text Box 18"/>
          <p:cNvSpPr txBox="1">
            <a:spLocks noChangeArrowheads="1"/>
          </p:cNvSpPr>
          <p:nvPr/>
        </p:nvSpPr>
        <p:spPr bwMode="auto">
          <a:xfrm>
            <a:off x="5659438" y="4086225"/>
            <a:ext cx="9144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14.4%</a:t>
            </a:r>
          </a:p>
        </p:txBody>
      </p:sp>
      <p:sp>
        <p:nvSpPr>
          <p:cNvPr id="5891091" name="Text Box 19"/>
          <p:cNvSpPr txBox="1">
            <a:spLocks noChangeArrowheads="1"/>
          </p:cNvSpPr>
          <p:nvPr/>
        </p:nvSpPr>
        <p:spPr bwMode="auto">
          <a:xfrm>
            <a:off x="8339138" y="4618038"/>
            <a:ext cx="9144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29.7%</a:t>
            </a:r>
          </a:p>
        </p:txBody>
      </p:sp>
      <p:sp>
        <p:nvSpPr>
          <p:cNvPr id="5891092" name="Text Box 20"/>
          <p:cNvSpPr txBox="1">
            <a:spLocks noChangeArrowheads="1"/>
          </p:cNvSpPr>
          <p:nvPr/>
        </p:nvSpPr>
        <p:spPr bwMode="auto">
          <a:xfrm>
            <a:off x="7642225" y="5141913"/>
            <a:ext cx="9144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25.6%</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5891079"/>
                                        </p:tgtEl>
                                        <p:attrNameLst>
                                          <p:attrName>style.visibility</p:attrName>
                                        </p:attrNameLst>
                                      </p:cBhvr>
                                      <p:to>
                                        <p:strVal val="visible"/>
                                      </p:to>
                                    </p:set>
                                    <p:animEffect transition="in" filter="wipe(down)">
                                      <p:cBhvr>
                                        <p:cTn id="7" dur="500"/>
                                        <p:tgtEl>
                                          <p:spTgt spid="5891079"/>
                                        </p:tgtEl>
                                      </p:cBhvr>
                                    </p:animEffect>
                                  </p:childTnLst>
                                </p:cTn>
                              </p:par>
                              <p:par>
                                <p:cTn id="8" presetID="22" presetClass="entr" presetSubtype="4" fill="hold" nodeType="withEffect">
                                  <p:stCondLst>
                                    <p:cond delay="0"/>
                                  </p:stCondLst>
                                  <p:childTnLst>
                                    <p:set>
                                      <p:cBhvr>
                                        <p:cTn id="9" dur="1" fill="hold">
                                          <p:stCondLst>
                                            <p:cond delay="0"/>
                                          </p:stCondLst>
                                        </p:cTn>
                                        <p:tgtEl>
                                          <p:spTgt spid="5891078"/>
                                        </p:tgtEl>
                                        <p:attrNameLst>
                                          <p:attrName>style.visibility</p:attrName>
                                        </p:attrNameLst>
                                      </p:cBhvr>
                                      <p:to>
                                        <p:strVal val="visible"/>
                                      </p:to>
                                    </p:set>
                                    <p:animEffect transition="in" filter="wipe(down)">
                                      <p:cBhvr>
                                        <p:cTn id="10" dur="500"/>
                                        <p:tgtEl>
                                          <p:spTgt spid="5891078"/>
                                        </p:tgtEl>
                                      </p:cBhvr>
                                    </p:animEffect>
                                  </p:childTnLst>
                                </p:cTn>
                              </p:par>
                              <p:par>
                                <p:cTn id="11" presetID="22" presetClass="entr" presetSubtype="8" fill="hold" nodeType="withEffect">
                                  <p:stCondLst>
                                    <p:cond delay="0"/>
                                  </p:stCondLst>
                                  <p:childTnLst>
                                    <p:set>
                                      <p:cBhvr>
                                        <p:cTn id="12" dur="1" fill="hold">
                                          <p:stCondLst>
                                            <p:cond delay="0"/>
                                          </p:stCondLst>
                                        </p:cTn>
                                        <p:tgtEl>
                                          <p:spTgt spid="5891080"/>
                                        </p:tgtEl>
                                        <p:attrNameLst>
                                          <p:attrName>style.visibility</p:attrName>
                                        </p:attrNameLst>
                                      </p:cBhvr>
                                      <p:to>
                                        <p:strVal val="visible"/>
                                      </p:to>
                                    </p:set>
                                    <p:animEffect transition="in" filter="wipe(left)">
                                      <p:cBhvr>
                                        <p:cTn id="13" dur="500"/>
                                        <p:tgtEl>
                                          <p:spTgt spid="5891080"/>
                                        </p:tgtEl>
                                      </p:cBhvr>
                                    </p:animEffect>
                                  </p:childTnLst>
                                </p:cTn>
                              </p:par>
                            </p:childTnLst>
                          </p:cTn>
                        </p:par>
                        <p:par>
                          <p:cTn id="14" fill="hold" nodeType="after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891077"/>
                                        </p:tgtEl>
                                        <p:attrNameLst>
                                          <p:attrName>style.visibility</p:attrName>
                                        </p:attrNameLst>
                                      </p:cBhvr>
                                      <p:to>
                                        <p:strVal val="visible"/>
                                      </p:to>
                                    </p:set>
                                    <p:animEffect transition="in" filter="wipe(down)">
                                      <p:cBhvr>
                                        <p:cTn id="17" dur="500"/>
                                        <p:tgtEl>
                                          <p:spTgt spid="58910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1077"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01" name="Picture 2" descr="AlreadyGone graph-what reason most-no sundayschoo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95171" name="Rectangle 3"/>
          <p:cNvSpPr>
            <a:spLocks noGrp="1" noChangeArrowheads="1"/>
          </p:cNvSpPr>
          <p:nvPr>
            <p:ph type="title"/>
          </p:nvPr>
        </p:nvSpPr>
        <p:spPr>
          <a:xfrm>
            <a:off x="893763" y="457200"/>
            <a:ext cx="7358062" cy="1303338"/>
          </a:xfrm>
        </p:spPr>
        <p:txBody>
          <a:bodyPr rIns="35715"/>
          <a:lstStyle/>
          <a:p>
            <a:pPr eaLnBrk="1" hangingPunct="1">
              <a:lnSpc>
                <a:spcPct val="90000"/>
              </a:lnSpc>
              <a:defRPr/>
            </a:pPr>
            <a:r>
              <a:rPr lang="en-US" sz="3600" b="1"/>
              <a:t>Which of these makes you question the Bible the most?</a:t>
            </a:r>
          </a:p>
        </p:txBody>
      </p:sp>
      <p:sp>
        <p:nvSpPr>
          <p:cNvPr id="5895172" name="Rectangle 4"/>
          <p:cNvSpPr>
            <a:spLocks/>
          </p:cNvSpPr>
          <p:nvPr/>
        </p:nvSpPr>
        <p:spPr bwMode="auto">
          <a:xfrm>
            <a:off x="-19050" y="5778500"/>
            <a:ext cx="9163050" cy="393700"/>
          </a:xfrm>
          <a:prstGeom prst="rect">
            <a:avLst/>
          </a:prstGeom>
          <a:noFill/>
          <a:ln>
            <a:noFill/>
          </a:ln>
          <a:effectLst>
            <a:outerShdw blurRad="76200" dist="38099" dir="2519991" algn="ctr" rotWithShape="0">
              <a:schemeClr val="bg2">
                <a:alpha val="79999"/>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algn="ctr" defTabSz="642938">
              <a:defRPr/>
            </a:pPr>
            <a:r>
              <a:rPr lang="en-US" sz="3000" b="1" dirty="0">
                <a:solidFill>
                  <a:srgbClr val="FFFF00"/>
                </a:solidFill>
                <a:latin typeface="Arial" panose="020B0604020202020204" pitchFamily="34" charset="0"/>
                <a:cs typeface="Arial" panose="020B0604020202020204" pitchFamily="34" charset="0"/>
                <a:sym typeface="Myriad Pro Light" charset="0"/>
              </a:rPr>
              <a:t>Those Who</a:t>
            </a:r>
            <a:r>
              <a:rPr lang="en-US" sz="3000" b="1" dirty="0">
                <a:solidFill>
                  <a:srgbClr val="FFFFFF"/>
                </a:solidFill>
                <a:latin typeface="Arial" panose="020B0604020202020204" pitchFamily="34" charset="0"/>
                <a:cs typeface="Arial" panose="020B0604020202020204" pitchFamily="34" charset="0"/>
                <a:sym typeface="Myriad Pro Light" charset="0"/>
              </a:rPr>
              <a:t> Rarely </a:t>
            </a:r>
            <a:r>
              <a:rPr lang="en-US" sz="3000" b="1" dirty="0">
                <a:solidFill>
                  <a:srgbClr val="FFFF00"/>
                </a:solidFill>
                <a:latin typeface="Arial" panose="020B0604020202020204" pitchFamily="34" charset="0"/>
                <a:cs typeface="Arial" panose="020B0604020202020204" pitchFamily="34" charset="0"/>
                <a:sym typeface="Myriad Pro Light" charset="0"/>
              </a:rPr>
              <a:t>Attended Sunday School</a:t>
            </a:r>
          </a:p>
        </p:txBody>
      </p:sp>
      <p:sp>
        <p:nvSpPr>
          <p:cNvPr id="5895173" name="Text Box 5"/>
          <p:cNvSpPr txBox="1">
            <a:spLocks noChangeArrowheads="1"/>
          </p:cNvSpPr>
          <p:nvPr/>
        </p:nvSpPr>
        <p:spPr bwMode="auto">
          <a:xfrm>
            <a:off x="7010400" y="1828800"/>
            <a:ext cx="1676400" cy="701675"/>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4000" b="1">
                <a:solidFill>
                  <a:srgbClr val="FFFF00"/>
                </a:solidFill>
                <a:latin typeface="Arial" charset="0"/>
                <a:cs typeface="Arial"/>
              </a:rPr>
              <a:t>32.1%</a:t>
            </a:r>
          </a:p>
        </p:txBody>
      </p:sp>
      <p:sp>
        <p:nvSpPr>
          <p:cNvPr id="5895174" name="Line 6"/>
          <p:cNvSpPr>
            <a:spLocks noChangeShapeType="1"/>
          </p:cNvSpPr>
          <p:nvPr/>
        </p:nvSpPr>
        <p:spPr bwMode="auto">
          <a:xfrm flipV="1">
            <a:off x="5562600" y="2514600"/>
            <a:ext cx="2057400" cy="9144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1800">
              <a:solidFill>
                <a:srgbClr val="FFFFFF"/>
              </a:solidFill>
              <a:latin typeface="Arial" charset="0"/>
              <a:cs typeface="Arial"/>
            </a:endParaRPr>
          </a:p>
        </p:txBody>
      </p:sp>
      <p:sp>
        <p:nvSpPr>
          <p:cNvPr id="5895175" name="Line 7"/>
          <p:cNvSpPr>
            <a:spLocks noChangeShapeType="1"/>
          </p:cNvSpPr>
          <p:nvPr/>
        </p:nvSpPr>
        <p:spPr bwMode="auto">
          <a:xfrm flipV="1">
            <a:off x="6019800" y="2514600"/>
            <a:ext cx="1582738" cy="19050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1800">
              <a:solidFill>
                <a:srgbClr val="FFFFFF"/>
              </a:solidFill>
              <a:latin typeface="Arial" charset="0"/>
              <a:cs typeface="Arial"/>
            </a:endParaRPr>
          </a:p>
        </p:txBody>
      </p:sp>
      <p:sp>
        <p:nvSpPr>
          <p:cNvPr id="5895176" name="Line 8"/>
          <p:cNvSpPr>
            <a:spLocks noChangeShapeType="1"/>
          </p:cNvSpPr>
          <p:nvPr/>
        </p:nvSpPr>
        <p:spPr bwMode="auto">
          <a:xfrm>
            <a:off x="4038600" y="2362200"/>
            <a:ext cx="3505200" cy="1524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1800">
              <a:solidFill>
                <a:srgbClr val="FFFFFF"/>
              </a:solidFill>
              <a:latin typeface="Arial" charset="0"/>
              <a:cs typeface="Arial"/>
            </a:endParaRPr>
          </a:p>
        </p:txBody>
      </p:sp>
      <p:sp>
        <p:nvSpPr>
          <p:cNvPr id="512008" name="TextBox 8"/>
          <p:cNvSpPr txBox="1">
            <a:spLocks noChangeArrowheads="1"/>
          </p:cNvSpPr>
          <p:nvPr/>
        </p:nvSpPr>
        <p:spPr bwMode="auto">
          <a:xfrm>
            <a:off x="627063" y="2209800"/>
            <a:ext cx="2514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Miracles not true</a:t>
            </a:r>
          </a:p>
        </p:txBody>
      </p:sp>
      <p:sp>
        <p:nvSpPr>
          <p:cNvPr id="512009" name="TextBox 9"/>
          <p:cNvSpPr txBox="1">
            <a:spLocks noChangeArrowheads="1"/>
          </p:cNvSpPr>
          <p:nvPr/>
        </p:nvSpPr>
        <p:spPr bwMode="auto">
          <a:xfrm>
            <a:off x="474663" y="2719388"/>
            <a:ext cx="26670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Bible not make sense</a:t>
            </a:r>
          </a:p>
        </p:txBody>
      </p:sp>
      <p:sp>
        <p:nvSpPr>
          <p:cNvPr id="512010" name="TextBox 10"/>
          <p:cNvSpPr txBox="1">
            <a:spLocks noChangeArrowheads="1"/>
          </p:cNvSpPr>
          <p:nvPr/>
        </p:nvSpPr>
        <p:spPr bwMode="auto">
          <a:xfrm>
            <a:off x="627063" y="382746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Too many rules</a:t>
            </a:r>
          </a:p>
        </p:txBody>
      </p:sp>
      <p:sp>
        <p:nvSpPr>
          <p:cNvPr id="512011" name="TextBox 11"/>
          <p:cNvSpPr txBox="1">
            <a:spLocks noChangeArrowheads="1"/>
          </p:cNvSpPr>
          <p:nvPr/>
        </p:nvSpPr>
        <p:spPr bwMode="auto">
          <a:xfrm>
            <a:off x="627063" y="436086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Earth not 10K yrs</a:t>
            </a:r>
          </a:p>
        </p:txBody>
      </p:sp>
      <p:sp>
        <p:nvSpPr>
          <p:cNvPr id="512012" name="TextBox 12"/>
          <p:cNvSpPr txBox="1">
            <a:spLocks noChangeArrowheads="1"/>
          </p:cNvSpPr>
          <p:nvPr/>
        </p:nvSpPr>
        <p:spPr bwMode="auto">
          <a:xfrm>
            <a:off x="627063" y="4859338"/>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None</a:t>
            </a:r>
          </a:p>
        </p:txBody>
      </p:sp>
      <p:sp>
        <p:nvSpPr>
          <p:cNvPr id="512013" name="TextBox 18"/>
          <p:cNvSpPr txBox="1">
            <a:spLocks noChangeArrowheads="1"/>
          </p:cNvSpPr>
          <p:nvPr/>
        </p:nvSpPr>
        <p:spPr bwMode="auto">
          <a:xfrm>
            <a:off x="627063" y="329406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FFFFFF"/>
                </a:solidFill>
                <a:latin typeface="Arial" charset="0"/>
                <a:cs typeface="Arial" charset="0"/>
              </a:rPr>
              <a:t>Creation account</a:t>
            </a:r>
          </a:p>
        </p:txBody>
      </p:sp>
      <p:sp>
        <p:nvSpPr>
          <p:cNvPr id="5895183" name="Text Box 15"/>
          <p:cNvSpPr txBox="1">
            <a:spLocks noChangeArrowheads="1"/>
          </p:cNvSpPr>
          <p:nvPr/>
        </p:nvSpPr>
        <p:spPr bwMode="auto">
          <a:xfrm>
            <a:off x="3124200" y="22098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0.8%</a:t>
            </a:r>
          </a:p>
        </p:txBody>
      </p:sp>
      <p:sp>
        <p:nvSpPr>
          <p:cNvPr id="5895184" name="Text Box 16"/>
          <p:cNvSpPr txBox="1">
            <a:spLocks noChangeArrowheads="1"/>
          </p:cNvSpPr>
          <p:nvPr/>
        </p:nvSpPr>
        <p:spPr bwMode="auto">
          <a:xfrm>
            <a:off x="4495800" y="27432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11.7%</a:t>
            </a:r>
          </a:p>
        </p:txBody>
      </p:sp>
      <p:sp>
        <p:nvSpPr>
          <p:cNvPr id="5895185" name="Text Box 17"/>
          <p:cNvSpPr txBox="1">
            <a:spLocks noChangeArrowheads="1"/>
          </p:cNvSpPr>
          <p:nvPr/>
        </p:nvSpPr>
        <p:spPr bwMode="auto">
          <a:xfrm>
            <a:off x="4724400" y="3298825"/>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13.5%</a:t>
            </a:r>
          </a:p>
        </p:txBody>
      </p:sp>
      <p:sp>
        <p:nvSpPr>
          <p:cNvPr id="5895186" name="Text Box 18"/>
          <p:cNvSpPr txBox="1">
            <a:spLocks noChangeArrowheads="1"/>
          </p:cNvSpPr>
          <p:nvPr/>
        </p:nvSpPr>
        <p:spPr bwMode="auto">
          <a:xfrm>
            <a:off x="4365625" y="38100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10.7%</a:t>
            </a:r>
          </a:p>
        </p:txBody>
      </p:sp>
      <p:sp>
        <p:nvSpPr>
          <p:cNvPr id="5895187" name="Text Box 19"/>
          <p:cNvSpPr txBox="1">
            <a:spLocks noChangeArrowheads="1"/>
          </p:cNvSpPr>
          <p:nvPr/>
        </p:nvSpPr>
        <p:spPr bwMode="auto">
          <a:xfrm>
            <a:off x="5257800" y="4386263"/>
            <a:ext cx="9906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17.8%</a:t>
            </a:r>
          </a:p>
        </p:txBody>
      </p:sp>
      <p:sp>
        <p:nvSpPr>
          <p:cNvPr id="5895188" name="Text Box 20"/>
          <p:cNvSpPr txBox="1">
            <a:spLocks noChangeArrowheads="1"/>
          </p:cNvSpPr>
          <p:nvPr/>
        </p:nvSpPr>
        <p:spPr bwMode="auto">
          <a:xfrm>
            <a:off x="8305800" y="48768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1800" b="1">
                <a:solidFill>
                  <a:srgbClr val="FFFFFF"/>
                </a:solidFill>
                <a:latin typeface="Arial" charset="0"/>
                <a:cs typeface="Arial"/>
              </a:rPr>
              <a:t>43.4%</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5895175"/>
                                        </p:tgtEl>
                                        <p:attrNameLst>
                                          <p:attrName>style.visibility</p:attrName>
                                        </p:attrNameLst>
                                      </p:cBhvr>
                                      <p:to>
                                        <p:strVal val="visible"/>
                                      </p:to>
                                    </p:set>
                                    <p:animEffect transition="in" filter="wipe(down)">
                                      <p:cBhvr>
                                        <p:cTn id="7" dur="500"/>
                                        <p:tgtEl>
                                          <p:spTgt spid="5895175"/>
                                        </p:tgtEl>
                                      </p:cBhvr>
                                    </p:animEffect>
                                  </p:childTnLst>
                                </p:cTn>
                              </p:par>
                              <p:par>
                                <p:cTn id="8" presetID="22" presetClass="entr" presetSubtype="4" fill="hold" nodeType="withEffect">
                                  <p:stCondLst>
                                    <p:cond delay="0"/>
                                  </p:stCondLst>
                                  <p:childTnLst>
                                    <p:set>
                                      <p:cBhvr>
                                        <p:cTn id="9" dur="1" fill="hold">
                                          <p:stCondLst>
                                            <p:cond delay="0"/>
                                          </p:stCondLst>
                                        </p:cTn>
                                        <p:tgtEl>
                                          <p:spTgt spid="5895174"/>
                                        </p:tgtEl>
                                        <p:attrNameLst>
                                          <p:attrName>style.visibility</p:attrName>
                                        </p:attrNameLst>
                                      </p:cBhvr>
                                      <p:to>
                                        <p:strVal val="visible"/>
                                      </p:to>
                                    </p:set>
                                    <p:animEffect transition="in" filter="wipe(down)">
                                      <p:cBhvr>
                                        <p:cTn id="10" dur="500"/>
                                        <p:tgtEl>
                                          <p:spTgt spid="5895174"/>
                                        </p:tgtEl>
                                      </p:cBhvr>
                                    </p:animEffect>
                                  </p:childTnLst>
                                </p:cTn>
                              </p:par>
                              <p:par>
                                <p:cTn id="11" presetID="22" presetClass="entr" presetSubtype="8" fill="hold" nodeType="withEffect">
                                  <p:stCondLst>
                                    <p:cond delay="0"/>
                                  </p:stCondLst>
                                  <p:childTnLst>
                                    <p:set>
                                      <p:cBhvr>
                                        <p:cTn id="12" dur="1" fill="hold">
                                          <p:stCondLst>
                                            <p:cond delay="0"/>
                                          </p:stCondLst>
                                        </p:cTn>
                                        <p:tgtEl>
                                          <p:spTgt spid="5895176"/>
                                        </p:tgtEl>
                                        <p:attrNameLst>
                                          <p:attrName>style.visibility</p:attrName>
                                        </p:attrNameLst>
                                      </p:cBhvr>
                                      <p:to>
                                        <p:strVal val="visible"/>
                                      </p:to>
                                    </p:set>
                                    <p:animEffect transition="in" filter="wipe(left)">
                                      <p:cBhvr>
                                        <p:cTn id="13" dur="500"/>
                                        <p:tgtEl>
                                          <p:spTgt spid="5895176"/>
                                        </p:tgtEl>
                                      </p:cBhvr>
                                    </p:animEffect>
                                  </p:childTnLst>
                                </p:cTn>
                              </p:par>
                            </p:childTnLst>
                          </p:cTn>
                        </p:par>
                        <p:par>
                          <p:cTn id="14" fill="hold" nodeType="after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895173"/>
                                        </p:tgtEl>
                                        <p:attrNameLst>
                                          <p:attrName>style.visibility</p:attrName>
                                        </p:attrNameLst>
                                      </p:cBhvr>
                                      <p:to>
                                        <p:strVal val="visible"/>
                                      </p:to>
                                    </p:set>
                                    <p:animEffect transition="in" filter="wipe(down)">
                                      <p:cBhvr>
                                        <p:cTn id="17" dur="500"/>
                                        <p:tgtEl>
                                          <p:spTgt spid="5895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5173"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7474" name="Rectangle 2"/>
          <p:cNvSpPr>
            <a:spLocks noGrp="1" noChangeArrowheads="1"/>
          </p:cNvSpPr>
          <p:nvPr>
            <p:ph type="title"/>
          </p:nvPr>
        </p:nvSpPr>
        <p:spPr/>
        <p:txBody>
          <a:bodyPr/>
          <a:lstStyle/>
          <a:p>
            <a:pPr eaLnBrk="1" hangingPunct="1">
              <a:defRPr/>
            </a:pPr>
            <a:r>
              <a:rPr lang="en-US"/>
              <a:t>Psalm 11:3 NAS</a:t>
            </a:r>
          </a:p>
        </p:txBody>
      </p:sp>
      <p:pic>
        <p:nvPicPr>
          <p:cNvPr id="514050"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7476" name="Text Box 4"/>
          <p:cNvSpPr txBox="1">
            <a:spLocks noChangeArrowheads="1"/>
          </p:cNvSpPr>
          <p:nvPr/>
        </p:nvSpPr>
        <p:spPr bwMode="auto">
          <a:xfrm>
            <a:off x="457200" y="457200"/>
            <a:ext cx="8229600" cy="1006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n-US" sz="6000" b="1">
                <a:solidFill>
                  <a:srgbClr val="00FF00"/>
                </a:solidFill>
                <a:latin typeface="Arial" charset="0"/>
                <a:cs typeface="Arial"/>
              </a:rPr>
              <a:t>Psalm 11:3</a:t>
            </a:r>
          </a:p>
        </p:txBody>
      </p:sp>
      <p:sp>
        <p:nvSpPr>
          <p:cNvPr id="2537477" name="Text Box 5"/>
          <p:cNvSpPr txBox="1">
            <a:spLocks noChangeArrowheads="1"/>
          </p:cNvSpPr>
          <p:nvPr/>
        </p:nvSpPr>
        <p:spPr bwMode="auto">
          <a:xfrm>
            <a:off x="914400" y="1828800"/>
            <a:ext cx="7315200" cy="21018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n-US" sz="4400" b="1">
                <a:solidFill>
                  <a:srgbClr val="FFFFFF"/>
                </a:solidFill>
                <a:latin typeface="Arial" charset="0"/>
                <a:cs typeface="Arial"/>
              </a:rPr>
              <a:t>If the foundations are destroyed, what can the righteous do?</a:t>
            </a: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0050" name="Rectangle 2"/>
          <p:cNvSpPr>
            <a:spLocks noGrp="1" noChangeArrowheads="1"/>
          </p:cNvSpPr>
          <p:nvPr>
            <p:ph type="title"/>
          </p:nvPr>
        </p:nvSpPr>
        <p:spPr/>
        <p:txBody>
          <a:bodyPr/>
          <a:lstStyle/>
          <a:p>
            <a:pPr eaLnBrk="1" hangingPunct="1">
              <a:defRPr/>
            </a:pPr>
            <a:r>
              <a:rPr lang="en-US">
                <a:cs typeface="+mj-cs"/>
              </a:rPr>
              <a:t>Typical House</a:t>
            </a:r>
          </a:p>
        </p:txBody>
      </p:sp>
      <p:pic>
        <p:nvPicPr>
          <p:cNvPr id="770051" name="Picture 3" descr="House series 1"/>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1676400" y="0"/>
            <a:ext cx="5703888" cy="685800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511241713"/>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2"/>
          <p:cNvSpPr>
            <a:spLocks noGrp="1" noChangeArrowheads="1"/>
          </p:cNvSpPr>
          <p:nvPr>
            <p:ph type="title"/>
          </p:nvPr>
        </p:nvSpPr>
        <p:spPr/>
        <p:txBody>
          <a:bodyPr/>
          <a:lstStyle/>
          <a:p>
            <a:pPr>
              <a:defRPr/>
            </a:pPr>
            <a:r>
              <a:rPr lang="en-US"/>
              <a:t>House 2 00419</a:t>
            </a:r>
          </a:p>
        </p:txBody>
      </p:sp>
      <p:sp>
        <p:nvSpPr>
          <p:cNvPr id="393219" name="Freeform 3"/>
          <p:cNvSpPr>
            <a:spLocks/>
          </p:cNvSpPr>
          <p:nvPr/>
        </p:nvSpPr>
        <p:spPr bwMode="auto">
          <a:xfrm>
            <a:off x="1882775" y="0"/>
            <a:ext cx="5376863" cy="6858000"/>
          </a:xfrm>
          <a:custGeom>
            <a:avLst/>
            <a:gdLst>
              <a:gd name="T0" fmla="+- 0 10000 10000"/>
              <a:gd name="T1" fmla="*/ T0 w 10000"/>
              <a:gd name="T2" fmla="+- 0 10000 10000"/>
              <a:gd name="T3" fmla="*/ 10000 h 10000"/>
              <a:gd name="T4" fmla="+- 0 20000 10000"/>
              <a:gd name="T5" fmla="*/ T4 w 10000"/>
              <a:gd name="T6" fmla="+- 0 10000 10000"/>
              <a:gd name="T7" fmla="*/ 10000 h 10000"/>
              <a:gd name="T8" fmla="+- 0 20000 10000"/>
              <a:gd name="T9" fmla="*/ T8 w 10000"/>
              <a:gd name="T10" fmla="+- 0 20000 10000"/>
              <a:gd name="T11" fmla="*/ 20000 h 10000"/>
              <a:gd name="T12" fmla="+- 0 10000 10000"/>
              <a:gd name="T13" fmla="*/ T12 w 10000"/>
              <a:gd name="T14" fmla="+- 0 20000 10000"/>
              <a:gd name="T15" fmla="*/ 20000 h 10000"/>
              <a:gd name="T16" fmla="+- 0 10000 10000"/>
              <a:gd name="T17" fmla="*/ T16 w 10000"/>
              <a:gd name="T18" fmla="+- 0 10000 10000"/>
              <a:gd name="T19" fmla="*/ 10000 h 10000"/>
            </a:gdLst>
            <a:ahLst/>
            <a:cxnLst>
              <a:cxn ang="0">
                <a:pos x="T1" y="T3"/>
              </a:cxn>
              <a:cxn ang="0">
                <a:pos x="T5" y="T7"/>
              </a:cxn>
              <a:cxn ang="0">
                <a:pos x="T9" y="T11"/>
              </a:cxn>
              <a:cxn ang="0">
                <a:pos x="T13" y="T15"/>
              </a:cxn>
              <a:cxn ang="0">
                <a:pos x="T17" y="T19"/>
              </a:cxn>
            </a:cxnLst>
            <a:rect l="0" t="0" r="r" b="b"/>
            <a:pathLst>
              <a:path w="10000" h="10000">
                <a:moveTo>
                  <a:pt x="0" y="0"/>
                </a:moveTo>
                <a:lnTo>
                  <a:pt x="10000" y="0"/>
                </a:lnTo>
                <a:lnTo>
                  <a:pt x="10000" y="10000"/>
                </a:lnTo>
                <a:lnTo>
                  <a:pt x="0" y="10000"/>
                </a:lnTo>
                <a:close/>
                <a:moveTo>
                  <a:pt x="0" y="0"/>
                </a:moveTo>
              </a:path>
            </a:pathLst>
          </a:custGeom>
          <a:blipFill dpi="0" rotWithShape="0">
            <a:blip r:embed="rId3"/>
            <a:srcRect/>
            <a:stretch>
              <a:fillRect/>
            </a:stretch>
          </a:blip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lgn="ctr">
              <a:defRPr/>
            </a:pPr>
            <a:endParaRPr lang="en-US" sz="1800">
              <a:solidFill>
                <a:srgbClr val="000000"/>
              </a:solidFill>
              <a:latin typeface="Arial" charset="0"/>
            </a:endParaRP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8" name="Rectangle 2"/>
          <p:cNvSpPr>
            <a:spLocks noGrp="1" noChangeArrowheads="1"/>
          </p:cNvSpPr>
          <p:nvPr>
            <p:ph type="title"/>
          </p:nvPr>
        </p:nvSpPr>
        <p:spPr/>
        <p:txBody>
          <a:bodyPr/>
          <a:lstStyle/>
          <a:p>
            <a:pPr eaLnBrk="1" hangingPunct="1">
              <a:defRPr/>
            </a:pPr>
            <a:r>
              <a:rPr lang="en-US">
                <a:cs typeface="+mj-cs"/>
              </a:rPr>
              <a:t>Typical House collapsed</a:t>
            </a:r>
          </a:p>
        </p:txBody>
      </p:sp>
      <p:pic>
        <p:nvPicPr>
          <p:cNvPr id="772099" name="Picture 3" descr="House series 3"/>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1828800" y="0"/>
            <a:ext cx="5480050" cy="685800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6514" name="Rectangle 2" hidden="1"/>
          <p:cNvSpPr>
            <a:spLocks noGrp="1" noChangeArrowheads="1"/>
          </p:cNvSpPr>
          <p:nvPr>
            <p:ph type="title"/>
          </p:nvPr>
        </p:nvSpPr>
        <p:spPr/>
        <p:txBody>
          <a:bodyPr/>
          <a:lstStyle/>
          <a:p>
            <a:pPr eaLnBrk="1" hangingPunct="1">
              <a:defRPr/>
            </a:pPr>
            <a:r>
              <a:rPr lang="en-US" sz="4000">
                <a:cs typeface="+mj-cs"/>
              </a:rPr>
              <a:t>Blocks-Genesis + Doctrine 00874</a:t>
            </a:r>
          </a:p>
        </p:txBody>
      </p:sp>
      <p:pic>
        <p:nvPicPr>
          <p:cNvPr id="522242"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43" name="WordArt 4"/>
          <p:cNvSpPr>
            <a:spLocks noChangeArrowheads="1" noChangeShapeType="1" noTextEdit="1"/>
          </p:cNvSpPr>
          <p:nvPr/>
        </p:nvSpPr>
        <p:spPr bwMode="auto">
          <a:xfrm>
            <a:off x="2133600" y="1828800"/>
            <a:ext cx="4857750" cy="1219200"/>
          </a:xfrm>
          <a:prstGeom prst="rect">
            <a:avLst/>
          </a:prstGeom>
        </p:spPr>
        <p:txBody>
          <a:bodyPr wrap="none" fromWordArt="1">
            <a:prstTxWarp prst="textPlain">
              <a:avLst>
                <a:gd name="adj" fmla="val 50000"/>
              </a:avLst>
            </a:prstTxWarp>
          </a:bodyPr>
          <a:lstStyle/>
          <a:p>
            <a:pPr algn="ctr"/>
            <a:r>
              <a:rPr lang="en-US" sz="4400" kern="10">
                <a:ln w="57150">
                  <a:solidFill>
                    <a:srgbClr val="FFFFFF"/>
                  </a:solidFill>
                  <a:round/>
                  <a:headEnd/>
                  <a:tailEnd/>
                </a:ln>
                <a:solidFill>
                  <a:srgbClr val="000000"/>
                </a:solidFill>
                <a:latin typeface="Futura XBlk BT"/>
                <a:ea typeface="Futura XBlk BT"/>
                <a:cs typeface="Futura XBlk BT"/>
              </a:rPr>
              <a:t>DOCTRINE</a:t>
            </a:r>
          </a:p>
        </p:txBody>
      </p:sp>
      <p:sp>
        <p:nvSpPr>
          <p:cNvPr id="522244" name="WordArt 5"/>
          <p:cNvSpPr>
            <a:spLocks noChangeArrowheads="1" noChangeShapeType="1" noTextEdit="1"/>
          </p:cNvSpPr>
          <p:nvPr/>
        </p:nvSpPr>
        <p:spPr bwMode="auto">
          <a:xfrm>
            <a:off x="2133600" y="4648200"/>
            <a:ext cx="4953000" cy="1066800"/>
          </a:xfrm>
          <a:prstGeom prst="rect">
            <a:avLst/>
          </a:prstGeom>
        </p:spPr>
        <p:txBody>
          <a:bodyPr wrap="none" fromWordArt="1">
            <a:prstTxWarp prst="textPlain">
              <a:avLst>
                <a:gd name="adj" fmla="val 50000"/>
              </a:avLst>
            </a:prstTxWarp>
          </a:bodyPr>
          <a:lstStyle/>
          <a:p>
            <a:pPr algn="ctr"/>
            <a:r>
              <a:rPr lang="en-US" sz="4400" kern="10">
                <a:ln w="57150">
                  <a:solidFill>
                    <a:srgbClr val="FFFFFF"/>
                  </a:solidFill>
                  <a:round/>
                  <a:headEnd/>
                  <a:tailEnd/>
                </a:ln>
                <a:solidFill>
                  <a:srgbClr val="000000"/>
                </a:solidFill>
                <a:latin typeface="Futura XBlk BT"/>
                <a:ea typeface="Futura XBlk BT"/>
                <a:cs typeface="Futura XBlk BT"/>
              </a:rPr>
              <a:t>GENESIS</a:t>
            </a:r>
          </a:p>
        </p:txBody>
      </p:sp>
      <p:sp>
        <p:nvSpPr>
          <p:cNvPr id="5696518" name="WordArt 6"/>
          <p:cNvSpPr>
            <a:spLocks noChangeArrowheads="1" noChangeShapeType="1" noTextEdit="1"/>
          </p:cNvSpPr>
          <p:nvPr/>
        </p:nvSpPr>
        <p:spPr bwMode="auto">
          <a:xfrm>
            <a:off x="2209800" y="4335463"/>
            <a:ext cx="4748213" cy="1760537"/>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FF00"/>
                </a:solidFill>
                <a:latin typeface="Arial Black"/>
                <a:ea typeface="Arial Black"/>
                <a:cs typeface="Arial Black"/>
              </a:rPr>
              <a:t>X</a:t>
            </a:r>
          </a:p>
        </p:txBody>
      </p:sp>
      <p:sp>
        <p:nvSpPr>
          <p:cNvPr id="5696519" name="WordArt 7"/>
          <p:cNvSpPr>
            <a:spLocks noChangeArrowheads="1" noChangeShapeType="1" noTextEdit="1"/>
          </p:cNvSpPr>
          <p:nvPr/>
        </p:nvSpPr>
        <p:spPr bwMode="auto">
          <a:xfrm>
            <a:off x="2209800" y="1524000"/>
            <a:ext cx="4748213" cy="1760538"/>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FF00"/>
                </a:solidFill>
                <a:latin typeface="Arial Black"/>
                <a:ea typeface="Arial Black"/>
                <a:cs typeface="Arial Black"/>
              </a:rPr>
              <a:t>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696518"/>
                                        </p:tgtEl>
                                        <p:attrNameLst>
                                          <p:attrName>style.visibility</p:attrName>
                                        </p:attrNameLst>
                                      </p:cBhvr>
                                      <p:to>
                                        <p:strVal val="visible"/>
                                      </p:to>
                                    </p:set>
                                    <p:anim calcmode="lin" valueType="num">
                                      <p:cBhvr>
                                        <p:cTn id="7" dur="500" fill="hold"/>
                                        <p:tgtEl>
                                          <p:spTgt spid="5696518"/>
                                        </p:tgtEl>
                                        <p:attrNameLst>
                                          <p:attrName>ppt_w</p:attrName>
                                        </p:attrNameLst>
                                      </p:cBhvr>
                                      <p:tavLst>
                                        <p:tav tm="0">
                                          <p:val>
                                            <p:fltVal val="0"/>
                                          </p:val>
                                        </p:tav>
                                        <p:tav tm="100000">
                                          <p:val>
                                            <p:strVal val="#ppt_w"/>
                                          </p:val>
                                        </p:tav>
                                      </p:tavLst>
                                    </p:anim>
                                    <p:anim calcmode="lin" valueType="num">
                                      <p:cBhvr>
                                        <p:cTn id="8" dur="500" fill="hold"/>
                                        <p:tgtEl>
                                          <p:spTgt spid="5696518"/>
                                        </p:tgtEl>
                                        <p:attrNameLst>
                                          <p:attrName>ppt_h</p:attrName>
                                        </p:attrNameLst>
                                      </p:cBhvr>
                                      <p:tavLst>
                                        <p:tav tm="0">
                                          <p:val>
                                            <p:fltVal val="0"/>
                                          </p:val>
                                        </p:tav>
                                        <p:tav tm="100000">
                                          <p:val>
                                            <p:strVal val="#ppt_h"/>
                                          </p:val>
                                        </p:tav>
                                      </p:tavLst>
                                    </p:anim>
                                    <p:animEffect transition="in" filter="fade">
                                      <p:cBhvr>
                                        <p:cTn id="9" dur="500"/>
                                        <p:tgtEl>
                                          <p:spTgt spid="569651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696519"/>
                                        </p:tgtEl>
                                        <p:attrNameLst>
                                          <p:attrName>style.visibility</p:attrName>
                                        </p:attrNameLst>
                                      </p:cBhvr>
                                      <p:to>
                                        <p:strVal val="visible"/>
                                      </p:to>
                                    </p:set>
                                    <p:anim calcmode="lin" valueType="num">
                                      <p:cBhvr>
                                        <p:cTn id="14" dur="500" fill="hold"/>
                                        <p:tgtEl>
                                          <p:spTgt spid="5696519"/>
                                        </p:tgtEl>
                                        <p:attrNameLst>
                                          <p:attrName>ppt_w</p:attrName>
                                        </p:attrNameLst>
                                      </p:cBhvr>
                                      <p:tavLst>
                                        <p:tav tm="0">
                                          <p:val>
                                            <p:fltVal val="0"/>
                                          </p:val>
                                        </p:tav>
                                        <p:tav tm="100000">
                                          <p:val>
                                            <p:strVal val="#ppt_w"/>
                                          </p:val>
                                        </p:tav>
                                      </p:tavLst>
                                    </p:anim>
                                    <p:anim calcmode="lin" valueType="num">
                                      <p:cBhvr>
                                        <p:cTn id="15" dur="500" fill="hold"/>
                                        <p:tgtEl>
                                          <p:spTgt spid="5696519"/>
                                        </p:tgtEl>
                                        <p:attrNameLst>
                                          <p:attrName>ppt_h</p:attrName>
                                        </p:attrNameLst>
                                      </p:cBhvr>
                                      <p:tavLst>
                                        <p:tav tm="0">
                                          <p:val>
                                            <p:fltVal val="0"/>
                                          </p:val>
                                        </p:tav>
                                        <p:tav tm="100000">
                                          <p:val>
                                            <p:strVal val="#ppt_h"/>
                                          </p:val>
                                        </p:tav>
                                      </p:tavLst>
                                    </p:anim>
                                    <p:animEffect transition="in" filter="fade">
                                      <p:cBhvr>
                                        <p:cTn id="16" dur="500"/>
                                        <p:tgtEl>
                                          <p:spTgt spid="56965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96518" grpId="0" animBg="1"/>
      <p:bldP spid="5696519"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8562" name="Rectangle 2" hidden="1"/>
          <p:cNvSpPr>
            <a:spLocks noGrp="1" noChangeArrowheads="1"/>
          </p:cNvSpPr>
          <p:nvPr>
            <p:ph type="title"/>
          </p:nvPr>
        </p:nvSpPr>
        <p:spPr/>
        <p:txBody>
          <a:bodyPr/>
          <a:lstStyle/>
          <a:p>
            <a:pPr eaLnBrk="1" hangingPunct="1">
              <a:defRPr/>
            </a:pPr>
            <a:r>
              <a:rPr lang="en-US"/>
              <a:t>Blocks – Genesis/doctrine/sin grey</a:t>
            </a:r>
          </a:p>
        </p:txBody>
      </p:sp>
      <p:pic>
        <p:nvPicPr>
          <p:cNvPr id="524290"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4291" name="WordArt 4"/>
          <p:cNvSpPr>
            <a:spLocks noChangeArrowheads="1" noChangeShapeType="1" noTextEdit="1"/>
          </p:cNvSpPr>
          <p:nvPr/>
        </p:nvSpPr>
        <p:spPr bwMode="auto">
          <a:xfrm>
            <a:off x="1219200" y="2590800"/>
            <a:ext cx="2516188" cy="533400"/>
          </a:xfrm>
          <a:prstGeom prst="rect">
            <a:avLst/>
          </a:prstGeom>
        </p:spPr>
        <p:txBody>
          <a:bodyPr wrap="none" fromWordArt="1">
            <a:prstTxWarp prst="textPlain">
              <a:avLst>
                <a:gd name="adj" fmla="val 50000"/>
              </a:avLst>
            </a:prstTxWarp>
          </a:bodyPr>
          <a:lstStyle/>
          <a:p>
            <a:pPr algn="ctr"/>
            <a:r>
              <a:rPr lang="en-US" sz="4400" kern="10">
                <a:ln w="28575">
                  <a:solidFill>
                    <a:srgbClr val="FFFFFF"/>
                  </a:solidFill>
                  <a:round/>
                  <a:headEnd/>
                  <a:tailEnd/>
                </a:ln>
                <a:solidFill>
                  <a:srgbClr val="000000"/>
                </a:solidFill>
                <a:latin typeface="Arial Black"/>
                <a:ea typeface="Arial Black"/>
                <a:cs typeface="Arial Black"/>
              </a:rPr>
              <a:t>DOCTRINE</a:t>
            </a:r>
          </a:p>
        </p:txBody>
      </p:sp>
      <p:sp>
        <p:nvSpPr>
          <p:cNvPr id="524292" name="WordArt 5"/>
          <p:cNvSpPr>
            <a:spLocks noChangeArrowheads="1" noChangeShapeType="1" noTextEdit="1"/>
          </p:cNvSpPr>
          <p:nvPr/>
        </p:nvSpPr>
        <p:spPr bwMode="auto">
          <a:xfrm>
            <a:off x="1143000" y="3962400"/>
            <a:ext cx="2590800" cy="533400"/>
          </a:xfrm>
          <a:prstGeom prst="rect">
            <a:avLst/>
          </a:prstGeom>
        </p:spPr>
        <p:txBody>
          <a:bodyPr wrap="none" fromWordArt="1">
            <a:prstTxWarp prst="textPlain">
              <a:avLst>
                <a:gd name="adj" fmla="val 50000"/>
              </a:avLst>
            </a:prstTxWarp>
          </a:bodyPr>
          <a:lstStyle/>
          <a:p>
            <a:pPr algn="ctr"/>
            <a:r>
              <a:rPr lang="en-US" sz="4400" kern="10">
                <a:ln w="28575">
                  <a:solidFill>
                    <a:srgbClr val="FFFFFF"/>
                  </a:solidFill>
                  <a:round/>
                  <a:headEnd/>
                  <a:tailEnd/>
                </a:ln>
                <a:solidFill>
                  <a:srgbClr val="000000"/>
                </a:solidFill>
                <a:latin typeface="Arial Black"/>
                <a:ea typeface="Arial Black"/>
                <a:cs typeface="Arial Black"/>
              </a:rPr>
              <a:t>GENESIS</a:t>
            </a:r>
          </a:p>
        </p:txBody>
      </p:sp>
      <p:sp>
        <p:nvSpPr>
          <p:cNvPr id="524293" name="WordArt 6"/>
          <p:cNvSpPr>
            <a:spLocks noChangeArrowheads="1" noChangeShapeType="1" noTextEdit="1"/>
          </p:cNvSpPr>
          <p:nvPr/>
        </p:nvSpPr>
        <p:spPr bwMode="auto">
          <a:xfrm>
            <a:off x="6019800" y="2667000"/>
            <a:ext cx="1252538" cy="468313"/>
          </a:xfrm>
          <a:prstGeom prst="rect">
            <a:avLst/>
          </a:prstGeom>
        </p:spPr>
        <p:txBody>
          <a:bodyPr wrap="none" fromWordArt="1">
            <a:prstTxWarp prst="textPlain">
              <a:avLst>
                <a:gd name="adj" fmla="val 50000"/>
              </a:avLst>
            </a:prstTxWarp>
          </a:bodyPr>
          <a:lstStyle/>
          <a:p>
            <a:pPr algn="ctr"/>
            <a:r>
              <a:rPr lang="en-US" sz="4400" kern="10">
                <a:ln w="28575">
                  <a:solidFill>
                    <a:srgbClr val="FFFFFF"/>
                  </a:solidFill>
                  <a:round/>
                  <a:headEnd/>
                  <a:tailEnd/>
                </a:ln>
                <a:solidFill>
                  <a:srgbClr val="000000"/>
                </a:solidFill>
                <a:latin typeface="Arial Black"/>
                <a:ea typeface="Arial Black"/>
                <a:cs typeface="Arial Black"/>
              </a:rPr>
              <a:t>SIN</a:t>
            </a:r>
          </a:p>
        </p:txBody>
      </p:sp>
      <p:sp>
        <p:nvSpPr>
          <p:cNvPr id="524294" name="WordArt 7"/>
          <p:cNvSpPr>
            <a:spLocks noChangeArrowheads="1" noChangeShapeType="1" noTextEdit="1"/>
          </p:cNvSpPr>
          <p:nvPr/>
        </p:nvSpPr>
        <p:spPr bwMode="auto">
          <a:xfrm>
            <a:off x="5410200" y="3962400"/>
            <a:ext cx="2590800" cy="533400"/>
          </a:xfrm>
          <a:prstGeom prst="rect">
            <a:avLst/>
          </a:prstGeom>
        </p:spPr>
        <p:txBody>
          <a:bodyPr wrap="none" fromWordArt="1">
            <a:prstTxWarp prst="textPlain">
              <a:avLst>
                <a:gd name="adj" fmla="val 50000"/>
              </a:avLst>
            </a:prstTxWarp>
          </a:bodyPr>
          <a:lstStyle/>
          <a:p>
            <a:pPr algn="ctr"/>
            <a:r>
              <a:rPr lang="en-US" sz="4400" b="1" kern="10">
                <a:ln w="28575">
                  <a:solidFill>
                    <a:srgbClr val="FFFFFF"/>
                  </a:solidFill>
                  <a:round/>
                  <a:headEnd/>
                  <a:tailEnd/>
                </a:ln>
                <a:solidFill>
                  <a:srgbClr val="000000"/>
                </a:solidFill>
                <a:latin typeface="Arial Black"/>
                <a:ea typeface="Arial Black"/>
                <a:cs typeface="Arial Black"/>
              </a:rPr>
              <a:t>GENESIS</a:t>
            </a: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9794" name="Rectangle 2" hidden="1"/>
          <p:cNvSpPr>
            <a:spLocks noGrp="1" noChangeArrowheads="1"/>
          </p:cNvSpPr>
          <p:nvPr>
            <p:ph type="title"/>
          </p:nvPr>
        </p:nvSpPr>
        <p:spPr/>
        <p:txBody>
          <a:bodyPr/>
          <a:lstStyle/>
          <a:p>
            <a:pPr eaLnBrk="1" hangingPunct="1">
              <a:defRPr/>
            </a:pPr>
            <a:r>
              <a:rPr lang="en-US"/>
              <a:t>Blocks – Genesis/doctrine/clothing grey</a:t>
            </a:r>
          </a:p>
        </p:txBody>
      </p:sp>
      <p:pic>
        <p:nvPicPr>
          <p:cNvPr id="526338"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6339" name="WordArt 4"/>
          <p:cNvSpPr>
            <a:spLocks noChangeArrowheads="1" noChangeShapeType="1" noTextEdit="1"/>
          </p:cNvSpPr>
          <p:nvPr/>
        </p:nvSpPr>
        <p:spPr bwMode="auto">
          <a:xfrm>
            <a:off x="5410200" y="2590800"/>
            <a:ext cx="2514600" cy="468313"/>
          </a:xfrm>
          <a:prstGeom prst="rect">
            <a:avLst/>
          </a:prstGeom>
        </p:spPr>
        <p:txBody>
          <a:bodyPr wrap="none" fromWordArt="1">
            <a:prstTxWarp prst="textPlain">
              <a:avLst>
                <a:gd name="adj" fmla="val 50000"/>
              </a:avLst>
            </a:prstTxWarp>
          </a:bodyPr>
          <a:lstStyle/>
          <a:p>
            <a:pPr algn="ctr"/>
            <a:r>
              <a:rPr lang="en-US" sz="4400" kern="10">
                <a:ln w="19050">
                  <a:solidFill>
                    <a:srgbClr val="FFFFFF"/>
                  </a:solidFill>
                  <a:round/>
                  <a:headEnd/>
                  <a:tailEnd/>
                </a:ln>
                <a:solidFill>
                  <a:srgbClr val="000000"/>
                </a:solidFill>
                <a:latin typeface="Arial Black"/>
                <a:ea typeface="Arial Black"/>
                <a:cs typeface="Arial Black"/>
              </a:rPr>
              <a:t>CLOTHING</a:t>
            </a:r>
          </a:p>
        </p:txBody>
      </p:sp>
      <p:sp>
        <p:nvSpPr>
          <p:cNvPr id="526340" name="WordArt 5"/>
          <p:cNvSpPr>
            <a:spLocks noChangeArrowheads="1" noChangeShapeType="1" noTextEdit="1"/>
          </p:cNvSpPr>
          <p:nvPr/>
        </p:nvSpPr>
        <p:spPr bwMode="auto">
          <a:xfrm>
            <a:off x="1219200" y="2590800"/>
            <a:ext cx="2516188" cy="533400"/>
          </a:xfrm>
          <a:prstGeom prst="rect">
            <a:avLst/>
          </a:prstGeom>
        </p:spPr>
        <p:txBody>
          <a:bodyPr wrap="none" fromWordArt="1">
            <a:prstTxWarp prst="textPlain">
              <a:avLst>
                <a:gd name="adj" fmla="val 50000"/>
              </a:avLst>
            </a:prstTxWarp>
          </a:bodyPr>
          <a:lstStyle/>
          <a:p>
            <a:pPr algn="ctr"/>
            <a:r>
              <a:rPr lang="en-US" sz="4400" kern="10">
                <a:ln w="19050">
                  <a:solidFill>
                    <a:srgbClr val="FFFFFF"/>
                  </a:solidFill>
                  <a:round/>
                  <a:headEnd/>
                  <a:tailEnd/>
                </a:ln>
                <a:solidFill>
                  <a:srgbClr val="000000"/>
                </a:solidFill>
                <a:latin typeface="Arial Black"/>
                <a:ea typeface="Arial Black"/>
                <a:cs typeface="Arial Black"/>
              </a:rPr>
              <a:t>DOCTRINE</a:t>
            </a:r>
          </a:p>
        </p:txBody>
      </p:sp>
      <p:sp>
        <p:nvSpPr>
          <p:cNvPr id="526341" name="WordArt 6"/>
          <p:cNvSpPr>
            <a:spLocks noChangeArrowheads="1" noChangeShapeType="1" noTextEdit="1"/>
          </p:cNvSpPr>
          <p:nvPr/>
        </p:nvSpPr>
        <p:spPr bwMode="auto">
          <a:xfrm>
            <a:off x="1143000" y="3962400"/>
            <a:ext cx="2590800" cy="533400"/>
          </a:xfrm>
          <a:prstGeom prst="rect">
            <a:avLst/>
          </a:prstGeom>
        </p:spPr>
        <p:txBody>
          <a:bodyPr wrap="none" fromWordArt="1">
            <a:prstTxWarp prst="textPlain">
              <a:avLst>
                <a:gd name="adj" fmla="val 50000"/>
              </a:avLst>
            </a:prstTxWarp>
          </a:bodyPr>
          <a:lstStyle/>
          <a:p>
            <a:pPr algn="ctr"/>
            <a:r>
              <a:rPr lang="en-US" sz="4400" kern="10">
                <a:ln w="19050">
                  <a:solidFill>
                    <a:srgbClr val="FFFFFF"/>
                  </a:solidFill>
                  <a:round/>
                  <a:headEnd/>
                  <a:tailEnd/>
                </a:ln>
                <a:solidFill>
                  <a:srgbClr val="000000"/>
                </a:solidFill>
                <a:latin typeface="Arial Black"/>
                <a:ea typeface="Arial Black"/>
                <a:cs typeface="Arial Black"/>
              </a:rPr>
              <a:t>GENESIS</a:t>
            </a:r>
          </a:p>
        </p:txBody>
      </p:sp>
      <p:sp>
        <p:nvSpPr>
          <p:cNvPr id="526342" name="WordArt 7"/>
          <p:cNvSpPr>
            <a:spLocks noChangeArrowheads="1" noChangeShapeType="1" noTextEdit="1"/>
          </p:cNvSpPr>
          <p:nvPr/>
        </p:nvSpPr>
        <p:spPr bwMode="auto">
          <a:xfrm>
            <a:off x="5410200" y="3962400"/>
            <a:ext cx="2590800" cy="533400"/>
          </a:xfrm>
          <a:prstGeom prst="rect">
            <a:avLst/>
          </a:prstGeom>
        </p:spPr>
        <p:txBody>
          <a:bodyPr wrap="none" fromWordArt="1">
            <a:prstTxWarp prst="textPlain">
              <a:avLst>
                <a:gd name="adj" fmla="val 50000"/>
              </a:avLst>
            </a:prstTxWarp>
          </a:bodyPr>
          <a:lstStyle/>
          <a:p>
            <a:pPr algn="ctr"/>
            <a:r>
              <a:rPr lang="en-US" sz="4400" b="1" kern="10">
                <a:ln w="19050">
                  <a:solidFill>
                    <a:srgbClr val="FFFFFF"/>
                  </a:solidFill>
                  <a:round/>
                  <a:headEnd/>
                  <a:tailEnd/>
                </a:ln>
                <a:solidFill>
                  <a:srgbClr val="000000"/>
                </a:solidFill>
                <a:latin typeface="Arial Black"/>
                <a:ea typeface="Arial Black"/>
                <a:cs typeface="Arial Black"/>
              </a:rPr>
              <a:t>GENESIS</a:t>
            </a: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5778" name="Rectangle 2" hidden="1"/>
          <p:cNvSpPr>
            <a:spLocks noGrp="1" noChangeArrowheads="1"/>
          </p:cNvSpPr>
          <p:nvPr>
            <p:ph type="title"/>
          </p:nvPr>
        </p:nvSpPr>
        <p:spPr/>
        <p:txBody>
          <a:bodyPr/>
          <a:lstStyle/>
          <a:p>
            <a:pPr eaLnBrk="1" hangingPunct="1">
              <a:defRPr/>
            </a:pPr>
            <a:r>
              <a:rPr lang="en-US"/>
              <a:t>Blks-Gen Doc + Doc</a:t>
            </a:r>
          </a:p>
        </p:txBody>
      </p:sp>
      <p:pic>
        <p:nvPicPr>
          <p:cNvPr id="528386" name="Picture 3" descr="Blks-Doc + 7-Day Wee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8387" name="WordArt 4"/>
          <p:cNvSpPr>
            <a:spLocks noChangeArrowheads="1" noChangeShapeType="1" noTextEdit="1"/>
          </p:cNvSpPr>
          <p:nvPr/>
        </p:nvSpPr>
        <p:spPr bwMode="auto">
          <a:xfrm>
            <a:off x="1143000" y="5486400"/>
            <a:ext cx="2590800" cy="533400"/>
          </a:xfrm>
          <a:prstGeom prst="rect">
            <a:avLst/>
          </a:prstGeom>
        </p:spPr>
        <p:txBody>
          <a:bodyPr wrap="none" fromWordArt="1">
            <a:prstTxWarp prst="textPlain">
              <a:avLst>
                <a:gd name="adj" fmla="val 50000"/>
              </a:avLst>
            </a:prstTxWarp>
          </a:bodyPr>
          <a:lstStyle/>
          <a:p>
            <a:pPr algn="ctr"/>
            <a:r>
              <a:rPr lang="en-US" sz="4400" kern="10">
                <a:ln w="28575">
                  <a:solidFill>
                    <a:srgbClr val="FFFFFF"/>
                  </a:solidFill>
                  <a:round/>
                  <a:headEnd/>
                  <a:tailEnd/>
                </a:ln>
                <a:solidFill>
                  <a:srgbClr val="000000"/>
                </a:solidFill>
                <a:latin typeface="Arial Black"/>
                <a:ea typeface="Arial Black"/>
                <a:cs typeface="Arial Black"/>
              </a:rPr>
              <a:t>GENESIS</a:t>
            </a:r>
          </a:p>
        </p:txBody>
      </p:sp>
      <p:sp>
        <p:nvSpPr>
          <p:cNvPr id="528388" name="WordArt 5"/>
          <p:cNvSpPr>
            <a:spLocks noChangeArrowheads="1" noChangeShapeType="1" noTextEdit="1"/>
          </p:cNvSpPr>
          <p:nvPr/>
        </p:nvSpPr>
        <p:spPr bwMode="auto">
          <a:xfrm>
            <a:off x="5410200" y="5486400"/>
            <a:ext cx="2590800" cy="533400"/>
          </a:xfrm>
          <a:prstGeom prst="rect">
            <a:avLst/>
          </a:prstGeom>
        </p:spPr>
        <p:txBody>
          <a:bodyPr wrap="none" fromWordArt="1">
            <a:prstTxWarp prst="textPlain">
              <a:avLst>
                <a:gd name="adj" fmla="val 50000"/>
              </a:avLst>
            </a:prstTxWarp>
          </a:bodyPr>
          <a:lstStyle/>
          <a:p>
            <a:pPr algn="ctr"/>
            <a:r>
              <a:rPr lang="en-US" sz="4400" kern="10">
                <a:ln w="28575">
                  <a:solidFill>
                    <a:srgbClr val="FFFFFF"/>
                  </a:solidFill>
                  <a:round/>
                  <a:headEnd/>
                  <a:tailEnd/>
                </a:ln>
                <a:solidFill>
                  <a:srgbClr val="000000"/>
                </a:solidFill>
                <a:latin typeface="Arial Black"/>
                <a:ea typeface="Arial Black"/>
                <a:cs typeface="Arial Black"/>
              </a:rPr>
              <a:t>GENESIS</a:t>
            </a:r>
          </a:p>
        </p:txBody>
      </p:sp>
      <p:sp>
        <p:nvSpPr>
          <p:cNvPr id="528389" name="WordArt 6"/>
          <p:cNvSpPr>
            <a:spLocks noChangeArrowheads="1" noChangeShapeType="1" noTextEdit="1"/>
          </p:cNvSpPr>
          <p:nvPr/>
        </p:nvSpPr>
        <p:spPr bwMode="auto">
          <a:xfrm>
            <a:off x="1219200" y="4038600"/>
            <a:ext cx="2516188" cy="533400"/>
          </a:xfrm>
          <a:prstGeom prst="rect">
            <a:avLst/>
          </a:prstGeom>
        </p:spPr>
        <p:txBody>
          <a:bodyPr wrap="none" fromWordArt="1">
            <a:prstTxWarp prst="textPlain">
              <a:avLst>
                <a:gd name="adj" fmla="val 50000"/>
              </a:avLst>
            </a:prstTxWarp>
          </a:bodyPr>
          <a:lstStyle/>
          <a:p>
            <a:pPr algn="ctr"/>
            <a:r>
              <a:rPr lang="en-US" sz="4400" kern="10">
                <a:ln w="28575">
                  <a:solidFill>
                    <a:srgbClr val="FFFFFF"/>
                  </a:solidFill>
                  <a:round/>
                  <a:headEnd/>
                  <a:tailEnd/>
                </a:ln>
                <a:solidFill>
                  <a:srgbClr val="000000"/>
                </a:solidFill>
                <a:latin typeface="Arial Black"/>
                <a:ea typeface="Arial Black"/>
                <a:cs typeface="Arial Black"/>
              </a:rPr>
              <a:t>DOCTRINE</a:t>
            </a:r>
          </a:p>
        </p:txBody>
      </p:sp>
      <p:sp>
        <p:nvSpPr>
          <p:cNvPr id="528390" name="WordArt 7"/>
          <p:cNvSpPr>
            <a:spLocks noChangeArrowheads="1" noChangeShapeType="1" noTextEdit="1"/>
          </p:cNvSpPr>
          <p:nvPr/>
        </p:nvSpPr>
        <p:spPr bwMode="auto">
          <a:xfrm>
            <a:off x="5410200" y="914400"/>
            <a:ext cx="2579688" cy="4114800"/>
          </a:xfrm>
          <a:prstGeom prst="rect">
            <a:avLst/>
          </a:prstGeom>
        </p:spPr>
        <p:txBody>
          <a:bodyPr wrap="none" fromWordArt="1">
            <a:prstTxWarp prst="textPlain">
              <a:avLst>
                <a:gd name="adj" fmla="val 50000"/>
              </a:avLst>
            </a:prstTxWarp>
          </a:bodyPr>
          <a:lstStyle/>
          <a:p>
            <a:pPr algn="ctr"/>
            <a:r>
              <a:rPr lang="en-US" sz="4400" kern="10">
                <a:ln w="28575">
                  <a:solidFill>
                    <a:srgbClr val="FFFFFF"/>
                  </a:solidFill>
                  <a:round/>
                  <a:headEnd/>
                  <a:tailEnd/>
                </a:ln>
                <a:solidFill>
                  <a:srgbClr val="000000"/>
                </a:solidFill>
                <a:latin typeface="Arial Black"/>
                <a:ea typeface="Arial Black"/>
                <a:cs typeface="Arial Black"/>
              </a:rPr>
              <a:t>7-DAY WEEK</a:t>
            </a:r>
          </a:p>
          <a:p>
            <a:pPr algn="ctr"/>
            <a:r>
              <a:rPr lang="en-US" sz="4400" kern="10">
                <a:ln w="28575">
                  <a:solidFill>
                    <a:srgbClr val="FFFFFF"/>
                  </a:solidFill>
                  <a:round/>
                  <a:headEnd/>
                  <a:tailEnd/>
                </a:ln>
                <a:solidFill>
                  <a:srgbClr val="000000"/>
                </a:solidFill>
                <a:latin typeface="Arial Black"/>
                <a:ea typeface="Arial Black"/>
                <a:cs typeface="Arial Black"/>
              </a:rPr>
              <a:t>DOMINION</a:t>
            </a:r>
          </a:p>
          <a:p>
            <a:pPr algn="ctr"/>
            <a:r>
              <a:rPr lang="en-US" sz="4400" kern="10">
                <a:ln w="28575">
                  <a:solidFill>
                    <a:srgbClr val="FFFFFF"/>
                  </a:solidFill>
                  <a:round/>
                  <a:headEnd/>
                  <a:tailEnd/>
                </a:ln>
                <a:solidFill>
                  <a:srgbClr val="000000"/>
                </a:solidFill>
                <a:latin typeface="Arial Black"/>
                <a:ea typeface="Arial Black"/>
                <a:cs typeface="Arial Black"/>
              </a:rPr>
              <a:t>WORK</a:t>
            </a:r>
          </a:p>
          <a:p>
            <a:pPr algn="ctr"/>
            <a:r>
              <a:rPr lang="en-US" sz="4400" kern="10">
                <a:ln w="28575">
                  <a:solidFill>
                    <a:srgbClr val="FFFFFF"/>
                  </a:solidFill>
                  <a:round/>
                  <a:headEnd/>
                  <a:tailEnd/>
                </a:ln>
                <a:solidFill>
                  <a:srgbClr val="000000"/>
                </a:solidFill>
                <a:latin typeface="Arial Black"/>
                <a:ea typeface="Arial Black"/>
                <a:cs typeface="Arial Black"/>
              </a:rPr>
              <a:t>CURSE</a:t>
            </a:r>
          </a:p>
          <a:p>
            <a:pPr algn="ctr"/>
            <a:r>
              <a:rPr lang="en-US" sz="4400" kern="10">
                <a:ln w="28575">
                  <a:solidFill>
                    <a:srgbClr val="FFFFFF"/>
                  </a:solidFill>
                  <a:round/>
                  <a:headEnd/>
                  <a:tailEnd/>
                </a:ln>
                <a:solidFill>
                  <a:srgbClr val="000000"/>
                </a:solidFill>
                <a:latin typeface="Arial Black"/>
                <a:ea typeface="Arial Black"/>
                <a:cs typeface="Arial Black"/>
              </a:rPr>
              <a:t>NATIONS</a:t>
            </a:r>
          </a:p>
          <a:p>
            <a:pPr algn="ctr"/>
            <a:r>
              <a:rPr lang="en-US" sz="4400" kern="10">
                <a:ln w="28575">
                  <a:solidFill>
                    <a:srgbClr val="FFFFFF"/>
                  </a:solidFill>
                  <a:round/>
                  <a:headEnd/>
                  <a:tailEnd/>
                </a:ln>
                <a:solidFill>
                  <a:srgbClr val="000000"/>
                </a:solidFill>
                <a:latin typeface="Arial Black"/>
                <a:ea typeface="Arial Black"/>
                <a:cs typeface="Arial Black"/>
              </a:rPr>
              <a:t>1st COMING</a:t>
            </a:r>
          </a:p>
          <a:p>
            <a:pPr algn="ctr"/>
            <a:r>
              <a:rPr lang="en-US" sz="4400" kern="10">
                <a:ln w="28575">
                  <a:solidFill>
                    <a:srgbClr val="FFFFFF"/>
                  </a:solidFill>
                  <a:round/>
                  <a:headEnd/>
                  <a:tailEnd/>
                </a:ln>
                <a:solidFill>
                  <a:srgbClr val="000000"/>
                </a:solidFill>
                <a:latin typeface="Arial Black"/>
                <a:ea typeface="Arial Black"/>
                <a:cs typeface="Arial Black"/>
              </a:rPr>
              <a:t>2nd COMING</a:t>
            </a: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42" name="Rectangle 2" hidden="1"/>
          <p:cNvSpPr>
            <a:spLocks noGrp="1" noChangeArrowheads="1"/>
          </p:cNvSpPr>
          <p:nvPr>
            <p:ph type="title"/>
          </p:nvPr>
        </p:nvSpPr>
        <p:spPr/>
        <p:txBody>
          <a:bodyPr/>
          <a:lstStyle/>
          <a:p>
            <a:pPr eaLnBrk="1" hangingPunct="1">
              <a:defRPr/>
            </a:pPr>
            <a:r>
              <a:rPr lang="en-US"/>
              <a:t>Blocks – Genesis/doctrine/marriage grey</a:t>
            </a:r>
          </a:p>
        </p:txBody>
      </p:sp>
      <p:pic>
        <p:nvPicPr>
          <p:cNvPr id="530434"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0435" name="WordArt 4"/>
          <p:cNvSpPr>
            <a:spLocks noChangeArrowheads="1" noChangeShapeType="1" noTextEdit="1"/>
          </p:cNvSpPr>
          <p:nvPr/>
        </p:nvSpPr>
        <p:spPr bwMode="auto">
          <a:xfrm>
            <a:off x="5410200" y="2667000"/>
            <a:ext cx="2579688" cy="468313"/>
          </a:xfrm>
          <a:prstGeom prst="rect">
            <a:avLst/>
          </a:prstGeom>
        </p:spPr>
        <p:txBody>
          <a:bodyPr wrap="none" fromWordArt="1">
            <a:prstTxWarp prst="textPlain">
              <a:avLst>
                <a:gd name="adj" fmla="val 50000"/>
              </a:avLst>
            </a:prstTxWarp>
          </a:bodyPr>
          <a:lstStyle/>
          <a:p>
            <a:pPr algn="ctr"/>
            <a:r>
              <a:rPr lang="en-US" sz="4400" kern="10">
                <a:ln w="19050">
                  <a:solidFill>
                    <a:srgbClr val="FFFFFF"/>
                  </a:solidFill>
                  <a:round/>
                  <a:headEnd/>
                  <a:tailEnd/>
                </a:ln>
                <a:solidFill>
                  <a:srgbClr val="000000"/>
                </a:solidFill>
                <a:latin typeface="Arial Black"/>
                <a:ea typeface="Arial Black"/>
                <a:cs typeface="Arial Black"/>
              </a:rPr>
              <a:t>MARRIAGE</a:t>
            </a:r>
          </a:p>
        </p:txBody>
      </p:sp>
      <p:sp>
        <p:nvSpPr>
          <p:cNvPr id="530436" name="WordArt 5"/>
          <p:cNvSpPr>
            <a:spLocks noChangeArrowheads="1" noChangeShapeType="1" noTextEdit="1"/>
          </p:cNvSpPr>
          <p:nvPr/>
        </p:nvSpPr>
        <p:spPr bwMode="auto">
          <a:xfrm>
            <a:off x="1219200" y="2590800"/>
            <a:ext cx="2516188" cy="533400"/>
          </a:xfrm>
          <a:prstGeom prst="rect">
            <a:avLst/>
          </a:prstGeom>
        </p:spPr>
        <p:txBody>
          <a:bodyPr wrap="none" fromWordArt="1">
            <a:prstTxWarp prst="textPlain">
              <a:avLst>
                <a:gd name="adj" fmla="val 50000"/>
              </a:avLst>
            </a:prstTxWarp>
          </a:bodyPr>
          <a:lstStyle/>
          <a:p>
            <a:pPr algn="ctr"/>
            <a:r>
              <a:rPr lang="en-US" sz="4400" kern="10">
                <a:ln w="19050">
                  <a:solidFill>
                    <a:srgbClr val="FFFFFF"/>
                  </a:solidFill>
                  <a:round/>
                  <a:headEnd/>
                  <a:tailEnd/>
                </a:ln>
                <a:solidFill>
                  <a:srgbClr val="000000"/>
                </a:solidFill>
                <a:latin typeface="Arial Black"/>
                <a:ea typeface="Arial Black"/>
                <a:cs typeface="Arial Black"/>
              </a:rPr>
              <a:t>DOCTRINE</a:t>
            </a:r>
          </a:p>
        </p:txBody>
      </p:sp>
      <p:sp>
        <p:nvSpPr>
          <p:cNvPr id="530437" name="WordArt 6"/>
          <p:cNvSpPr>
            <a:spLocks noChangeArrowheads="1" noChangeShapeType="1" noTextEdit="1"/>
          </p:cNvSpPr>
          <p:nvPr/>
        </p:nvSpPr>
        <p:spPr bwMode="auto">
          <a:xfrm>
            <a:off x="1143000" y="3962400"/>
            <a:ext cx="2590800" cy="533400"/>
          </a:xfrm>
          <a:prstGeom prst="rect">
            <a:avLst/>
          </a:prstGeom>
        </p:spPr>
        <p:txBody>
          <a:bodyPr wrap="none" fromWordArt="1">
            <a:prstTxWarp prst="textPlain">
              <a:avLst>
                <a:gd name="adj" fmla="val 50000"/>
              </a:avLst>
            </a:prstTxWarp>
          </a:bodyPr>
          <a:lstStyle/>
          <a:p>
            <a:pPr algn="ctr"/>
            <a:r>
              <a:rPr lang="en-US" sz="4400" kern="10">
                <a:ln w="19050">
                  <a:solidFill>
                    <a:srgbClr val="FFFFFF"/>
                  </a:solidFill>
                  <a:round/>
                  <a:headEnd/>
                  <a:tailEnd/>
                </a:ln>
                <a:solidFill>
                  <a:srgbClr val="000000"/>
                </a:solidFill>
                <a:latin typeface="Arial Black"/>
                <a:ea typeface="Arial Black"/>
                <a:cs typeface="Arial Black"/>
              </a:rPr>
              <a:t>GENESIS</a:t>
            </a:r>
          </a:p>
        </p:txBody>
      </p:sp>
      <p:sp>
        <p:nvSpPr>
          <p:cNvPr id="530438" name="WordArt 7"/>
          <p:cNvSpPr>
            <a:spLocks noChangeArrowheads="1" noChangeShapeType="1" noTextEdit="1"/>
          </p:cNvSpPr>
          <p:nvPr/>
        </p:nvSpPr>
        <p:spPr bwMode="auto">
          <a:xfrm>
            <a:off x="5410200" y="3962400"/>
            <a:ext cx="2590800" cy="533400"/>
          </a:xfrm>
          <a:prstGeom prst="rect">
            <a:avLst/>
          </a:prstGeom>
        </p:spPr>
        <p:txBody>
          <a:bodyPr wrap="none" fromWordArt="1">
            <a:prstTxWarp prst="textPlain">
              <a:avLst>
                <a:gd name="adj" fmla="val 50000"/>
              </a:avLst>
            </a:prstTxWarp>
          </a:bodyPr>
          <a:lstStyle/>
          <a:p>
            <a:pPr algn="ctr"/>
            <a:r>
              <a:rPr lang="en-US" sz="4400" b="1" kern="10">
                <a:ln w="19050">
                  <a:solidFill>
                    <a:srgbClr val="FFFFFF"/>
                  </a:solidFill>
                  <a:round/>
                  <a:headEnd/>
                  <a:tailEnd/>
                </a:ln>
                <a:solidFill>
                  <a:srgbClr val="000000"/>
                </a:solidFill>
                <a:latin typeface="Arial Black"/>
                <a:ea typeface="Arial Black"/>
                <a:cs typeface="Arial Black"/>
              </a:rPr>
              <a:t>GENESIS</a:t>
            </a: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6194" name="Rectangle 2"/>
          <p:cNvSpPr>
            <a:spLocks noGrp="1" noChangeArrowheads="1"/>
          </p:cNvSpPr>
          <p:nvPr>
            <p:ph type="title"/>
          </p:nvPr>
        </p:nvSpPr>
        <p:spPr/>
        <p:txBody>
          <a:bodyPr/>
          <a:lstStyle/>
          <a:p>
            <a:pPr eaLnBrk="1" hangingPunct="1">
              <a:defRPr/>
            </a:pPr>
            <a:r>
              <a:rPr lang="en-US" sz="2400" dirty="0">
                <a:solidFill>
                  <a:schemeClr val="tx1"/>
                </a:solidFill>
              </a:rPr>
              <a:t>Marriage silhouettes</a:t>
            </a:r>
          </a:p>
        </p:txBody>
      </p:sp>
      <p:pic>
        <p:nvPicPr>
          <p:cNvPr id="4616195" name="Picture 3" descr="Gay Marriag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00600" y="0"/>
            <a:ext cx="40925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16196" name="Picture 4" descr="Bride &amp; Groom 10 cop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4000" y="0"/>
            <a:ext cx="4413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616195"/>
                                        </p:tgtEl>
                                        <p:attrNameLst>
                                          <p:attrName>style.visibility</p:attrName>
                                        </p:attrNameLst>
                                      </p:cBhvr>
                                      <p:to>
                                        <p:strVal val="visible"/>
                                      </p:to>
                                    </p:set>
                                  </p:childTnLst>
                                </p:cTn>
                              </p:par>
                              <p:par>
                                <p:cTn id="7" presetID="9" presetClass="emph" presetSubtype="0" nodeType="withEffect">
                                  <p:stCondLst>
                                    <p:cond delay="0"/>
                                  </p:stCondLst>
                                  <p:childTnLst>
                                    <p:set>
                                      <p:cBhvr rctx="PPT">
                                        <p:cTn id="8" dur="indefinite"/>
                                        <p:tgtEl>
                                          <p:spTgt spid="4616196"/>
                                        </p:tgtEl>
                                        <p:attrNameLst>
                                          <p:attrName>style.opacity</p:attrName>
                                        </p:attrNameLst>
                                      </p:cBhvr>
                                      <p:to>
                                        <p:strVal val="0.5"/>
                                      </p:to>
                                    </p:set>
                                    <p:animEffect filter="image" prLst="opacity: 0.5">
                                      <p:cBhvr rctx="IE">
                                        <p:cTn id="9" dur="indefinite"/>
                                        <p:tgtEl>
                                          <p:spTgt spid="4616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3890" name="Rectangle 2" hidden="1"/>
          <p:cNvSpPr>
            <a:spLocks noGrp="1" noChangeArrowheads="1"/>
          </p:cNvSpPr>
          <p:nvPr>
            <p:ph type="title"/>
          </p:nvPr>
        </p:nvSpPr>
        <p:spPr/>
        <p:txBody>
          <a:bodyPr/>
          <a:lstStyle/>
          <a:p>
            <a:pPr eaLnBrk="1" hangingPunct="1">
              <a:defRPr/>
            </a:pPr>
            <a:r>
              <a:rPr lang="en-US">
                <a:cs typeface="+mj-cs"/>
              </a:rPr>
              <a:t>Blocks-Genesis + Gospel 00872</a:t>
            </a:r>
          </a:p>
        </p:txBody>
      </p:sp>
      <p:pic>
        <p:nvPicPr>
          <p:cNvPr id="534530"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4531" name="WordArt 4"/>
          <p:cNvSpPr>
            <a:spLocks noChangeArrowheads="1" noChangeShapeType="1" noTextEdit="1"/>
          </p:cNvSpPr>
          <p:nvPr/>
        </p:nvSpPr>
        <p:spPr bwMode="auto">
          <a:xfrm>
            <a:off x="2133600" y="1676400"/>
            <a:ext cx="4887913" cy="1371600"/>
          </a:xfrm>
          <a:prstGeom prst="rect">
            <a:avLst/>
          </a:prstGeom>
        </p:spPr>
        <p:txBody>
          <a:bodyPr wrap="none" fromWordArt="1">
            <a:prstTxWarp prst="textPlain">
              <a:avLst>
                <a:gd name="adj" fmla="val 50000"/>
              </a:avLst>
            </a:prstTxWarp>
          </a:bodyPr>
          <a:lstStyle/>
          <a:p>
            <a:pPr algn="ctr"/>
            <a:r>
              <a:rPr lang="en-US" sz="4400" kern="10">
                <a:ln w="38100">
                  <a:solidFill>
                    <a:srgbClr val="FFFFFF"/>
                  </a:solidFill>
                  <a:round/>
                  <a:headEnd/>
                  <a:tailEnd/>
                </a:ln>
                <a:solidFill>
                  <a:srgbClr val="000000"/>
                </a:solidFill>
                <a:latin typeface="Futura XBlk BT"/>
                <a:ea typeface="Futura XBlk BT"/>
                <a:cs typeface="Futura XBlk BT"/>
              </a:rPr>
              <a:t>DEATH</a:t>
            </a:r>
          </a:p>
        </p:txBody>
      </p:sp>
      <p:sp>
        <p:nvSpPr>
          <p:cNvPr id="534532" name="WordArt 5"/>
          <p:cNvSpPr>
            <a:spLocks noChangeArrowheads="1" noChangeShapeType="1" noTextEdit="1"/>
          </p:cNvSpPr>
          <p:nvPr/>
        </p:nvSpPr>
        <p:spPr bwMode="auto">
          <a:xfrm>
            <a:off x="2116138" y="4783138"/>
            <a:ext cx="4953000" cy="914400"/>
          </a:xfrm>
          <a:prstGeom prst="rect">
            <a:avLst/>
          </a:prstGeom>
        </p:spPr>
        <p:txBody>
          <a:bodyPr wrap="none" fromWordArt="1">
            <a:prstTxWarp prst="textPlain">
              <a:avLst>
                <a:gd name="adj" fmla="val 50000"/>
              </a:avLst>
            </a:prstTxWarp>
          </a:bodyPr>
          <a:lstStyle/>
          <a:p>
            <a:pPr algn="ctr"/>
            <a:r>
              <a:rPr lang="en-US" sz="4400" kern="10">
                <a:ln w="38100">
                  <a:solidFill>
                    <a:srgbClr val="FFFFFF"/>
                  </a:solidFill>
                  <a:round/>
                  <a:headEnd/>
                  <a:tailEnd/>
                </a:ln>
                <a:solidFill>
                  <a:srgbClr val="000000"/>
                </a:solidFill>
                <a:latin typeface="Futura XBlk BT"/>
                <a:ea typeface="Futura XBlk BT"/>
                <a:cs typeface="Futura XBlk BT"/>
              </a:rPr>
              <a:t>GENESIS</a:t>
            </a: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577" name="Picture 4" descr="\\.psf\Host\Volumes\PresTeam\Maria Murphy\Keynote\TM_reworked_Slides\Why Death\Why Death 00803.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6578" name="Slide Number Placeholder 5"/>
          <p:cNvSpPr txBox="1">
            <a:spLocks noGrp="1"/>
          </p:cNvSpPr>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3" tIns="45687" rIns="91373" bIns="45687"/>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62B8E63B-E218-F348-BFFE-B199DC6CDC44}" type="slidenum">
              <a:rPr lang="en-US" sz="1400">
                <a:solidFill>
                  <a:srgbClr val="000000"/>
                </a:solidFill>
                <a:latin typeface="Arial" charset="0"/>
                <a:ea typeface="ヒラギノ角ゴ Pro W3" charset="0"/>
                <a:cs typeface="ヒラギノ角ゴ Pro W3" charset="0"/>
              </a:rPr>
              <a:pPr algn="r"/>
              <a:t>219</a:t>
            </a:fld>
            <a:endParaRPr lang="en-US" sz="1400">
              <a:solidFill>
                <a:srgbClr val="000000"/>
              </a:solidFill>
              <a:latin typeface="Arial" charset="0"/>
              <a:ea typeface="ヒラギノ角ゴ Pro W3" charset="0"/>
              <a:cs typeface="ヒラギノ角ゴ Pro W3" charset="0"/>
            </a:endParaRPr>
          </a:p>
        </p:txBody>
      </p:sp>
      <p:sp>
        <p:nvSpPr>
          <p:cNvPr id="2" name="Title 1"/>
          <p:cNvSpPr>
            <a:spLocks noGrp="1"/>
          </p:cNvSpPr>
          <p:nvPr>
            <p:ph type="title" idx="4294967295"/>
          </p:nvPr>
        </p:nvSpPr>
        <p:spPr>
          <a:xfrm>
            <a:off x="457200" y="2514600"/>
            <a:ext cx="8229600" cy="1143000"/>
          </a:xfrm>
        </p:spPr>
        <p:txBody>
          <a:bodyPr/>
          <a:lstStyle/>
          <a:p>
            <a:pPr eaLnBrk="1" hangingPunct="1">
              <a:defRPr/>
            </a:pPr>
            <a:r>
              <a:rPr lang="en-US" sz="13500" b="1" kern="1200" dirty="0">
                <a:solidFill>
                  <a:srgbClr val="C00000"/>
                </a:solidFill>
                <a:latin typeface="Arial Black"/>
                <a:ea typeface="ＭＳ Ｐゴシック"/>
                <a:cs typeface="Arial"/>
              </a:rPr>
              <a:t>WHY?</a:t>
            </a:r>
            <a:endParaRPr lang="en-US" dirty="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bwMode="auto">
          <a:xfrm>
            <a:off x="0" y="0"/>
            <a:ext cx="9251950" cy="6858000"/>
          </a:xfrm>
          <a:prstGeom prst="rect">
            <a:avLst/>
          </a:prstGeom>
          <a:solidFill>
            <a:schemeClr val="accent4">
              <a:lumMod val="60000"/>
              <a:lumOff val="40000"/>
            </a:schemeClr>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sp>
        <p:nvSpPr>
          <p:cNvPr id="429058" name="Rectangle 4"/>
          <p:cNvSpPr>
            <a:spLocks noGrp="1" noChangeArrowheads="1"/>
          </p:cNvSpPr>
          <p:nvPr>
            <p:ph type="title" idx="4294967295"/>
          </p:nvPr>
        </p:nvSpPr>
        <p:spPr>
          <a:xfrm>
            <a:off x="533400" y="304800"/>
            <a:ext cx="7924800" cy="609600"/>
          </a:xfrm>
          <a:solidFill>
            <a:srgbClr val="000000"/>
          </a:solidFill>
        </p:spPr>
        <p:txBody>
          <a:bodyPr anchor="t"/>
          <a:lstStyle/>
          <a:p>
            <a:pPr eaLnBrk="1" hangingPunct="1"/>
            <a:r>
              <a:rPr lang="en-US" sz="3200" b="1" dirty="0">
                <a:latin typeface="Arial" charset="0"/>
              </a:rPr>
              <a:t>Times of the Gentiles (Luke 21:24)</a:t>
            </a:r>
          </a:p>
        </p:txBody>
      </p:sp>
      <p:sp>
        <p:nvSpPr>
          <p:cNvPr id="429059" name="Text Box 3"/>
          <p:cNvSpPr txBox="1">
            <a:spLocks noChangeArrowheads="1"/>
          </p:cNvSpPr>
          <p:nvPr/>
        </p:nvSpPr>
        <p:spPr bwMode="auto">
          <a:xfrm>
            <a:off x="8502651" y="5"/>
            <a:ext cx="699166"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551</a:t>
            </a:r>
          </a:p>
        </p:txBody>
      </p:sp>
      <p:sp>
        <p:nvSpPr>
          <p:cNvPr id="429060" name="TextBox 5"/>
          <p:cNvSpPr txBox="1">
            <a:spLocks noChangeArrowheads="1"/>
          </p:cNvSpPr>
          <p:nvPr/>
        </p:nvSpPr>
        <p:spPr bwMode="auto">
          <a:xfrm>
            <a:off x="2592395" y="1125538"/>
            <a:ext cx="4103687" cy="590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220011"/>
                </a:solidFill>
                <a:effectLst/>
                <a:uLnTx/>
                <a:uFillTx/>
                <a:latin typeface="Arial" charset="0"/>
                <a:ea typeface="ＭＳ Ｐゴシック" charset="0"/>
              </a:rPr>
              <a:t>"TIMES OF THE GENTILES"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220011"/>
                </a:solidFill>
                <a:effectLst/>
                <a:uLnTx/>
                <a:uFillTx/>
                <a:latin typeface="Arial" charset="0"/>
                <a:ea typeface="ＭＳ Ｐゴシック" charset="0"/>
              </a:rPr>
              <a:t>Luke 21:24</a:t>
            </a:r>
          </a:p>
        </p:txBody>
      </p:sp>
      <p:sp>
        <p:nvSpPr>
          <p:cNvPr id="7" name="TextBox 6"/>
          <p:cNvSpPr txBox="1"/>
          <p:nvPr/>
        </p:nvSpPr>
        <p:spPr>
          <a:xfrm>
            <a:off x="4860925" y="2433639"/>
            <a:ext cx="3097213" cy="72001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CHURCH PERIOD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Acts 15:14-18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Rom. 11:25</a:t>
            </a:r>
            <a:endPar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429062" name="TextBox 7"/>
          <p:cNvSpPr txBox="1">
            <a:spLocks noChangeArrowheads="1"/>
          </p:cNvSpPr>
          <p:nvPr/>
        </p:nvSpPr>
        <p:spPr bwMode="auto">
          <a:xfrm>
            <a:off x="1979614" y="3708401"/>
            <a:ext cx="5329237"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220011"/>
                </a:solidFill>
                <a:effectLst/>
                <a:uLnTx/>
                <a:uFillTx/>
                <a:latin typeface="Arial" charset="0"/>
                <a:ea typeface="ＭＳ Ｐゴシック" charset="0"/>
              </a:rPr>
              <a:t>"AMONG MANY NATIONS"</a:t>
            </a:r>
            <a:endParaRPr kumimoji="0" lang="en-US" sz="1400" b="1" i="0" u="none" strike="noStrike" kern="1200" cap="none" spc="0" normalizeH="0" baseline="0" noProof="0" dirty="0">
              <a:ln>
                <a:noFill/>
              </a:ln>
              <a:solidFill>
                <a:srgbClr val="220011"/>
              </a:solidFill>
              <a:effectLst/>
              <a:uLnTx/>
              <a:uFillTx/>
              <a:latin typeface="Arial" charset="0"/>
              <a:ea typeface="ＭＳ Ｐゴシック" charset="0"/>
            </a:endParaRPr>
          </a:p>
        </p:txBody>
      </p:sp>
      <p:sp>
        <p:nvSpPr>
          <p:cNvPr id="9" name="TextBox 8"/>
          <p:cNvSpPr txBox="1"/>
          <p:nvPr/>
        </p:nvSpPr>
        <p:spPr>
          <a:xfrm>
            <a:off x="107950" y="2441575"/>
            <a:ext cx="865188" cy="373706"/>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KINGDOM OF JUDAH</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1" name="TextBox 10"/>
          <p:cNvSpPr txBox="1"/>
          <p:nvPr/>
        </p:nvSpPr>
        <p:spPr>
          <a:xfrm>
            <a:off x="2682882" y="2441576"/>
            <a:ext cx="1439863" cy="51439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THE 4 CENTURIES BETWEEN THE TESTAMENTS</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429065" name="TextBox 11"/>
          <p:cNvSpPr txBox="1">
            <a:spLocks noChangeArrowheads="1"/>
          </p:cNvSpPr>
          <p:nvPr/>
        </p:nvSpPr>
        <p:spPr bwMode="auto">
          <a:xfrm>
            <a:off x="8154988" y="2492375"/>
            <a:ext cx="957262" cy="140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200" b="1" i="0" u="none" strike="noStrike" kern="1200" cap="none" spc="0" normalizeH="0" baseline="0" noProof="0" dirty="0">
                <a:ln>
                  <a:noFill/>
                </a:ln>
                <a:solidFill>
                  <a:srgbClr val="220011"/>
                </a:solidFill>
                <a:effectLst/>
                <a:uLnTx/>
                <a:uFillTx/>
                <a:latin typeface="Arial" charset="0"/>
                <a:ea typeface="ＭＳ Ｐゴシック" charset="0"/>
              </a:rPr>
              <a:t>"The Throne of the L</a:t>
            </a:r>
            <a:r>
              <a:rPr kumimoji="0" lang="en-US" altLang="ja-JP" sz="1050" b="1" i="0" u="none" strike="noStrike" kern="1200" cap="none" spc="0" normalizeH="0" baseline="0" noProof="0" dirty="0">
                <a:ln>
                  <a:noFill/>
                </a:ln>
                <a:solidFill>
                  <a:srgbClr val="220011"/>
                </a:solidFill>
                <a:effectLst/>
                <a:uLnTx/>
                <a:uFillTx/>
                <a:latin typeface="Arial" charset="0"/>
                <a:ea typeface="ＭＳ Ｐゴシック" charset="0"/>
              </a:rPr>
              <a:t>ORD</a:t>
            </a:r>
            <a:r>
              <a:rPr kumimoji="0" lang="en-US" altLang="ja-JP" sz="1200" b="1" i="0" u="none" strike="noStrike" kern="1200" cap="none" spc="0" normalizeH="0" baseline="0" noProof="0" dirty="0">
                <a:ln>
                  <a:noFill/>
                </a:ln>
                <a:solidFill>
                  <a:srgbClr val="220011"/>
                </a:solidFill>
                <a:effectLst/>
                <a:uLnTx/>
                <a:uFillTx/>
                <a:latin typeface="Arial" charset="0"/>
                <a:ea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charset="0"/>
                <a:ea typeface="ＭＳ Ｐゴシック" charset="0"/>
              </a:rPr>
              <a:t>Jer. 3:17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charset="0"/>
                <a:ea typeface="ＭＳ Ｐゴシック" charset="0"/>
              </a:rPr>
              <a:t>Isa. 62:6-7</a:t>
            </a:r>
            <a:endParaRPr kumimoji="0" lang="en-US" sz="700" b="1" i="0" u="none" strike="noStrike" kern="1200" cap="none" spc="0" normalizeH="0" baseline="0" noProof="0" dirty="0">
              <a:ln>
                <a:noFill/>
              </a:ln>
              <a:solidFill>
                <a:srgbClr val="220011"/>
              </a:solidFill>
              <a:effectLst/>
              <a:uLnTx/>
              <a:uFillTx/>
              <a:latin typeface="Arial" charset="0"/>
              <a:ea typeface="ＭＳ Ｐゴシック" charset="0"/>
            </a:endParaRPr>
          </a:p>
        </p:txBody>
      </p:sp>
      <p:sp>
        <p:nvSpPr>
          <p:cNvPr id="13" name="TextBox 12"/>
          <p:cNvSpPr txBox="1"/>
          <p:nvPr/>
        </p:nvSpPr>
        <p:spPr>
          <a:xfrm>
            <a:off x="4108450" y="4171950"/>
            <a:ext cx="1957388" cy="1304401"/>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Ezekiel 6:8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Hosea 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Hosea 8:8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Amos 9:8-9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Jer. 31:35-37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Jer. 46: 27-28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Jer. 51:5</a:t>
            </a:r>
            <a:endPar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429067" name="TextBox 13"/>
          <p:cNvSpPr txBox="1">
            <a:spLocks noChangeArrowheads="1"/>
          </p:cNvSpPr>
          <p:nvPr/>
        </p:nvSpPr>
        <p:spPr bwMode="auto">
          <a:xfrm>
            <a:off x="6642100" y="4171957"/>
            <a:ext cx="2609850" cy="163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a:ln>
                  <a:noFill/>
                </a:ln>
                <a:solidFill>
                  <a:srgbClr val="220011"/>
                </a:solidFill>
                <a:effectLst/>
                <a:uLnTx/>
                <a:uFillTx/>
                <a:latin typeface="Arial" charset="0"/>
                <a:ea typeface="ＭＳ Ｐゴシック" charset="0"/>
              </a:rPr>
              <a:t>"I will perform the good thing that I have promised to the house of Israel and to the house of Judah"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Jer. 33:7-14</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220011"/>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Isa. 4:2-6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Ezek. 43:1-9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Zech. 2:10-13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Zech. 8:1-8</a:t>
            </a:r>
            <a:endParaRPr kumimoji="0" lang="en-US" sz="1000" b="1" i="0" u="none" strike="noStrike" kern="1200" cap="none" spc="0" normalizeH="0" baseline="0" noProof="0" dirty="0">
              <a:ln>
                <a:noFill/>
              </a:ln>
              <a:solidFill>
                <a:srgbClr val="220011"/>
              </a:solidFill>
              <a:effectLst/>
              <a:uLnTx/>
              <a:uFillTx/>
              <a:latin typeface="Arial" charset="0"/>
              <a:ea typeface="ＭＳ Ｐゴシック" charset="0"/>
            </a:endParaRPr>
          </a:p>
        </p:txBody>
      </p:sp>
      <p:sp>
        <p:nvSpPr>
          <p:cNvPr id="429068" name="TextBox 14"/>
          <p:cNvSpPr txBox="1">
            <a:spLocks noChangeArrowheads="1"/>
          </p:cNvSpPr>
          <p:nvPr/>
        </p:nvSpPr>
        <p:spPr bwMode="auto">
          <a:xfrm>
            <a:off x="68270" y="4171950"/>
            <a:ext cx="2613025" cy="1620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a:ln>
                  <a:noFill/>
                </a:ln>
                <a:solidFill>
                  <a:srgbClr val="220011"/>
                </a:solidFill>
                <a:effectLst/>
                <a:uLnTx/>
                <a:uFillTx/>
                <a:latin typeface="Arial" charset="0"/>
                <a:ea typeface="ＭＳ Ｐゴシック" charset="0"/>
              </a:rPr>
              <a:t>"Her sun is gone down while it was yet day" Jer. 15:9</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220011"/>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a:ln>
                  <a:noFill/>
                </a:ln>
                <a:solidFill>
                  <a:srgbClr val="220011"/>
                </a:solidFill>
                <a:effectLst/>
                <a:uLnTx/>
                <a:uFillTx/>
                <a:latin typeface="Arial" charset="0"/>
                <a:ea typeface="ＭＳ Ｐゴシック" charset="0"/>
              </a:rPr>
              <a:t>"Because they have forsaken the covenant of the Lord" Jer. 22:8-9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2 Kings 25:8-12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Jer. 15:4, 22:29-30, 30:24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Ezek. 10:4, 28. 11:22-25, 14:22-23</a:t>
            </a:r>
          </a:p>
        </p:txBody>
      </p:sp>
      <p:sp>
        <p:nvSpPr>
          <p:cNvPr id="18" name="TextBox 17"/>
          <p:cNvSpPr txBox="1"/>
          <p:nvPr/>
        </p:nvSpPr>
        <p:spPr>
          <a:xfrm>
            <a:off x="3257550" y="3122613"/>
            <a:ext cx="865188" cy="24606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GREECE</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9" name="TextBox 18"/>
          <p:cNvSpPr txBox="1"/>
          <p:nvPr/>
        </p:nvSpPr>
        <p:spPr>
          <a:xfrm>
            <a:off x="4338638" y="2790832"/>
            <a:ext cx="865187"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AD 70</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0" name="TextBox 19"/>
          <p:cNvSpPr txBox="1"/>
          <p:nvPr/>
        </p:nvSpPr>
        <p:spPr>
          <a:xfrm>
            <a:off x="1241425" y="3381382"/>
            <a:ext cx="865188"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538 BC</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1" name="TextBox 20"/>
          <p:cNvSpPr txBox="1"/>
          <p:nvPr/>
        </p:nvSpPr>
        <p:spPr>
          <a:xfrm>
            <a:off x="2393951" y="3381382"/>
            <a:ext cx="865188"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333 BC</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2" name="TextBox 21"/>
          <p:cNvSpPr txBox="1"/>
          <p:nvPr/>
        </p:nvSpPr>
        <p:spPr>
          <a:xfrm>
            <a:off x="3762376" y="3381382"/>
            <a:ext cx="865188"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63 BC</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3" name="TextBox 22"/>
          <p:cNvSpPr txBox="1"/>
          <p:nvPr/>
        </p:nvSpPr>
        <p:spPr>
          <a:xfrm>
            <a:off x="4338638" y="3122613"/>
            <a:ext cx="865187" cy="24606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ROME</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grpSp>
        <p:nvGrpSpPr>
          <p:cNvPr id="25" name="Group 24"/>
          <p:cNvGrpSpPr/>
          <p:nvPr/>
        </p:nvGrpSpPr>
        <p:grpSpPr>
          <a:xfrm>
            <a:off x="4139952" y="2492896"/>
            <a:ext cx="567680" cy="720080"/>
            <a:chOff x="835968" y="2204864"/>
            <a:chExt cx="567680" cy="864096"/>
          </a:xfrm>
          <a:solidFill>
            <a:srgbClr val="0000FF"/>
          </a:solidFill>
        </p:grpSpPr>
        <p:sp>
          <p:nvSpPr>
            <p:cNvPr id="26" name="Rectangle 25"/>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sp>
          <p:nvSpPr>
            <p:cNvPr id="27" name="Rectangle 26"/>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grpSp>
      <p:cxnSp>
        <p:nvCxnSpPr>
          <p:cNvPr id="429076" name="Straight Connector 3"/>
          <p:cNvCxnSpPr>
            <a:cxnSpLocks noChangeShapeType="1"/>
          </p:cNvCxnSpPr>
          <p:nvPr/>
        </p:nvCxnSpPr>
        <p:spPr bwMode="auto">
          <a:xfrm>
            <a:off x="1314450" y="1724032"/>
            <a:ext cx="0" cy="2447925"/>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cxnSp>
        <p:nvCxnSpPr>
          <p:cNvPr id="429077" name="Straight Connector 30"/>
          <p:cNvCxnSpPr>
            <a:cxnSpLocks noChangeShapeType="1"/>
          </p:cNvCxnSpPr>
          <p:nvPr/>
        </p:nvCxnSpPr>
        <p:spPr bwMode="auto">
          <a:xfrm>
            <a:off x="8010525" y="1724032"/>
            <a:ext cx="0" cy="2447925"/>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cxnSp>
        <p:nvCxnSpPr>
          <p:cNvPr id="429078" name="Straight Connector 31"/>
          <p:cNvCxnSpPr>
            <a:cxnSpLocks noChangeShapeType="1"/>
          </p:cNvCxnSpPr>
          <p:nvPr/>
        </p:nvCxnSpPr>
        <p:spPr bwMode="auto">
          <a:xfrm>
            <a:off x="1314457" y="1724025"/>
            <a:ext cx="6696075" cy="0"/>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sp>
        <p:nvSpPr>
          <p:cNvPr id="429079" name="Rectangle 42"/>
          <p:cNvSpPr>
            <a:spLocks noChangeArrowheads="1"/>
          </p:cNvSpPr>
          <p:nvPr/>
        </p:nvSpPr>
        <p:spPr bwMode="auto">
          <a:xfrm>
            <a:off x="1673225" y="3021020"/>
            <a:ext cx="792163" cy="142875"/>
          </a:xfrm>
          <a:prstGeom prst="rect">
            <a:avLst/>
          </a:prstGeom>
          <a:pattFill prst="pct80">
            <a:fgClr>
              <a:schemeClr val="accent1"/>
            </a:fgClr>
            <a:bgClr>
              <a:srgbClr val="FFFFFF"/>
            </a:bgClr>
          </a:patt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endParaRPr>
          </a:p>
        </p:txBody>
      </p:sp>
      <p:cxnSp>
        <p:nvCxnSpPr>
          <p:cNvPr id="429080" name="Straight Connector 43"/>
          <p:cNvCxnSpPr>
            <a:cxnSpLocks noChangeShapeType="1"/>
          </p:cNvCxnSpPr>
          <p:nvPr/>
        </p:nvCxnSpPr>
        <p:spPr bwMode="auto">
          <a:xfrm>
            <a:off x="2827338" y="2947989"/>
            <a:ext cx="0" cy="433387"/>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cxnSp>
        <p:nvCxnSpPr>
          <p:cNvPr id="429081" name="Straight Connector 46"/>
          <p:cNvCxnSpPr>
            <a:cxnSpLocks noChangeShapeType="1"/>
          </p:cNvCxnSpPr>
          <p:nvPr/>
        </p:nvCxnSpPr>
        <p:spPr bwMode="auto">
          <a:xfrm>
            <a:off x="4122738" y="2947989"/>
            <a:ext cx="0" cy="433387"/>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sp>
        <p:nvSpPr>
          <p:cNvPr id="16" name="TextBox 15"/>
          <p:cNvSpPr txBox="1"/>
          <p:nvPr/>
        </p:nvSpPr>
        <p:spPr>
          <a:xfrm>
            <a:off x="738188" y="3122613"/>
            <a:ext cx="935037" cy="246062"/>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BABYLON</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cxnSp>
        <p:nvCxnSpPr>
          <p:cNvPr id="429083" name="Straight Connector 48"/>
          <p:cNvCxnSpPr>
            <a:cxnSpLocks noChangeShapeType="1"/>
          </p:cNvCxnSpPr>
          <p:nvPr/>
        </p:nvCxnSpPr>
        <p:spPr bwMode="auto">
          <a:xfrm>
            <a:off x="1674813" y="2947989"/>
            <a:ext cx="0" cy="433387"/>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sp>
        <p:nvSpPr>
          <p:cNvPr id="429084" name="Rectangle 1"/>
          <p:cNvSpPr>
            <a:spLocks noChangeArrowheads="1"/>
          </p:cNvSpPr>
          <p:nvPr/>
        </p:nvSpPr>
        <p:spPr bwMode="auto">
          <a:xfrm>
            <a:off x="233363" y="3021020"/>
            <a:ext cx="1081087" cy="142875"/>
          </a:xfrm>
          <a:prstGeom prst="rect">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endParaRPr>
          </a:p>
        </p:txBody>
      </p:sp>
      <p:sp>
        <p:nvSpPr>
          <p:cNvPr id="24" name="TextBox 23"/>
          <p:cNvSpPr txBox="1"/>
          <p:nvPr/>
        </p:nvSpPr>
        <p:spPr>
          <a:xfrm>
            <a:off x="881063" y="2574926"/>
            <a:ext cx="865187" cy="230800"/>
          </a:xfrm>
          <a:prstGeom prst="rect">
            <a:avLst/>
          </a:prstGeom>
          <a:solidFill>
            <a:schemeClr val="accent4">
              <a:lumMod val="60000"/>
              <a:lumOff val="40000"/>
            </a:schemeClr>
          </a:solidFill>
        </p:spPr>
        <p:txBody>
          <a:bodyPr lIns="91408" tIns="45704" rIns="91408" bIns="45704">
            <a:spAutoFit/>
          </a:bodyPr>
          <a:lstStyle>
            <a:defPPr>
              <a:defRPr lang="en-US"/>
            </a:defPPr>
            <a:lvl1pPr algn="ctr">
              <a:defRPr sz="900" b="1">
                <a:solidFill>
                  <a:schemeClr val="bg2"/>
                </a:solidFill>
                <a:latin typeface="Arial" pitchFamily="34" charset="0"/>
                <a:ea typeface="ＭＳ Ｐゴシック" pitchFamily="34" charset="-128"/>
                <a:cs typeface="+mn-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586 BC</a:t>
            </a:r>
          </a:p>
        </p:txBody>
      </p:sp>
      <p:sp>
        <p:nvSpPr>
          <p:cNvPr id="10" name="TextBox 9"/>
          <p:cNvSpPr txBox="1"/>
          <p:nvPr/>
        </p:nvSpPr>
        <p:spPr>
          <a:xfrm>
            <a:off x="1620838" y="2441576"/>
            <a:ext cx="1060450" cy="51439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THE RESTORATION PERIOD</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7" name="TextBox 16"/>
          <p:cNvSpPr txBox="1"/>
          <p:nvPr/>
        </p:nvSpPr>
        <p:spPr>
          <a:xfrm>
            <a:off x="1719263" y="3122613"/>
            <a:ext cx="865187" cy="24606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PERSIA</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50" name="TextBox 49"/>
          <p:cNvSpPr txBox="1"/>
          <p:nvPr/>
        </p:nvSpPr>
        <p:spPr>
          <a:xfrm>
            <a:off x="3419475" y="6555144"/>
            <a:ext cx="5724525" cy="265482"/>
          </a:xfrm>
          <a:prstGeom prst="rect">
            <a:avLst/>
          </a:prstGeom>
          <a:noFill/>
        </p:spPr>
        <p:txBody>
          <a:bodyPr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Adapted from Raymond Ludwigson, </a:t>
            </a:r>
            <a:r>
              <a:rPr kumimoji="0" lang="en-US" sz="1100" b="1" i="1"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 Survey of Bible Prophecy</a:t>
            </a:r>
            <a:endParaRPr kumimoji="0" lang="en-US" sz="900" b="1" i="1"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36" name="TextBox 35">
            <a:extLst>
              <a:ext uri="{FF2B5EF4-FFF2-40B4-BE49-F238E27FC236}">
                <a16:creationId xmlns:a16="http://schemas.microsoft.com/office/drawing/2014/main" id="{64F4DD00-FB82-DA48-A382-1237B2093586}"/>
              </a:ext>
            </a:extLst>
          </p:cNvPr>
          <p:cNvSpPr txBox="1"/>
          <p:nvPr/>
        </p:nvSpPr>
        <p:spPr>
          <a:xfrm>
            <a:off x="1" y="5817490"/>
            <a:ext cx="9251940" cy="707854"/>
          </a:xfrm>
          <a:prstGeom prst="rect">
            <a:avLst/>
          </a:prstGeom>
          <a:solidFill>
            <a:srgbClr val="020101"/>
          </a:solid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itchFamily="34" charset="0"/>
                <a:ea typeface="ＭＳ Ｐゴシック" pitchFamily="34" charset="-128"/>
                <a:cs typeface="+mn-cs"/>
              </a:rPr>
              <a:t>“Jerusalem will be trampled on by the Gentiles until the times of the Gentiles are fulfilled” (Jesus in Luke 21:24 NIV)</a:t>
            </a:r>
            <a:endParaRPr kumimoji="0" lang="en-US" sz="1400" b="1" i="1" u="none" strike="noStrike" kern="1200" cap="none" spc="0" normalizeH="0" baseline="0" noProof="0" dirty="0">
              <a:ln>
                <a:noFill/>
              </a:ln>
              <a:solidFill>
                <a:srgbClr val="FFFFFF"/>
              </a:solidFill>
              <a:effectLst/>
              <a:uLnTx/>
              <a:uFillTx/>
              <a:latin typeface="Arial" pitchFamily="34" charset="0"/>
              <a:ea typeface="ＭＳ Ｐゴシック" pitchFamily="34" charset="-128"/>
              <a:cs typeface="+mn-cs"/>
            </a:endParaRPr>
          </a:p>
        </p:txBody>
      </p:sp>
    </p:spTree>
    <p:extLst>
      <p:ext uri="{BB962C8B-B14F-4D97-AF65-F5344CB8AC3E}">
        <p14:creationId xmlns:p14="http://schemas.microsoft.com/office/powerpoint/2010/main" val="2869774685"/>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8625" name="Picture 2" descr="haiti earthquake Jan 2010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75" y="0"/>
            <a:ext cx="9147175" cy="607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7938" y="6049963"/>
            <a:ext cx="9151938" cy="808037"/>
          </a:xfrm>
        </p:spPr>
        <p:txBody>
          <a:bodyPr/>
          <a:lstStyle/>
          <a:p>
            <a:pPr eaLnBrk="1" hangingPunct="1">
              <a:defRPr/>
            </a:pPr>
            <a:r>
              <a:rPr lang="en-US" sz="2800" b="1" kern="1200" dirty="0">
                <a:solidFill>
                  <a:srgbClr val="FFFFFF"/>
                </a:solidFill>
                <a:latin typeface="Arial"/>
                <a:ea typeface="ＭＳ Ｐゴシック"/>
                <a:cs typeface="Arial"/>
              </a:rPr>
              <a:t>Why would a loving God allow earthquakes?</a:t>
            </a:r>
            <a:endParaRPr lang="en-US" dirty="0"/>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978" name="Rectangle 2"/>
          <p:cNvSpPr>
            <a:spLocks noGrp="1" noChangeArrowheads="1"/>
          </p:cNvSpPr>
          <p:nvPr>
            <p:ph type="title"/>
          </p:nvPr>
        </p:nvSpPr>
        <p:spPr/>
        <p:txBody>
          <a:bodyPr/>
          <a:lstStyle/>
          <a:p>
            <a:pPr eaLnBrk="1" hangingPunct="1">
              <a:defRPr/>
            </a:pPr>
            <a:r>
              <a:rPr lang="en-US">
                <a:cs typeface="+mj-cs"/>
              </a:rPr>
              <a:t>Fossil dinosaur with scientist</a:t>
            </a:r>
          </a:p>
        </p:txBody>
      </p:sp>
      <p:sp>
        <p:nvSpPr>
          <p:cNvPr id="1150979" name="Rectangle 3"/>
          <p:cNvSpPr>
            <a:spLocks noGrp="1" noChangeArrowheads="1"/>
          </p:cNvSpPr>
          <p:nvPr>
            <p:ph type="body" idx="1"/>
          </p:nvPr>
        </p:nvSpPr>
        <p:spPr/>
        <p:txBody>
          <a:bodyPr/>
          <a:lstStyle/>
          <a:p>
            <a:pPr eaLnBrk="1" hangingPunct="1">
              <a:defRPr/>
            </a:pPr>
            <a:endParaRPr lang="en-US">
              <a:cs typeface="+mn-cs"/>
            </a:endParaRPr>
          </a:p>
        </p:txBody>
      </p:sp>
      <p:pic>
        <p:nvPicPr>
          <p:cNvPr id="540675" name="Picture 4" descr="fossil camerasaur-DNat M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8938"/>
            <a:ext cx="9144000" cy="6078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21" name="Picture 2" descr="Mil of Years Equals 02375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2722" name="Picture 3" descr="02375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33400" y="0"/>
            <a:ext cx="8647113"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 name="Rectangle 3"/>
          <p:cNvSpPr txBox="1">
            <a:spLocks noChangeArrowheads="1"/>
          </p:cNvSpPr>
          <p:nvPr/>
        </p:nvSpPr>
        <p:spPr bwMode="auto">
          <a:xfrm>
            <a:off x="2133600" y="304800"/>
            <a:ext cx="2133600" cy="990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3200" b="1" kern="0" dirty="0">
                <a:solidFill>
                  <a:schemeClr val="tx1"/>
                </a:solidFill>
                <a:effectLst>
                  <a:glow rad="381000">
                    <a:schemeClr val="bg2"/>
                  </a:glow>
                </a:effectLst>
                <a:latin typeface="Arial"/>
                <a:ea typeface="ＭＳ Ｐゴシック"/>
                <a:cs typeface="Arial"/>
              </a:rPr>
              <a:t>FOSSIL </a:t>
            </a:r>
            <a:br>
              <a:rPr lang="en-US" sz="3200" b="1" kern="0" dirty="0">
                <a:solidFill>
                  <a:schemeClr val="tx1"/>
                </a:solidFill>
                <a:effectLst>
                  <a:glow rad="381000">
                    <a:schemeClr val="bg2"/>
                  </a:glow>
                </a:effectLst>
                <a:latin typeface="Arial"/>
                <a:ea typeface="ＭＳ Ｐゴシック"/>
                <a:cs typeface="Arial"/>
              </a:rPr>
            </a:br>
            <a:r>
              <a:rPr lang="en-US" sz="3200" b="1" kern="0" dirty="0">
                <a:solidFill>
                  <a:schemeClr val="tx1"/>
                </a:solidFill>
                <a:effectLst>
                  <a:glow rad="381000">
                    <a:schemeClr val="bg2"/>
                  </a:glow>
                </a:effectLst>
                <a:latin typeface="Arial"/>
                <a:ea typeface="ＭＳ Ｐゴシック"/>
                <a:cs typeface="Arial"/>
              </a:rPr>
              <a:t>RECORD</a:t>
            </a:r>
          </a:p>
        </p:txBody>
      </p:sp>
      <p:sp>
        <p:nvSpPr>
          <p:cNvPr id="28" name="Rectangle 3"/>
          <p:cNvSpPr txBox="1">
            <a:spLocks noChangeArrowheads="1"/>
          </p:cNvSpPr>
          <p:nvPr/>
        </p:nvSpPr>
        <p:spPr bwMode="auto">
          <a:xfrm>
            <a:off x="4648200" y="2286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b="1" kern="0" dirty="0">
                <a:solidFill>
                  <a:schemeClr val="tx1"/>
                </a:solidFill>
                <a:effectLst>
                  <a:glow rad="381000">
                    <a:schemeClr val="bg2"/>
                  </a:glow>
                </a:effectLst>
                <a:latin typeface="Arial Black"/>
                <a:ea typeface="ＭＳ Ｐゴシック"/>
                <a:cs typeface="Arial Black"/>
              </a:rPr>
              <a:t>PAIN</a:t>
            </a:r>
          </a:p>
        </p:txBody>
      </p:sp>
      <p:sp>
        <p:nvSpPr>
          <p:cNvPr id="29" name="Rectangle 3"/>
          <p:cNvSpPr txBox="1">
            <a:spLocks noChangeArrowheads="1"/>
          </p:cNvSpPr>
          <p:nvPr/>
        </p:nvSpPr>
        <p:spPr bwMode="auto">
          <a:xfrm>
            <a:off x="4648200" y="12065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b="1" kern="0" dirty="0">
                <a:solidFill>
                  <a:schemeClr val="tx1"/>
                </a:solidFill>
                <a:effectLst>
                  <a:glow rad="381000">
                    <a:schemeClr val="bg2"/>
                  </a:glow>
                </a:effectLst>
                <a:latin typeface="Arial Black"/>
                <a:ea typeface="ＭＳ Ｐゴシック"/>
                <a:cs typeface="Arial Black"/>
              </a:rPr>
              <a:t>DEATH</a:t>
            </a:r>
          </a:p>
        </p:txBody>
      </p:sp>
      <p:sp>
        <p:nvSpPr>
          <p:cNvPr id="30" name="Rectangle 3"/>
          <p:cNvSpPr txBox="1">
            <a:spLocks noChangeArrowheads="1"/>
          </p:cNvSpPr>
          <p:nvPr/>
        </p:nvSpPr>
        <p:spPr bwMode="auto">
          <a:xfrm>
            <a:off x="4648200" y="21844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b="1" kern="0" dirty="0">
                <a:solidFill>
                  <a:schemeClr val="tx1"/>
                </a:solidFill>
                <a:effectLst>
                  <a:glow rad="381000">
                    <a:schemeClr val="bg2"/>
                  </a:glow>
                </a:effectLst>
                <a:latin typeface="Arial Black"/>
                <a:ea typeface="ＭＳ Ｐゴシック"/>
                <a:cs typeface="Arial Black"/>
              </a:rPr>
              <a:t>KILLING</a:t>
            </a:r>
          </a:p>
        </p:txBody>
      </p:sp>
      <p:sp>
        <p:nvSpPr>
          <p:cNvPr id="31" name="Rectangle 3"/>
          <p:cNvSpPr txBox="1">
            <a:spLocks noChangeArrowheads="1"/>
          </p:cNvSpPr>
          <p:nvPr/>
        </p:nvSpPr>
        <p:spPr bwMode="auto">
          <a:xfrm>
            <a:off x="4648200" y="31623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b="1" kern="0" dirty="0">
                <a:solidFill>
                  <a:schemeClr val="tx1"/>
                </a:solidFill>
                <a:effectLst>
                  <a:glow rad="381000">
                    <a:schemeClr val="bg2"/>
                  </a:glow>
                </a:effectLst>
                <a:latin typeface="Arial Black"/>
                <a:ea typeface="ＭＳ Ｐゴシック"/>
                <a:cs typeface="Arial Black"/>
              </a:rPr>
              <a:t>DISEASE</a:t>
            </a:r>
          </a:p>
        </p:txBody>
      </p:sp>
      <p:sp>
        <p:nvSpPr>
          <p:cNvPr id="32" name="Rectangle 3"/>
          <p:cNvSpPr txBox="1">
            <a:spLocks noChangeArrowheads="1"/>
          </p:cNvSpPr>
          <p:nvPr/>
        </p:nvSpPr>
        <p:spPr bwMode="auto">
          <a:xfrm>
            <a:off x="4648200" y="41402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b="1" kern="0" dirty="0">
                <a:solidFill>
                  <a:schemeClr val="tx1"/>
                </a:solidFill>
                <a:effectLst>
                  <a:glow rad="381000">
                    <a:schemeClr val="bg2"/>
                  </a:glow>
                </a:effectLst>
                <a:latin typeface="Arial Black"/>
                <a:ea typeface="ＭＳ Ｐゴシック"/>
                <a:cs typeface="Arial Black"/>
              </a:rPr>
              <a:t>STRUGGLE</a:t>
            </a:r>
          </a:p>
        </p:txBody>
      </p:sp>
      <p:sp>
        <p:nvSpPr>
          <p:cNvPr id="33" name="Rectangle 3"/>
          <p:cNvSpPr txBox="1">
            <a:spLocks noChangeArrowheads="1"/>
          </p:cNvSpPr>
          <p:nvPr/>
        </p:nvSpPr>
        <p:spPr bwMode="auto">
          <a:xfrm>
            <a:off x="4648200" y="51181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b="1" kern="0" dirty="0">
                <a:solidFill>
                  <a:schemeClr val="tx1"/>
                </a:solidFill>
                <a:effectLst>
                  <a:glow rad="381000">
                    <a:schemeClr val="bg2"/>
                  </a:glow>
                </a:effectLst>
                <a:latin typeface="Arial Black"/>
                <a:ea typeface="ＭＳ Ｐゴシック"/>
                <a:cs typeface="Arial Black"/>
              </a:rPr>
              <a:t>SUFFERING</a:t>
            </a:r>
          </a:p>
        </p:txBody>
      </p:sp>
      <p:sp>
        <p:nvSpPr>
          <p:cNvPr id="34" name="Rectangle 3"/>
          <p:cNvSpPr txBox="1">
            <a:spLocks noChangeArrowheads="1"/>
          </p:cNvSpPr>
          <p:nvPr/>
        </p:nvSpPr>
        <p:spPr bwMode="auto">
          <a:xfrm>
            <a:off x="4648200" y="60960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b="1" kern="0" dirty="0">
                <a:solidFill>
                  <a:schemeClr val="tx1"/>
                </a:solidFill>
                <a:effectLst>
                  <a:glow rad="381000">
                    <a:schemeClr val="bg2"/>
                  </a:glow>
                </a:effectLst>
                <a:latin typeface="Arial Black"/>
                <a:ea typeface="ＭＳ Ｐゴシック"/>
                <a:cs typeface="Arial Black"/>
              </a:rPr>
              <a:t>EXTINCTION</a:t>
            </a:r>
          </a:p>
        </p:txBody>
      </p:sp>
      <p:sp>
        <p:nvSpPr>
          <p:cNvPr id="35" name="Rectangle 3"/>
          <p:cNvSpPr txBox="1">
            <a:spLocks noChangeArrowheads="1"/>
          </p:cNvSpPr>
          <p:nvPr/>
        </p:nvSpPr>
        <p:spPr bwMode="auto">
          <a:xfrm>
            <a:off x="76200" y="2590800"/>
            <a:ext cx="3048000" cy="1828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b="1" kern="0" dirty="0">
                <a:solidFill>
                  <a:schemeClr val="tx1"/>
                </a:solidFill>
                <a:effectLst>
                  <a:glow rad="381000">
                    <a:schemeClr val="bg2"/>
                  </a:glow>
                </a:effectLst>
                <a:latin typeface="Arial"/>
                <a:ea typeface="ＭＳ Ｐゴシック"/>
                <a:cs typeface="Arial"/>
              </a:rPr>
              <a:t>MILLIONS OF YEARS</a:t>
            </a:r>
          </a:p>
        </p:txBody>
      </p:sp>
      <p:sp>
        <p:nvSpPr>
          <p:cNvPr id="36" name="Rectangle 3"/>
          <p:cNvSpPr txBox="1">
            <a:spLocks noChangeArrowheads="1"/>
          </p:cNvSpPr>
          <p:nvPr/>
        </p:nvSpPr>
        <p:spPr bwMode="auto">
          <a:xfrm>
            <a:off x="3124200" y="3200400"/>
            <a:ext cx="7620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b="1" kern="0" dirty="0">
                <a:solidFill>
                  <a:schemeClr val="tx1"/>
                </a:solidFill>
                <a:effectLst>
                  <a:glow rad="381000">
                    <a:schemeClr val="bg2"/>
                  </a:glow>
                </a:effectLst>
                <a:latin typeface="Arial"/>
                <a:ea typeface="ＭＳ Ｐゴシック"/>
                <a:cs typeface="Arial"/>
              </a:rPr>
              <a:t>=</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par>
                                <p:cTn id="10" presetID="53" presetClass="entr" presetSubtype="16"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 calcmode="lin" valueType="num">
                                      <p:cBhvr>
                                        <p:cTn id="12" dur="500" fill="hold"/>
                                        <p:tgtEl>
                                          <p:spTgt spid="36"/>
                                        </p:tgtEl>
                                        <p:attrNameLst>
                                          <p:attrName>ppt_w</p:attrName>
                                        </p:attrNameLst>
                                      </p:cBhvr>
                                      <p:tavLst>
                                        <p:tav tm="0">
                                          <p:val>
                                            <p:fltVal val="0"/>
                                          </p:val>
                                        </p:tav>
                                        <p:tav tm="100000">
                                          <p:val>
                                            <p:strVal val="#ppt_w"/>
                                          </p:val>
                                        </p:tav>
                                      </p:tavLst>
                                    </p:anim>
                                    <p:anim calcmode="lin" valueType="num">
                                      <p:cBhvr>
                                        <p:cTn id="13" dur="500" fill="hold"/>
                                        <p:tgtEl>
                                          <p:spTgt spid="36"/>
                                        </p:tgtEl>
                                        <p:attrNameLst>
                                          <p:attrName>ppt_h</p:attrName>
                                        </p:attrNameLst>
                                      </p:cBhvr>
                                      <p:tavLst>
                                        <p:tav tm="0">
                                          <p:val>
                                            <p:fltVal val="0"/>
                                          </p:val>
                                        </p:tav>
                                        <p:tav tm="100000">
                                          <p:val>
                                            <p:strVal val="#ppt_h"/>
                                          </p:val>
                                        </p:tav>
                                      </p:tavLst>
                                    </p:anim>
                                    <p:animEffect transition="in" filter="fade">
                                      <p:cBhvr>
                                        <p:cTn id="14"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1554" name="Rectangle 2"/>
          <p:cNvSpPr>
            <a:spLocks noGrp="1" noChangeArrowheads="1"/>
          </p:cNvSpPr>
          <p:nvPr>
            <p:ph type="title" idx="4294967295"/>
          </p:nvPr>
        </p:nvSpPr>
        <p:spPr/>
        <p:txBody>
          <a:bodyPr/>
          <a:lstStyle/>
          <a:p>
            <a:pPr eaLnBrk="1" hangingPunct="1">
              <a:defRPr/>
            </a:pPr>
            <a:r>
              <a:rPr lang="en-US">
                <a:cs typeface="+mj-cs"/>
              </a:rPr>
              <a:t>Evolution Millions of Years + Creation 01133</a:t>
            </a:r>
          </a:p>
        </p:txBody>
      </p:sp>
      <p:pic>
        <p:nvPicPr>
          <p:cNvPr id="282626" name="Picture 5" descr="\\.psf\Host\Users\mmurphy\Desktop\Evol Mil of Yrs + Crea 01133.png"/>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35259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2627" name="TextBox 1"/>
          <p:cNvSpPr txBox="1">
            <a:spLocks noChangeArrowheads="1"/>
          </p:cNvSpPr>
          <p:nvPr/>
        </p:nvSpPr>
        <p:spPr bwMode="auto">
          <a:xfrm>
            <a:off x="76200" y="65088"/>
            <a:ext cx="33528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000000"/>
                </a:solidFill>
                <a:effectLst/>
                <a:uLnTx/>
                <a:uFillTx/>
                <a:latin typeface="Arial" charset="0"/>
                <a:ea typeface="ＭＳ Ｐゴシック" charset="0"/>
              </a:rPr>
              <a:t>EVOLUTION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MILLIONS OF YEARS</a:t>
            </a:r>
          </a:p>
        </p:txBody>
      </p:sp>
      <p:sp>
        <p:nvSpPr>
          <p:cNvPr id="282628" name="TextBox 8"/>
          <p:cNvSpPr txBox="1">
            <a:spLocks noChangeArrowheads="1"/>
          </p:cNvSpPr>
          <p:nvPr/>
        </p:nvSpPr>
        <p:spPr bwMode="auto">
          <a:xfrm>
            <a:off x="6172200" y="2667000"/>
            <a:ext cx="1981200" cy="614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ts val="2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rPr>
              <a:t>MAN</a:t>
            </a:r>
            <a:r>
              <a:rPr kumimoji="0" lang="fr-FR" altLang="ja-JP" sz="20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altLang="ja-JP" sz="2000" b="1" i="0" u="none" strike="noStrike" kern="1200" cap="none" spc="0" normalizeH="0" baseline="0" noProof="0" dirty="0">
                <a:ln>
                  <a:noFill/>
                </a:ln>
                <a:solidFill>
                  <a:srgbClr val="000000"/>
                </a:solidFill>
                <a:effectLst/>
                <a:uLnTx/>
                <a:uFillTx/>
                <a:latin typeface="Arial" charset="0"/>
                <a:ea typeface="ＭＳ Ｐゴシック" charset="0"/>
              </a:rPr>
              <a:t>S</a:t>
            </a:r>
          </a:p>
          <a:p>
            <a:pPr marL="0" marR="0" lvl="0" indent="0" algn="ctr" defTabSz="914400" rtl="0" eaLnBrk="1" fontAlgn="base" latinLnBrk="0" hangingPunct="1">
              <a:lnSpc>
                <a:spcPts val="2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rPr>
              <a:t>EXISTENCE</a:t>
            </a:r>
          </a:p>
        </p:txBody>
      </p:sp>
      <p:sp>
        <p:nvSpPr>
          <p:cNvPr id="282629" name="TextBox 2"/>
          <p:cNvSpPr txBox="1">
            <a:spLocks noChangeArrowheads="1"/>
          </p:cNvSpPr>
          <p:nvPr/>
        </p:nvSpPr>
        <p:spPr bwMode="auto">
          <a:xfrm rot="-900755">
            <a:off x="2865438" y="1404938"/>
            <a:ext cx="3200400" cy="1108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6600" b="1" i="0" u="none" strike="noStrike" kern="1200" cap="none" spc="0" normalizeH="0" baseline="0" noProof="0">
                <a:ln>
                  <a:noFill/>
                </a:ln>
                <a:solidFill>
                  <a:srgbClr val="FFFFFF"/>
                </a:solidFill>
                <a:effectLst/>
                <a:uLnTx/>
                <a:uFillTx/>
                <a:latin typeface="Arial" charset="0"/>
                <a:ea typeface="ＭＳ Ｐゴシック" charset="0"/>
              </a:rPr>
              <a:t>DEATH</a:t>
            </a:r>
          </a:p>
        </p:txBody>
      </p:sp>
      <p:sp>
        <p:nvSpPr>
          <p:cNvPr id="282630" name="TextBox 10"/>
          <p:cNvSpPr txBox="1">
            <a:spLocks noChangeArrowheads="1"/>
          </p:cNvSpPr>
          <p:nvPr/>
        </p:nvSpPr>
        <p:spPr bwMode="auto">
          <a:xfrm rot="-900755">
            <a:off x="2354263" y="2230438"/>
            <a:ext cx="4573587"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Suffering Disease Bloodshed</a:t>
            </a:r>
          </a:p>
        </p:txBody>
      </p:sp>
      <p:grpSp>
        <p:nvGrpSpPr>
          <p:cNvPr id="2" name="Group 1">
            <a:extLst>
              <a:ext uri="{FF2B5EF4-FFF2-40B4-BE49-F238E27FC236}">
                <a16:creationId xmlns:a16="http://schemas.microsoft.com/office/drawing/2014/main" id="{78410361-BBAC-BA4E-A3D9-39CF4F4B5433}"/>
              </a:ext>
            </a:extLst>
          </p:cNvPr>
          <p:cNvGrpSpPr/>
          <p:nvPr/>
        </p:nvGrpSpPr>
        <p:grpSpPr>
          <a:xfrm>
            <a:off x="0" y="3505200"/>
            <a:ext cx="9144000" cy="3352800"/>
            <a:chOff x="0" y="3505200"/>
            <a:chExt cx="9144000" cy="3352800"/>
          </a:xfrm>
        </p:grpSpPr>
        <p:pic>
          <p:nvPicPr>
            <p:cNvPr id="13" name="Picture 5" descr="\\.psf\Host\Users\mmurphy\Desktop\Evol Mil of Yrs + Crea 01133.png">
              <a:extLst>
                <a:ext uri="{FF2B5EF4-FFF2-40B4-BE49-F238E27FC236}">
                  <a16:creationId xmlns:a16="http://schemas.microsoft.com/office/drawing/2014/main" id="{1DDD4FD4-D2C7-E845-A3FD-9582B8530C39}"/>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3607250"/>
              <a:ext cx="9144000" cy="3250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2631" name="TextBox 11"/>
            <p:cNvSpPr txBox="1">
              <a:spLocks noChangeArrowheads="1"/>
            </p:cNvSpPr>
            <p:nvPr/>
          </p:nvSpPr>
          <p:spPr bwMode="auto">
            <a:xfrm>
              <a:off x="0" y="3505200"/>
              <a:ext cx="33528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008000"/>
                  </a:solidFill>
                  <a:effectLst/>
                  <a:uLnTx/>
                  <a:uFillTx/>
                  <a:latin typeface="Arial" charset="0"/>
                  <a:ea typeface="ＭＳ Ｐゴシック" charset="0"/>
                </a:rPr>
                <a:t>CREATION</a:t>
              </a:r>
            </a:p>
          </p:txBody>
        </p:sp>
        <p:sp>
          <p:nvSpPr>
            <p:cNvPr id="282632" name="TextBox 12"/>
            <p:cNvSpPr txBox="1">
              <a:spLocks noChangeArrowheads="1"/>
            </p:cNvSpPr>
            <p:nvPr/>
          </p:nvSpPr>
          <p:spPr bwMode="auto">
            <a:xfrm>
              <a:off x="762000" y="4424363"/>
              <a:ext cx="1981200" cy="614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ts val="2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MAN</a:t>
              </a:r>
              <a:r>
                <a:rPr kumimoji="0" lang="fr-FR" altLang="ja-JP" sz="20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ja-JP" sz="2000" b="1" i="0" u="none" strike="noStrike" kern="1200" cap="none" spc="0" normalizeH="0" baseline="0" noProof="0" dirty="0">
                  <a:ln>
                    <a:noFill/>
                  </a:ln>
                  <a:solidFill>
                    <a:srgbClr val="FFFFFF"/>
                  </a:solidFill>
                  <a:effectLst/>
                  <a:uLnTx/>
                  <a:uFillTx/>
                  <a:latin typeface="Arial" charset="0"/>
                  <a:ea typeface="ＭＳ Ｐゴシック" charset="0"/>
                </a:rPr>
                <a:t>S</a:t>
              </a:r>
            </a:p>
            <a:p>
              <a:pPr marL="0" marR="0" lvl="0" indent="0" algn="ctr" defTabSz="914400" rtl="0" eaLnBrk="1" fontAlgn="base" latinLnBrk="0" hangingPunct="1">
                <a:lnSpc>
                  <a:spcPts val="2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ACTIONS</a:t>
              </a:r>
            </a:p>
          </p:txBody>
        </p:sp>
        <p:sp>
          <p:nvSpPr>
            <p:cNvPr id="282633" name="TextBox 13"/>
            <p:cNvSpPr txBox="1">
              <a:spLocks noChangeArrowheads="1"/>
            </p:cNvSpPr>
            <p:nvPr/>
          </p:nvSpPr>
          <p:spPr bwMode="auto">
            <a:xfrm rot="1880236">
              <a:off x="4008438" y="4962525"/>
              <a:ext cx="2105025" cy="1108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6600" b="1" i="0" u="none" strike="noStrike" kern="1200" cap="none" spc="0" normalizeH="0" baseline="0" noProof="0">
                  <a:ln>
                    <a:noFill/>
                  </a:ln>
                  <a:solidFill>
                    <a:srgbClr val="FFFFFF"/>
                  </a:solidFill>
                  <a:effectLst/>
                  <a:uLnTx/>
                  <a:uFillTx/>
                  <a:latin typeface="Arial" charset="0"/>
                  <a:ea typeface="ＭＳ Ｐゴシック" charset="0"/>
                </a:rPr>
                <a:t>SIN</a:t>
              </a:r>
            </a:p>
          </p:txBody>
        </p:sp>
        <p:sp>
          <p:nvSpPr>
            <p:cNvPr id="282634" name="TextBox 14"/>
            <p:cNvSpPr txBox="1">
              <a:spLocks noChangeArrowheads="1"/>
            </p:cNvSpPr>
            <p:nvPr/>
          </p:nvSpPr>
          <p:spPr bwMode="auto">
            <a:xfrm>
              <a:off x="6629400" y="5405438"/>
              <a:ext cx="20574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DEATH</a:t>
              </a:r>
            </a:p>
          </p:txBody>
        </p:sp>
      </p:grpSp>
    </p:spTree>
    <p:extLst>
      <p:ext uri="{BB962C8B-B14F-4D97-AF65-F5344CB8AC3E}">
        <p14:creationId xmlns:p14="http://schemas.microsoft.com/office/powerpoint/2010/main" val="8574350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6114" name="Rectangle 2"/>
          <p:cNvSpPr>
            <a:spLocks noGrp="1" noChangeArrowheads="1"/>
          </p:cNvSpPr>
          <p:nvPr>
            <p:ph type="title"/>
          </p:nvPr>
        </p:nvSpPr>
        <p:spPr/>
        <p:txBody>
          <a:bodyPr/>
          <a:lstStyle/>
          <a:p>
            <a:pPr eaLnBrk="1" hangingPunct="1">
              <a:defRPr/>
            </a:pPr>
            <a:r>
              <a:rPr lang="en-US"/>
              <a:t>Gen. 1:29-30 NAS</a:t>
            </a:r>
          </a:p>
        </p:txBody>
      </p:sp>
      <p:pic>
        <p:nvPicPr>
          <p:cNvPr id="546818"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06116" name="Text Box 4"/>
          <p:cNvSpPr txBox="1">
            <a:spLocks noChangeArrowheads="1"/>
          </p:cNvSpPr>
          <p:nvPr/>
        </p:nvSpPr>
        <p:spPr bwMode="auto">
          <a:xfrm>
            <a:off x="457200" y="457200"/>
            <a:ext cx="8229600" cy="9144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n-US" sz="5400" b="1">
                <a:solidFill>
                  <a:srgbClr val="00FF00"/>
                </a:solidFill>
                <a:latin typeface="Arial" charset="0"/>
                <a:cs typeface="Arial" charset="0"/>
              </a:rPr>
              <a:t>Genesis 1:29-30</a:t>
            </a:r>
          </a:p>
        </p:txBody>
      </p:sp>
      <p:sp>
        <p:nvSpPr>
          <p:cNvPr id="2906117" name="Text Box 5"/>
          <p:cNvSpPr txBox="1">
            <a:spLocks noChangeArrowheads="1"/>
          </p:cNvSpPr>
          <p:nvPr/>
        </p:nvSpPr>
        <p:spPr bwMode="auto">
          <a:xfrm>
            <a:off x="914400" y="1435100"/>
            <a:ext cx="7391400" cy="4254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nSpc>
                <a:spcPct val="90000"/>
              </a:lnSpc>
              <a:defRPr/>
            </a:pPr>
            <a:r>
              <a:rPr lang="en-US" sz="3000" b="1" dirty="0">
                <a:solidFill>
                  <a:srgbClr val="FFFFFF"/>
                </a:solidFill>
                <a:effectLst>
                  <a:outerShdw blurRad="50800" dist="101600" dir="2700000" algn="tl" rotWithShape="0">
                    <a:srgbClr val="000000"/>
                  </a:outerShdw>
                </a:effectLst>
                <a:latin typeface="Arial" charset="0"/>
                <a:cs typeface="Arial" charset="0"/>
              </a:rPr>
              <a:t>29.  Then God said, "Behold, </a:t>
            </a:r>
            <a:r>
              <a:rPr lang="en-US" sz="3000" b="1" dirty="0">
                <a:solidFill>
                  <a:srgbClr val="FFFF00"/>
                </a:solidFill>
                <a:effectLst>
                  <a:outerShdw blurRad="50800" dist="101600" dir="2700000" algn="tl" rotWithShape="0">
                    <a:srgbClr val="000000"/>
                  </a:outerShdw>
                </a:effectLst>
                <a:latin typeface="Arial" charset="0"/>
                <a:cs typeface="Arial" charset="0"/>
              </a:rPr>
              <a:t>I have given you</a:t>
            </a:r>
            <a:r>
              <a:rPr lang="en-US" sz="3000" b="1" dirty="0">
                <a:solidFill>
                  <a:srgbClr val="FFFFFF"/>
                </a:solidFill>
                <a:effectLst>
                  <a:outerShdw blurRad="50800" dist="101600" dir="2700000" algn="tl" rotWithShape="0">
                    <a:srgbClr val="000000"/>
                  </a:outerShdw>
                </a:effectLst>
                <a:latin typeface="Arial" charset="0"/>
                <a:cs typeface="Arial" charset="0"/>
              </a:rPr>
              <a:t> every plant yielding seed that is on the surface of all the earth, and every tree which has fruit yielding seed; it shall be food for you;</a:t>
            </a:r>
          </a:p>
          <a:p>
            <a:pPr>
              <a:lnSpc>
                <a:spcPct val="90000"/>
              </a:lnSpc>
              <a:defRPr/>
            </a:pPr>
            <a:r>
              <a:rPr lang="en-US" sz="3000" b="1" dirty="0">
                <a:solidFill>
                  <a:srgbClr val="FFFFFF"/>
                </a:solidFill>
                <a:effectLst>
                  <a:outerShdw blurRad="50800" dist="101600" dir="2700000" algn="tl" rotWithShape="0">
                    <a:srgbClr val="000000"/>
                  </a:outerShdw>
                </a:effectLst>
                <a:latin typeface="Arial" charset="0"/>
                <a:cs typeface="Arial" charset="0"/>
              </a:rPr>
              <a:t>30.  </a:t>
            </a:r>
            <a:r>
              <a:rPr lang="en-US" sz="3000" b="1" dirty="0">
                <a:solidFill>
                  <a:srgbClr val="FFFF00"/>
                </a:solidFill>
                <a:effectLst>
                  <a:outerShdw blurRad="50800" dist="101600" dir="2700000" algn="tl" rotWithShape="0">
                    <a:srgbClr val="000000"/>
                  </a:outerShdw>
                </a:effectLst>
                <a:latin typeface="Arial" charset="0"/>
                <a:cs typeface="Arial" charset="0"/>
              </a:rPr>
              <a:t>and to every beast</a:t>
            </a:r>
            <a:r>
              <a:rPr lang="en-US" sz="3000" b="1" dirty="0">
                <a:solidFill>
                  <a:srgbClr val="FFFFFF"/>
                </a:solidFill>
                <a:effectLst>
                  <a:outerShdw blurRad="50800" dist="101600" dir="2700000" algn="tl" rotWithShape="0">
                    <a:srgbClr val="000000"/>
                  </a:outerShdw>
                </a:effectLst>
                <a:latin typeface="Arial" charset="0"/>
                <a:cs typeface="Arial" charset="0"/>
              </a:rPr>
              <a:t> of the earth </a:t>
            </a:r>
            <a:r>
              <a:rPr lang="en-US" sz="3000" b="1" dirty="0">
                <a:solidFill>
                  <a:srgbClr val="FFFF00"/>
                </a:solidFill>
                <a:effectLst>
                  <a:outerShdw blurRad="50800" dist="101600" dir="2700000" algn="tl" rotWithShape="0">
                    <a:srgbClr val="000000"/>
                  </a:outerShdw>
                </a:effectLst>
                <a:latin typeface="Arial" charset="0"/>
                <a:cs typeface="Arial" charset="0"/>
              </a:rPr>
              <a:t>and to every bird</a:t>
            </a:r>
            <a:r>
              <a:rPr lang="en-US" sz="3000" b="1" dirty="0">
                <a:solidFill>
                  <a:srgbClr val="FFFFFF"/>
                </a:solidFill>
                <a:effectLst>
                  <a:outerShdw blurRad="50800" dist="101600" dir="2700000" algn="tl" rotWithShape="0">
                    <a:srgbClr val="000000"/>
                  </a:outerShdw>
                </a:effectLst>
                <a:latin typeface="Arial" charset="0"/>
                <a:cs typeface="Arial" charset="0"/>
              </a:rPr>
              <a:t> of the sky </a:t>
            </a:r>
            <a:r>
              <a:rPr lang="en-US" sz="3000" b="1" dirty="0">
                <a:solidFill>
                  <a:srgbClr val="FFFF00"/>
                </a:solidFill>
                <a:effectLst>
                  <a:outerShdw blurRad="50800" dist="101600" dir="2700000" algn="tl" rotWithShape="0">
                    <a:srgbClr val="000000"/>
                  </a:outerShdw>
                </a:effectLst>
                <a:latin typeface="Arial" charset="0"/>
                <a:cs typeface="Arial" charset="0"/>
              </a:rPr>
              <a:t>and to every thing that moves</a:t>
            </a:r>
            <a:r>
              <a:rPr lang="en-US" sz="3000" b="1" dirty="0">
                <a:solidFill>
                  <a:srgbClr val="FFFFFF"/>
                </a:solidFill>
                <a:effectLst>
                  <a:outerShdw blurRad="50800" dist="101600" dir="2700000" algn="tl" rotWithShape="0">
                    <a:srgbClr val="000000"/>
                  </a:outerShdw>
                </a:effectLst>
                <a:latin typeface="Arial" charset="0"/>
                <a:cs typeface="Arial" charset="0"/>
              </a:rPr>
              <a:t> on the earth which has life, I have given </a:t>
            </a:r>
            <a:r>
              <a:rPr lang="en-US" sz="3000" b="1" dirty="0">
                <a:solidFill>
                  <a:srgbClr val="FFFF00"/>
                </a:solidFill>
                <a:effectLst>
                  <a:outerShdw blurRad="50800" dist="101600" dir="2700000" algn="tl" rotWithShape="0">
                    <a:srgbClr val="000000"/>
                  </a:outerShdw>
                </a:effectLst>
                <a:latin typeface="Arial" charset="0"/>
                <a:cs typeface="Arial" charset="0"/>
              </a:rPr>
              <a:t>every green plant for food</a:t>
            </a:r>
            <a:r>
              <a:rPr lang="en-US" sz="3000" b="1" dirty="0">
                <a:solidFill>
                  <a:srgbClr val="FFFFFF"/>
                </a:solidFill>
                <a:effectLst>
                  <a:outerShdw blurRad="50800" dist="101600" dir="2700000" algn="tl" rotWithShape="0">
                    <a:srgbClr val="000000"/>
                  </a:outerShdw>
                </a:effectLst>
                <a:latin typeface="Arial" charset="0"/>
                <a:cs typeface="Arial" charset="0"/>
              </a:rPr>
              <a:t>"; and it was so.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906117">
                                            <p:txEl>
                                              <p:pRg st="1" end="1"/>
                                            </p:txEl>
                                          </p:spTgt>
                                        </p:tgtEl>
                                        <p:attrNameLst>
                                          <p:attrName>style.visibility</p:attrName>
                                        </p:attrNameLst>
                                      </p:cBhvr>
                                      <p:to>
                                        <p:strVal val="visible"/>
                                      </p:to>
                                    </p:set>
                                    <p:animEffect transition="in" filter="wipe(up)">
                                      <p:cBhvr>
                                        <p:cTn id="7" dur="500"/>
                                        <p:tgtEl>
                                          <p:spTgt spid="290611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19043" name="Picture 3" descr="Why Fossil Thorns 00467"/>
          <p:cNvPicPr>
            <a:picLocks noGrp="1" noChangeAspect="1" noChangeArrowheads="1"/>
          </p:cNvPicPr>
          <p:nvPr>
            <p:ph idx="1"/>
          </p:nvPr>
        </p:nvPicPr>
        <p:blipFill rotWithShape="1">
          <a:blip r:embed="rId3" cstate="screen">
            <a:extLst>
              <a:ext uri="{28A0092B-C50C-407E-A947-70E740481C1C}">
                <a14:useLocalDpi xmlns:a14="http://schemas.microsoft.com/office/drawing/2010/main"/>
              </a:ext>
            </a:extLst>
          </a:blip>
          <a:srcRect/>
          <a:stretch/>
        </p:blipFill>
        <p:spPr>
          <a:xfrm>
            <a:off x="3359150" y="0"/>
            <a:ext cx="5251450" cy="3358133"/>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2" name="Rectangle 1"/>
          <p:cNvSpPr/>
          <p:nvPr/>
        </p:nvSpPr>
        <p:spPr bwMode="auto">
          <a:xfrm>
            <a:off x="5868144" y="0"/>
            <a:ext cx="2592288" cy="1988840"/>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a typeface="ＭＳ Ｐゴシック" charset="0"/>
            </a:endParaRPr>
          </a:p>
        </p:txBody>
      </p:sp>
      <p:sp>
        <p:nvSpPr>
          <p:cNvPr id="548866" name="TextBox 1"/>
          <p:cNvSpPr txBox="1">
            <a:spLocks noChangeArrowheads="1"/>
          </p:cNvSpPr>
          <p:nvPr/>
        </p:nvSpPr>
        <p:spPr bwMode="auto">
          <a:xfrm>
            <a:off x="3352800" y="0"/>
            <a:ext cx="1974850" cy="280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rPr>
              <a:t>If God cursed the earth with thorns </a:t>
            </a:r>
            <a:r>
              <a:rPr lang="en-US" sz="3200" b="1">
                <a:solidFill>
                  <a:srgbClr val="000000"/>
                </a:solidFill>
                <a:latin typeface="Arial" charset="0"/>
              </a:rPr>
              <a:t>AFTER</a:t>
            </a:r>
            <a:r>
              <a:rPr lang="en-US" b="1">
                <a:solidFill>
                  <a:srgbClr val="000000"/>
                </a:solidFill>
                <a:latin typeface="Arial" charset="0"/>
              </a:rPr>
              <a:t> Adam sinned…</a:t>
            </a:r>
          </a:p>
        </p:txBody>
      </p:sp>
      <p:sp>
        <p:nvSpPr>
          <p:cNvPr id="274435" name="TextBox 5"/>
          <p:cNvSpPr txBox="1">
            <a:spLocks noChangeArrowheads="1"/>
          </p:cNvSpPr>
          <p:nvPr/>
        </p:nvSpPr>
        <p:spPr bwMode="auto">
          <a:xfrm>
            <a:off x="5943600" y="95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2800" b="1">
                <a:solidFill>
                  <a:srgbClr val="FFFFFF"/>
                </a:solidFill>
                <a:effectLst>
                  <a:outerShdw blurRad="50800" dist="63500" dir="2700000" algn="tl" rotWithShape="0">
                    <a:srgbClr val="000000"/>
                  </a:outerShdw>
                </a:effectLst>
                <a:latin typeface="Arial"/>
                <a:cs typeface="Arial"/>
              </a:rPr>
              <a:t>Genesis 3:18</a:t>
            </a:r>
          </a:p>
        </p:txBody>
      </p:sp>
      <p:sp>
        <p:nvSpPr>
          <p:cNvPr id="7" name="TextBox 6"/>
          <p:cNvSpPr txBox="1"/>
          <p:nvPr/>
        </p:nvSpPr>
        <p:spPr>
          <a:xfrm>
            <a:off x="5868144" y="570629"/>
            <a:ext cx="2592288" cy="978729"/>
          </a:xfrm>
          <a:prstGeom prst="rect">
            <a:avLst/>
          </a:prstGeom>
          <a:noFill/>
        </p:spPr>
        <p:txBody>
          <a:bodyPr wrap="square">
            <a:spAutoFit/>
          </a:bodyPr>
          <a:lstStyle/>
          <a:p>
            <a:pPr algn="ctr">
              <a:lnSpc>
                <a:spcPct val="80000"/>
              </a:lnSpc>
              <a:defRPr/>
            </a:pPr>
            <a:r>
              <a:rPr lang="en-US" b="1" i="1" dirty="0">
                <a:solidFill>
                  <a:srgbClr val="FFFFFF"/>
                </a:solidFill>
                <a:effectLst>
                  <a:outerShdw blurRad="50800" dist="63500" dir="2700000" algn="tl" rotWithShape="0">
                    <a:srgbClr val="000000"/>
                  </a:outerShdw>
                </a:effectLst>
                <a:latin typeface="Arial"/>
                <a:cs typeface="Arial"/>
              </a:rPr>
              <a:t>"Both thorns and thistles will grow for you"</a:t>
            </a:r>
          </a:p>
        </p:txBody>
      </p:sp>
      <p:grpSp>
        <p:nvGrpSpPr>
          <p:cNvPr id="5" name="Group 4">
            <a:extLst>
              <a:ext uri="{FF2B5EF4-FFF2-40B4-BE49-F238E27FC236}">
                <a16:creationId xmlns:a16="http://schemas.microsoft.com/office/drawing/2014/main" id="{20FEF6EA-6F61-5A4B-955F-6E11499DF210}"/>
              </a:ext>
            </a:extLst>
          </p:cNvPr>
          <p:cNvGrpSpPr/>
          <p:nvPr/>
        </p:nvGrpSpPr>
        <p:grpSpPr>
          <a:xfrm>
            <a:off x="3359150" y="3358133"/>
            <a:ext cx="5251450" cy="3509392"/>
            <a:chOff x="3359150" y="3358133"/>
            <a:chExt cx="5251450" cy="3509392"/>
          </a:xfrm>
        </p:grpSpPr>
        <p:pic>
          <p:nvPicPr>
            <p:cNvPr id="13" name="Picture 3" descr="Why Fossil Thorns 00467">
              <a:extLst>
                <a:ext uri="{FF2B5EF4-FFF2-40B4-BE49-F238E27FC236}">
                  <a16:creationId xmlns:a16="http://schemas.microsoft.com/office/drawing/2014/main" id="{9DA5D413-617A-0D41-A625-F1AD3DD85DAE}"/>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359150" y="3358133"/>
              <a:ext cx="5251450" cy="35093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274437" name="TextBox 7"/>
            <p:cNvSpPr txBox="1">
              <a:spLocks noChangeArrowheads="1"/>
            </p:cNvSpPr>
            <p:nvPr/>
          </p:nvSpPr>
          <p:spPr bwMode="auto">
            <a:xfrm>
              <a:off x="3505200" y="3798888"/>
              <a:ext cx="1974850" cy="280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FFFFFF"/>
                  </a:solidFill>
                  <a:effectLst>
                    <a:outerShdw blurRad="50800" dist="50800" dir="2700000" algn="tl" rotWithShape="0">
                      <a:srgbClr val="000000">
                        <a:alpha val="98000"/>
                      </a:srgbClr>
                    </a:outerShdw>
                  </a:effectLst>
                </a:rPr>
                <a:t>WHY </a:t>
              </a:r>
              <a:br>
                <a:rPr lang="en-US" b="1" dirty="0">
                  <a:solidFill>
                    <a:srgbClr val="FFFFFF"/>
                  </a:solidFill>
                  <a:effectLst>
                    <a:outerShdw blurRad="50800" dist="50800" dir="2700000" algn="tl" rotWithShape="0">
                      <a:srgbClr val="000000">
                        <a:alpha val="98000"/>
                      </a:srgbClr>
                    </a:outerShdw>
                  </a:effectLst>
                </a:rPr>
              </a:br>
              <a:r>
                <a:rPr lang="en-US" b="1" dirty="0">
                  <a:solidFill>
                    <a:srgbClr val="FFFFFF"/>
                  </a:solidFill>
                  <a:effectLst>
                    <a:outerShdw blurRad="50800" dist="50800" dir="2700000" algn="tl" rotWithShape="0">
                      <a:srgbClr val="000000">
                        <a:alpha val="98000"/>
                      </a:srgbClr>
                    </a:outerShdw>
                  </a:effectLst>
                </a:rPr>
                <a:t>do we find </a:t>
              </a:r>
              <a:r>
                <a:rPr lang="en-US" sz="2800" b="1" dirty="0">
                  <a:solidFill>
                    <a:srgbClr val="FFFFFF"/>
                  </a:solidFill>
                  <a:effectLst>
                    <a:outerShdw blurRad="50800" dist="50800" dir="2700000" algn="tl" rotWithShape="0">
                      <a:srgbClr val="000000">
                        <a:alpha val="98000"/>
                      </a:srgbClr>
                    </a:outerShdw>
                  </a:effectLst>
                  <a:latin typeface="Arial Black" charset="0"/>
                  <a:cs typeface="Arial Black" charset="0"/>
                </a:rPr>
                <a:t>FOSSIL THORNS</a:t>
              </a:r>
              <a:r>
                <a:rPr lang="en-US" b="1" dirty="0">
                  <a:solidFill>
                    <a:srgbClr val="FFFFFF"/>
                  </a:solidFill>
                  <a:effectLst>
                    <a:outerShdw blurRad="50800" dist="50800" dir="2700000" algn="tl" rotWithShape="0">
                      <a:srgbClr val="000000">
                        <a:alpha val="98000"/>
                      </a:srgbClr>
                    </a:outerShdw>
                  </a:effectLst>
                </a:rPr>
                <a:t> from "millions of years ago"?</a:t>
              </a:r>
            </a:p>
          </p:txBody>
        </p:sp>
        <p:sp>
          <p:nvSpPr>
            <p:cNvPr id="548870" name="TextBox 8"/>
            <p:cNvSpPr txBox="1">
              <a:spLocks noChangeArrowheads="1"/>
            </p:cNvSpPr>
            <p:nvPr/>
          </p:nvSpPr>
          <p:spPr bwMode="auto">
            <a:xfrm>
              <a:off x="5486400" y="3429000"/>
              <a:ext cx="30480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800" b="1">
                  <a:solidFill>
                    <a:srgbClr val="000000"/>
                  </a:solidFill>
                  <a:latin typeface="Arial" charset="0"/>
                </a:rPr>
                <a:t>Psilophyton crenulatum</a:t>
              </a:r>
            </a:p>
          </p:txBody>
        </p:sp>
        <p:sp>
          <p:nvSpPr>
            <p:cNvPr id="548871" name="TextBox 9"/>
            <p:cNvSpPr txBox="1">
              <a:spLocks noChangeArrowheads="1"/>
            </p:cNvSpPr>
            <p:nvPr/>
          </p:nvSpPr>
          <p:spPr bwMode="auto">
            <a:xfrm>
              <a:off x="7010400" y="5486400"/>
              <a:ext cx="15240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rPr>
                <a:t>Lower Devonian 360-408 million years</a:t>
              </a:r>
            </a:p>
          </p:txBody>
        </p:sp>
      </p:grpSp>
      <p:sp>
        <p:nvSpPr>
          <p:cNvPr id="5719042" name="Rectangle 2"/>
          <p:cNvSpPr>
            <a:spLocks noGrp="1" noChangeArrowheads="1"/>
          </p:cNvSpPr>
          <p:nvPr>
            <p:ph type="title"/>
          </p:nvPr>
        </p:nvSpPr>
        <p:spPr>
          <a:xfrm>
            <a:off x="228600" y="808038"/>
            <a:ext cx="2971800" cy="4754562"/>
          </a:xfrm>
        </p:spPr>
        <p:txBody>
          <a:bodyPr/>
          <a:lstStyle/>
          <a:p>
            <a:pPr eaLnBrk="1" hangingPunct="1">
              <a:defRPr/>
            </a:pPr>
            <a:r>
              <a:rPr lang="en-US" sz="5400" b="1" i="1" dirty="0">
                <a:solidFill>
                  <a:schemeClr val="bg1"/>
                </a:solidFill>
              </a:rPr>
              <a:t>Which </a:t>
            </a:r>
            <a:r>
              <a:rPr lang="en-US" sz="5400" b="1" dirty="0">
                <a:solidFill>
                  <a:schemeClr val="bg1"/>
                </a:solidFill>
              </a:rPr>
              <a:t>will you believe?</a:t>
            </a:r>
          </a:p>
        </p:txBody>
      </p:sp>
      <p:sp>
        <p:nvSpPr>
          <p:cNvPr id="4" name="Right Arrow 3"/>
          <p:cNvSpPr/>
          <p:nvPr/>
        </p:nvSpPr>
        <p:spPr bwMode="auto">
          <a:xfrm>
            <a:off x="5220072" y="116632"/>
            <a:ext cx="936104" cy="1368152"/>
          </a:xfrm>
          <a:prstGeom prst="rightArrow">
            <a:avLst/>
          </a:prstGeom>
          <a:solidFill>
            <a:srgbClr val="FF0000"/>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719042"/>
                                        </p:tgtEl>
                                        <p:attrNameLst>
                                          <p:attrName>style.visibility</p:attrName>
                                        </p:attrNameLst>
                                      </p:cBhvr>
                                      <p:to>
                                        <p:strVal val="visible"/>
                                      </p:to>
                                    </p:set>
                                    <p:animEffect transition="in" filter="blinds(horizontal)">
                                      <p:cBhvr>
                                        <p:cTn id="12" dur="500"/>
                                        <p:tgtEl>
                                          <p:spTgt spid="5719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9042"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62" name="Rectangle 2"/>
          <p:cNvSpPr>
            <a:spLocks noGrp="1" noChangeArrowheads="1"/>
          </p:cNvSpPr>
          <p:nvPr>
            <p:ph type="title"/>
          </p:nvPr>
        </p:nvSpPr>
        <p:spPr/>
        <p:txBody>
          <a:bodyPr/>
          <a:lstStyle/>
          <a:p>
            <a:pPr eaLnBrk="1" hangingPunct="1">
              <a:defRPr/>
            </a:pPr>
            <a:r>
              <a:rPr lang="en-US">
                <a:cs typeface="+mj-cs"/>
              </a:rPr>
              <a:t>Whitehead 2003—dino cancer</a:t>
            </a:r>
          </a:p>
        </p:txBody>
      </p:sp>
      <p:pic>
        <p:nvPicPr>
          <p:cNvPr id="3829763" name="Picture 3" descr="Purple Background"/>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3175"/>
            <a:ext cx="9140825" cy="6854825"/>
          </a:xfrm>
        </p:spPr>
      </p:pic>
      <p:sp>
        <p:nvSpPr>
          <p:cNvPr id="3829764" name="Text Box 4"/>
          <p:cNvSpPr txBox="1">
            <a:spLocks noChangeArrowheads="1"/>
          </p:cNvSpPr>
          <p:nvPr/>
        </p:nvSpPr>
        <p:spPr bwMode="auto">
          <a:xfrm>
            <a:off x="914400" y="5638800"/>
            <a:ext cx="7086600" cy="7620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2200" b="1" dirty="0">
                <a:solidFill>
                  <a:srgbClr val="FFFFFF"/>
                </a:solidFill>
                <a:latin typeface="Arial" charset="0"/>
              </a:rPr>
              <a:t>John Whitehead, </a:t>
            </a:r>
            <a:r>
              <a:rPr lang="en-US" altLang="ja-JP" sz="2200" b="1" dirty="0">
                <a:solidFill>
                  <a:srgbClr val="FFFFFF"/>
                </a:solidFill>
                <a:latin typeface="Arial"/>
              </a:rPr>
              <a:t>"</a:t>
            </a:r>
            <a:r>
              <a:rPr lang="en-US" sz="2200" b="1" dirty="0">
                <a:solidFill>
                  <a:srgbClr val="FFFFFF"/>
                </a:solidFill>
                <a:latin typeface="Arial" charset="0"/>
              </a:rPr>
              <a:t>Dinosaurs got cancer,</a:t>
            </a:r>
            <a:r>
              <a:rPr lang="en-US" altLang="ja-JP" sz="2200" b="1" dirty="0">
                <a:solidFill>
                  <a:srgbClr val="FFFFFF"/>
                </a:solidFill>
                <a:latin typeface="Arial"/>
              </a:rPr>
              <a:t>"</a:t>
            </a:r>
            <a:r>
              <a:rPr lang="en-US" sz="2200" b="1" dirty="0">
                <a:solidFill>
                  <a:srgbClr val="FFFFFF"/>
                </a:solidFill>
                <a:latin typeface="Arial" charset="0"/>
              </a:rPr>
              <a:t> </a:t>
            </a:r>
            <a:r>
              <a:rPr lang="en-US" sz="2200" b="1" i="1" dirty="0">
                <a:solidFill>
                  <a:srgbClr val="FFFFFF"/>
                </a:solidFill>
                <a:latin typeface="Arial" charset="0"/>
              </a:rPr>
              <a:t>Discover</a:t>
            </a:r>
            <a:r>
              <a:rPr lang="en-US" sz="2200" b="1" dirty="0">
                <a:solidFill>
                  <a:srgbClr val="FFFFFF"/>
                </a:solidFill>
                <a:latin typeface="Arial" charset="0"/>
              </a:rPr>
              <a:t>, 21 Oct. 2003, &lt;</a:t>
            </a:r>
            <a:r>
              <a:rPr lang="en-US" sz="2200" b="1" dirty="0" err="1">
                <a:solidFill>
                  <a:srgbClr val="FFFFFF"/>
                </a:solidFill>
                <a:latin typeface="Arial" charset="0"/>
              </a:rPr>
              <a:t>www.nature.com</a:t>
            </a:r>
            <a:r>
              <a:rPr lang="en-US" sz="2200" b="1" dirty="0">
                <a:solidFill>
                  <a:srgbClr val="FFFFFF"/>
                </a:solidFill>
                <a:latin typeface="Arial" charset="0"/>
              </a:rPr>
              <a:t>&gt;.</a:t>
            </a:r>
          </a:p>
        </p:txBody>
      </p:sp>
      <p:sp>
        <p:nvSpPr>
          <p:cNvPr id="3829767" name="Text Box 7"/>
          <p:cNvSpPr txBox="1">
            <a:spLocks noChangeArrowheads="1"/>
          </p:cNvSpPr>
          <p:nvPr/>
        </p:nvSpPr>
        <p:spPr bwMode="auto">
          <a:xfrm>
            <a:off x="457200" y="4727575"/>
            <a:ext cx="34290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1800" b="1">
                <a:solidFill>
                  <a:srgbClr val="FFFFFF"/>
                </a:solidFill>
                <a:latin typeface="Arial" charset="0"/>
              </a:rPr>
              <a:t>One of 10,000 dinosaur bones X-rayed in the USA</a:t>
            </a:r>
          </a:p>
        </p:txBody>
      </p:sp>
      <p:sp>
        <p:nvSpPr>
          <p:cNvPr id="3829768" name="Text Box 8"/>
          <p:cNvSpPr txBox="1">
            <a:spLocks noChangeArrowheads="1"/>
          </p:cNvSpPr>
          <p:nvPr/>
        </p:nvSpPr>
        <p:spPr bwMode="auto">
          <a:xfrm>
            <a:off x="3657600" y="533400"/>
            <a:ext cx="4953000" cy="478948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defRPr/>
            </a:pPr>
            <a:r>
              <a:rPr lang="en-US" altLang="ja-JP" sz="2800" b="1" dirty="0">
                <a:solidFill>
                  <a:srgbClr val="FFFF00"/>
                </a:solidFill>
                <a:latin typeface="Arial"/>
              </a:rPr>
              <a:t>"</a:t>
            </a:r>
            <a:r>
              <a:rPr lang="en-US" sz="2800" b="1" dirty="0">
                <a:solidFill>
                  <a:srgbClr val="FFFF00"/>
                </a:solidFill>
                <a:latin typeface="Arial" charset="0"/>
              </a:rPr>
              <a:t>Many dinosaurs had cancer</a:t>
            </a:r>
            <a:r>
              <a:rPr lang="en-US" sz="2800" b="1" dirty="0">
                <a:solidFill>
                  <a:srgbClr val="FFFFFF"/>
                </a:solidFill>
                <a:latin typeface="Arial" charset="0"/>
              </a:rPr>
              <a:t>, researchers have discovered.  Their </a:t>
            </a:r>
            <a:r>
              <a:rPr lang="en-US" sz="2800" b="1" dirty="0" err="1">
                <a:solidFill>
                  <a:srgbClr val="FFFFFF"/>
                </a:solidFill>
                <a:latin typeface="Arial" charset="0"/>
              </a:rPr>
              <a:t>tumours</a:t>
            </a:r>
            <a:r>
              <a:rPr lang="en-US" sz="2800" b="1" dirty="0">
                <a:solidFill>
                  <a:srgbClr val="FFFFFF"/>
                </a:solidFill>
                <a:latin typeface="Arial" charset="0"/>
              </a:rPr>
              <a:t> were </a:t>
            </a:r>
            <a:r>
              <a:rPr lang="en-US" sz="2800" b="1" dirty="0">
                <a:solidFill>
                  <a:srgbClr val="FFFF00"/>
                </a:solidFill>
                <a:latin typeface="Arial" charset="0"/>
              </a:rPr>
              <a:t>like those of human patients</a:t>
            </a:r>
            <a:r>
              <a:rPr lang="en-US" sz="2800" b="1" dirty="0">
                <a:solidFill>
                  <a:srgbClr val="FFFFFF"/>
                </a:solidFill>
                <a:latin typeface="Arial" charset="0"/>
              </a:rPr>
              <a:t>, showing that cancer has been around, essentially unchanged, for a very long time. </a:t>
            </a:r>
            <a:r>
              <a:rPr lang="fr-FR" altLang="ja-JP" sz="2800" b="1" dirty="0">
                <a:solidFill>
                  <a:srgbClr val="FFFF00"/>
                </a:solidFill>
                <a:latin typeface="Arial"/>
              </a:rPr>
              <a:t>'</a:t>
            </a:r>
            <a:r>
              <a:rPr lang="en-US" sz="2800" b="1" dirty="0">
                <a:solidFill>
                  <a:srgbClr val="FFFF00"/>
                </a:solidFill>
                <a:latin typeface="Arial" charset="0"/>
              </a:rPr>
              <a:t>Diseases look the same independent of what critter is affected,</a:t>
            </a:r>
            <a:r>
              <a:rPr lang="fr-FR" altLang="ja-JP" sz="2800" b="1" dirty="0">
                <a:solidFill>
                  <a:srgbClr val="FFFF00"/>
                </a:solidFill>
                <a:latin typeface="Arial"/>
              </a:rPr>
              <a:t>'</a:t>
            </a:r>
            <a:r>
              <a:rPr lang="en-US" sz="2800" b="1" dirty="0">
                <a:solidFill>
                  <a:srgbClr val="FFFFFF"/>
                </a:solidFill>
                <a:latin typeface="Arial" charset="0"/>
              </a:rPr>
              <a:t> says Bruce Rothschild ...</a:t>
            </a:r>
            <a:r>
              <a:rPr lang="en-US" altLang="ja-JP" sz="2800" b="1" dirty="0">
                <a:solidFill>
                  <a:srgbClr val="FFFFFF"/>
                </a:solidFill>
                <a:latin typeface="Arial"/>
              </a:rPr>
              <a:t>"</a:t>
            </a:r>
            <a:endParaRPr lang="en-US" sz="2800" b="1" dirty="0">
              <a:solidFill>
                <a:srgbClr val="FFFFFF"/>
              </a:solidFill>
              <a:latin typeface="Arial" charset="0"/>
            </a:endParaRPr>
          </a:p>
        </p:txBody>
      </p:sp>
      <p:pic>
        <p:nvPicPr>
          <p:cNvPr id="550918" name="Picture 9" descr="dino cancer bon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38200" y="731838"/>
            <a:ext cx="2744788"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5" descr="2 Hist of Death Both 0047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7424"/>
            <a:ext cx="9144000" cy="396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21091" name="Rectangle 3"/>
          <p:cNvSpPr>
            <a:spLocks noGrp="1" noChangeArrowheads="1"/>
          </p:cNvSpPr>
          <p:nvPr>
            <p:ph type="title" idx="4294967295"/>
          </p:nvPr>
        </p:nvSpPr>
        <p:spPr>
          <a:xfrm>
            <a:off x="11113" y="616024"/>
            <a:ext cx="8229600" cy="685800"/>
          </a:xfrm>
        </p:spPr>
        <p:txBody>
          <a:bodyPr/>
          <a:lstStyle/>
          <a:p>
            <a:pPr algn="l" eaLnBrk="1" hangingPunct="1">
              <a:defRPr/>
            </a:pPr>
            <a:r>
              <a:rPr lang="en-US" b="1" dirty="0">
                <a:solidFill>
                  <a:srgbClr val="FF0000"/>
                </a:solidFill>
              </a:rPr>
              <a:t>Two Histories of </a:t>
            </a:r>
            <a:r>
              <a:rPr lang="en-US" b="1" i="1" dirty="0"/>
              <a:t>Death</a:t>
            </a:r>
            <a:r>
              <a:rPr lang="en-US" b="1" dirty="0"/>
              <a:t> </a:t>
            </a:r>
          </a:p>
        </p:txBody>
      </p:sp>
      <p:sp>
        <p:nvSpPr>
          <p:cNvPr id="5721092" name="Rectangle 4"/>
          <p:cNvSpPr>
            <a:spLocks noChangeArrowheads="1"/>
          </p:cNvSpPr>
          <p:nvPr/>
        </p:nvSpPr>
        <p:spPr bwMode="auto">
          <a:xfrm>
            <a:off x="0" y="4197424"/>
            <a:ext cx="9144000" cy="30480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8" name="Rectangle 3"/>
          <p:cNvSpPr txBox="1">
            <a:spLocks noChangeArrowheads="1"/>
          </p:cNvSpPr>
          <p:nvPr/>
        </p:nvSpPr>
        <p:spPr bwMode="auto">
          <a:xfrm>
            <a:off x="685800" y="1454224"/>
            <a:ext cx="2514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Arial"/>
                <a:ea typeface="ＭＳ Ｐゴシック"/>
                <a:cs typeface="Arial"/>
              </a:rPr>
              <a:t>Beginning</a:t>
            </a:r>
            <a:endParaRPr kumimoji="0" lang="en-US" sz="2800" b="1" i="0" u="none" strike="noStrike" kern="1200" cap="none" spc="0" normalizeH="0" baseline="0" noProof="0" dirty="0">
              <a:ln>
                <a:noFill/>
              </a:ln>
              <a:solidFill>
                <a:srgbClr val="000000"/>
              </a:solidFill>
              <a:effectLst/>
              <a:uLnTx/>
              <a:uFillTx/>
              <a:latin typeface="Arial"/>
              <a:ea typeface="ＭＳ Ｐゴシック"/>
              <a:cs typeface="Arial"/>
            </a:endParaRPr>
          </a:p>
        </p:txBody>
      </p:sp>
      <p:sp>
        <p:nvSpPr>
          <p:cNvPr id="9" name="Rectangle 3"/>
          <p:cNvSpPr txBox="1">
            <a:spLocks noChangeArrowheads="1"/>
          </p:cNvSpPr>
          <p:nvPr/>
        </p:nvSpPr>
        <p:spPr bwMode="auto">
          <a:xfrm>
            <a:off x="5943600" y="1454224"/>
            <a:ext cx="2514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CC"/>
                </a:solidFill>
                <a:effectLst/>
                <a:uLnTx/>
                <a:uFillTx/>
                <a:latin typeface="Arial"/>
                <a:ea typeface="ＭＳ Ｐゴシック"/>
                <a:cs typeface="Arial"/>
              </a:rPr>
              <a:t>Future</a:t>
            </a:r>
          </a:p>
        </p:txBody>
      </p:sp>
      <p:sp>
        <p:nvSpPr>
          <p:cNvPr id="10" name="Rectangle 3"/>
          <p:cNvSpPr txBox="1">
            <a:spLocks noChangeArrowheads="1"/>
          </p:cNvSpPr>
          <p:nvPr/>
        </p:nvSpPr>
        <p:spPr bwMode="auto">
          <a:xfrm>
            <a:off x="2819400" y="1530424"/>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3366FF"/>
                </a:solidFill>
                <a:effectLst/>
                <a:uLnTx/>
                <a:uFillTx/>
                <a:latin typeface="Arial"/>
                <a:ea typeface="ＭＳ Ｐゴシック"/>
                <a:cs typeface="Arial"/>
              </a:rPr>
              <a:t>Death is an enemy</a:t>
            </a:r>
          </a:p>
        </p:txBody>
      </p:sp>
      <p:sp>
        <p:nvSpPr>
          <p:cNvPr id="11" name="Rectangle 3"/>
          <p:cNvSpPr txBox="1">
            <a:spLocks noChangeArrowheads="1"/>
          </p:cNvSpPr>
          <p:nvPr/>
        </p:nvSpPr>
        <p:spPr bwMode="auto">
          <a:xfrm>
            <a:off x="2057400" y="1835224"/>
            <a:ext cx="1752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a:cs typeface="Arial"/>
              </a:rPr>
              <a:t>Man</a:t>
            </a:r>
            <a:r>
              <a:rPr kumimoji="0" lang="fr-FR" sz="1600" b="1" i="0" u="none" strike="noStrike" kern="1200" cap="none" spc="0" normalizeH="0" baseline="0" noProof="0" dirty="0">
                <a:ln>
                  <a:noFill/>
                </a:ln>
                <a:solidFill>
                  <a:srgbClr val="000000"/>
                </a:solidFill>
                <a:effectLst/>
                <a:uLnTx/>
                <a:uFillTx/>
                <a:latin typeface="Arial"/>
                <a:ea typeface="ＭＳ Ｐゴシック"/>
                <a:cs typeface="Arial"/>
              </a:rPr>
              <a:t>'</a:t>
            </a:r>
            <a:r>
              <a:rPr kumimoji="0" lang="en-US" sz="1600" b="1" i="0" u="none" strike="noStrike" kern="1200" cap="none" spc="0" normalizeH="0" baseline="0" noProof="0" dirty="0">
                <a:ln>
                  <a:noFill/>
                </a:ln>
                <a:solidFill>
                  <a:srgbClr val="000000"/>
                </a:solidFill>
                <a:effectLst/>
                <a:uLnTx/>
                <a:uFillTx/>
                <a:latin typeface="Arial"/>
                <a:ea typeface="ＭＳ Ｐゴシック"/>
                <a:cs typeface="Arial"/>
              </a:rPr>
              <a:t>s sin brought Death</a:t>
            </a:r>
          </a:p>
        </p:txBody>
      </p:sp>
      <p:sp>
        <p:nvSpPr>
          <p:cNvPr id="12" name="Rectangle 3"/>
          <p:cNvSpPr txBox="1">
            <a:spLocks noChangeArrowheads="1"/>
          </p:cNvSpPr>
          <p:nvPr/>
        </p:nvSpPr>
        <p:spPr bwMode="auto">
          <a:xfrm>
            <a:off x="4953000" y="1835224"/>
            <a:ext cx="1752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a:cs typeface="Arial"/>
              </a:rPr>
              <a:t>DEATH will be done away with</a:t>
            </a:r>
          </a:p>
        </p:txBody>
      </p:sp>
      <p:sp>
        <p:nvSpPr>
          <p:cNvPr id="13" name="Rectangle 3"/>
          <p:cNvSpPr txBox="1">
            <a:spLocks noChangeArrowheads="1"/>
          </p:cNvSpPr>
          <p:nvPr/>
        </p:nvSpPr>
        <p:spPr bwMode="auto">
          <a:xfrm>
            <a:off x="2286000" y="2521024"/>
            <a:ext cx="4191000"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a:ea typeface="ＭＳ Ｐゴシック"/>
                <a:cs typeface="Arial"/>
              </a:rPr>
              <a:t>ONLY THOUSANDS OF YEARS</a:t>
            </a:r>
          </a:p>
        </p:txBody>
      </p:sp>
      <p:sp>
        <p:nvSpPr>
          <p:cNvPr id="14" name="Rectangle 3"/>
          <p:cNvSpPr txBox="1">
            <a:spLocks noChangeArrowheads="1"/>
          </p:cNvSpPr>
          <p:nvPr/>
        </p:nvSpPr>
        <p:spPr bwMode="auto">
          <a:xfrm>
            <a:off x="2819400" y="3740224"/>
            <a:ext cx="29718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3366FF"/>
                </a:solidFill>
                <a:effectLst/>
                <a:uLnTx/>
                <a:uFillTx/>
                <a:latin typeface="Arial"/>
                <a:ea typeface="ＭＳ Ｐゴシック"/>
                <a:cs typeface="Arial"/>
              </a:rPr>
              <a:t>Death is temporary</a:t>
            </a:r>
          </a:p>
        </p:txBody>
      </p:sp>
      <p:sp>
        <p:nvSpPr>
          <p:cNvPr id="15" name="Rectangle 3"/>
          <p:cNvSpPr txBox="1">
            <a:spLocks noChangeArrowheads="1"/>
          </p:cNvSpPr>
          <p:nvPr/>
        </p:nvSpPr>
        <p:spPr bwMode="auto">
          <a:xfrm>
            <a:off x="1295400" y="2825824"/>
            <a:ext cx="10668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a:ea typeface="ＭＳ Ｐゴシック"/>
                <a:cs typeface="Arial"/>
              </a:rPr>
              <a:t>NO DEATH</a:t>
            </a:r>
          </a:p>
        </p:txBody>
      </p:sp>
      <p:sp>
        <p:nvSpPr>
          <p:cNvPr id="16" name="Rectangle 3"/>
          <p:cNvSpPr txBox="1">
            <a:spLocks noChangeArrowheads="1"/>
          </p:cNvSpPr>
          <p:nvPr/>
        </p:nvSpPr>
        <p:spPr bwMode="auto">
          <a:xfrm>
            <a:off x="6858000" y="2825824"/>
            <a:ext cx="10668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a:ea typeface="ＭＳ Ｐゴシック"/>
                <a:cs typeface="Arial"/>
              </a:rPr>
              <a:t>NO DEATH</a:t>
            </a:r>
          </a:p>
        </p:txBody>
      </p:sp>
      <p:sp>
        <p:nvSpPr>
          <p:cNvPr id="17" name="Rectangle 3"/>
          <p:cNvSpPr txBox="1">
            <a:spLocks noChangeArrowheads="1"/>
          </p:cNvSpPr>
          <p:nvPr/>
        </p:nvSpPr>
        <p:spPr bwMode="auto">
          <a:xfrm>
            <a:off x="114300" y="2902024"/>
            <a:ext cx="12192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a:cs typeface="Arial"/>
              </a:rPr>
              <a:t>God</a:t>
            </a:r>
            <a:r>
              <a:rPr kumimoji="0" lang="fr-FR" sz="2400" b="1" i="0" u="none" strike="noStrike" kern="1200" cap="none" spc="0" normalizeH="0" baseline="0" noProof="0" dirty="0">
                <a:ln>
                  <a:noFill/>
                </a:ln>
                <a:solidFill>
                  <a:srgbClr val="000000"/>
                </a:solidFill>
                <a:effectLst/>
                <a:uLnTx/>
                <a:uFillTx/>
                <a:latin typeface="Arial"/>
                <a:ea typeface="ＭＳ Ｐゴシック"/>
                <a:cs typeface="Arial"/>
              </a:rPr>
              <a:t>'</a:t>
            </a:r>
            <a:r>
              <a:rPr kumimoji="0" lang="en-US" sz="2400" b="1" i="0" u="none" strike="noStrike" kern="1200" cap="none" spc="0" normalizeH="0" baseline="0" noProof="0" dirty="0">
                <a:ln>
                  <a:noFill/>
                </a:ln>
                <a:solidFill>
                  <a:srgbClr val="000000"/>
                </a:solidFill>
                <a:effectLst/>
                <a:uLnTx/>
                <a:uFillTx/>
                <a:latin typeface="Arial"/>
                <a:ea typeface="ＭＳ Ｐゴシック"/>
                <a:cs typeface="Arial"/>
              </a:rPr>
              <a:t>s Word</a:t>
            </a:r>
          </a:p>
        </p:txBody>
      </p:sp>
      <p:grpSp>
        <p:nvGrpSpPr>
          <p:cNvPr id="2" name="Group 1"/>
          <p:cNvGrpSpPr/>
          <p:nvPr/>
        </p:nvGrpSpPr>
        <p:grpSpPr>
          <a:xfrm>
            <a:off x="0" y="4349824"/>
            <a:ext cx="9144000" cy="2895600"/>
            <a:chOff x="0" y="3962400"/>
            <a:chExt cx="9144000" cy="2895600"/>
          </a:xfrm>
        </p:grpSpPr>
        <p:pic>
          <p:nvPicPr>
            <p:cNvPr id="301060" name="Picture 6" descr="2 Hist of Death Both 0047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962400"/>
              <a:ext cx="91440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 name="Rectangle 3"/>
            <p:cNvSpPr txBox="1">
              <a:spLocks noChangeArrowheads="1"/>
            </p:cNvSpPr>
            <p:nvPr/>
          </p:nvSpPr>
          <p:spPr bwMode="auto">
            <a:xfrm>
              <a:off x="0" y="4648200"/>
              <a:ext cx="14478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a:cs typeface="Arial"/>
                </a:rPr>
                <a:t>Man</a:t>
              </a:r>
              <a:r>
                <a:rPr kumimoji="0" lang="fr-FR" sz="2400" b="1" i="0" u="none" strike="noStrike" kern="1200" cap="none" spc="0" normalizeH="0" baseline="0" noProof="0" dirty="0">
                  <a:ln>
                    <a:noFill/>
                  </a:ln>
                  <a:solidFill>
                    <a:srgbClr val="000000"/>
                  </a:solidFill>
                  <a:effectLst/>
                  <a:uLnTx/>
                  <a:uFillTx/>
                  <a:latin typeface="Arial"/>
                  <a:ea typeface="ＭＳ Ｐゴシック"/>
                  <a:cs typeface="Arial"/>
                </a:rPr>
                <a:t>'</a:t>
              </a:r>
              <a:r>
                <a:rPr kumimoji="0" lang="en-US" sz="2400" b="1" i="0" u="none" strike="noStrike" kern="1200" cap="none" spc="0" normalizeH="0" baseline="0" noProof="0" dirty="0">
                  <a:ln>
                    <a:noFill/>
                  </a:ln>
                  <a:solidFill>
                    <a:srgbClr val="000000"/>
                  </a:solidFill>
                  <a:effectLst/>
                  <a:uLnTx/>
                  <a:uFillTx/>
                  <a:latin typeface="Arial"/>
                  <a:ea typeface="ＭＳ Ｐゴシック"/>
                  <a:cs typeface="Arial"/>
                </a:rPr>
                <a:t>s Opinion</a:t>
              </a:r>
            </a:p>
          </p:txBody>
        </p:sp>
        <p:sp>
          <p:nvSpPr>
            <p:cNvPr id="20" name="Rectangle 3"/>
            <p:cNvSpPr txBox="1">
              <a:spLocks noChangeArrowheads="1"/>
            </p:cNvSpPr>
            <p:nvPr/>
          </p:nvSpPr>
          <p:spPr bwMode="auto">
            <a:xfrm>
              <a:off x="3581400" y="4724400"/>
              <a:ext cx="15240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ＭＳ Ｐゴシック"/>
                  <a:cs typeface="Arial"/>
                </a:rPr>
                <a:t>MILLIONS AND MILLIONS OF YEARS</a:t>
              </a:r>
            </a:p>
          </p:txBody>
        </p:sp>
        <p:sp>
          <p:nvSpPr>
            <p:cNvPr id="21" name="Rectangle 3"/>
            <p:cNvSpPr txBox="1">
              <a:spLocks noChangeArrowheads="1"/>
            </p:cNvSpPr>
            <p:nvPr/>
          </p:nvSpPr>
          <p:spPr bwMode="auto">
            <a:xfrm>
              <a:off x="1295400" y="5562600"/>
              <a:ext cx="1600200" cy="68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a:cs typeface="Arial"/>
                </a:rPr>
                <a:t>Life and death have always been together</a:t>
              </a:r>
            </a:p>
          </p:txBody>
        </p:sp>
        <p:sp>
          <p:nvSpPr>
            <p:cNvPr id="22" name="Rectangle 3"/>
            <p:cNvSpPr txBox="1">
              <a:spLocks noChangeArrowheads="1"/>
            </p:cNvSpPr>
            <p:nvPr/>
          </p:nvSpPr>
          <p:spPr bwMode="auto">
            <a:xfrm>
              <a:off x="5791200" y="5562600"/>
              <a:ext cx="25908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a:cs typeface="Arial"/>
                </a:rPr>
                <a:t>As long as there is life, there will be death</a:t>
              </a:r>
            </a:p>
          </p:txBody>
        </p:sp>
        <p:sp>
          <p:nvSpPr>
            <p:cNvPr id="23" name="Rectangle 3"/>
            <p:cNvSpPr txBox="1">
              <a:spLocks noChangeArrowheads="1"/>
            </p:cNvSpPr>
            <p:nvPr/>
          </p:nvSpPr>
          <p:spPr bwMode="auto">
            <a:xfrm>
              <a:off x="2971800" y="5562600"/>
              <a:ext cx="28194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3366FF"/>
                  </a:solidFill>
                  <a:effectLst/>
                  <a:uLnTx/>
                  <a:uFillTx/>
                  <a:latin typeface="Arial"/>
                  <a:ea typeface="ＭＳ Ｐゴシック"/>
                  <a:cs typeface="Arial"/>
                </a:rPr>
                <a:t>Death is a permanent part of history</a:t>
              </a:r>
            </a:p>
          </p:txBody>
        </p:sp>
      </p:grpSp>
      <p:sp>
        <p:nvSpPr>
          <p:cNvPr id="24" name="Title 1"/>
          <p:cNvSpPr txBox="1">
            <a:spLocks/>
          </p:cNvSpPr>
          <p:nvPr/>
        </p:nvSpPr>
        <p:spPr>
          <a:xfrm>
            <a:off x="0" y="0"/>
            <a:ext cx="9144000" cy="719138"/>
          </a:xfrm>
          <a:prstGeom prst="rect">
            <a:avLst/>
          </a:prstGeom>
          <a:solidFill>
            <a:srgbClr val="000000"/>
          </a:solidFill>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ＭＳ Ｐゴシック" charset="-128"/>
              </a:rPr>
              <a:t>How long has death existed (Rom. 5:12)?</a:t>
            </a:r>
          </a:p>
        </p:txBody>
      </p:sp>
    </p:spTree>
    <p:extLst>
      <p:ext uri="{BB962C8B-B14F-4D97-AF65-F5344CB8AC3E}">
        <p14:creationId xmlns:p14="http://schemas.microsoft.com/office/powerpoint/2010/main" val="3222787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1"/>
          <p:cNvSpPr txBox="1">
            <a:spLocks/>
          </p:cNvSpPr>
          <p:nvPr/>
        </p:nvSpPr>
        <p:spPr>
          <a:xfrm>
            <a:off x="0" y="0"/>
            <a:ext cx="9144000" cy="719138"/>
          </a:xfrm>
          <a:prstGeom prst="rect">
            <a:avLst/>
          </a:prstGeom>
          <a:solidFill>
            <a:srgbClr val="000000"/>
          </a:solidFill>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128"/>
                <a:cs typeface="ＭＳ Ｐゴシック" charset="-128"/>
              </a:rPr>
              <a:t>Which View of Death Matches Romans 5:12?</a:t>
            </a:r>
          </a:p>
        </p:txBody>
      </p:sp>
      <p:pic>
        <p:nvPicPr>
          <p:cNvPr id="25" name="Picture 3" descr="Death timeline PPF Both 01454"/>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645024"/>
            <a:ext cx="9144000" cy="318364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 uri="{FAA26D3D-D897-4be2-8F04-BA451C77F1D7}">
              <ma14:placeholderFlag xmlns="" xmlns:ma14="http://schemas.microsoft.com/office/mac/drawingml/2011/main" val="1"/>
            </a:ext>
          </a:extLst>
        </p:spPr>
      </p:pic>
      <p:pic>
        <p:nvPicPr>
          <p:cNvPr id="26" name="Picture 3" descr="Death timeline PPF Both 01454"/>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a:xfrm>
            <a:off x="0" y="563255"/>
            <a:ext cx="9144000" cy="3124376"/>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27" name="Rectangle 3"/>
          <p:cNvSpPr txBox="1">
            <a:spLocks noChangeArrowheads="1"/>
          </p:cNvSpPr>
          <p:nvPr/>
        </p:nvSpPr>
        <p:spPr bwMode="auto">
          <a:xfrm>
            <a:off x="6096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Death</a:t>
            </a:r>
          </a:p>
        </p:txBody>
      </p:sp>
      <p:sp>
        <p:nvSpPr>
          <p:cNvPr id="28" name="Rectangle 3"/>
          <p:cNvSpPr txBox="1">
            <a:spLocks noChangeArrowheads="1"/>
          </p:cNvSpPr>
          <p:nvPr/>
        </p:nvSpPr>
        <p:spPr bwMode="auto">
          <a:xfrm>
            <a:off x="2438400" y="729941"/>
            <a:ext cx="12192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cme secret agent"/>
                <a:ea typeface="ＭＳ Ｐゴシック"/>
                <a:cs typeface="acme secret agent"/>
              </a:rPr>
              <a:t>VERY GOOD!</a:t>
            </a:r>
          </a:p>
        </p:txBody>
      </p:sp>
      <p:sp>
        <p:nvSpPr>
          <p:cNvPr id="29" name="Rectangle 3"/>
          <p:cNvSpPr txBox="1">
            <a:spLocks noChangeArrowheads="1"/>
          </p:cNvSpPr>
          <p:nvPr/>
        </p:nvSpPr>
        <p:spPr bwMode="auto">
          <a:xfrm>
            <a:off x="41148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Death</a:t>
            </a:r>
          </a:p>
        </p:txBody>
      </p:sp>
      <p:sp>
        <p:nvSpPr>
          <p:cNvPr id="30" name="Rectangle 3"/>
          <p:cNvSpPr txBox="1">
            <a:spLocks noChangeArrowheads="1"/>
          </p:cNvSpPr>
          <p:nvPr/>
        </p:nvSpPr>
        <p:spPr bwMode="auto">
          <a:xfrm>
            <a:off x="56388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Death</a:t>
            </a:r>
          </a:p>
        </p:txBody>
      </p:sp>
      <p:sp>
        <p:nvSpPr>
          <p:cNvPr id="31" name="Rectangle 3"/>
          <p:cNvSpPr txBox="1">
            <a:spLocks noChangeArrowheads="1"/>
          </p:cNvSpPr>
          <p:nvPr/>
        </p:nvSpPr>
        <p:spPr bwMode="auto">
          <a:xfrm>
            <a:off x="71628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Death</a:t>
            </a:r>
          </a:p>
        </p:txBody>
      </p:sp>
      <p:sp>
        <p:nvSpPr>
          <p:cNvPr id="32" name="Rectangle 3"/>
          <p:cNvSpPr txBox="1">
            <a:spLocks noChangeArrowheads="1"/>
          </p:cNvSpPr>
          <p:nvPr/>
        </p:nvSpPr>
        <p:spPr bwMode="auto">
          <a:xfrm>
            <a:off x="5867400" y="1187141"/>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00"/>
                </a:solidFill>
                <a:effectLst/>
                <a:uLnTx/>
                <a:uFillTx/>
                <a:latin typeface="Arial"/>
                <a:ea typeface="ＭＳ Ｐゴシック"/>
                <a:cs typeface="Arial"/>
              </a:rPr>
              <a:t>PRESENT</a:t>
            </a:r>
          </a:p>
        </p:txBody>
      </p:sp>
      <p:sp>
        <p:nvSpPr>
          <p:cNvPr id="33" name="Rectangle 3"/>
          <p:cNvSpPr txBox="1">
            <a:spLocks noChangeArrowheads="1"/>
          </p:cNvSpPr>
          <p:nvPr/>
        </p:nvSpPr>
        <p:spPr bwMode="auto">
          <a:xfrm>
            <a:off x="7315200" y="1187141"/>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00"/>
                </a:solidFill>
                <a:effectLst/>
                <a:uLnTx/>
                <a:uFillTx/>
                <a:latin typeface="Arial"/>
                <a:ea typeface="ＭＳ Ｐゴシック"/>
                <a:cs typeface="Arial"/>
              </a:rPr>
              <a:t>FUTURE</a:t>
            </a:r>
          </a:p>
        </p:txBody>
      </p:sp>
      <p:sp>
        <p:nvSpPr>
          <p:cNvPr id="34" name="Rectangle 3"/>
          <p:cNvSpPr txBox="1">
            <a:spLocks noChangeArrowheads="1"/>
          </p:cNvSpPr>
          <p:nvPr/>
        </p:nvSpPr>
        <p:spPr bwMode="auto">
          <a:xfrm>
            <a:off x="228600" y="1187141"/>
            <a:ext cx="22098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00"/>
                </a:solidFill>
                <a:effectLst/>
                <a:uLnTx/>
                <a:uFillTx/>
                <a:latin typeface="Arial"/>
                <a:ea typeface="ＭＳ Ｐゴシック"/>
                <a:cs typeface="Arial"/>
              </a:rPr>
              <a:t>PAST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00"/>
                </a:solidFill>
                <a:effectLst/>
                <a:uLnTx/>
                <a:uFillTx/>
                <a:latin typeface="Arial"/>
                <a:ea typeface="ＭＳ Ｐゴシック"/>
                <a:cs typeface="Arial"/>
              </a:rPr>
              <a:t>Millions of Years</a:t>
            </a:r>
          </a:p>
        </p:txBody>
      </p:sp>
      <p:sp>
        <p:nvSpPr>
          <p:cNvPr id="35" name="Rectangle 3"/>
          <p:cNvSpPr txBox="1">
            <a:spLocks noChangeArrowheads="1"/>
          </p:cNvSpPr>
          <p:nvPr/>
        </p:nvSpPr>
        <p:spPr bwMode="auto">
          <a:xfrm>
            <a:off x="3657600" y="2101541"/>
            <a:ext cx="9144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a:cs typeface="Arial"/>
              </a:rPr>
              <a:t>Adam</a:t>
            </a:r>
          </a:p>
        </p:txBody>
      </p:sp>
      <p:grpSp>
        <p:nvGrpSpPr>
          <p:cNvPr id="36" name="Group 35"/>
          <p:cNvGrpSpPr/>
          <p:nvPr/>
        </p:nvGrpSpPr>
        <p:grpSpPr>
          <a:xfrm>
            <a:off x="1143000" y="4149080"/>
            <a:ext cx="6781800" cy="2438400"/>
            <a:chOff x="1143000" y="3962400"/>
            <a:chExt cx="6781800" cy="2438400"/>
          </a:xfrm>
        </p:grpSpPr>
        <p:sp>
          <p:nvSpPr>
            <p:cNvPr id="37" name="Rectangle 3"/>
            <p:cNvSpPr txBox="1">
              <a:spLocks noChangeArrowheads="1"/>
            </p:cNvSpPr>
            <p:nvPr/>
          </p:nvSpPr>
          <p:spPr bwMode="auto">
            <a:xfrm>
              <a:off x="1143000" y="5943600"/>
              <a:ext cx="175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3366FF"/>
                  </a:solidFill>
                  <a:effectLst/>
                  <a:uLnTx/>
                  <a:uFillTx/>
                  <a:latin typeface="Arial"/>
                  <a:ea typeface="ＭＳ Ｐゴシック"/>
                  <a:cs typeface="Arial"/>
                </a:rPr>
                <a:t>No Death</a:t>
              </a:r>
            </a:p>
          </p:txBody>
        </p:sp>
        <p:sp>
          <p:nvSpPr>
            <p:cNvPr id="38" name="Rectangle 3"/>
            <p:cNvSpPr txBox="1">
              <a:spLocks noChangeArrowheads="1"/>
            </p:cNvSpPr>
            <p:nvPr/>
          </p:nvSpPr>
          <p:spPr bwMode="auto">
            <a:xfrm>
              <a:off x="2895600" y="59436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Death</a:t>
              </a:r>
            </a:p>
          </p:txBody>
        </p:sp>
        <p:sp>
          <p:nvSpPr>
            <p:cNvPr id="39" name="Rectangle 3"/>
            <p:cNvSpPr txBox="1">
              <a:spLocks noChangeArrowheads="1"/>
            </p:cNvSpPr>
            <p:nvPr/>
          </p:nvSpPr>
          <p:spPr bwMode="auto">
            <a:xfrm>
              <a:off x="4419600" y="59436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Death</a:t>
              </a:r>
            </a:p>
          </p:txBody>
        </p:sp>
        <p:sp>
          <p:nvSpPr>
            <p:cNvPr id="40" name="Rectangle 3"/>
            <p:cNvSpPr txBox="1">
              <a:spLocks noChangeArrowheads="1"/>
            </p:cNvSpPr>
            <p:nvPr/>
          </p:nvSpPr>
          <p:spPr bwMode="auto">
            <a:xfrm>
              <a:off x="6172200" y="5943600"/>
              <a:ext cx="175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3366FF"/>
                  </a:solidFill>
                  <a:effectLst/>
                  <a:uLnTx/>
                  <a:uFillTx/>
                  <a:latin typeface="Arial"/>
                  <a:ea typeface="ＭＳ Ｐゴシック"/>
                  <a:cs typeface="Arial"/>
                </a:rPr>
                <a:t>No Death</a:t>
              </a:r>
            </a:p>
          </p:txBody>
        </p:sp>
        <p:sp>
          <p:nvSpPr>
            <p:cNvPr id="41" name="Rectangle 3"/>
            <p:cNvSpPr txBox="1">
              <a:spLocks noChangeArrowheads="1"/>
            </p:cNvSpPr>
            <p:nvPr/>
          </p:nvSpPr>
          <p:spPr bwMode="auto">
            <a:xfrm>
              <a:off x="2286000" y="5410200"/>
              <a:ext cx="9144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a:cs typeface="Arial"/>
                </a:rPr>
                <a:t>Adam</a:t>
              </a:r>
            </a:p>
          </p:txBody>
        </p:sp>
        <p:sp>
          <p:nvSpPr>
            <p:cNvPr id="42" name="Rectangle 3"/>
            <p:cNvSpPr txBox="1">
              <a:spLocks noChangeArrowheads="1"/>
            </p:cNvSpPr>
            <p:nvPr/>
          </p:nvSpPr>
          <p:spPr bwMode="auto">
            <a:xfrm>
              <a:off x="1219200" y="3962400"/>
              <a:ext cx="12192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cme secret agent"/>
                  <a:ea typeface="ＭＳ Ｐゴシック"/>
                  <a:cs typeface="acme secret agent"/>
                </a:rPr>
                <a:t>VERY GOOD!</a:t>
              </a:r>
            </a:p>
          </p:txBody>
        </p:sp>
        <p:sp>
          <p:nvSpPr>
            <p:cNvPr id="43" name="Rectangle 3"/>
            <p:cNvSpPr txBox="1">
              <a:spLocks noChangeArrowheads="1"/>
            </p:cNvSpPr>
            <p:nvPr/>
          </p:nvSpPr>
          <p:spPr bwMode="auto">
            <a:xfrm>
              <a:off x="4495800" y="4419600"/>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00"/>
                  </a:solidFill>
                  <a:effectLst/>
                  <a:uLnTx/>
                  <a:uFillTx/>
                  <a:latin typeface="Arial"/>
                  <a:ea typeface="ＭＳ Ｐゴシック"/>
                  <a:cs typeface="Arial"/>
                </a:rPr>
                <a:t>PRESENT</a:t>
              </a:r>
            </a:p>
          </p:txBody>
        </p:sp>
        <p:sp>
          <p:nvSpPr>
            <p:cNvPr id="44" name="Rectangle 3"/>
            <p:cNvSpPr txBox="1">
              <a:spLocks noChangeArrowheads="1"/>
            </p:cNvSpPr>
            <p:nvPr/>
          </p:nvSpPr>
          <p:spPr bwMode="auto">
            <a:xfrm>
              <a:off x="6248400" y="4419600"/>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CC"/>
                  </a:solidFill>
                  <a:effectLst/>
                  <a:uLnTx/>
                  <a:uFillTx/>
                  <a:latin typeface="Arial"/>
                  <a:ea typeface="ＭＳ Ｐゴシック"/>
                  <a:cs typeface="Arial"/>
                </a:rPr>
                <a:t>FUTURE</a:t>
              </a:r>
            </a:p>
          </p:txBody>
        </p:sp>
        <p:sp>
          <p:nvSpPr>
            <p:cNvPr id="45" name="Rectangle 3"/>
            <p:cNvSpPr txBox="1">
              <a:spLocks noChangeArrowheads="1"/>
            </p:cNvSpPr>
            <p:nvPr/>
          </p:nvSpPr>
          <p:spPr bwMode="auto">
            <a:xfrm>
              <a:off x="1143000" y="4572000"/>
              <a:ext cx="11430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CC"/>
                  </a:solidFill>
                  <a:effectLst/>
                  <a:uLnTx/>
                  <a:uFillTx/>
                  <a:latin typeface="Arial"/>
                  <a:ea typeface="ＭＳ Ｐゴシック"/>
                  <a:cs typeface="Arial"/>
                </a:rPr>
                <a:t>PAST</a:t>
              </a:r>
            </a:p>
          </p:txBody>
        </p:sp>
      </p:grpSp>
      <p:sp>
        <p:nvSpPr>
          <p:cNvPr id="46" name="Text Box 5">
            <a:extLst>
              <a:ext uri="{FF2B5EF4-FFF2-40B4-BE49-F238E27FC236}">
                <a16:creationId xmlns:a16="http://schemas.microsoft.com/office/drawing/2014/main" id="{26BB5D75-3F59-4B43-A52E-92C8DE4E7B46}"/>
              </a:ext>
            </a:extLst>
          </p:cNvPr>
          <p:cNvSpPr txBox="1">
            <a:spLocks noChangeArrowheads="1"/>
          </p:cNvSpPr>
          <p:nvPr/>
        </p:nvSpPr>
        <p:spPr bwMode="auto">
          <a:xfrm>
            <a:off x="-17463" y="3341687"/>
            <a:ext cx="9144001" cy="544513"/>
          </a:xfrm>
          <a:prstGeom prst="rect">
            <a:avLst/>
          </a:prstGeom>
          <a:solidFill>
            <a:srgbClr val="000000"/>
          </a:solidFill>
          <a:ln>
            <a:noFill/>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Genesis is foundational to the doctrine of </a:t>
            </a:r>
            <a:r>
              <a:rPr kumimoji="0" lang="en-US"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God</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9855485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up)">
                                      <p:cBhvr>
                                        <p:cTn id="7" dur="500"/>
                                        <p:tgtEl>
                                          <p:spTgt spid="36"/>
                                        </p:tgtEl>
                                      </p:cBhvr>
                                    </p:animEffect>
                                  </p:childTnLst>
                                </p:cTn>
                              </p:par>
                              <p:par>
                                <p:cTn id="8" presetID="22" presetClass="entr" presetSubtype="1"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up)">
                                      <p:cBhvr>
                                        <p:cTn id="10" dur="500"/>
                                        <p:tgtEl>
                                          <p:spTgt spid="2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additive="base">
                                        <p:cTn id="15" dur="500"/>
                                        <p:tgtEl>
                                          <p:spTgt spid="46"/>
                                        </p:tgtEl>
                                        <p:attrNameLst>
                                          <p:attrName>ppt_y</p:attrName>
                                        </p:attrNameLst>
                                      </p:cBhvr>
                                      <p:tavLst>
                                        <p:tav tm="0">
                                          <p:val>
                                            <p:strVal val="#ppt_y+#ppt_h*1.125000"/>
                                          </p:val>
                                        </p:tav>
                                        <p:tav tm="100000">
                                          <p:val>
                                            <p:strVal val="#ppt_y"/>
                                          </p:val>
                                        </p:tav>
                                      </p:tavLst>
                                    </p:anim>
                                    <p:animEffect transition="in" filter="wipe(up)">
                                      <p:cBhvr>
                                        <p:cTn id="16"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057" name="Picture 2" descr="Days of Crea in Gen1 008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7058" name="Picture 3" descr="Day 6 0223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91400" y="5356225"/>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7059" name="Picture 4" descr="Day 1 0223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33400" y="5356225"/>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7060" name="Picture 5" descr="Day 2 0223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905000" y="5356225"/>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7061" name="Picture 6" descr="Day 4 0223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648200" y="5357813"/>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7062" name="Picture 7" descr="Day 5 02235"/>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6019800" y="5353050"/>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7063" name="Picture 8" descr="Day 3 0223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3276600" y="5356225"/>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27243" name="Rectangle 11" hidden="1"/>
          <p:cNvSpPr>
            <a:spLocks noGrp="1" noChangeArrowheads="1"/>
          </p:cNvSpPr>
          <p:nvPr>
            <p:ph type="title"/>
          </p:nvPr>
        </p:nvSpPr>
        <p:spPr/>
        <p:txBody>
          <a:bodyPr/>
          <a:lstStyle/>
          <a:p>
            <a:pPr eaLnBrk="1" hangingPunct="1">
              <a:defRPr/>
            </a:pPr>
            <a:r>
              <a:rPr lang="en-US"/>
              <a:t>Gap Where Fit Mil of Yrs 00845</a:t>
            </a:r>
          </a:p>
        </p:txBody>
      </p:sp>
      <p:sp>
        <p:nvSpPr>
          <p:cNvPr id="13" name="Text Box 4"/>
          <p:cNvSpPr txBox="1">
            <a:spLocks noChangeArrowheads="1"/>
          </p:cNvSpPr>
          <p:nvPr/>
        </p:nvSpPr>
        <p:spPr bwMode="auto">
          <a:xfrm>
            <a:off x="0" y="0"/>
            <a:ext cx="9144000" cy="193899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n-US" sz="6000" b="1" spc="-110" dirty="0">
                <a:solidFill>
                  <a:srgbClr val="FFD858"/>
                </a:solidFill>
                <a:effectLst>
                  <a:glow rad="101600">
                    <a:srgbClr val="000000">
                      <a:alpha val="75000"/>
                    </a:srgbClr>
                  </a:glow>
                </a:effectLst>
                <a:latin typeface="Futura Condensed"/>
                <a:cs typeface="Futura Condensed"/>
              </a:rPr>
              <a:t>WHERE DO YOU "FIT" MILLIONS OF YEARS?</a:t>
            </a:r>
          </a:p>
        </p:txBody>
      </p:sp>
      <p:grpSp>
        <p:nvGrpSpPr>
          <p:cNvPr id="3" name="Group 2"/>
          <p:cNvGrpSpPr>
            <a:grpSpLocks/>
          </p:cNvGrpSpPr>
          <p:nvPr/>
        </p:nvGrpSpPr>
        <p:grpSpPr bwMode="auto">
          <a:xfrm>
            <a:off x="152400" y="1676400"/>
            <a:ext cx="2428875" cy="4037013"/>
            <a:chOff x="304800" y="1752600"/>
            <a:chExt cx="2428875" cy="4037013"/>
          </a:xfrm>
        </p:grpSpPr>
        <p:pic>
          <p:nvPicPr>
            <p:cNvPr id="557085" name="Picture 12" descr="Gap Where Fit Mil of Yrs 00845-bluetag"/>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04800" y="1752600"/>
              <a:ext cx="2428875" cy="4037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Rectangle 3"/>
            <p:cNvSpPr txBox="1">
              <a:spLocks noChangeArrowheads="1"/>
            </p:cNvSpPr>
            <p:nvPr/>
          </p:nvSpPr>
          <p:spPr bwMode="auto">
            <a:xfrm>
              <a:off x="457200" y="1905000"/>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Somewhere?</a:t>
              </a:r>
            </a:p>
          </p:txBody>
        </p:sp>
      </p:grpSp>
      <p:grpSp>
        <p:nvGrpSpPr>
          <p:cNvPr id="4" name="Group 3"/>
          <p:cNvGrpSpPr>
            <a:grpSpLocks/>
          </p:cNvGrpSpPr>
          <p:nvPr/>
        </p:nvGrpSpPr>
        <p:grpSpPr bwMode="auto">
          <a:xfrm>
            <a:off x="838200" y="2368550"/>
            <a:ext cx="4500563" cy="2813050"/>
            <a:chOff x="838200" y="2368550"/>
            <a:chExt cx="4500563" cy="2813050"/>
          </a:xfrm>
        </p:grpSpPr>
        <p:pic>
          <p:nvPicPr>
            <p:cNvPr id="557083" name="Picture 10" descr="Gap Where Fit Mil of Yrs 00845-greentag"/>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838200" y="2368550"/>
              <a:ext cx="4500563" cy="281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Rectangle 3"/>
            <p:cNvSpPr txBox="1">
              <a:spLocks noChangeArrowheads="1"/>
            </p:cNvSpPr>
            <p:nvPr/>
          </p:nvSpPr>
          <p:spPr bwMode="auto">
            <a:xfrm>
              <a:off x="1066800" y="2514600"/>
              <a:ext cx="4191000" cy="914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Between Genesis 1:1 and 1:2</a:t>
              </a:r>
              <a:b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br>
              <a: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(gap theorists)</a:t>
              </a:r>
            </a:p>
          </p:txBody>
        </p:sp>
      </p:grpSp>
      <p:grpSp>
        <p:nvGrpSpPr>
          <p:cNvPr id="2" name="Group 1"/>
          <p:cNvGrpSpPr>
            <a:grpSpLocks/>
          </p:cNvGrpSpPr>
          <p:nvPr/>
        </p:nvGrpSpPr>
        <p:grpSpPr bwMode="auto">
          <a:xfrm>
            <a:off x="1447800" y="3429000"/>
            <a:ext cx="7367588" cy="1741488"/>
            <a:chOff x="1447800" y="3429000"/>
            <a:chExt cx="7367588" cy="1741488"/>
          </a:xfrm>
        </p:grpSpPr>
        <p:pic>
          <p:nvPicPr>
            <p:cNvPr id="557081" name="Picture 9" descr="Gap Where Fit Mil of Yrs 00845-yellowtag"/>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1447800" y="3429000"/>
              <a:ext cx="7367588" cy="1741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 name="Rectangle 3"/>
            <p:cNvSpPr txBox="1">
              <a:spLocks noChangeArrowheads="1"/>
            </p:cNvSpPr>
            <p:nvPr/>
          </p:nvSpPr>
          <p:spPr bwMode="auto">
            <a:xfrm>
              <a:off x="2057400" y="3505200"/>
              <a:ext cx="6629400" cy="914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Spread the millions of years out in the six "days"</a:t>
              </a:r>
              <a:b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br>
              <a: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(progressive creationists and theistic evolutionists)</a:t>
              </a:r>
            </a:p>
          </p:txBody>
        </p:sp>
      </p:grpSp>
      <p:sp>
        <p:nvSpPr>
          <p:cNvPr id="23" name="Rectangle 3"/>
          <p:cNvSpPr txBox="1">
            <a:spLocks noChangeArrowheads="1"/>
          </p:cNvSpPr>
          <p:nvPr/>
        </p:nvSpPr>
        <p:spPr bwMode="auto">
          <a:xfrm>
            <a:off x="6096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DAY</a:t>
            </a:r>
          </a:p>
        </p:txBody>
      </p:sp>
      <p:sp>
        <p:nvSpPr>
          <p:cNvPr id="24" name="Rectangle 3"/>
          <p:cNvSpPr txBox="1">
            <a:spLocks noChangeArrowheads="1"/>
          </p:cNvSpPr>
          <p:nvPr/>
        </p:nvSpPr>
        <p:spPr bwMode="auto">
          <a:xfrm>
            <a:off x="19050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DAY</a:t>
            </a:r>
          </a:p>
        </p:txBody>
      </p:sp>
      <p:sp>
        <p:nvSpPr>
          <p:cNvPr id="25" name="Rectangle 3"/>
          <p:cNvSpPr txBox="1">
            <a:spLocks noChangeArrowheads="1"/>
          </p:cNvSpPr>
          <p:nvPr/>
        </p:nvSpPr>
        <p:spPr bwMode="auto">
          <a:xfrm>
            <a:off x="32766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DAY</a:t>
            </a:r>
          </a:p>
        </p:txBody>
      </p:sp>
      <p:sp>
        <p:nvSpPr>
          <p:cNvPr id="26" name="Rectangle 3"/>
          <p:cNvSpPr txBox="1">
            <a:spLocks noChangeArrowheads="1"/>
          </p:cNvSpPr>
          <p:nvPr/>
        </p:nvSpPr>
        <p:spPr bwMode="auto">
          <a:xfrm>
            <a:off x="533400" y="6172200"/>
            <a:ext cx="13716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en-US"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EARTH, SPACE, TIME &amp; LIGHT</a:t>
            </a:r>
          </a:p>
        </p:txBody>
      </p:sp>
      <p:sp>
        <p:nvSpPr>
          <p:cNvPr id="27" name="Rectangle 3"/>
          <p:cNvSpPr txBox="1">
            <a:spLocks noChangeArrowheads="1"/>
          </p:cNvSpPr>
          <p:nvPr/>
        </p:nvSpPr>
        <p:spPr bwMode="auto">
          <a:xfrm>
            <a:off x="1905000" y="6172200"/>
            <a:ext cx="12954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ATMOSPHERE</a:t>
            </a:r>
          </a:p>
        </p:txBody>
      </p:sp>
      <p:sp>
        <p:nvSpPr>
          <p:cNvPr id="28" name="Rectangle 3"/>
          <p:cNvSpPr txBox="1">
            <a:spLocks noChangeArrowheads="1"/>
          </p:cNvSpPr>
          <p:nvPr/>
        </p:nvSpPr>
        <p:spPr bwMode="auto">
          <a:xfrm>
            <a:off x="3276600" y="6172200"/>
            <a:ext cx="12954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DRY LAND &amp; PLANTS</a:t>
            </a:r>
          </a:p>
        </p:txBody>
      </p:sp>
      <p:sp>
        <p:nvSpPr>
          <p:cNvPr id="29" name="Rectangle 3"/>
          <p:cNvSpPr txBox="1">
            <a:spLocks noChangeArrowheads="1"/>
          </p:cNvSpPr>
          <p:nvPr/>
        </p:nvSpPr>
        <p:spPr bwMode="auto">
          <a:xfrm>
            <a:off x="47244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DAY</a:t>
            </a:r>
          </a:p>
        </p:txBody>
      </p:sp>
      <p:sp>
        <p:nvSpPr>
          <p:cNvPr id="30" name="Rectangle 3"/>
          <p:cNvSpPr txBox="1">
            <a:spLocks noChangeArrowheads="1"/>
          </p:cNvSpPr>
          <p:nvPr/>
        </p:nvSpPr>
        <p:spPr bwMode="auto">
          <a:xfrm>
            <a:off x="60198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DAY</a:t>
            </a:r>
          </a:p>
        </p:txBody>
      </p:sp>
      <p:sp>
        <p:nvSpPr>
          <p:cNvPr id="31" name="Rectangle 3"/>
          <p:cNvSpPr txBox="1">
            <a:spLocks noChangeArrowheads="1"/>
          </p:cNvSpPr>
          <p:nvPr/>
        </p:nvSpPr>
        <p:spPr bwMode="auto">
          <a:xfrm>
            <a:off x="73914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DAY</a:t>
            </a:r>
          </a:p>
        </p:txBody>
      </p:sp>
      <p:sp>
        <p:nvSpPr>
          <p:cNvPr id="32" name="Rectangle 3"/>
          <p:cNvSpPr txBox="1">
            <a:spLocks noChangeArrowheads="1"/>
          </p:cNvSpPr>
          <p:nvPr/>
        </p:nvSpPr>
        <p:spPr bwMode="auto">
          <a:xfrm>
            <a:off x="4648200" y="6172200"/>
            <a:ext cx="12954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SUN, MOON &amp; STARS</a:t>
            </a:r>
          </a:p>
        </p:txBody>
      </p:sp>
      <p:sp>
        <p:nvSpPr>
          <p:cNvPr id="33" name="Rectangle 3"/>
          <p:cNvSpPr txBox="1">
            <a:spLocks noChangeArrowheads="1"/>
          </p:cNvSpPr>
          <p:nvPr/>
        </p:nvSpPr>
        <p:spPr bwMode="auto">
          <a:xfrm>
            <a:off x="6019800" y="6172200"/>
            <a:ext cx="12954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SEA &amp; FLYING CREATURES</a:t>
            </a:r>
          </a:p>
        </p:txBody>
      </p:sp>
      <p:sp>
        <p:nvSpPr>
          <p:cNvPr id="34" name="Rectangle 3"/>
          <p:cNvSpPr txBox="1">
            <a:spLocks noChangeArrowheads="1"/>
          </p:cNvSpPr>
          <p:nvPr/>
        </p:nvSpPr>
        <p:spPr bwMode="auto">
          <a:xfrm>
            <a:off x="7391400" y="6172200"/>
            <a:ext cx="12954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LAND ANIMALS &amp; MAN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2" descr="Three Son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Our Three Sons</a:t>
            </a:r>
          </a:p>
        </p:txBody>
      </p:sp>
    </p:spTree>
    <p:extLst>
      <p:ext uri="{BB962C8B-B14F-4D97-AF65-F5344CB8AC3E}">
        <p14:creationId xmlns:p14="http://schemas.microsoft.com/office/powerpoint/2010/main" val="2041875563"/>
      </p:ext>
    </p:extLst>
  </p:cSld>
  <p:clrMapOvr>
    <a:masterClrMapping/>
  </p:clrMapOvr>
  <p:transition spd="slow"/>
</p:sld>
</file>

<file path=ppt/slides/slide2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69986" name="Rectangle 4"/>
          <p:cNvSpPr>
            <a:spLocks noChangeArrowheads="1"/>
          </p:cNvSpPr>
          <p:nvPr/>
        </p:nvSpPr>
        <p:spPr bwMode="auto">
          <a:xfrm>
            <a:off x="-76200" y="2036763"/>
            <a:ext cx="9372600" cy="4830762"/>
          </a:xfrm>
          <a:prstGeom prst="rect">
            <a:avLst/>
          </a:prstGeom>
          <a:noFill/>
          <a:ln w="9525">
            <a:noFill/>
            <a:miter lim="800000"/>
            <a:headEnd/>
            <a:tailEnd/>
          </a:ln>
        </p:spPr>
        <p:txBody>
          <a:bodyPr anchor="ctr">
            <a:spAutoFit/>
          </a:bodyPr>
          <a:lstStyle/>
          <a:p>
            <a:pPr marL="514350" indent="-514350">
              <a:buFont typeface="+mj-lt"/>
              <a:buAutoNum type="arabicPeriod"/>
              <a:tabLst>
                <a:tab pos="406400" algn="l"/>
              </a:tabLst>
              <a:defRPr/>
            </a:pPr>
            <a:r>
              <a:rPr lang="en-US" altLang="zh-CN" sz="2800" b="1" dirty="0">
                <a:effectLst>
                  <a:outerShdw blurRad="38100" dist="38100" dir="2700000" algn="tl">
                    <a:srgbClr val="000000"/>
                  </a:outerShdw>
                </a:effectLst>
                <a:latin typeface="Arial" charset="0"/>
                <a:cs typeface="Arial" charset="0"/>
              </a:rPr>
              <a:t>Choose your battles carefully—don</a:t>
            </a:r>
            <a:r>
              <a:rPr lang="fr-FR" altLang="zh-CN" sz="2800" b="1" dirty="0">
                <a:effectLst>
                  <a:outerShdw blurRad="38100" dist="38100" dir="2700000" algn="tl">
                    <a:srgbClr val="000000"/>
                  </a:outerShdw>
                </a:effectLst>
                <a:latin typeface="Arial" charset="0"/>
                <a:cs typeface="Arial" charset="0"/>
              </a:rPr>
              <a:t>'</a:t>
            </a:r>
            <a:r>
              <a:rPr lang="en-US" altLang="zh-CN" sz="2800" b="1" dirty="0">
                <a:effectLst>
                  <a:outerShdw blurRad="38100" dist="38100" dir="2700000" algn="tl">
                    <a:srgbClr val="000000"/>
                  </a:outerShdw>
                </a:effectLst>
                <a:latin typeface="Arial" charset="0"/>
                <a:cs typeface="Arial" charset="0"/>
              </a:rPr>
              <a:t>t insist on your "godly" name (1:7)</a:t>
            </a:r>
          </a:p>
          <a:p>
            <a:pPr marL="514350" indent="-514350">
              <a:buFont typeface="+mj-lt"/>
              <a:buAutoNum type="arabicPeriod"/>
              <a:tabLst>
                <a:tab pos="406400" algn="l"/>
              </a:tabLst>
              <a:defRPr/>
            </a:pPr>
            <a:r>
              <a:rPr lang="en-US" altLang="zh-CN" sz="2800" b="1" dirty="0">
                <a:effectLst>
                  <a:outerShdw blurRad="38100" dist="38100" dir="2700000" algn="tl">
                    <a:srgbClr val="000000"/>
                  </a:outerShdw>
                </a:effectLst>
                <a:latin typeface="Arial" charset="0"/>
                <a:cs typeface="Arial" charset="0"/>
              </a:rPr>
              <a:t>Obey God even when others compromise (1:8a)</a:t>
            </a:r>
          </a:p>
          <a:p>
            <a:pPr marL="514350" indent="-514350">
              <a:buFont typeface="+mj-lt"/>
              <a:buAutoNum type="arabicPeriod"/>
              <a:tabLst>
                <a:tab pos="406400" algn="l"/>
              </a:tabLst>
              <a:defRPr/>
            </a:pPr>
            <a:r>
              <a:rPr lang="en-US" altLang="zh-CN" sz="2800" b="1" dirty="0">
                <a:effectLst>
                  <a:outerShdw blurRad="38100" dist="38100" dir="2700000" algn="tl">
                    <a:srgbClr val="000000"/>
                  </a:outerShdw>
                </a:effectLst>
                <a:latin typeface="Arial" charset="0"/>
                <a:cs typeface="Arial" charset="0"/>
              </a:rPr>
              <a:t>Appeal to proper authority when asked to do something wrong (1:8b)</a:t>
            </a:r>
          </a:p>
          <a:p>
            <a:pPr marL="514350" indent="-514350">
              <a:buFont typeface="+mj-lt"/>
              <a:buAutoNum type="arabicPeriod"/>
              <a:tabLst>
                <a:tab pos="406400" algn="l"/>
              </a:tabLst>
              <a:defRPr/>
            </a:pPr>
            <a:r>
              <a:rPr lang="en-US" altLang="zh-CN" sz="2800" b="1" dirty="0">
                <a:effectLst>
                  <a:outerShdw blurRad="38100" dist="38100" dir="2700000" algn="tl">
                    <a:srgbClr val="000000"/>
                  </a:outerShdw>
                </a:effectLst>
                <a:latin typeface="Arial" charset="0"/>
                <a:cs typeface="Arial" charset="0"/>
              </a:rPr>
              <a:t>Test God</a:t>
            </a:r>
            <a:r>
              <a:rPr lang="fr-FR" altLang="zh-CN" sz="2800" b="1" dirty="0">
                <a:effectLst>
                  <a:outerShdw blurRad="38100" dist="38100" dir="2700000" algn="tl">
                    <a:srgbClr val="000000"/>
                  </a:outerShdw>
                </a:effectLst>
                <a:latin typeface="Arial" charset="0"/>
                <a:cs typeface="Arial" charset="0"/>
              </a:rPr>
              <a:t>'</a:t>
            </a:r>
            <a:r>
              <a:rPr lang="en-US" altLang="zh-CN" sz="2800" b="1" dirty="0">
                <a:effectLst>
                  <a:outerShdw blurRad="38100" dist="38100" dir="2700000" algn="tl">
                    <a:srgbClr val="000000"/>
                  </a:outerShdw>
                </a:effectLst>
                <a:latin typeface="Arial" charset="0"/>
                <a:cs typeface="Arial" charset="0"/>
              </a:rPr>
              <a:t>s faithfulness by setting yourself apart (1:11f.)</a:t>
            </a:r>
          </a:p>
          <a:p>
            <a:pPr marL="514350" indent="-514350">
              <a:buFont typeface="+mj-lt"/>
              <a:buAutoNum type="arabicPeriod"/>
              <a:tabLst>
                <a:tab pos="406400" algn="l"/>
              </a:tabLst>
              <a:defRPr/>
            </a:pPr>
            <a:r>
              <a:rPr lang="en-US" altLang="zh-CN" sz="2800" b="1" dirty="0">
                <a:effectLst>
                  <a:outerShdw blurRad="38100" dist="38100" dir="2700000" algn="tl">
                    <a:srgbClr val="000000"/>
                  </a:outerShdw>
                </a:effectLst>
                <a:latin typeface="Arial" charset="0"/>
                <a:cs typeface="Arial" charset="0"/>
              </a:rPr>
              <a:t>Show "staying power" despite changes in authorities (1:21)</a:t>
            </a:r>
          </a:p>
          <a:p>
            <a:pPr marL="514350" indent="-514350">
              <a:buFont typeface="+mj-lt"/>
              <a:buAutoNum type="arabicPeriod"/>
              <a:tabLst>
                <a:tab pos="406400" algn="l"/>
              </a:tabLst>
              <a:defRPr/>
            </a:pPr>
            <a:r>
              <a:rPr lang="en-US" altLang="zh-CN" sz="2800" b="1" dirty="0">
                <a:effectLst>
                  <a:outerShdw blurRad="38100" dist="38100" dir="2700000" algn="tl">
                    <a:srgbClr val="000000"/>
                  </a:outerShdw>
                </a:effectLst>
                <a:latin typeface="Arial" charset="0"/>
                <a:cs typeface="Arial" charset="0"/>
              </a:rPr>
              <a:t>Appeal to proper authority when threatened (2:16)</a:t>
            </a:r>
          </a:p>
          <a:p>
            <a:pPr marL="514350" indent="-514350">
              <a:buFont typeface="+mj-lt"/>
              <a:buAutoNum type="arabicPeriod"/>
              <a:tabLst>
                <a:tab pos="406400" algn="l"/>
              </a:tabLst>
              <a:defRPr/>
            </a:pPr>
            <a:r>
              <a:rPr lang="en-US" altLang="zh-CN" sz="2800" b="1" dirty="0">
                <a:effectLst>
                  <a:outerShdw blurRad="38100" dist="38100" dir="2700000" algn="tl">
                    <a:srgbClr val="000000"/>
                  </a:outerShdw>
                </a:effectLst>
                <a:latin typeface="Arial" charset="0"/>
                <a:cs typeface="Arial" charset="0"/>
              </a:rPr>
              <a:t>Wait on God instead of doing something rash (2:16)</a:t>
            </a:r>
          </a:p>
        </p:txBody>
      </p:sp>
      <p:sp>
        <p:nvSpPr>
          <p:cNvPr id="559107" name="Text Box 5"/>
          <p:cNvSpPr txBox="1">
            <a:spLocks noChangeArrowheads="1"/>
          </p:cNvSpPr>
          <p:nvPr/>
        </p:nvSpPr>
        <p:spPr bwMode="auto">
          <a:xfrm>
            <a:off x="8001000" y="76200"/>
            <a:ext cx="1143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b="1">
                <a:latin typeface="Arial" charset="0"/>
                <a:cs typeface="Arial" charset="0"/>
              </a:rPr>
              <a:t>544a</a:t>
            </a:r>
          </a:p>
        </p:txBody>
      </p:sp>
      <p:sp>
        <p:nvSpPr>
          <p:cNvPr id="47110" name="Rectangle 6"/>
          <p:cNvSpPr>
            <a:spLocks noGrp="1" noChangeArrowheads="1"/>
          </p:cNvSpPr>
          <p:nvPr>
            <p:ph type="title"/>
          </p:nvPr>
        </p:nvSpPr>
        <p:spPr>
          <a:xfrm>
            <a:off x="457200" y="0"/>
            <a:ext cx="8229600" cy="838200"/>
          </a:xfrm>
        </p:spPr>
        <p:txBody>
          <a:bodyPr/>
          <a:lstStyle/>
          <a:p>
            <a:pPr eaLnBrk="1" hangingPunct="1">
              <a:defRPr/>
            </a:pPr>
            <a:r>
              <a:rPr lang="en-US" sz="4400">
                <a:latin typeface="Arial" charset="0"/>
                <a:ea typeface="ＭＳ Ｐゴシック" charset="0"/>
                <a:cs typeface="Arial" charset="0"/>
              </a:rPr>
              <a:t>Principles of Obedience</a:t>
            </a:r>
          </a:p>
        </p:txBody>
      </p:sp>
      <p:sp>
        <p:nvSpPr>
          <p:cNvPr id="559109" name="Text Box 8"/>
          <p:cNvSpPr txBox="1">
            <a:spLocks noChangeArrowheads="1"/>
          </p:cNvSpPr>
          <p:nvPr/>
        </p:nvSpPr>
        <p:spPr bwMode="auto">
          <a:xfrm>
            <a:off x="76200" y="838200"/>
            <a:ext cx="8915400" cy="95408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latin typeface="Arial" charset="0"/>
                <a:cs typeface="Arial" charset="0"/>
              </a:rPr>
              <a:t>Despite their pagan names, these men exemplified many </a:t>
            </a:r>
            <a:r>
              <a:rPr lang="en-US" altLang="zh-CN" sz="2800" b="1" i="1" u="sng">
                <a:latin typeface="Arial" charset="0"/>
                <a:cs typeface="Arial" charset="0"/>
              </a:rPr>
              <a:t>principles of obedience</a:t>
            </a:r>
            <a:r>
              <a:rPr lang="en-US" altLang="zh-CN" sz="2800" b="1">
                <a:latin typeface="Arial" charset="0"/>
                <a:cs typeface="Arial" charset="0"/>
              </a:rPr>
              <a:t>:</a:t>
            </a:r>
            <a:endParaRPr lang="en-US" sz="2800" b="1">
              <a:latin typeface="Arial" charset="0"/>
              <a:cs typeface="Arial" charset="0"/>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1026"/>
          <p:cNvSpPr>
            <a:spLocks noChangeArrowheads="1"/>
          </p:cNvSpPr>
          <p:nvPr/>
        </p:nvSpPr>
        <p:spPr bwMode="auto">
          <a:xfrm>
            <a:off x="0" y="116632"/>
            <a:ext cx="9144000" cy="6556375"/>
          </a:xfrm>
          <a:prstGeom prst="rect">
            <a:avLst/>
          </a:prstGeom>
          <a:noFill/>
          <a:ln w="9525">
            <a:noFill/>
            <a:miter lim="800000"/>
            <a:headEnd/>
            <a:tailEnd/>
          </a:ln>
        </p:spPr>
        <p:txBody>
          <a:bodyPr anchor="ctr">
            <a:spAutoFit/>
          </a:bodyPr>
          <a:lstStyle/>
          <a:p>
            <a:pPr marL="514350" indent="-514350">
              <a:buFont typeface="+mj-lt"/>
              <a:buAutoNum type="arabicPeriod" startAt="8"/>
              <a:tabLst>
                <a:tab pos="342900" algn="l"/>
              </a:tabLst>
              <a:defRPr/>
            </a:pPr>
            <a:r>
              <a:rPr lang="en-US" altLang="zh-CN" sz="2800" b="1" dirty="0">
                <a:effectLst>
                  <a:outerShdw blurRad="38100" dist="38100" dir="2700000" algn="tl">
                    <a:srgbClr val="000000"/>
                  </a:outerShdw>
                </a:effectLst>
                <a:latin typeface="Arial" charset="0"/>
                <a:ea typeface="宋体" charset="0"/>
                <a:cs typeface="Arial" charset="0"/>
              </a:rPr>
              <a:t>Involve others in solving problems (2:17)</a:t>
            </a:r>
          </a:p>
          <a:p>
            <a:pPr marL="514350" indent="-514350">
              <a:buFont typeface="+mj-lt"/>
              <a:buAutoNum type="arabicPeriod" startAt="8"/>
              <a:tabLst>
                <a:tab pos="342900" algn="l"/>
              </a:tabLst>
              <a:defRPr/>
            </a:pPr>
            <a:r>
              <a:rPr lang="en-US" altLang="zh-CN" sz="2800" b="1" dirty="0">
                <a:effectLst>
                  <a:outerShdw blurRad="38100" dist="38100" dir="2700000" algn="tl">
                    <a:srgbClr val="000000"/>
                  </a:outerShdw>
                </a:effectLst>
                <a:latin typeface="Arial" charset="0"/>
                <a:ea typeface="宋体" charset="0"/>
                <a:cs typeface="Arial" charset="0"/>
              </a:rPr>
              <a:t>Pray to God for wisdom and mercy (2:18)</a:t>
            </a:r>
          </a:p>
          <a:p>
            <a:pPr marL="514350" indent="-514350">
              <a:buFont typeface="+mj-lt"/>
              <a:buAutoNum type="arabicPeriod" startAt="8"/>
              <a:tabLst>
                <a:tab pos="342900" algn="l"/>
              </a:tabLst>
              <a:defRPr/>
            </a:pPr>
            <a:r>
              <a:rPr lang="en-US" altLang="zh-CN" sz="2800" b="1" dirty="0">
                <a:effectLst>
                  <a:outerShdw blurRad="38100" dist="38100" dir="2700000" algn="tl">
                    <a:srgbClr val="000000"/>
                  </a:outerShdw>
                </a:effectLst>
                <a:latin typeface="Arial" charset="0"/>
                <a:ea typeface="宋体" charset="0"/>
                <a:cs typeface="Arial" charset="0"/>
              </a:rPr>
              <a:t>Give God the credit for abilities he has given you (2:19, 28-30)</a:t>
            </a:r>
          </a:p>
          <a:p>
            <a:pPr marL="514350" indent="-514350">
              <a:buFont typeface="+mj-lt"/>
              <a:buAutoNum type="arabicPeriod" startAt="8"/>
              <a:tabLst>
                <a:tab pos="342900" algn="l"/>
              </a:tabLst>
              <a:defRPr/>
            </a:pPr>
            <a:r>
              <a:rPr lang="en-US" altLang="zh-CN" sz="2800" b="1" dirty="0">
                <a:effectLst>
                  <a:outerShdw blurRad="38100" dist="38100" dir="2700000" algn="tl">
                    <a:srgbClr val="000000"/>
                  </a:outerShdw>
                </a:effectLst>
                <a:latin typeface="Arial" charset="0"/>
                <a:ea typeface="宋体" charset="0"/>
                <a:cs typeface="Arial" charset="0"/>
              </a:rPr>
              <a:t>Worship God alone despite the outcome (3:12; 6:7)</a:t>
            </a:r>
          </a:p>
          <a:p>
            <a:pPr marL="514350" indent="-514350">
              <a:buFont typeface="+mj-lt"/>
              <a:buAutoNum type="arabicPeriod" startAt="8"/>
              <a:tabLst>
                <a:tab pos="342900" algn="l"/>
              </a:tabLst>
              <a:defRPr/>
            </a:pPr>
            <a:r>
              <a:rPr lang="en-US" altLang="zh-CN" sz="2800" b="1" dirty="0">
                <a:effectLst>
                  <a:outerShdw blurRad="38100" dist="38100" dir="2700000" algn="tl">
                    <a:srgbClr val="000000"/>
                  </a:outerShdw>
                </a:effectLst>
                <a:latin typeface="Arial" charset="0"/>
                <a:ea typeface="宋体" charset="0"/>
                <a:cs typeface="Arial" charset="0"/>
              </a:rPr>
              <a:t>Accept the consequences of obedience (3:16-18; 6:16)</a:t>
            </a:r>
          </a:p>
          <a:p>
            <a:pPr marL="514350" indent="-514350">
              <a:buFont typeface="+mj-lt"/>
              <a:buAutoNum type="arabicPeriod" startAt="8"/>
              <a:tabLst>
                <a:tab pos="342900" algn="l"/>
              </a:tabLst>
              <a:defRPr/>
            </a:pPr>
            <a:r>
              <a:rPr lang="en-US" altLang="zh-CN" sz="2800" b="1" dirty="0">
                <a:effectLst>
                  <a:outerShdw blurRad="38100" dist="38100" dir="2700000" algn="tl">
                    <a:srgbClr val="000000"/>
                  </a:outerShdw>
                </a:effectLst>
                <a:latin typeface="Arial" charset="0"/>
                <a:ea typeface="宋体" charset="0"/>
                <a:cs typeface="Arial" charset="0"/>
              </a:rPr>
              <a:t>Humble yourself so God will not have to humble you (4:28-37; 5:22)</a:t>
            </a:r>
          </a:p>
          <a:p>
            <a:pPr marL="514350" indent="-514350">
              <a:buFont typeface="+mj-lt"/>
              <a:buAutoNum type="arabicPeriod" startAt="8"/>
              <a:tabLst>
                <a:tab pos="342900" algn="l"/>
              </a:tabLst>
              <a:defRPr/>
            </a:pPr>
            <a:r>
              <a:rPr lang="en-US" altLang="zh-CN" sz="2800" b="1" dirty="0">
                <a:effectLst>
                  <a:outerShdw blurRad="38100" dist="38100" dir="2700000" algn="tl">
                    <a:srgbClr val="000000"/>
                  </a:outerShdw>
                </a:effectLst>
                <a:latin typeface="Arial" charset="0"/>
                <a:ea typeface="宋体" charset="0"/>
                <a:cs typeface="Arial" charset="0"/>
              </a:rPr>
              <a:t>Handle all your affairs with utmost integrity (6:3-4)</a:t>
            </a:r>
          </a:p>
          <a:p>
            <a:pPr marL="514350" indent="-514350">
              <a:buFont typeface="+mj-lt"/>
              <a:buAutoNum type="arabicPeriod" startAt="8"/>
              <a:tabLst>
                <a:tab pos="342900" algn="l"/>
              </a:tabLst>
              <a:defRPr/>
            </a:pPr>
            <a:r>
              <a:rPr lang="en-US" altLang="zh-CN" sz="2800" b="1" dirty="0">
                <a:effectLst>
                  <a:outerShdw blurRad="38100" dist="38100" dir="2700000" algn="tl">
                    <a:srgbClr val="000000"/>
                  </a:outerShdw>
                </a:effectLst>
                <a:latin typeface="Arial" charset="0"/>
                <a:ea typeface="宋体" charset="0"/>
                <a:cs typeface="Arial" charset="0"/>
              </a:rPr>
              <a:t>Obey publicly—not just privately (6:10)</a:t>
            </a:r>
          </a:p>
          <a:p>
            <a:pPr marL="514350" indent="-514350">
              <a:buFont typeface="+mj-lt"/>
              <a:buAutoNum type="arabicPeriod" startAt="8"/>
              <a:tabLst>
                <a:tab pos="342900" algn="l"/>
              </a:tabLst>
              <a:defRPr/>
            </a:pPr>
            <a:r>
              <a:rPr lang="en-US" altLang="zh-CN" sz="2800" b="1" dirty="0">
                <a:effectLst>
                  <a:outerShdw blurRad="38100" dist="38100" dir="2700000" algn="tl">
                    <a:srgbClr val="000000"/>
                  </a:outerShdw>
                </a:effectLst>
                <a:latin typeface="Arial" charset="0"/>
                <a:ea typeface="宋体" charset="0"/>
                <a:cs typeface="Arial" charset="0"/>
              </a:rPr>
              <a:t>Respect your persecutors with authority even over your life (6:21-22)</a:t>
            </a:r>
          </a:p>
        </p:txBody>
      </p:sp>
      <p:sp>
        <p:nvSpPr>
          <p:cNvPr id="172035" name="Text Box 1027"/>
          <p:cNvSpPr txBox="1">
            <a:spLocks noChangeArrowheads="1"/>
          </p:cNvSpPr>
          <p:nvPr/>
        </p:nvSpPr>
        <p:spPr bwMode="auto">
          <a:xfrm>
            <a:off x="8153400" y="76200"/>
            <a:ext cx="990600" cy="461963"/>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b="1">
                <a:effectLst>
                  <a:outerShdw blurRad="38100" dist="38100" dir="2700000" algn="tl">
                    <a:srgbClr val="000000"/>
                  </a:outerShdw>
                </a:effectLst>
                <a:latin typeface="Arial" charset="0"/>
                <a:cs typeface="Arial" charset="0"/>
              </a:rPr>
              <a:t>544a</a:t>
            </a:r>
          </a:p>
        </p:txBody>
      </p:sp>
      <p:sp>
        <p:nvSpPr>
          <p:cNvPr id="285700" name="Rectangle 1028"/>
          <p:cNvSpPr>
            <a:spLocks noGrp="1" noChangeArrowheads="1"/>
          </p:cNvSpPr>
          <p:nvPr>
            <p:ph type="title"/>
          </p:nvPr>
        </p:nvSpPr>
        <p:spPr>
          <a:xfrm>
            <a:off x="457200" y="-819472"/>
            <a:ext cx="8229600" cy="914400"/>
          </a:xfrm>
        </p:spPr>
        <p:txBody>
          <a:bodyPr/>
          <a:lstStyle/>
          <a:p>
            <a:pPr eaLnBrk="1" hangingPunct="1">
              <a:defRPr/>
            </a:pPr>
            <a:r>
              <a:rPr lang="en-US" b="1" dirty="0">
                <a:latin typeface="Arial" charset="0"/>
                <a:ea typeface="ＭＳ Ｐゴシック" charset="0"/>
                <a:cs typeface="Arial" charset="0"/>
              </a:rPr>
              <a:t>Principles of Obedience</a:t>
            </a: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52499" cy="5066562"/>
          </a:xfrm>
          <a:prstGeom prst="rect">
            <a:avLst/>
          </a:prstGeom>
        </p:spPr>
      </p:pic>
      <p:sp>
        <p:nvSpPr>
          <p:cNvPr id="900098" name="Rectangle 2"/>
          <p:cNvSpPr>
            <a:spLocks noGrp="1" noChangeArrowheads="1"/>
          </p:cNvSpPr>
          <p:nvPr>
            <p:ph type="ctrTitle"/>
          </p:nvPr>
        </p:nvSpPr>
        <p:spPr>
          <a:xfrm>
            <a:off x="8498" y="5092477"/>
            <a:ext cx="9144000" cy="1660623"/>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do you need to know to be </a:t>
            </a:r>
            <a:r>
              <a:rPr lang="en-US" sz="5400" b="1" i="1" dirty="0">
                <a:effectLst>
                  <a:glow rad="127000">
                    <a:schemeClr val="tx1"/>
                  </a:glow>
                </a:effectLst>
                <a:latin typeface="Arial" charset="0"/>
                <a:ea typeface="ＭＳ Ｐゴシック" charset="0"/>
                <a:cs typeface="ＭＳ Ｐゴシック" charset="0"/>
              </a:rPr>
              <a:t>truly</a:t>
            </a:r>
            <a:r>
              <a:rPr lang="en-US" sz="5400" b="1" dirty="0">
                <a:effectLst>
                  <a:glow rad="127000">
                    <a:schemeClr val="tx1"/>
                  </a:glow>
                </a:effectLst>
                <a:latin typeface="Arial" charset="0"/>
                <a:ea typeface="ＭＳ Ｐゴシック" charset="0"/>
                <a:cs typeface="ＭＳ Ｐゴシック" charset="0"/>
              </a:rPr>
              <a:t> </a:t>
            </a:r>
            <a:r>
              <a:rPr lang="en-US" sz="5400" b="1" dirty="0">
                <a:solidFill>
                  <a:srgbClr val="FFFF00"/>
                </a:solidFill>
                <a:effectLst>
                  <a:glow rad="127000">
                    <a:schemeClr val="tx1"/>
                  </a:glow>
                </a:effectLst>
                <a:latin typeface="Arial" charset="0"/>
                <a:ea typeface="ＭＳ Ｐゴシック" charset="0"/>
                <a:cs typeface="ＭＳ Ｐゴシック" charset="0"/>
              </a:rPr>
              <a:t>confident</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43744751"/>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a:ea typeface="+mn-ea"/>
              <a:cs typeface="+mn-cs"/>
            </a:endParaRPr>
          </a:p>
        </p:txBody>
      </p:sp>
      <p:sp>
        <p:nvSpPr>
          <p:cNvPr id="900098" name="Rectangle 2"/>
          <p:cNvSpPr>
            <a:spLocks noGrp="1" noChangeArrowheads="1"/>
          </p:cNvSpPr>
          <p:nvPr>
            <p:ph type="ctrTitle"/>
          </p:nvPr>
        </p:nvSpPr>
        <p:spPr>
          <a:xfrm>
            <a:off x="0" y="49784"/>
            <a:ext cx="9144000" cy="190822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rules over </a:t>
            </a:r>
            <a:r>
              <a:rPr lang="en-US" sz="4800" b="1" dirty="0">
                <a:solidFill>
                  <a:srgbClr val="FFFF00"/>
                </a:solidFill>
                <a:effectLst>
                  <a:glow rad="127000">
                    <a:schemeClr val="tx1"/>
                  </a:glow>
                </a:effectLst>
                <a:latin typeface="Arial" charset="0"/>
                <a:ea typeface="ＭＳ Ｐゴシック" charset="0"/>
                <a:cs typeface="ＭＳ Ｐゴシック" charset="0"/>
              </a:rPr>
              <a:t>you</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(Dan 1). </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958011"/>
            <a:ext cx="9144000" cy="4572000"/>
          </a:xfrm>
          <a:prstGeom prst="rect">
            <a:avLst/>
          </a:prstGeom>
        </p:spPr>
      </p:pic>
    </p:spTree>
    <p:extLst>
      <p:ext uri="{BB962C8B-B14F-4D97-AF65-F5344CB8AC3E}">
        <p14:creationId xmlns:p14="http://schemas.microsoft.com/office/powerpoint/2010/main" val="83066364"/>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288498"/>
            <a:ext cx="8889357" cy="656950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5530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rules over all </a:t>
            </a:r>
            <a:r>
              <a:rPr lang="en-US" sz="4800" b="1" dirty="0">
                <a:solidFill>
                  <a:srgbClr val="FFFF00"/>
                </a:solidFill>
                <a:effectLst>
                  <a:glow rad="127000">
                    <a:schemeClr val="tx1"/>
                  </a:glow>
                </a:effectLst>
                <a:latin typeface="Arial" charset="0"/>
                <a:ea typeface="ＭＳ Ｐゴシック" charset="0"/>
                <a:cs typeface="ＭＳ Ｐゴシック" charset="0"/>
              </a:rPr>
              <a:t>nations</a:t>
            </a:r>
            <a:r>
              <a:rPr lang="en-US" sz="4800" b="1" dirty="0">
                <a:effectLst>
                  <a:glow rad="127000">
                    <a:schemeClr val="tx1"/>
                  </a:glow>
                </a:effectLst>
                <a:latin typeface="Arial" charset="0"/>
                <a:ea typeface="ＭＳ Ｐゴシック" charset="0"/>
                <a:cs typeface="ＭＳ Ｐゴシック" charset="0"/>
              </a:rPr>
              <a:t> (Dan 2–7). </a:t>
            </a:r>
          </a:p>
        </p:txBody>
      </p:sp>
    </p:spTree>
    <p:extLst>
      <p:ext uri="{BB962C8B-B14F-4D97-AF65-F5344CB8AC3E}">
        <p14:creationId xmlns:p14="http://schemas.microsoft.com/office/powerpoint/2010/main" val="798652723"/>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52499" cy="5066562"/>
          </a:xfrm>
          <a:prstGeom prst="rect">
            <a:avLst/>
          </a:prstGeom>
        </p:spPr>
      </p:pic>
      <p:sp>
        <p:nvSpPr>
          <p:cNvPr id="900098" name="Rectangle 2"/>
          <p:cNvSpPr>
            <a:spLocks noGrp="1" noChangeArrowheads="1"/>
          </p:cNvSpPr>
          <p:nvPr>
            <p:ph type="ctrTitle"/>
          </p:nvPr>
        </p:nvSpPr>
        <p:spPr>
          <a:xfrm>
            <a:off x="8498" y="5092477"/>
            <a:ext cx="9144000" cy="1660623"/>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do you need to know to be </a:t>
            </a:r>
            <a:r>
              <a:rPr lang="en-US" sz="5400" b="1" i="1" dirty="0">
                <a:effectLst>
                  <a:glow rad="127000">
                    <a:schemeClr val="tx1"/>
                  </a:glow>
                </a:effectLst>
                <a:latin typeface="Arial" charset="0"/>
                <a:ea typeface="ＭＳ Ｐゴシック" charset="0"/>
                <a:cs typeface="ＭＳ Ｐゴシック" charset="0"/>
              </a:rPr>
              <a:t>truly</a:t>
            </a:r>
            <a:r>
              <a:rPr lang="en-US" sz="5400" b="1" dirty="0">
                <a:effectLst>
                  <a:glow rad="127000">
                    <a:schemeClr val="tx1"/>
                  </a:glow>
                </a:effectLst>
                <a:latin typeface="Arial" charset="0"/>
                <a:ea typeface="ＭＳ Ｐゴシック" charset="0"/>
                <a:cs typeface="ＭＳ Ｐゴシック" charset="0"/>
              </a:rPr>
              <a:t> </a:t>
            </a:r>
            <a:r>
              <a:rPr lang="en-US" sz="5400" b="1" dirty="0">
                <a:solidFill>
                  <a:srgbClr val="FFFF00"/>
                </a:solidFill>
                <a:effectLst>
                  <a:glow rad="127000">
                    <a:schemeClr val="tx1"/>
                  </a:glow>
                </a:effectLst>
                <a:latin typeface="Arial" charset="0"/>
                <a:ea typeface="ＭＳ Ｐゴシック" charset="0"/>
                <a:cs typeface="ＭＳ Ｐゴシック" charset="0"/>
              </a:rPr>
              <a:t>confident</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380001972"/>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7475" y="0"/>
            <a:ext cx="9171475" cy="393063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a:ea typeface="+mn-ea"/>
              <a:cs typeface="+mn-cs"/>
            </a:endParaRPr>
          </a:p>
        </p:txBody>
      </p:sp>
      <p:sp>
        <p:nvSpPr>
          <p:cNvPr id="900098" name="Rectangle 2"/>
          <p:cNvSpPr>
            <a:spLocks noGrp="1" noChangeArrowheads="1"/>
          </p:cNvSpPr>
          <p:nvPr>
            <p:ph type="ctrTitle"/>
          </p:nvPr>
        </p:nvSpPr>
        <p:spPr>
          <a:xfrm>
            <a:off x="23060" y="5771401"/>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——Main Idea of Daniel——</a:t>
            </a:r>
          </a:p>
        </p:txBody>
      </p:sp>
      <p:sp>
        <p:nvSpPr>
          <p:cNvPr id="5" name="Rectangle 2"/>
          <p:cNvSpPr txBox="1">
            <a:spLocks noChangeArrowheads="1"/>
          </p:cNvSpPr>
          <p:nvPr/>
        </p:nvSpPr>
        <p:spPr bwMode="auto">
          <a:xfrm>
            <a:off x="-25684" y="4293096"/>
            <a:ext cx="9144000" cy="13681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a:t>
            </a:r>
            <a:r>
              <a:rPr kumimoji="0" lang="en-US" sz="6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controls</a:t>
            </a:r>
            <a:r>
              <a:rPr kumimoji="0" lang="en-US" sz="6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each level.</a:t>
            </a:r>
          </a:p>
        </p:txBody>
      </p:sp>
    </p:spTree>
    <p:extLst>
      <p:ext uri="{BB962C8B-B14F-4D97-AF65-F5344CB8AC3E}">
        <p14:creationId xmlns:p14="http://schemas.microsoft.com/office/powerpoint/2010/main" val="2162218834"/>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a:ea typeface="+mn-ea"/>
              <a:cs typeface="+mn-cs"/>
            </a:endParaRPr>
          </a:p>
        </p:txBody>
      </p:sp>
      <p:sp>
        <p:nvSpPr>
          <p:cNvPr id="900098" name="Rectangle 2"/>
          <p:cNvSpPr>
            <a:spLocks noGrp="1" noChangeArrowheads="1"/>
          </p:cNvSpPr>
          <p:nvPr>
            <p:ph type="ctrTitle"/>
          </p:nvPr>
        </p:nvSpPr>
        <p:spPr>
          <a:xfrm>
            <a:off x="0" y="49784"/>
            <a:ext cx="9144000" cy="190822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rules over </a:t>
            </a:r>
            <a:r>
              <a:rPr lang="en-US" sz="4800" b="1" dirty="0">
                <a:solidFill>
                  <a:srgbClr val="FFFF00"/>
                </a:solidFill>
                <a:effectLst>
                  <a:glow rad="127000">
                    <a:schemeClr val="tx1"/>
                  </a:glow>
                </a:effectLst>
                <a:latin typeface="Arial" charset="0"/>
                <a:ea typeface="ＭＳ Ｐゴシック" charset="0"/>
                <a:cs typeface="ＭＳ Ｐゴシック" charset="0"/>
              </a:rPr>
              <a:t>you</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(Dan 1). </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958011"/>
            <a:ext cx="9144000" cy="4572000"/>
          </a:xfrm>
          <a:prstGeom prst="rect">
            <a:avLst/>
          </a:prstGeom>
        </p:spPr>
      </p:pic>
    </p:spTree>
    <p:extLst>
      <p:ext uri="{BB962C8B-B14F-4D97-AF65-F5344CB8AC3E}">
        <p14:creationId xmlns:p14="http://schemas.microsoft.com/office/powerpoint/2010/main" val="2094958626"/>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288498"/>
            <a:ext cx="8889357" cy="656950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5530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rules over all </a:t>
            </a:r>
            <a:r>
              <a:rPr lang="en-US" sz="4800" b="1" dirty="0">
                <a:solidFill>
                  <a:srgbClr val="FFFF00"/>
                </a:solidFill>
                <a:effectLst>
                  <a:glow rad="127000">
                    <a:schemeClr val="tx1"/>
                  </a:glow>
                </a:effectLst>
                <a:latin typeface="Arial" charset="0"/>
                <a:ea typeface="ＭＳ Ｐゴシック" charset="0"/>
                <a:cs typeface="ＭＳ Ｐゴシック" charset="0"/>
              </a:rPr>
              <a:t>nations</a:t>
            </a:r>
            <a:r>
              <a:rPr lang="en-US" sz="4800" b="1" dirty="0">
                <a:effectLst>
                  <a:glow rad="127000">
                    <a:schemeClr val="tx1"/>
                  </a:glow>
                </a:effectLst>
                <a:latin typeface="Arial" charset="0"/>
                <a:ea typeface="ＭＳ Ｐゴシック" charset="0"/>
                <a:cs typeface="ＭＳ Ｐゴシック" charset="0"/>
              </a:rPr>
              <a:t> (Dan 2–7). </a:t>
            </a:r>
          </a:p>
        </p:txBody>
      </p:sp>
    </p:spTree>
    <p:extLst>
      <p:ext uri="{BB962C8B-B14F-4D97-AF65-F5344CB8AC3E}">
        <p14:creationId xmlns:p14="http://schemas.microsoft.com/office/powerpoint/2010/main" val="3725005986"/>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89499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God rules over </a:t>
            </a:r>
            <a:r>
              <a:rPr lang="en-US" sz="4800" b="1" dirty="0">
                <a:solidFill>
                  <a:srgbClr val="FFFF00"/>
                </a:solidFill>
                <a:effectLst>
                  <a:glow rad="127000">
                    <a:schemeClr val="tx1"/>
                  </a:glow>
                </a:effectLst>
                <a:latin typeface="Arial" charset="0"/>
                <a:ea typeface="ＭＳ Ｐゴシック" charset="0"/>
                <a:cs typeface="ＭＳ Ｐゴシック" charset="0"/>
              </a:rPr>
              <a:t>Israel’s</a:t>
            </a:r>
            <a:r>
              <a:rPr lang="en-US" sz="4800" b="1" dirty="0">
                <a:effectLst>
                  <a:glow rad="127000">
                    <a:schemeClr val="tx1"/>
                  </a:glow>
                </a:effectLst>
                <a:latin typeface="Arial" charset="0"/>
                <a:ea typeface="ＭＳ Ｐゴシック" charset="0"/>
                <a:cs typeface="ＭＳ Ｐゴシック" charset="0"/>
              </a:rPr>
              <a:t> future (Dan 8–12). </a:t>
            </a:r>
          </a:p>
        </p:txBody>
      </p:sp>
      <p:pic>
        <p:nvPicPr>
          <p:cNvPr id="827394" name="Picture 2" descr="Jerusalem | Tourist Jordan">
            <a:extLst>
              <a:ext uri="{FF2B5EF4-FFF2-40B4-BE49-F238E27FC236}">
                <a16:creationId xmlns:a16="http://schemas.microsoft.com/office/drawing/2014/main" id="{94A522A8-A489-2843-AF80-9C8282F931F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482" y="1774628"/>
            <a:ext cx="9144000" cy="50958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59052624"/>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Agros Farm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086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932040" y="260350"/>
            <a:ext cx="4177035" cy="2376562"/>
          </a:xfrm>
        </p:spPr>
        <p:txBody>
          <a:bodyPr/>
          <a:lstStyle/>
          <a:p>
            <a:pPr>
              <a:defRPr/>
            </a:pPr>
            <a:r>
              <a:rPr lang="en-US" b="1" dirty="0">
                <a:solidFill>
                  <a:schemeClr val="tx1"/>
                </a:solidFill>
                <a:effectLst>
                  <a:glow rad="266700">
                    <a:schemeClr val="bg1">
                      <a:alpha val="75000"/>
                    </a:schemeClr>
                  </a:glow>
                </a:effectLst>
              </a:rPr>
              <a:t>Kurt works </a:t>
            </a:r>
            <a:br>
              <a:rPr lang="en-US" b="1" dirty="0">
                <a:solidFill>
                  <a:schemeClr val="tx1"/>
                </a:solidFill>
                <a:effectLst>
                  <a:glow rad="266700">
                    <a:schemeClr val="bg1">
                      <a:alpha val="75000"/>
                    </a:schemeClr>
                  </a:glow>
                </a:effectLst>
              </a:rPr>
            </a:br>
            <a:r>
              <a:rPr lang="en-US" b="1" dirty="0">
                <a:solidFill>
                  <a:schemeClr val="tx1"/>
                </a:solidFill>
                <a:effectLst>
                  <a:glow rad="266700">
                    <a:schemeClr val="bg1">
                      <a:alpha val="75000"/>
                    </a:schemeClr>
                  </a:glow>
                </a:effectLst>
              </a:rPr>
              <a:t>in IT</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a:solidFill>
                  <a:srgbClr val="FFFF99"/>
                </a:solidFill>
                <a:effectLst>
                  <a:glow rad="266700">
                    <a:srgbClr val="000000">
                      <a:alpha val="75000"/>
                    </a:srgbClr>
                  </a:glow>
                </a:effectLst>
                <a:latin typeface="Arial" charset="0"/>
                <a:ea typeface="ＭＳ Ｐゴシック"/>
              </a:rPr>
              <a:t>9g</a:t>
            </a:r>
          </a:p>
        </p:txBody>
      </p:sp>
      <p:pic>
        <p:nvPicPr>
          <p:cNvPr id="313348" name="Picture 4" descr="Agros Logo.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42988" y="4437063"/>
            <a:ext cx="2286000" cy="226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Kurt &amp; Cara Side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08063" y="0"/>
            <a:ext cx="10404476" cy="693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5128972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4321" name="Picture 2" descr="ODLSO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997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697163" y="188913"/>
            <a:ext cx="6122987" cy="2700337"/>
          </a:xfrm>
        </p:spPr>
        <p:txBody>
          <a:bodyPr/>
          <a:lstStyle/>
          <a:p>
            <a:pPr>
              <a:defRPr/>
            </a:pPr>
            <a:r>
              <a:rPr lang="en-US" dirty="0">
                <a:effectLst>
                  <a:glow rad="139700">
                    <a:schemeClr val="tx1"/>
                  </a:glow>
                </a:effectLst>
                <a:latin typeface="Arial" charset="0"/>
                <a:ea typeface="ＭＳ Ｐゴシック" charset="0"/>
                <a:cs typeface="Arial" charset="0"/>
              </a:rPr>
              <a:t>Daniel is a book of faith and courage stemming from the Sovereign God!</a:t>
            </a:r>
          </a:p>
        </p:txBody>
      </p:sp>
    </p:spTree>
    <p:extLst>
      <p:ext uri="{BB962C8B-B14F-4D97-AF65-F5344CB8AC3E}">
        <p14:creationId xmlns:p14="http://schemas.microsoft.com/office/powerpoint/2010/main" val="295710037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0225" name="Picture 4" descr="Dan Jewish prayer PHO-10Jul20-23910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8575"/>
            <a:ext cx="9144000" cy="6986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218" name="Rectangle 2"/>
          <p:cNvSpPr>
            <a:spLocks noGrp="1" noChangeArrowheads="1"/>
          </p:cNvSpPr>
          <p:nvPr>
            <p:ph type="title"/>
          </p:nvPr>
        </p:nvSpPr>
        <p:spPr>
          <a:solidFill>
            <a:srgbClr val="020101"/>
          </a:solidFill>
        </p:spPr>
        <p:txBody>
          <a:bodyPr/>
          <a:lstStyle/>
          <a:p>
            <a:pPr eaLnBrk="1" hangingPunct="1">
              <a:defRPr/>
            </a:pPr>
            <a:r>
              <a:rPr lang="en-US" b="1" dirty="0">
                <a:effectLst/>
                <a:latin typeface="Arial" charset="0"/>
                <a:ea typeface="ＭＳ Ｐゴシック" charset="0"/>
                <a:cs typeface="ＭＳ Ｐゴシック" charset="0"/>
              </a:rPr>
              <a:t>Application</a:t>
            </a:r>
          </a:p>
        </p:txBody>
      </p:sp>
      <p:sp>
        <p:nvSpPr>
          <p:cNvPr id="4" name="Rectangle 3"/>
          <p:cNvSpPr txBox="1">
            <a:spLocks noChangeArrowheads="1"/>
          </p:cNvSpPr>
          <p:nvPr/>
        </p:nvSpPr>
        <p:spPr bwMode="auto">
          <a:xfrm>
            <a:off x="609600" y="1693863"/>
            <a:ext cx="8229600" cy="4759325"/>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en-US" sz="3200" b="1" i="0" u="none" strike="noStrike" kern="1200" cap="none" spc="0" normalizeH="0" baseline="0" noProof="0" dirty="0">
                <a:ln>
                  <a:noFill/>
                </a:ln>
                <a:solidFill>
                  <a:srgbClr val="FFFFFF"/>
                </a:solidFill>
                <a:effectLst>
                  <a:glow rad="241300">
                    <a:srgbClr val="020101">
                      <a:alpha val="75000"/>
                    </a:srgbClr>
                  </a:glow>
                  <a:outerShdw blurRad="38100" dist="38100" dir="2700000" algn="tl">
                    <a:srgbClr val="000000"/>
                  </a:outerShdw>
                </a:effectLst>
                <a:uLnTx/>
                <a:uFillTx/>
                <a:latin typeface="Arial" charset="0"/>
                <a:ea typeface="ＭＳ Ｐゴシック" charset="0"/>
              </a:rPr>
              <a:t>Recognize God</a:t>
            </a:r>
            <a:r>
              <a:rPr kumimoji="0" lang="fr-FR" sz="3200" b="1" i="0" u="none" strike="noStrike" kern="1200" cap="none" spc="0" normalizeH="0" baseline="0" noProof="0" dirty="0">
                <a:ln>
                  <a:noFill/>
                </a:ln>
                <a:solidFill>
                  <a:srgbClr val="FFFFFF"/>
                </a:solidFill>
                <a:effectLst>
                  <a:glow rad="241300">
                    <a:srgbClr val="020101">
                      <a:alpha val="75000"/>
                    </a:srgbClr>
                  </a:glow>
                  <a:outerShdw blurRad="38100" dist="38100" dir="2700000" algn="tl">
                    <a:srgbClr val="000000"/>
                  </a:outerShd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241300">
                    <a:srgbClr val="020101">
                      <a:alpha val="75000"/>
                    </a:srgbClr>
                  </a:glow>
                  <a:outerShdw blurRad="38100" dist="38100" dir="2700000" algn="tl">
                    <a:srgbClr val="000000"/>
                  </a:outerShdw>
                </a:effectLst>
                <a:uLnTx/>
                <a:uFillTx/>
                <a:latin typeface="Arial" charset="0"/>
                <a:ea typeface="ＭＳ Ｐゴシック" charset="0"/>
              </a:rPr>
              <a:t>s sovereignty over all authority in history</a:t>
            </a: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en-US" sz="3200" b="1" i="0" u="none" strike="noStrike" kern="1200" cap="none" spc="0" normalizeH="0" baseline="0" noProof="0" dirty="0">
                <a:ln>
                  <a:noFill/>
                </a:ln>
                <a:solidFill>
                  <a:srgbClr val="FFFFFF"/>
                </a:solidFill>
                <a:effectLst>
                  <a:glow rad="241300">
                    <a:srgbClr val="020101">
                      <a:alpha val="75000"/>
                    </a:srgbClr>
                  </a:glow>
                  <a:outerShdw blurRad="38100" dist="38100" dir="2700000" algn="tl">
                    <a:srgbClr val="000000"/>
                  </a:outerShdw>
                </a:effectLst>
                <a:uLnTx/>
                <a:uFillTx/>
                <a:latin typeface="Arial" charset="0"/>
                <a:ea typeface="ＭＳ Ｐゴシック" charset="0"/>
              </a:rPr>
              <a:t>Resist evil without compromising</a:t>
            </a: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en-US" sz="3200" b="1" i="0" u="none" strike="noStrike" kern="1200" cap="none" spc="0" normalizeH="0" baseline="0" noProof="0" dirty="0">
                <a:ln>
                  <a:noFill/>
                </a:ln>
                <a:solidFill>
                  <a:srgbClr val="FFFFFF"/>
                </a:solidFill>
                <a:effectLst>
                  <a:glow rad="241300">
                    <a:srgbClr val="020101">
                      <a:alpha val="75000"/>
                    </a:srgbClr>
                  </a:glow>
                  <a:outerShdw blurRad="38100" dist="38100" dir="2700000" algn="tl">
                    <a:srgbClr val="000000"/>
                  </a:outerShdw>
                </a:effectLst>
                <a:uLnTx/>
                <a:uFillTx/>
                <a:latin typeface="Arial" charset="0"/>
                <a:ea typeface="ＭＳ Ｐゴシック" charset="0"/>
              </a:rPr>
              <a:t>Trust God for your ultimate salvation so that you can endure to the end (12:2, 3, 12; cf. Rev. 12:11)</a:t>
            </a: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en-US" sz="3200" b="1" i="0" u="none" strike="noStrike" kern="1200" cap="none" spc="0" normalizeH="0" baseline="0" noProof="0" dirty="0">
                <a:ln>
                  <a:noFill/>
                </a:ln>
                <a:solidFill>
                  <a:srgbClr val="FFFFFF"/>
                </a:solidFill>
                <a:effectLst>
                  <a:glow rad="241300">
                    <a:srgbClr val="020101">
                      <a:alpha val="75000"/>
                    </a:srgbClr>
                  </a:glow>
                  <a:outerShdw blurRad="38100" dist="38100" dir="2700000" algn="tl">
                    <a:srgbClr val="000000"/>
                  </a:outerShdw>
                </a:effectLst>
                <a:uLnTx/>
                <a:uFillTx/>
                <a:latin typeface="Arial" charset="0"/>
                <a:ea typeface="ＭＳ Ｐゴシック" charset="0"/>
              </a:rPr>
              <a:t>Seek God in prayer and intercession </a:t>
            </a: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en-US" sz="3200" b="1" i="0" u="none" strike="noStrike" kern="1200" cap="none" spc="0" normalizeH="0" baseline="0" noProof="0" dirty="0">
                <a:ln>
                  <a:noFill/>
                </a:ln>
                <a:solidFill>
                  <a:srgbClr val="FFFFFF"/>
                </a:solidFill>
                <a:effectLst>
                  <a:glow rad="241300">
                    <a:srgbClr val="020101">
                      <a:alpha val="75000"/>
                    </a:srgbClr>
                  </a:glow>
                  <a:outerShdw blurRad="38100" dist="38100" dir="2700000" algn="tl">
                    <a:srgbClr val="000000"/>
                  </a:outerShdw>
                </a:effectLst>
                <a:uLnTx/>
                <a:uFillTx/>
                <a:latin typeface="Arial" charset="0"/>
                <a:ea typeface="ＭＳ Ｐゴシック" charset="0"/>
              </a:rPr>
              <a:t>Live a godly life</a:t>
            </a:r>
          </a:p>
        </p:txBody>
      </p:sp>
    </p:spTree>
    <p:extLst>
      <p:ext uri="{BB962C8B-B14F-4D97-AF65-F5344CB8AC3E}">
        <p14:creationId xmlns:p14="http://schemas.microsoft.com/office/powerpoint/2010/main" val="34490634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grpId="0" nodeType="withEffect">
                                  <p:stCondLst>
                                    <p:cond delay="0"/>
                                  </p:stCondLst>
                                  <p:childTnLst>
                                    <p:set>
                                      <p:cBhvr>
                                        <p:cTn id="6" dur="1" fill="hold">
                                          <p:stCondLst>
                                            <p:cond delay="0"/>
                                          </p:stCondLst>
                                        </p:cTn>
                                        <p:tgtEl>
                                          <p:spTgt spid="137218"/>
                                        </p:tgtEl>
                                        <p:attrNameLst>
                                          <p:attrName>style.visibility</p:attrName>
                                        </p:attrNameLst>
                                      </p:cBhvr>
                                      <p:to>
                                        <p:strVal val="visible"/>
                                      </p:to>
                                    </p:set>
                                    <p:anim calcmode="lin" valueType="num">
                                      <p:cBhvr>
                                        <p:cTn id="7" dur="2000" fill="hold"/>
                                        <p:tgtEl>
                                          <p:spTgt spid="137218"/>
                                        </p:tgtEl>
                                        <p:attrNameLst>
                                          <p:attrName>ppt_w</p:attrName>
                                        </p:attrNameLst>
                                      </p:cBhvr>
                                      <p:tavLst>
                                        <p:tav tm="0">
                                          <p:val>
                                            <p:strVal val="#ppt_w"/>
                                          </p:val>
                                        </p:tav>
                                        <p:tav tm="100000">
                                          <p:val>
                                            <p:strVal val="#ppt_w"/>
                                          </p:val>
                                        </p:tav>
                                      </p:tavLst>
                                    </p:anim>
                                    <p:anim calcmode="lin" valueType="num">
                                      <p:cBhvr>
                                        <p:cTn id="8" dur="2000" fill="hold"/>
                                        <p:tgtEl>
                                          <p:spTgt spid="137218"/>
                                        </p:tgtEl>
                                        <p:attrNameLst>
                                          <p:attrName>ppt_h</p:attrName>
                                        </p:attrNameLst>
                                      </p:cBhvr>
                                      <p:tavLst>
                                        <p:tav tm="0">
                                          <p:val>
                                            <p:strVal val="#ppt_h"/>
                                          </p:val>
                                        </p:tav>
                                        <p:tav tm="30000">
                                          <p:val>
                                            <p:strVal val="#ppt_h/2"/>
                                          </p:val>
                                        </p:tav>
                                        <p:tav tm="40000">
                                          <p:val>
                                            <p:strVal val="#ppt_h"/>
                                          </p:val>
                                        </p:tav>
                                        <p:tav tm="50000">
                                          <p:val>
                                            <p:strVal val="#ppt_h/2"/>
                                          </p:val>
                                        </p:tav>
                                        <p:tav tm="60000">
                                          <p:val>
                                            <p:strVal val="#ppt_h"/>
                                          </p:val>
                                        </p:tav>
                                        <p:tav tm="69900">
                                          <p:val>
                                            <p:strVal val="#ppt_h/2"/>
                                          </p:val>
                                        </p:tav>
                                        <p:tav tm="80000">
                                          <p:val>
                                            <p:strVal val="#ppt_h"/>
                                          </p:val>
                                        </p:tav>
                                        <p:tav tm="100000">
                                          <p:val>
                                            <p:strVal val="#ppt_h"/>
                                          </p:val>
                                        </p:tav>
                                      </p:tavLst>
                                    </p:anim>
                                    <p:anim calcmode="lin" valueType="num">
                                      <p:cBhvr>
                                        <p:cTn id="9" dur="2000" fill="hold"/>
                                        <p:tgtEl>
                                          <p:spTgt spid="137218"/>
                                        </p:tgtEl>
                                        <p:attrNameLst>
                                          <p:attrName>ppt_x</p:attrName>
                                        </p:attrNameLst>
                                      </p:cBhvr>
                                      <p:tavLst>
                                        <p:tav tm="0">
                                          <p:val>
                                            <p:strVal val="#ppt_x-.4"/>
                                          </p:val>
                                        </p:tav>
                                        <p:tav tm="100000">
                                          <p:val>
                                            <p:strVal val="#ppt_x"/>
                                          </p:val>
                                        </p:tav>
                                      </p:tavLst>
                                    </p:anim>
                                    <p:anim calcmode="lin" valueType="num">
                                      <p:cBhvr>
                                        <p:cTn id="10" dur="2000" fill="hold"/>
                                        <p:tgtEl>
                                          <p:spTgt spid="137218"/>
                                        </p:tgtEl>
                                        <p:attrNameLst>
                                          <p:attrName>ppt_y</p:attrName>
                                        </p:attrNameLst>
                                      </p:cBhvr>
                                      <p:tavLst>
                                        <p:tav tm="0">
                                          <p:val>
                                            <p:strVal val="#ppt_y-.5"/>
                                          </p:val>
                                        </p:tav>
                                        <p:tav tm="20000">
                                          <p:val>
                                            <p:strVal val="#ppt_y-.2"/>
                                          </p:val>
                                        </p:tav>
                                        <p:tav tm="30000">
                                          <p:val>
                                            <p:strVal val="#ppt_y"/>
                                          </p:val>
                                        </p:tav>
                                        <p:tav tm="40000">
                                          <p:val>
                                            <p:strVal val="#ppt_y-.15"/>
                                          </p:val>
                                        </p:tav>
                                        <p:tav tm="50000">
                                          <p:val>
                                            <p:strVal val="#ppt_y"/>
                                          </p:val>
                                        </p:tav>
                                        <p:tav tm="60000">
                                          <p:val>
                                            <p:strVal val="#ppt_y-.1"/>
                                          </p:val>
                                        </p:tav>
                                        <p:tav tm="69900">
                                          <p:val>
                                            <p:strVal val="#ppt_y"/>
                                          </p:val>
                                        </p:tav>
                                        <p:tav tm="80000">
                                          <p:val>
                                            <p:strVal val="#ppt_y-.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40"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fade">
                                      <p:cBhvr>
                                        <p:cTn id="15" dur="500">
                                          <p:stCondLst>
                                            <p:cond delay="0"/>
                                          </p:stCondLst>
                                        </p:cTn>
                                        <p:tgtEl>
                                          <p:spTgt spid="4">
                                            <p:txEl>
                                              <p:pRg st="0" end="0"/>
                                            </p:txEl>
                                          </p:spTgt>
                                        </p:tgtEl>
                                      </p:cBhvr>
                                    </p:animEffect>
                                    <p:anim calcmode="lin" valueType="num">
                                      <p:cBhvr>
                                        <p:cTn id="16" dur="500" fill="hold">
                                          <p:stCondLst>
                                            <p:cond delay="0"/>
                                          </p:stCondLst>
                                        </p:cTn>
                                        <p:tgtEl>
                                          <p:spTgt spid="4">
                                            <p:txEl>
                                              <p:pRg st="0" end="0"/>
                                            </p:txEl>
                                          </p:spTgt>
                                        </p:tgtEl>
                                        <p:attrNameLst>
                                          <p:attrName>ppt_x</p:attrName>
                                        </p:attrNameLst>
                                      </p:cBhvr>
                                      <p:tavLst>
                                        <p:tav tm="0">
                                          <p:val>
                                            <p:strVal val="#ppt_x-.1"/>
                                          </p:val>
                                        </p:tav>
                                        <p:tav tm="100000">
                                          <p:val>
                                            <p:strVal val="#ppt_x"/>
                                          </p:val>
                                        </p:tav>
                                      </p:tavLst>
                                    </p:anim>
                                    <p:anim calcmode="lin" valueType="num">
                                      <p:cBhvr>
                                        <p:cTn id="17" dur="500" fill="hold">
                                          <p:stCondLst>
                                            <p:cond delay="0"/>
                                          </p:stCondLst>
                                        </p:cTn>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40" presetClass="entr" presetSubtype="0" fill="hold" grpId="0" nodeType="clickEffect">
                                  <p:stCondLst>
                                    <p:cond delay="0"/>
                                  </p:stCondLst>
                                  <p:childTnLst>
                                    <p:set>
                                      <p:cBhvr>
                                        <p:cTn id="21" dur="1" fill="hold">
                                          <p:stCondLst>
                                            <p:cond delay="0"/>
                                          </p:stCondLst>
                                        </p:cTn>
                                        <p:tgtEl>
                                          <p:spTgt spid="4">
                                            <p:txEl>
                                              <p:pRg st="1" end="1"/>
                                            </p:txEl>
                                          </p:spTgt>
                                        </p:tgtEl>
                                        <p:attrNameLst>
                                          <p:attrName>style.visibility</p:attrName>
                                        </p:attrNameLst>
                                      </p:cBhvr>
                                      <p:to>
                                        <p:strVal val="visible"/>
                                      </p:to>
                                    </p:set>
                                    <p:animEffect transition="in" filter="fade">
                                      <p:cBhvr>
                                        <p:cTn id="22" dur="500">
                                          <p:stCondLst>
                                            <p:cond delay="0"/>
                                          </p:stCondLst>
                                        </p:cTn>
                                        <p:tgtEl>
                                          <p:spTgt spid="4">
                                            <p:txEl>
                                              <p:pRg st="1" end="1"/>
                                            </p:txEl>
                                          </p:spTgt>
                                        </p:tgtEl>
                                      </p:cBhvr>
                                    </p:animEffect>
                                    <p:anim calcmode="lin" valueType="num">
                                      <p:cBhvr>
                                        <p:cTn id="23" dur="500" fill="hold">
                                          <p:stCondLst>
                                            <p:cond delay="0"/>
                                          </p:stCondLst>
                                        </p:cTn>
                                        <p:tgtEl>
                                          <p:spTgt spid="4">
                                            <p:txEl>
                                              <p:pRg st="1" end="1"/>
                                            </p:txEl>
                                          </p:spTgt>
                                        </p:tgtEl>
                                        <p:attrNameLst>
                                          <p:attrName>ppt_x</p:attrName>
                                        </p:attrNameLst>
                                      </p:cBhvr>
                                      <p:tavLst>
                                        <p:tav tm="0">
                                          <p:val>
                                            <p:strVal val="#ppt_x-.1"/>
                                          </p:val>
                                        </p:tav>
                                        <p:tav tm="100000">
                                          <p:val>
                                            <p:strVal val="#ppt_x"/>
                                          </p:val>
                                        </p:tav>
                                      </p:tavLst>
                                    </p:anim>
                                    <p:anim calcmode="lin" valueType="num">
                                      <p:cBhvr>
                                        <p:cTn id="24" dur="500" fill="hold">
                                          <p:stCondLst>
                                            <p:cond delay="0"/>
                                          </p:stCondLst>
                                        </p:cTn>
                                        <p:tgtEl>
                                          <p:spTgt spid="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40" presetClass="entr" presetSubtype="0" fill="hold" grpId="0" nodeType="clickEffect">
                                  <p:stCondLst>
                                    <p:cond delay="0"/>
                                  </p:stCondLst>
                                  <p:childTnLst>
                                    <p:set>
                                      <p:cBhvr>
                                        <p:cTn id="28" dur="1" fill="hold">
                                          <p:stCondLst>
                                            <p:cond delay="0"/>
                                          </p:stCondLst>
                                        </p:cTn>
                                        <p:tgtEl>
                                          <p:spTgt spid="4">
                                            <p:txEl>
                                              <p:pRg st="2" end="2"/>
                                            </p:txEl>
                                          </p:spTgt>
                                        </p:tgtEl>
                                        <p:attrNameLst>
                                          <p:attrName>style.visibility</p:attrName>
                                        </p:attrNameLst>
                                      </p:cBhvr>
                                      <p:to>
                                        <p:strVal val="visible"/>
                                      </p:to>
                                    </p:set>
                                    <p:animEffect transition="in" filter="fade">
                                      <p:cBhvr>
                                        <p:cTn id="29" dur="500">
                                          <p:stCondLst>
                                            <p:cond delay="0"/>
                                          </p:stCondLst>
                                        </p:cTn>
                                        <p:tgtEl>
                                          <p:spTgt spid="4">
                                            <p:txEl>
                                              <p:pRg st="2" end="2"/>
                                            </p:txEl>
                                          </p:spTgt>
                                        </p:tgtEl>
                                      </p:cBhvr>
                                    </p:animEffect>
                                    <p:anim calcmode="lin" valueType="num">
                                      <p:cBhvr>
                                        <p:cTn id="30" dur="500" fill="hold">
                                          <p:stCondLst>
                                            <p:cond delay="0"/>
                                          </p:stCondLst>
                                        </p:cTn>
                                        <p:tgtEl>
                                          <p:spTgt spid="4">
                                            <p:txEl>
                                              <p:pRg st="2" end="2"/>
                                            </p:txEl>
                                          </p:spTgt>
                                        </p:tgtEl>
                                        <p:attrNameLst>
                                          <p:attrName>ppt_x</p:attrName>
                                        </p:attrNameLst>
                                      </p:cBhvr>
                                      <p:tavLst>
                                        <p:tav tm="0">
                                          <p:val>
                                            <p:strVal val="#ppt_x-.1"/>
                                          </p:val>
                                        </p:tav>
                                        <p:tav tm="100000">
                                          <p:val>
                                            <p:strVal val="#ppt_x"/>
                                          </p:val>
                                        </p:tav>
                                      </p:tavLst>
                                    </p:anim>
                                    <p:anim calcmode="lin" valueType="num">
                                      <p:cBhvr>
                                        <p:cTn id="31" dur="500" fill="hold">
                                          <p:stCondLst>
                                            <p:cond delay="0"/>
                                          </p:stCondLst>
                                        </p:cTn>
                                        <p:tgtEl>
                                          <p:spTgt spid="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40" presetClass="entr" presetSubtype="0" fill="hold" grpId="0" nodeType="clickEffect">
                                  <p:stCondLst>
                                    <p:cond delay="0"/>
                                  </p:stCondLst>
                                  <p:childTnLst>
                                    <p:set>
                                      <p:cBhvr>
                                        <p:cTn id="35" dur="1" fill="hold">
                                          <p:stCondLst>
                                            <p:cond delay="0"/>
                                          </p:stCondLst>
                                        </p:cTn>
                                        <p:tgtEl>
                                          <p:spTgt spid="4">
                                            <p:txEl>
                                              <p:pRg st="3" end="3"/>
                                            </p:txEl>
                                          </p:spTgt>
                                        </p:tgtEl>
                                        <p:attrNameLst>
                                          <p:attrName>style.visibility</p:attrName>
                                        </p:attrNameLst>
                                      </p:cBhvr>
                                      <p:to>
                                        <p:strVal val="visible"/>
                                      </p:to>
                                    </p:set>
                                    <p:animEffect transition="in" filter="fade">
                                      <p:cBhvr>
                                        <p:cTn id="36" dur="500">
                                          <p:stCondLst>
                                            <p:cond delay="0"/>
                                          </p:stCondLst>
                                        </p:cTn>
                                        <p:tgtEl>
                                          <p:spTgt spid="4">
                                            <p:txEl>
                                              <p:pRg st="3" end="3"/>
                                            </p:txEl>
                                          </p:spTgt>
                                        </p:tgtEl>
                                      </p:cBhvr>
                                    </p:animEffect>
                                    <p:anim calcmode="lin" valueType="num">
                                      <p:cBhvr>
                                        <p:cTn id="37" dur="500" fill="hold">
                                          <p:stCondLst>
                                            <p:cond delay="0"/>
                                          </p:stCondLst>
                                        </p:cTn>
                                        <p:tgtEl>
                                          <p:spTgt spid="4">
                                            <p:txEl>
                                              <p:pRg st="3" end="3"/>
                                            </p:txEl>
                                          </p:spTgt>
                                        </p:tgtEl>
                                        <p:attrNameLst>
                                          <p:attrName>ppt_x</p:attrName>
                                        </p:attrNameLst>
                                      </p:cBhvr>
                                      <p:tavLst>
                                        <p:tav tm="0">
                                          <p:val>
                                            <p:strVal val="#ppt_x-.1"/>
                                          </p:val>
                                        </p:tav>
                                        <p:tav tm="100000">
                                          <p:val>
                                            <p:strVal val="#ppt_x"/>
                                          </p:val>
                                        </p:tav>
                                      </p:tavLst>
                                    </p:anim>
                                    <p:anim calcmode="lin" valueType="num">
                                      <p:cBhvr>
                                        <p:cTn id="38" dur="500" fill="hold">
                                          <p:stCondLst>
                                            <p:cond delay="0"/>
                                          </p:stCondLst>
                                        </p:cTn>
                                        <p:tgtEl>
                                          <p:spTgt spid="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40" presetClass="entr" presetSubtype="0" fill="hold" grpId="0" nodeType="clickEffect">
                                  <p:stCondLst>
                                    <p:cond delay="0"/>
                                  </p:stCondLst>
                                  <p:childTnLst>
                                    <p:set>
                                      <p:cBhvr>
                                        <p:cTn id="42" dur="1" fill="hold">
                                          <p:stCondLst>
                                            <p:cond delay="0"/>
                                          </p:stCondLst>
                                        </p:cTn>
                                        <p:tgtEl>
                                          <p:spTgt spid="4">
                                            <p:txEl>
                                              <p:pRg st="4" end="4"/>
                                            </p:txEl>
                                          </p:spTgt>
                                        </p:tgtEl>
                                        <p:attrNameLst>
                                          <p:attrName>style.visibility</p:attrName>
                                        </p:attrNameLst>
                                      </p:cBhvr>
                                      <p:to>
                                        <p:strVal val="visible"/>
                                      </p:to>
                                    </p:set>
                                    <p:animEffect transition="in" filter="fade">
                                      <p:cBhvr>
                                        <p:cTn id="43" dur="500">
                                          <p:stCondLst>
                                            <p:cond delay="0"/>
                                          </p:stCondLst>
                                        </p:cTn>
                                        <p:tgtEl>
                                          <p:spTgt spid="4">
                                            <p:txEl>
                                              <p:pRg st="4" end="4"/>
                                            </p:txEl>
                                          </p:spTgt>
                                        </p:tgtEl>
                                      </p:cBhvr>
                                    </p:animEffect>
                                    <p:anim calcmode="lin" valueType="num">
                                      <p:cBhvr>
                                        <p:cTn id="44" dur="500" fill="hold">
                                          <p:stCondLst>
                                            <p:cond delay="0"/>
                                          </p:stCondLst>
                                        </p:cTn>
                                        <p:tgtEl>
                                          <p:spTgt spid="4">
                                            <p:txEl>
                                              <p:pRg st="4" end="4"/>
                                            </p:txEl>
                                          </p:spTgt>
                                        </p:tgtEl>
                                        <p:attrNameLst>
                                          <p:attrName>ppt_x</p:attrName>
                                        </p:attrNameLst>
                                      </p:cBhvr>
                                      <p:tavLst>
                                        <p:tav tm="0">
                                          <p:val>
                                            <p:strVal val="#ppt_x-.1"/>
                                          </p:val>
                                        </p:tav>
                                        <p:tav tm="100000">
                                          <p:val>
                                            <p:strVal val="#ppt_x"/>
                                          </p:val>
                                        </p:tav>
                                      </p:tavLst>
                                    </p:anim>
                                    <p:anim calcmode="lin" valueType="num">
                                      <p:cBhvr>
                                        <p:cTn id="45" dur="500" fill="hold">
                                          <p:stCondLst>
                                            <p:cond delay="0"/>
                                          </p:stCondLst>
                                        </p:cTn>
                                        <p:tgtEl>
                                          <p:spTgt spid="4">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18" grpId="0" animBg="1"/>
      <p:bldP spid="4" grpId="0" build="p"/>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154390747"/>
      </p:ext>
    </p:extLst>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pPr>
            <a:r>
              <a:rPr lang="en-US" sz="3200" b="1" dirty="0">
                <a:solidFill>
                  <a:srgbClr val="FFFFFF"/>
                </a:solidFill>
                <a:latin typeface="Arial" charset="0"/>
                <a:cs typeface="Arial" charset="0"/>
              </a:rPr>
              <a:t>Get this presentation and script for free!</a:t>
            </a:r>
            <a:endParaRPr lang="en-US" sz="11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5711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2257" name="WordArt 4"/>
          <p:cNvSpPr>
            <a:spLocks noChangeArrowheads="1" noChangeShapeType="1" noTextEdit="1"/>
          </p:cNvSpPr>
          <p:nvPr/>
        </p:nvSpPr>
        <p:spPr bwMode="auto">
          <a:xfrm>
            <a:off x="5410200" y="304800"/>
            <a:ext cx="3529013" cy="5334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defTabSz="449263" eaLnBrk="1" hangingPunct="1"/>
            <a:r>
              <a:rPr lang="en-US" sz="3600" kern="10">
                <a:gradFill rotWithShape="1">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a:outerShdw blurRad="63500" dist="38099" dir="2700000" algn="ctr" rotWithShape="0">
                    <a:srgbClr val="C0C0C0">
                      <a:alpha val="74997"/>
                    </a:srgbClr>
                  </a:outerShdw>
                </a:effectLst>
                <a:latin typeface="Impact"/>
                <a:ea typeface="Impact"/>
                <a:cs typeface="Impact"/>
              </a:rPr>
              <a:t>Babylon &amp; Us</a:t>
            </a:r>
          </a:p>
        </p:txBody>
      </p:sp>
      <p:sp>
        <p:nvSpPr>
          <p:cNvPr id="86030" name="Rectangle 14"/>
          <p:cNvSpPr>
            <a:spLocks noGrp="1" noChangeArrowheads="1"/>
          </p:cNvSpPr>
          <p:nvPr>
            <p:ph type="title" idx="4294967295"/>
          </p:nvPr>
        </p:nvSpPr>
        <p:spPr>
          <a:xfrm>
            <a:off x="107950" y="115888"/>
            <a:ext cx="5184775" cy="444500"/>
          </a:xfrm>
        </p:spPr>
        <p:txBody>
          <a:bodyPr/>
          <a:lstStyle/>
          <a:p>
            <a:pPr>
              <a:spcBef>
                <a:spcPct val="50000"/>
              </a:spcBef>
              <a:defRPr/>
            </a:pPr>
            <a:r>
              <a:rPr lang="en-US" altLang="ja-JP" sz="2800" b="1" u="sng" dirty="0">
                <a:solidFill>
                  <a:srgbClr val="000000"/>
                </a:solidFill>
                <a:effectLst>
                  <a:outerShdw blurRad="38100" dist="38100" dir="2700000" algn="tl">
                    <a:srgbClr val="C0C0C0"/>
                  </a:outerShdw>
                </a:effectLst>
                <a:latin typeface="Times New Roman" pitchFamily="18" charset="0"/>
              </a:rPr>
              <a:t>Self-Made Idols Are Useless</a:t>
            </a:r>
            <a:endParaRPr lang="en-US" altLang="en-US" sz="2800" b="1" u="sng" dirty="0">
              <a:solidFill>
                <a:srgbClr val="000000"/>
              </a:solidFill>
              <a:effectLst>
                <a:outerShdw blurRad="38100" dist="38100" dir="2700000" algn="tl">
                  <a:srgbClr val="C0C0C0"/>
                </a:outerShdw>
              </a:effectLst>
              <a:latin typeface="Times New Roman" pitchFamily="18" charset="0"/>
              <a:ea typeface="宋体" pitchFamily="2" charset="-122"/>
            </a:endParaRPr>
          </a:p>
        </p:txBody>
      </p:sp>
      <p:sp>
        <p:nvSpPr>
          <p:cNvPr id="992259" name="Rectangle 18"/>
          <p:cNvSpPr>
            <a:spLocks noChangeArrowheads="1"/>
          </p:cNvSpPr>
          <p:nvPr/>
        </p:nvSpPr>
        <p:spPr bwMode="auto">
          <a:xfrm>
            <a:off x="2555875" y="5689600"/>
            <a:ext cx="1150938" cy="792163"/>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grpSp>
        <p:nvGrpSpPr>
          <p:cNvPr id="10" name="Group 9"/>
          <p:cNvGrpSpPr>
            <a:grpSpLocks/>
          </p:cNvGrpSpPr>
          <p:nvPr/>
        </p:nvGrpSpPr>
        <p:grpSpPr bwMode="auto">
          <a:xfrm>
            <a:off x="1258888" y="1225550"/>
            <a:ext cx="7620000" cy="3265488"/>
            <a:chOff x="-2988840" y="2564904"/>
            <a:chExt cx="7620000" cy="3265488"/>
          </a:xfrm>
        </p:grpSpPr>
        <p:pic>
          <p:nvPicPr>
            <p:cNvPr id="992288" name="Picture 6" descr="bc4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988840" y="2564904"/>
              <a:ext cx="7620000" cy="3265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2289" name="Rectangle 12"/>
            <p:cNvSpPr>
              <a:spLocks noChangeArrowheads="1"/>
            </p:cNvSpPr>
            <p:nvPr/>
          </p:nvSpPr>
          <p:spPr bwMode="auto">
            <a:xfrm>
              <a:off x="-2353616" y="2780928"/>
              <a:ext cx="1440160" cy="576064"/>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sp>
          <p:nvSpPr>
            <p:cNvPr id="992290" name="Rectangle 13"/>
            <p:cNvSpPr>
              <a:spLocks noChangeArrowheads="1"/>
            </p:cNvSpPr>
            <p:nvPr/>
          </p:nvSpPr>
          <p:spPr bwMode="auto">
            <a:xfrm>
              <a:off x="-396552" y="2852936"/>
              <a:ext cx="1728192" cy="576064"/>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sp>
          <p:nvSpPr>
            <p:cNvPr id="20" name="Rectangle 14"/>
            <p:cNvSpPr txBox="1">
              <a:spLocks noChangeArrowheads="1"/>
            </p:cNvSpPr>
            <p:nvPr/>
          </p:nvSpPr>
          <p:spPr bwMode="auto">
            <a:xfrm>
              <a:off x="-2557040" y="2780804"/>
              <a:ext cx="1836737"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zh-CN" sz="1800" b="1" dirty="0" err="1">
                  <a:solidFill>
                    <a:srgbClr val="000000"/>
                  </a:solidFill>
                  <a:effectLst>
                    <a:outerShdw blurRad="38100" dist="38100" dir="2700000" algn="tl">
                      <a:srgbClr val="DDDDDD"/>
                    </a:outerShdw>
                  </a:effectLst>
                  <a:latin typeface="Arial"/>
                  <a:ea typeface="ＭＳ Ｐゴシック" charset="0"/>
                  <a:cs typeface="Arial"/>
                </a:rPr>
                <a:t>Whatcha</a:t>
              </a:r>
              <a:r>
                <a:rPr lang="en-US" altLang="zh-CN" sz="1800" b="1" dirty="0">
                  <a:solidFill>
                    <a:srgbClr val="000000"/>
                  </a:solidFill>
                  <a:effectLst>
                    <a:outerShdw blurRad="38100" dist="38100" dir="2700000" algn="tl">
                      <a:srgbClr val="DDDDDD"/>
                    </a:outerShdw>
                  </a:effectLst>
                  <a:latin typeface="Arial"/>
                  <a:ea typeface="ＭＳ Ｐゴシック" charset="0"/>
                  <a:cs typeface="Arial"/>
                </a:rPr>
                <a:t> </a:t>
              </a:r>
              <a:r>
                <a:rPr lang="en-US" altLang="zh-CN" sz="1800" b="1" dirty="0" err="1">
                  <a:solidFill>
                    <a:srgbClr val="000000"/>
                  </a:solidFill>
                  <a:effectLst>
                    <a:outerShdw blurRad="38100" dist="38100" dir="2700000" algn="tl">
                      <a:srgbClr val="DDDDDD"/>
                    </a:outerShdw>
                  </a:effectLst>
                  <a:latin typeface="Arial"/>
                  <a:ea typeface="ＭＳ Ｐゴシック" charset="0"/>
                  <a:cs typeface="Arial"/>
                </a:rPr>
                <a:t>doin</a:t>
              </a:r>
              <a:r>
                <a:rPr lang="en-US" altLang="zh-CN" sz="1800" b="1" dirty="0">
                  <a:solidFill>
                    <a:srgbClr val="000000"/>
                  </a:solidFill>
                  <a:effectLst>
                    <a:outerShdw blurRad="38100" dist="38100" dir="2700000" algn="tl">
                      <a:srgbClr val="DDDDDD"/>
                    </a:outerShdw>
                  </a:effectLst>
                  <a:latin typeface="Arial"/>
                  <a:ea typeface="ＭＳ Ｐゴシック" charset="0"/>
                  <a:cs typeface="Arial"/>
                </a:rPr>
                <a:t>’ here, kid?</a:t>
              </a:r>
              <a:endParaRPr lang="en-US" sz="3200" b="1" dirty="0">
                <a:solidFill>
                  <a:srgbClr val="000000"/>
                </a:solidFill>
                <a:latin typeface="Arial"/>
                <a:ea typeface="ＭＳ Ｐゴシック" charset="0"/>
                <a:cs typeface="Arial"/>
              </a:endParaRPr>
            </a:p>
          </p:txBody>
        </p:sp>
        <p:sp>
          <p:nvSpPr>
            <p:cNvPr id="21" name="Rectangle 14"/>
            <p:cNvSpPr txBox="1">
              <a:spLocks noChangeArrowheads="1"/>
            </p:cNvSpPr>
            <p:nvPr/>
          </p:nvSpPr>
          <p:spPr bwMode="auto">
            <a:xfrm>
              <a:off x="-467890" y="2852242"/>
              <a:ext cx="1943100"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zh-CN" sz="1800" b="1" dirty="0">
                  <a:solidFill>
                    <a:srgbClr val="000000"/>
                  </a:solidFill>
                  <a:effectLst>
                    <a:outerShdw blurRad="38100" dist="38100" dir="2700000" algn="tl">
                      <a:srgbClr val="DDDDDD"/>
                    </a:outerShdw>
                  </a:effectLst>
                  <a:latin typeface="Arial"/>
                  <a:ea typeface="ＭＳ Ｐゴシック" charset="0"/>
                  <a:cs typeface="Arial"/>
                </a:rPr>
                <a:t>…Just enjoying God’s creation.</a:t>
              </a:r>
              <a:endParaRPr lang="en-US" sz="3200" b="1" dirty="0">
                <a:solidFill>
                  <a:srgbClr val="000000"/>
                </a:solidFill>
                <a:latin typeface="Arial"/>
                <a:ea typeface="ＭＳ Ｐゴシック" charset="0"/>
                <a:cs typeface="Arial"/>
              </a:endParaRPr>
            </a:p>
          </p:txBody>
        </p:sp>
      </p:grpSp>
      <p:grpSp>
        <p:nvGrpSpPr>
          <p:cNvPr id="4" name="Group 3"/>
          <p:cNvGrpSpPr>
            <a:grpSpLocks/>
          </p:cNvGrpSpPr>
          <p:nvPr/>
        </p:nvGrpSpPr>
        <p:grpSpPr bwMode="auto">
          <a:xfrm>
            <a:off x="1619250" y="1370013"/>
            <a:ext cx="4572000" cy="4010025"/>
            <a:chOff x="1403648" y="332656"/>
            <a:chExt cx="4572000" cy="4010025"/>
          </a:xfrm>
        </p:grpSpPr>
        <p:pic>
          <p:nvPicPr>
            <p:cNvPr id="992283" name="Picture 7" descr="bc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03648" y="332656"/>
              <a:ext cx="4572000" cy="401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2284" name="Rectangle 14"/>
            <p:cNvSpPr>
              <a:spLocks noChangeArrowheads="1"/>
            </p:cNvSpPr>
            <p:nvPr/>
          </p:nvSpPr>
          <p:spPr bwMode="auto">
            <a:xfrm>
              <a:off x="1763688" y="620688"/>
              <a:ext cx="1512168" cy="1008112"/>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sp>
          <p:nvSpPr>
            <p:cNvPr id="992285" name="Rectangle 15"/>
            <p:cNvSpPr>
              <a:spLocks noChangeArrowheads="1"/>
            </p:cNvSpPr>
            <p:nvPr/>
          </p:nvSpPr>
          <p:spPr bwMode="auto">
            <a:xfrm>
              <a:off x="4355976" y="1628800"/>
              <a:ext cx="1152128" cy="432048"/>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sp>
          <p:nvSpPr>
            <p:cNvPr id="22" name="Rectangle 14"/>
            <p:cNvSpPr txBox="1">
              <a:spLocks noChangeArrowheads="1"/>
            </p:cNvSpPr>
            <p:nvPr/>
          </p:nvSpPr>
          <p:spPr bwMode="auto">
            <a:xfrm>
              <a:off x="1764011" y="619993"/>
              <a:ext cx="1511300"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zh-CN" sz="1800" b="1" dirty="0">
                  <a:solidFill>
                    <a:srgbClr val="000000"/>
                  </a:solidFill>
                  <a:effectLst>
                    <a:outerShdw blurRad="38100" dist="38100" dir="2700000" algn="tl">
                      <a:srgbClr val="DDDDDD"/>
                    </a:outerShdw>
                  </a:effectLst>
                  <a:latin typeface="Arial"/>
                  <a:ea typeface="ＭＳ Ｐゴシック" charset="0"/>
                  <a:cs typeface="Arial"/>
                </a:rPr>
                <a:t>Have you ever seen God?</a:t>
              </a:r>
              <a:endParaRPr lang="en-US" sz="3200" b="1" dirty="0">
                <a:solidFill>
                  <a:srgbClr val="000000"/>
                </a:solidFill>
                <a:latin typeface="Arial"/>
                <a:ea typeface="ＭＳ Ｐゴシック" charset="0"/>
                <a:cs typeface="Arial"/>
              </a:endParaRPr>
            </a:p>
          </p:txBody>
        </p:sp>
        <p:sp>
          <p:nvSpPr>
            <p:cNvPr id="24" name="Rectangle 14"/>
            <p:cNvSpPr txBox="1">
              <a:spLocks noChangeArrowheads="1"/>
            </p:cNvSpPr>
            <p:nvPr/>
          </p:nvSpPr>
          <p:spPr bwMode="auto">
            <a:xfrm>
              <a:off x="4283373" y="1556618"/>
              <a:ext cx="1171575"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zh-CN" sz="1800" b="1" dirty="0">
                  <a:solidFill>
                    <a:srgbClr val="000000"/>
                  </a:solidFill>
                  <a:effectLst>
                    <a:outerShdw blurRad="38100" dist="38100" dir="2700000" algn="tl">
                      <a:srgbClr val="DDDDDD"/>
                    </a:outerShdw>
                  </a:effectLst>
                  <a:latin typeface="Arial"/>
                  <a:ea typeface="ＭＳ Ｐゴシック" charset="0"/>
                  <a:cs typeface="Arial"/>
                </a:rPr>
                <a:t>Nope.</a:t>
              </a:r>
              <a:endParaRPr lang="en-US" sz="3200" b="1" dirty="0">
                <a:solidFill>
                  <a:srgbClr val="000000"/>
                </a:solidFill>
                <a:latin typeface="Arial"/>
                <a:ea typeface="ＭＳ Ｐゴシック" charset="0"/>
                <a:cs typeface="Arial"/>
              </a:endParaRPr>
            </a:p>
          </p:txBody>
        </p:sp>
      </p:grpSp>
      <p:grpSp>
        <p:nvGrpSpPr>
          <p:cNvPr id="23" name="Group 22"/>
          <p:cNvGrpSpPr>
            <a:grpSpLocks/>
          </p:cNvGrpSpPr>
          <p:nvPr/>
        </p:nvGrpSpPr>
        <p:grpSpPr bwMode="auto">
          <a:xfrm>
            <a:off x="1763713" y="1657350"/>
            <a:ext cx="4876800" cy="4183063"/>
            <a:chOff x="2339752" y="2420888"/>
            <a:chExt cx="4876800" cy="4183063"/>
          </a:xfrm>
        </p:grpSpPr>
        <p:pic>
          <p:nvPicPr>
            <p:cNvPr id="992278" name="Picture 8" descr="bc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339752" y="2420888"/>
              <a:ext cx="4876800" cy="4183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2279" name="Rectangle 17"/>
            <p:cNvSpPr>
              <a:spLocks noChangeArrowheads="1"/>
            </p:cNvSpPr>
            <p:nvPr/>
          </p:nvSpPr>
          <p:spPr bwMode="auto">
            <a:xfrm>
              <a:off x="2699792" y="2924944"/>
              <a:ext cx="1944216" cy="1296144"/>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sp>
          <p:nvSpPr>
            <p:cNvPr id="25" name="Rectangle 14"/>
            <p:cNvSpPr txBox="1">
              <a:spLocks noChangeArrowheads="1"/>
            </p:cNvSpPr>
            <p:nvPr/>
          </p:nvSpPr>
          <p:spPr bwMode="auto">
            <a:xfrm>
              <a:off x="2844577" y="3068588"/>
              <a:ext cx="1746250"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zh-CN" sz="1800" b="1" dirty="0">
                  <a:solidFill>
                    <a:srgbClr val="000000"/>
                  </a:solidFill>
                  <a:effectLst>
                    <a:outerShdw blurRad="38100" dist="38100" dir="2700000" algn="tl">
                      <a:srgbClr val="DDDDDD"/>
                    </a:outerShdw>
                  </a:effectLst>
                  <a:latin typeface="Arial"/>
                  <a:ea typeface="ＭＳ Ｐゴシック" charset="0"/>
                  <a:cs typeface="Arial"/>
                </a:rPr>
                <a:t>Then how do you know that he even exists?</a:t>
              </a:r>
              <a:endParaRPr lang="en-US" sz="3200" b="1" dirty="0">
                <a:solidFill>
                  <a:srgbClr val="000000"/>
                </a:solidFill>
                <a:latin typeface="Arial"/>
                <a:ea typeface="ＭＳ Ｐゴシック" charset="0"/>
                <a:cs typeface="Arial"/>
              </a:endParaRPr>
            </a:p>
          </p:txBody>
        </p:sp>
        <p:sp>
          <p:nvSpPr>
            <p:cNvPr id="992281" name="Oval 38"/>
            <p:cNvSpPr>
              <a:spLocks noChangeArrowheads="1"/>
            </p:cNvSpPr>
            <p:nvPr/>
          </p:nvSpPr>
          <p:spPr bwMode="auto">
            <a:xfrm>
              <a:off x="5220072" y="3284984"/>
              <a:ext cx="1440160" cy="1124744"/>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sp>
          <p:nvSpPr>
            <p:cNvPr id="26" name="Rectangle 14"/>
            <p:cNvSpPr txBox="1">
              <a:spLocks noChangeArrowheads="1"/>
            </p:cNvSpPr>
            <p:nvPr/>
          </p:nvSpPr>
          <p:spPr bwMode="auto">
            <a:xfrm>
              <a:off x="5292502" y="3573413"/>
              <a:ext cx="1368425"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zh-CN" sz="1800" b="1" dirty="0">
                  <a:solidFill>
                    <a:srgbClr val="000000"/>
                  </a:solidFill>
                  <a:effectLst>
                    <a:outerShdw blurRad="38100" dist="38100" dir="2700000" algn="tl">
                      <a:srgbClr val="DDDDDD"/>
                    </a:outerShdw>
                  </a:effectLst>
                  <a:latin typeface="Arial"/>
                  <a:ea typeface="ＭＳ Ｐゴシック" charset="0"/>
                  <a:cs typeface="Arial"/>
                </a:rPr>
                <a:t>I just know.</a:t>
              </a:r>
              <a:endParaRPr lang="en-US" sz="3200" b="1" dirty="0">
                <a:solidFill>
                  <a:srgbClr val="000000"/>
                </a:solidFill>
                <a:latin typeface="Arial"/>
                <a:ea typeface="ＭＳ Ｐゴシック" charset="0"/>
                <a:cs typeface="Arial"/>
              </a:endParaRPr>
            </a:p>
          </p:txBody>
        </p:sp>
      </p:grpSp>
      <p:grpSp>
        <p:nvGrpSpPr>
          <p:cNvPr id="6" name="Group 5"/>
          <p:cNvGrpSpPr>
            <a:grpSpLocks/>
          </p:cNvGrpSpPr>
          <p:nvPr/>
        </p:nvGrpSpPr>
        <p:grpSpPr bwMode="auto">
          <a:xfrm>
            <a:off x="1835150" y="2017713"/>
            <a:ext cx="5005388" cy="4024312"/>
            <a:chOff x="6948264" y="1052736"/>
            <a:chExt cx="5005388" cy="4024313"/>
          </a:xfrm>
        </p:grpSpPr>
        <p:pic>
          <p:nvPicPr>
            <p:cNvPr id="992275" name="Picture 9" descr="bc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948264" y="1052736"/>
              <a:ext cx="5005388" cy="402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2276" name="Rectangle 1"/>
            <p:cNvSpPr>
              <a:spLocks noChangeArrowheads="1"/>
            </p:cNvSpPr>
            <p:nvPr/>
          </p:nvSpPr>
          <p:spPr bwMode="auto">
            <a:xfrm>
              <a:off x="7452320" y="1412776"/>
              <a:ext cx="3168352" cy="432048"/>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sp>
          <p:nvSpPr>
            <p:cNvPr id="29" name="Rectangle 14"/>
            <p:cNvSpPr txBox="1">
              <a:spLocks noChangeArrowheads="1"/>
            </p:cNvSpPr>
            <p:nvPr/>
          </p:nvSpPr>
          <p:spPr bwMode="auto">
            <a:xfrm>
              <a:off x="7524527" y="1413098"/>
              <a:ext cx="3240087"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zh-CN" sz="1800" b="1" dirty="0">
                  <a:solidFill>
                    <a:srgbClr val="000000"/>
                  </a:solidFill>
                  <a:effectLst>
                    <a:outerShdw blurRad="38100" dist="38100" dir="2700000" algn="tl">
                      <a:srgbClr val="DDDDDD"/>
                    </a:outerShdw>
                  </a:effectLst>
                  <a:latin typeface="Arial"/>
                  <a:ea typeface="ＭＳ Ｐゴシック" charset="0"/>
                  <a:cs typeface="Arial"/>
                </a:rPr>
                <a:t>…It’s called faith.</a:t>
              </a:r>
              <a:endParaRPr lang="en-US" sz="3200" b="1" dirty="0">
                <a:solidFill>
                  <a:srgbClr val="000000"/>
                </a:solidFill>
                <a:latin typeface="Arial"/>
                <a:ea typeface="ＭＳ Ｐゴシック" charset="0"/>
                <a:cs typeface="Arial"/>
              </a:endParaRPr>
            </a:p>
          </p:txBody>
        </p:sp>
      </p:grpSp>
      <p:grpSp>
        <p:nvGrpSpPr>
          <p:cNvPr id="8" name="Group 7"/>
          <p:cNvGrpSpPr>
            <a:grpSpLocks/>
          </p:cNvGrpSpPr>
          <p:nvPr/>
        </p:nvGrpSpPr>
        <p:grpSpPr bwMode="auto">
          <a:xfrm>
            <a:off x="1979613" y="1728788"/>
            <a:ext cx="5181600" cy="4795837"/>
            <a:chOff x="-5858432" y="2622452"/>
            <a:chExt cx="5181600" cy="4795838"/>
          </a:xfrm>
        </p:grpSpPr>
        <p:pic>
          <p:nvPicPr>
            <p:cNvPr id="992269" name="Picture 10" descr="bc8"/>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58432" y="2622452"/>
              <a:ext cx="5181600" cy="4795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2270" name="Rectangle 11"/>
            <p:cNvSpPr>
              <a:spLocks noChangeArrowheads="1"/>
            </p:cNvSpPr>
            <p:nvPr/>
          </p:nvSpPr>
          <p:spPr bwMode="auto">
            <a:xfrm>
              <a:off x="-5786424" y="2671491"/>
              <a:ext cx="3672408" cy="1296144"/>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sp>
          <p:nvSpPr>
            <p:cNvPr id="992271" name="Rectangle 33"/>
            <p:cNvSpPr>
              <a:spLocks noChangeArrowheads="1"/>
            </p:cNvSpPr>
            <p:nvPr/>
          </p:nvSpPr>
          <p:spPr bwMode="auto">
            <a:xfrm>
              <a:off x="-3266144" y="2743499"/>
              <a:ext cx="2160240" cy="864096"/>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sp>
          <p:nvSpPr>
            <p:cNvPr id="992272" name="Oval 6"/>
            <p:cNvSpPr>
              <a:spLocks noChangeArrowheads="1"/>
            </p:cNvSpPr>
            <p:nvPr/>
          </p:nvSpPr>
          <p:spPr bwMode="auto">
            <a:xfrm>
              <a:off x="-2258032" y="3923011"/>
              <a:ext cx="1440160" cy="1124744"/>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sp>
          <p:nvSpPr>
            <p:cNvPr id="28" name="Rectangle 14"/>
            <p:cNvSpPr txBox="1">
              <a:spLocks noChangeArrowheads="1"/>
            </p:cNvSpPr>
            <p:nvPr/>
          </p:nvSpPr>
          <p:spPr bwMode="auto">
            <a:xfrm>
              <a:off x="-5713970" y="2887564"/>
              <a:ext cx="4895850"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zh-CN" sz="2400" b="1" dirty="0">
                  <a:solidFill>
                    <a:srgbClr val="000000"/>
                  </a:solidFill>
                  <a:effectLst>
                    <a:outerShdw blurRad="38100" dist="38100" dir="2700000" algn="tl">
                      <a:srgbClr val="DDDDDD"/>
                    </a:outerShdw>
                  </a:effectLst>
                  <a:latin typeface="Arial"/>
                  <a:ea typeface="ＭＳ Ｐゴシック" charset="0"/>
                  <a:cs typeface="Arial"/>
                </a:rPr>
                <a:t>It must take incredible faith to believe in a God you can’t see.</a:t>
              </a:r>
              <a:endParaRPr lang="en-US" sz="4000" b="1" dirty="0">
                <a:solidFill>
                  <a:srgbClr val="000000"/>
                </a:solidFill>
                <a:latin typeface="Arial"/>
                <a:ea typeface="ＭＳ Ｐゴシック" charset="0"/>
                <a:cs typeface="Arial"/>
              </a:endParaRPr>
            </a:p>
          </p:txBody>
        </p:sp>
        <p:sp>
          <p:nvSpPr>
            <p:cNvPr id="32" name="Rectangle 14"/>
            <p:cNvSpPr txBox="1">
              <a:spLocks noChangeArrowheads="1"/>
            </p:cNvSpPr>
            <p:nvPr/>
          </p:nvSpPr>
          <p:spPr bwMode="auto">
            <a:xfrm>
              <a:off x="-2132570" y="4040089"/>
              <a:ext cx="1169988"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zh-CN" sz="2400" b="1" dirty="0">
                  <a:solidFill>
                    <a:srgbClr val="000000"/>
                  </a:solidFill>
                  <a:effectLst>
                    <a:outerShdw blurRad="38100" dist="38100" dir="2700000" algn="tl">
                      <a:srgbClr val="DDDDDD"/>
                    </a:outerShdw>
                  </a:effectLst>
                  <a:latin typeface="Arial"/>
                  <a:ea typeface="ＭＳ Ｐゴシック" charset="0"/>
                  <a:cs typeface="Arial"/>
                </a:rPr>
                <a:t>Not really.</a:t>
              </a:r>
              <a:endParaRPr lang="en-US" sz="4000" b="1" dirty="0">
                <a:solidFill>
                  <a:srgbClr val="000000"/>
                </a:solidFill>
                <a:latin typeface="Arial"/>
                <a:ea typeface="ＭＳ Ｐゴシック" charset="0"/>
                <a:cs typeface="Arial"/>
              </a:endParaRPr>
            </a:p>
          </p:txBody>
        </p:sp>
      </p:grpSp>
      <p:grpSp>
        <p:nvGrpSpPr>
          <p:cNvPr id="9" name="Group 8"/>
          <p:cNvGrpSpPr>
            <a:grpSpLocks/>
          </p:cNvGrpSpPr>
          <p:nvPr/>
        </p:nvGrpSpPr>
        <p:grpSpPr bwMode="auto">
          <a:xfrm>
            <a:off x="395288" y="2162175"/>
            <a:ext cx="8229600" cy="3527425"/>
            <a:chOff x="3707904" y="6309320"/>
            <a:chExt cx="8229600" cy="3527425"/>
          </a:xfrm>
        </p:grpSpPr>
        <p:pic>
          <p:nvPicPr>
            <p:cNvPr id="992266" name="Picture 11" descr="bc9"/>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3707904" y="6309320"/>
              <a:ext cx="8229600" cy="3527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2267" name="Rectangle 10"/>
            <p:cNvSpPr>
              <a:spLocks noChangeArrowheads="1"/>
            </p:cNvSpPr>
            <p:nvPr/>
          </p:nvSpPr>
          <p:spPr bwMode="auto">
            <a:xfrm>
              <a:off x="5471592" y="6669360"/>
              <a:ext cx="3672408" cy="432048"/>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lang="en-US" sz="2400">
                <a:solidFill>
                  <a:srgbClr val="000000"/>
                </a:solidFill>
                <a:latin typeface="Times New Roman" charset="0"/>
              </a:endParaRPr>
            </a:p>
          </p:txBody>
        </p:sp>
        <p:sp>
          <p:nvSpPr>
            <p:cNvPr id="992268" name="Rectangle 14"/>
            <p:cNvSpPr txBox="1">
              <a:spLocks noChangeArrowheads="1"/>
            </p:cNvSpPr>
            <p:nvPr/>
          </p:nvSpPr>
          <p:spPr bwMode="auto">
            <a:xfrm>
              <a:off x="5220072" y="6597352"/>
              <a:ext cx="4032448"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algn="ctr"/>
              <a:r>
                <a:rPr lang="en-US" altLang="zh-CN" sz="1800" b="1" u="sng" dirty="0">
                  <a:solidFill>
                    <a:srgbClr val="000000"/>
                  </a:solidFill>
                  <a:cs typeface="Arial" charset="0"/>
                </a:rPr>
                <a:t>THAT</a:t>
              </a:r>
              <a:r>
                <a:rPr lang="en-US" altLang="zh-CN" sz="1800" b="1" dirty="0">
                  <a:solidFill>
                    <a:srgbClr val="000000"/>
                  </a:solidFill>
                  <a:cs typeface="Arial" charset="0"/>
                </a:rPr>
                <a:t>, TAKES INCREDIBLE FAITH.</a:t>
              </a:r>
              <a:endParaRPr lang="en-US" sz="1800" b="1" dirty="0">
                <a:solidFill>
                  <a:srgbClr val="000000"/>
                </a:solidFill>
                <a:cs typeface="Arial" charset="0"/>
              </a:endParaRPr>
            </a:p>
          </p:txBody>
        </p:sp>
      </p:grpSp>
    </p:spTree>
    <p:extLst>
      <p:ext uri="{BB962C8B-B14F-4D97-AF65-F5344CB8AC3E}">
        <p14:creationId xmlns:p14="http://schemas.microsoft.com/office/powerpoint/2010/main" val="34264672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300" fill="hold"/>
                                        <p:tgtEl>
                                          <p:spTgt spid="4"/>
                                        </p:tgtEl>
                                        <p:attrNameLst>
                                          <p:attrName>ppt_w</p:attrName>
                                        </p:attrNameLst>
                                      </p:cBhvr>
                                      <p:tavLst>
                                        <p:tav tm="0">
                                          <p:val>
                                            <p:strVal val="#ppt_w*0.70"/>
                                          </p:val>
                                        </p:tav>
                                        <p:tav tm="100000">
                                          <p:val>
                                            <p:strVal val="#ppt_w"/>
                                          </p:val>
                                        </p:tav>
                                      </p:tavLst>
                                    </p:anim>
                                    <p:anim calcmode="lin" valueType="num">
                                      <p:cBhvr>
                                        <p:cTn id="15" dur="300" fill="hold"/>
                                        <p:tgtEl>
                                          <p:spTgt spid="4"/>
                                        </p:tgtEl>
                                        <p:attrNameLst>
                                          <p:attrName>ppt_h</p:attrName>
                                        </p:attrNameLst>
                                      </p:cBhvr>
                                      <p:tavLst>
                                        <p:tav tm="0">
                                          <p:val>
                                            <p:strVal val="#ppt_h"/>
                                          </p:val>
                                        </p:tav>
                                        <p:tav tm="100000">
                                          <p:val>
                                            <p:strVal val="#ppt_h"/>
                                          </p:val>
                                        </p:tav>
                                      </p:tavLst>
                                    </p:anim>
                                    <p:animEffect transition="in" filter="fade">
                                      <p:cBhvr>
                                        <p:cTn id="16" dur="300"/>
                                        <p:tgtEl>
                                          <p:spTgt spid="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1000" fill="hold"/>
                                        <p:tgtEl>
                                          <p:spTgt spid="23"/>
                                        </p:tgtEl>
                                        <p:attrNameLst>
                                          <p:attrName>ppt_w</p:attrName>
                                        </p:attrNameLst>
                                      </p:cBhvr>
                                      <p:tavLst>
                                        <p:tav tm="0">
                                          <p:val>
                                            <p:strVal val="#ppt_w*0.70"/>
                                          </p:val>
                                        </p:tav>
                                        <p:tav tm="100000">
                                          <p:val>
                                            <p:strVal val="#ppt_w"/>
                                          </p:val>
                                        </p:tav>
                                      </p:tavLst>
                                    </p:anim>
                                    <p:anim calcmode="lin" valueType="num">
                                      <p:cBhvr>
                                        <p:cTn id="22" dur="1000" fill="hold"/>
                                        <p:tgtEl>
                                          <p:spTgt spid="23"/>
                                        </p:tgtEl>
                                        <p:attrNameLst>
                                          <p:attrName>ppt_h</p:attrName>
                                        </p:attrNameLst>
                                      </p:cBhvr>
                                      <p:tavLst>
                                        <p:tav tm="0">
                                          <p:val>
                                            <p:strVal val="#ppt_h"/>
                                          </p:val>
                                        </p:tav>
                                        <p:tav tm="100000">
                                          <p:val>
                                            <p:strVal val="#ppt_h"/>
                                          </p:val>
                                        </p:tav>
                                      </p:tavLst>
                                    </p:anim>
                                    <p:animEffect transition="in" filter="fade">
                                      <p:cBhvr>
                                        <p:cTn id="23" dur="1000"/>
                                        <p:tgtEl>
                                          <p:spTgt spid="2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p:cTn id="28" dur="300" fill="hold"/>
                                        <p:tgtEl>
                                          <p:spTgt spid="6"/>
                                        </p:tgtEl>
                                        <p:attrNameLst>
                                          <p:attrName>ppt_w</p:attrName>
                                        </p:attrNameLst>
                                      </p:cBhvr>
                                      <p:tavLst>
                                        <p:tav tm="0">
                                          <p:val>
                                            <p:strVal val="#ppt_w*0.70"/>
                                          </p:val>
                                        </p:tav>
                                        <p:tav tm="100000">
                                          <p:val>
                                            <p:strVal val="#ppt_w"/>
                                          </p:val>
                                        </p:tav>
                                      </p:tavLst>
                                    </p:anim>
                                    <p:anim calcmode="lin" valueType="num">
                                      <p:cBhvr>
                                        <p:cTn id="29" dur="300" fill="hold"/>
                                        <p:tgtEl>
                                          <p:spTgt spid="6"/>
                                        </p:tgtEl>
                                        <p:attrNameLst>
                                          <p:attrName>ppt_h</p:attrName>
                                        </p:attrNameLst>
                                      </p:cBhvr>
                                      <p:tavLst>
                                        <p:tav tm="0">
                                          <p:val>
                                            <p:strVal val="#ppt_h"/>
                                          </p:val>
                                        </p:tav>
                                        <p:tav tm="100000">
                                          <p:val>
                                            <p:strVal val="#ppt_h"/>
                                          </p:val>
                                        </p:tav>
                                      </p:tavLst>
                                    </p:anim>
                                    <p:animEffect transition="in" filter="fade">
                                      <p:cBhvr>
                                        <p:cTn id="30" dur="300"/>
                                        <p:tgtEl>
                                          <p:spTgt spid="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5" presetClass="entr" presetSubtype="0"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300" fill="hold"/>
                                        <p:tgtEl>
                                          <p:spTgt spid="8"/>
                                        </p:tgtEl>
                                        <p:attrNameLst>
                                          <p:attrName>ppt_w</p:attrName>
                                        </p:attrNameLst>
                                      </p:cBhvr>
                                      <p:tavLst>
                                        <p:tav tm="0">
                                          <p:val>
                                            <p:strVal val="#ppt_w*0.70"/>
                                          </p:val>
                                        </p:tav>
                                        <p:tav tm="100000">
                                          <p:val>
                                            <p:strVal val="#ppt_w"/>
                                          </p:val>
                                        </p:tav>
                                      </p:tavLst>
                                    </p:anim>
                                    <p:anim calcmode="lin" valueType="num">
                                      <p:cBhvr>
                                        <p:cTn id="36" dur="300" fill="hold"/>
                                        <p:tgtEl>
                                          <p:spTgt spid="8"/>
                                        </p:tgtEl>
                                        <p:attrNameLst>
                                          <p:attrName>ppt_h</p:attrName>
                                        </p:attrNameLst>
                                      </p:cBhvr>
                                      <p:tavLst>
                                        <p:tav tm="0">
                                          <p:val>
                                            <p:strVal val="#ppt_h"/>
                                          </p:val>
                                        </p:tav>
                                        <p:tav tm="100000">
                                          <p:val>
                                            <p:strVal val="#ppt_h"/>
                                          </p:val>
                                        </p:tav>
                                      </p:tavLst>
                                    </p:anim>
                                    <p:animEffect transition="in" filter="fade">
                                      <p:cBhvr>
                                        <p:cTn id="37" dur="3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p:cTn id="42" dur="300" fill="hold"/>
                                        <p:tgtEl>
                                          <p:spTgt spid="9"/>
                                        </p:tgtEl>
                                        <p:attrNameLst>
                                          <p:attrName>ppt_w</p:attrName>
                                        </p:attrNameLst>
                                      </p:cBhvr>
                                      <p:tavLst>
                                        <p:tav tm="0">
                                          <p:val>
                                            <p:strVal val="#ppt_w*0.70"/>
                                          </p:val>
                                        </p:tav>
                                        <p:tav tm="100000">
                                          <p:val>
                                            <p:strVal val="#ppt_w"/>
                                          </p:val>
                                        </p:tav>
                                      </p:tavLst>
                                    </p:anim>
                                    <p:anim calcmode="lin" valueType="num">
                                      <p:cBhvr>
                                        <p:cTn id="43" dur="300" fill="hold"/>
                                        <p:tgtEl>
                                          <p:spTgt spid="9"/>
                                        </p:tgtEl>
                                        <p:attrNameLst>
                                          <p:attrName>ppt_h</p:attrName>
                                        </p:attrNameLst>
                                      </p:cBhvr>
                                      <p:tavLst>
                                        <p:tav tm="0">
                                          <p:val>
                                            <p:strVal val="#ppt_h"/>
                                          </p:val>
                                        </p:tav>
                                        <p:tav tm="100000">
                                          <p:val>
                                            <p:strVal val="#ppt_h"/>
                                          </p:val>
                                        </p:tav>
                                      </p:tavLst>
                                    </p:anim>
                                    <p:animEffect transition="in" filter="fade">
                                      <p:cBhvr>
                                        <p:cTn id="44" dur="3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293688" y="2665413"/>
            <a:ext cx="2824162" cy="3811587"/>
            <a:chOff x="185" y="1679"/>
            <a:chExt cx="1779" cy="2401"/>
          </a:xfrm>
        </p:grpSpPr>
        <p:graphicFrame>
          <p:nvGraphicFramePr>
            <p:cNvPr id="826383" name="Object 4"/>
            <p:cNvGraphicFramePr>
              <a:graphicFrameLocks noChangeAspect="1"/>
            </p:cNvGraphicFramePr>
            <p:nvPr/>
          </p:nvGraphicFramePr>
          <p:xfrm>
            <a:off x="292" y="1679"/>
            <a:ext cx="1532" cy="2113"/>
          </p:xfrm>
          <a:graphic>
            <a:graphicData uri="http://schemas.openxmlformats.org/presentationml/2006/ole">
              <mc:AlternateContent xmlns:mc="http://schemas.openxmlformats.org/markup-compatibility/2006">
                <mc:Choice xmlns:v="urn:schemas-microsoft-com:vml" Requires="v">
                  <p:oleObj name="Image" r:id="rId3" imgW="6099541" imgH="8132721" progId="Photoshop.Image.6">
                    <p:embed/>
                  </p:oleObj>
                </mc:Choice>
                <mc:Fallback>
                  <p:oleObj name="Image" r:id="rId3" imgW="6099541" imgH="8132721" progId="Photoshop.Image.6">
                    <p:embed/>
                    <p:pic>
                      <p:nvPicPr>
                        <p:cNvPr id="826383"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2" y="1679"/>
                          <a:ext cx="1532" cy="2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826384" name="Text Box 4"/>
            <p:cNvSpPr txBox="1">
              <a:spLocks noChangeArrowheads="1"/>
            </p:cNvSpPr>
            <p:nvPr/>
          </p:nvSpPr>
          <p:spPr bwMode="auto">
            <a:xfrm>
              <a:off x="185" y="3830"/>
              <a:ext cx="1779"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t>PRESENTED BY PUJE</a:t>
              </a:r>
            </a:p>
          </p:txBody>
        </p:sp>
      </p:grpSp>
      <p:grpSp>
        <p:nvGrpSpPr>
          <p:cNvPr id="3" name="Group 5"/>
          <p:cNvGrpSpPr>
            <a:grpSpLocks/>
          </p:cNvGrpSpPr>
          <p:nvPr/>
        </p:nvGrpSpPr>
        <p:grpSpPr bwMode="auto">
          <a:xfrm>
            <a:off x="2895600" y="2286000"/>
            <a:ext cx="3810000" cy="3657600"/>
            <a:chOff x="1824" y="1440"/>
            <a:chExt cx="2400" cy="2304"/>
          </a:xfrm>
        </p:grpSpPr>
        <p:sp>
          <p:nvSpPr>
            <p:cNvPr id="826381" name="Text Box 6"/>
            <p:cNvSpPr txBox="1">
              <a:spLocks noChangeArrowheads="1"/>
            </p:cNvSpPr>
            <p:nvPr/>
          </p:nvSpPr>
          <p:spPr bwMode="auto">
            <a:xfrm>
              <a:off x="2688" y="3494"/>
              <a:ext cx="760"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t>M.DIV. 3</a:t>
              </a:r>
            </a:p>
          </p:txBody>
        </p:sp>
        <p:pic>
          <p:nvPicPr>
            <p:cNvPr id="826382" name="Picture 7"/>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824" y="1440"/>
              <a:ext cx="2400" cy="1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4" name="Group 8"/>
          <p:cNvGrpSpPr>
            <a:grpSpLocks/>
          </p:cNvGrpSpPr>
          <p:nvPr/>
        </p:nvGrpSpPr>
        <p:grpSpPr bwMode="auto">
          <a:xfrm>
            <a:off x="3810000" y="882650"/>
            <a:ext cx="4800600" cy="1403350"/>
            <a:chOff x="2400" y="556"/>
            <a:chExt cx="3024" cy="884"/>
          </a:xfrm>
        </p:grpSpPr>
        <p:sp>
          <p:nvSpPr>
            <p:cNvPr id="826379" name="Text Box 9"/>
            <p:cNvSpPr txBox="1">
              <a:spLocks noChangeArrowheads="1"/>
            </p:cNvSpPr>
            <p:nvPr/>
          </p:nvSpPr>
          <p:spPr bwMode="auto">
            <a:xfrm>
              <a:off x="2400" y="854"/>
              <a:ext cx="1584"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t>OT THEOLOGY 3</a:t>
              </a:r>
            </a:p>
          </p:txBody>
        </p:sp>
        <p:pic>
          <p:nvPicPr>
            <p:cNvPr id="826380"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128" y="556"/>
              <a:ext cx="1296" cy="8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5" name="Group 11"/>
          <p:cNvGrpSpPr>
            <a:grpSpLocks/>
          </p:cNvGrpSpPr>
          <p:nvPr/>
        </p:nvGrpSpPr>
        <p:grpSpPr bwMode="auto">
          <a:xfrm>
            <a:off x="381000" y="228600"/>
            <a:ext cx="8229600" cy="2405063"/>
            <a:chOff x="240" y="144"/>
            <a:chExt cx="5184" cy="1515"/>
          </a:xfrm>
        </p:grpSpPr>
        <p:sp>
          <p:nvSpPr>
            <p:cNvPr id="826377" name="WordArt 12"/>
            <p:cNvSpPr>
              <a:spLocks noChangeArrowheads="1" noChangeShapeType="1" noTextEdit="1"/>
            </p:cNvSpPr>
            <p:nvPr/>
          </p:nvSpPr>
          <p:spPr bwMode="auto">
            <a:xfrm>
              <a:off x="240" y="144"/>
              <a:ext cx="5184" cy="192"/>
            </a:xfrm>
            <a:prstGeom prst="rect">
              <a:avLst/>
            </a:prstGeom>
          </p:spPr>
          <p:txBody>
            <a:bodyPr wrap="none" fromWordArt="1">
              <a:prstTxWarp prst="textPlain">
                <a:avLst>
                  <a:gd name="adj" fmla="val 50000"/>
                </a:avLst>
              </a:prstTxWarp>
            </a:bodyPr>
            <a:lstStyle/>
            <a:p>
              <a:pPr algn="ctr"/>
              <a:r>
                <a:rPr lang="en-US" sz="3600" kern="10" normalizeH="1">
                  <a:ln w="9525">
                    <a:solidFill>
                      <a:srgbClr val="800000"/>
                    </a:solidFill>
                    <a:round/>
                    <a:headEnd/>
                    <a:tailEnd/>
                  </a:ln>
                  <a:solidFill>
                    <a:srgbClr val="800080"/>
                  </a:solidFill>
                  <a:effectLst>
                    <a:outerShdw blurRad="63500" dist="46662" dir="2115817" algn="ctr" rotWithShape="0">
                      <a:srgbClr val="C0C0C0">
                        <a:alpha val="74997"/>
                      </a:srgbClr>
                    </a:outerShdw>
                  </a:effectLst>
                  <a:latin typeface="Times New Roman"/>
                  <a:ea typeface="Times New Roman"/>
                  <a:cs typeface="Times New Roman"/>
                </a:rPr>
                <a:t>SINGAPORE BIBLE COLLEGE</a:t>
              </a:r>
            </a:p>
          </p:txBody>
        </p:sp>
        <p:graphicFrame>
          <p:nvGraphicFramePr>
            <p:cNvPr id="826378" name="Object 3"/>
            <p:cNvGraphicFramePr>
              <a:graphicFrameLocks noChangeAspect="1"/>
            </p:cNvGraphicFramePr>
            <p:nvPr/>
          </p:nvGraphicFramePr>
          <p:xfrm>
            <a:off x="288" y="432"/>
            <a:ext cx="1968" cy="1227"/>
          </p:xfrm>
          <a:graphic>
            <a:graphicData uri="http://schemas.openxmlformats.org/presentationml/2006/ole">
              <mc:AlternateContent xmlns:mc="http://schemas.openxmlformats.org/markup-compatibility/2006">
                <mc:Choice xmlns:v="urn:schemas-microsoft-com:vml" Requires="v">
                  <p:oleObj name="Image" r:id="rId7" imgW="7624426" imgH="4752559" progId="Photoshop.Image.6">
                    <p:embed/>
                  </p:oleObj>
                </mc:Choice>
                <mc:Fallback>
                  <p:oleObj name="Image" r:id="rId7" imgW="7624426" imgH="4752559" progId="Photoshop.Image.6">
                    <p:embed/>
                    <p:pic>
                      <p:nvPicPr>
                        <p:cNvPr id="826378" name="Object 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8" y="432"/>
                          <a:ext cx="1968" cy="12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grpSp>
      <p:grpSp>
        <p:nvGrpSpPr>
          <p:cNvPr id="6" name="Group 14"/>
          <p:cNvGrpSpPr>
            <a:grpSpLocks/>
          </p:cNvGrpSpPr>
          <p:nvPr/>
        </p:nvGrpSpPr>
        <p:grpSpPr bwMode="auto">
          <a:xfrm>
            <a:off x="6324600" y="2590800"/>
            <a:ext cx="2401888" cy="3886200"/>
            <a:chOff x="3984" y="1632"/>
            <a:chExt cx="1513" cy="2448"/>
          </a:xfrm>
        </p:grpSpPr>
        <p:sp>
          <p:nvSpPr>
            <p:cNvPr id="826375" name="Text Box 15"/>
            <p:cNvSpPr txBox="1">
              <a:spLocks noChangeArrowheads="1"/>
            </p:cNvSpPr>
            <p:nvPr/>
          </p:nvSpPr>
          <p:spPr bwMode="auto">
            <a:xfrm>
              <a:off x="4205" y="3830"/>
              <a:ext cx="1218"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t>DR. GRIFFITH</a:t>
              </a:r>
            </a:p>
          </p:txBody>
        </p:sp>
        <p:graphicFrame>
          <p:nvGraphicFramePr>
            <p:cNvPr id="826376" name="Object 2"/>
            <p:cNvGraphicFramePr>
              <a:graphicFrameLocks noChangeAspect="1"/>
            </p:cNvGraphicFramePr>
            <p:nvPr/>
          </p:nvGraphicFramePr>
          <p:xfrm>
            <a:off x="3984" y="1632"/>
            <a:ext cx="1513" cy="2160"/>
          </p:xfrm>
          <a:graphic>
            <a:graphicData uri="http://schemas.openxmlformats.org/presentationml/2006/ole">
              <mc:AlternateContent xmlns:mc="http://schemas.openxmlformats.org/markup-compatibility/2006">
                <mc:Choice xmlns:v="urn:schemas-microsoft-com:vml" Requires="v">
                  <p:oleObj name="Image" r:id="rId9" imgW="768228" imgH="1097282" progId="Photoshop.Image.6">
                    <p:embed/>
                  </p:oleObj>
                </mc:Choice>
                <mc:Fallback>
                  <p:oleObj name="Image" r:id="rId9" imgW="768228" imgH="1097282" progId="Photoshop.Image.6">
                    <p:embed/>
                    <p:pic>
                      <p:nvPicPr>
                        <p:cNvPr id="826376" name="Object 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84" y="1632"/>
                          <a:ext cx="1513" cy="2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grpSp>
      <p:sp>
        <p:nvSpPr>
          <p:cNvPr id="17" name="Title 16"/>
          <p:cNvSpPr>
            <a:spLocks noGrp="1"/>
          </p:cNvSpPr>
          <p:nvPr>
            <p:ph type="title"/>
          </p:nvPr>
        </p:nvSpPr>
        <p:spPr/>
        <p:txBody>
          <a:bodyPr/>
          <a:lstStyle/>
          <a:p>
            <a:pPr>
              <a:defRPr/>
            </a:pPr>
            <a:r>
              <a:rPr lang="en-US">
                <a:effectLst>
                  <a:outerShdw blurRad="38100" dist="38100" dir="2700000" algn="tl">
                    <a:srgbClr val="808080"/>
                  </a:outerShdw>
                </a:effectLst>
                <a:latin typeface="Arial" charset="0"/>
                <a:ea typeface="ＭＳ Ｐゴシック" charset="0"/>
                <a:cs typeface="Arial" charset="0"/>
              </a:rPr>
              <a:t>By Puje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1000" fill="hold"/>
                                        <p:tgtEl>
                                          <p:spTgt spid="4"/>
                                        </p:tgtEl>
                                        <p:attrNameLst>
                                          <p:attrName>ppt_w</p:attrName>
                                        </p:attrNameLst>
                                      </p:cBhvr>
                                      <p:tavLst>
                                        <p:tav tm="0">
                                          <p:val>
                                            <p:fltVal val="0"/>
                                          </p:val>
                                        </p:tav>
                                        <p:tav tm="100000">
                                          <p:val>
                                            <p:strVal val="#ppt_w"/>
                                          </p:val>
                                        </p:tav>
                                      </p:tavLst>
                                    </p:anim>
                                    <p:anim calcmode="lin" valueType="num">
                                      <p:cBhvr>
                                        <p:cTn id="16" dur="1000" fill="hold"/>
                                        <p:tgtEl>
                                          <p:spTgt spid="4"/>
                                        </p:tgtEl>
                                        <p:attrNameLst>
                                          <p:attrName>ppt_h</p:attrName>
                                        </p:attrNameLst>
                                      </p:cBhvr>
                                      <p:tavLst>
                                        <p:tav tm="0">
                                          <p:val>
                                            <p:fltVal val="0"/>
                                          </p:val>
                                        </p:tav>
                                        <p:tav tm="100000">
                                          <p:val>
                                            <p:strVal val="#ppt_h"/>
                                          </p:val>
                                        </p:tav>
                                      </p:tavLst>
                                    </p:anim>
                                    <p:anim calcmode="lin" valueType="num">
                                      <p:cBhvr>
                                        <p:cTn id="17"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p:cTn id="23" dur="1000" fill="hold"/>
                                        <p:tgtEl>
                                          <p:spTgt spid="2"/>
                                        </p:tgtEl>
                                        <p:attrNameLst>
                                          <p:attrName>ppt_w</p:attrName>
                                        </p:attrNameLst>
                                      </p:cBhvr>
                                      <p:tavLst>
                                        <p:tav tm="0">
                                          <p:val>
                                            <p:fltVal val="0"/>
                                          </p:val>
                                        </p:tav>
                                        <p:tav tm="100000">
                                          <p:val>
                                            <p:strVal val="#ppt_w"/>
                                          </p:val>
                                        </p:tav>
                                      </p:tavLst>
                                    </p:anim>
                                    <p:anim calcmode="lin" valueType="num">
                                      <p:cBhvr>
                                        <p:cTn id="24" dur="1000" fill="hold"/>
                                        <p:tgtEl>
                                          <p:spTgt spid="2"/>
                                        </p:tgtEl>
                                        <p:attrNameLst>
                                          <p:attrName>ppt_h</p:attrName>
                                        </p:attrNameLst>
                                      </p:cBhvr>
                                      <p:tavLst>
                                        <p:tav tm="0">
                                          <p:val>
                                            <p:fltVal val="0"/>
                                          </p:val>
                                        </p:tav>
                                        <p:tav tm="100000">
                                          <p:val>
                                            <p:strVal val="#ppt_h"/>
                                          </p:val>
                                        </p:tav>
                                      </p:tavLst>
                                    </p:anim>
                                    <p:anim calcmode="lin" valueType="num">
                                      <p:cBhvr>
                                        <p:cTn id="25"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1000" fill="hold"/>
                                        <p:tgtEl>
                                          <p:spTgt spid="3"/>
                                        </p:tgtEl>
                                        <p:attrNameLst>
                                          <p:attrName>ppt_w</p:attrName>
                                        </p:attrNameLst>
                                      </p:cBhvr>
                                      <p:tavLst>
                                        <p:tav tm="0">
                                          <p:val>
                                            <p:fltVal val="0"/>
                                          </p:val>
                                        </p:tav>
                                        <p:tav tm="100000">
                                          <p:val>
                                            <p:strVal val="#ppt_w"/>
                                          </p:val>
                                        </p:tav>
                                      </p:tavLst>
                                    </p:anim>
                                    <p:anim calcmode="lin" valueType="num">
                                      <p:cBhvr>
                                        <p:cTn id="32" dur="1000" fill="hold"/>
                                        <p:tgtEl>
                                          <p:spTgt spid="3"/>
                                        </p:tgtEl>
                                        <p:attrNameLst>
                                          <p:attrName>ppt_h</p:attrName>
                                        </p:attrNameLst>
                                      </p:cBhvr>
                                      <p:tavLst>
                                        <p:tav tm="0">
                                          <p:val>
                                            <p:fltVal val="0"/>
                                          </p:val>
                                        </p:tav>
                                        <p:tav tm="100000">
                                          <p:val>
                                            <p:strVal val="#ppt_h"/>
                                          </p:val>
                                        </p:tav>
                                      </p:tavLst>
                                    </p:anim>
                                    <p:anim calcmode="lin" valueType="num">
                                      <p:cBhvr>
                                        <p:cTn id="33"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1000" fill="hold"/>
                                        <p:tgtEl>
                                          <p:spTgt spid="6"/>
                                        </p:tgtEl>
                                        <p:attrNameLst>
                                          <p:attrName>ppt_w</p:attrName>
                                        </p:attrNameLst>
                                      </p:cBhvr>
                                      <p:tavLst>
                                        <p:tav tm="0">
                                          <p:val>
                                            <p:fltVal val="0"/>
                                          </p:val>
                                        </p:tav>
                                        <p:tav tm="100000">
                                          <p:val>
                                            <p:strVal val="#ppt_w"/>
                                          </p:val>
                                        </p:tav>
                                      </p:tavLst>
                                    </p:anim>
                                    <p:anim calcmode="lin" valueType="num">
                                      <p:cBhvr>
                                        <p:cTn id="40" dur="1000" fill="hold"/>
                                        <p:tgtEl>
                                          <p:spTgt spid="6"/>
                                        </p:tgtEl>
                                        <p:attrNameLst>
                                          <p:attrName>ppt_h</p:attrName>
                                        </p:attrNameLst>
                                      </p:cBhvr>
                                      <p:tavLst>
                                        <p:tav tm="0">
                                          <p:val>
                                            <p:fltVal val="0"/>
                                          </p:val>
                                        </p:tav>
                                        <p:tav tm="100000">
                                          <p:val>
                                            <p:strVal val="#ppt_h"/>
                                          </p:val>
                                        </p:tav>
                                      </p:tavLst>
                                    </p:anim>
                                    <p:anim calcmode="lin" valueType="num">
                                      <p:cBhvr>
                                        <p:cTn id="41"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0794542"/>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610740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6-01-09 Family at Grandpa WYC 90th BDay.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4866" y="0"/>
            <a:ext cx="9218866" cy="6885384"/>
          </a:xfrm>
          <a:prstGeom prst="rect">
            <a:avLst/>
          </a:prstGeom>
        </p:spPr>
      </p:pic>
      <p:sp>
        <p:nvSpPr>
          <p:cNvPr id="355331" name="Rectangle 3"/>
          <p:cNvSpPr>
            <a:spLocks noGrp="1" noChangeArrowheads="1"/>
          </p:cNvSpPr>
          <p:nvPr>
            <p:ph type="ctrTitle"/>
          </p:nvPr>
        </p:nvSpPr>
        <p:spPr>
          <a:xfrm>
            <a:off x="6477000" y="25727"/>
            <a:ext cx="2667000" cy="1124744"/>
          </a:xfrm>
          <a:effectLst>
            <a:outerShdw blurRad="63500" dist="35921" dir="2700000" algn="ctr" rotWithShape="0">
              <a:srgbClr val="000000">
                <a:alpha val="74998"/>
              </a:srgbClr>
            </a:outerShdw>
          </a:effectLst>
        </p:spPr>
        <p:txBody>
          <a:bodyPr/>
          <a:lstStyle/>
          <a:p>
            <a:pPr eaLnBrk="1" hangingPunct="1">
              <a:defRPr/>
            </a:pPr>
            <a:r>
              <a:rPr lang="en-US" sz="2800" b="1" i="1" dirty="0">
                <a:solidFill>
                  <a:schemeClr val="tx1"/>
                </a:solidFill>
                <a:effectLst>
                  <a:glow rad="254000">
                    <a:schemeClr val="bg1">
                      <a:alpha val="75000"/>
                    </a:schemeClr>
                  </a:glow>
                </a:effectLst>
                <a:latin typeface="Arial"/>
                <a:cs typeface="Arial"/>
              </a:rPr>
              <a:t>The Griffiths </a:t>
            </a:r>
            <a:br>
              <a:rPr lang="en-US" sz="2800" b="1" i="1" dirty="0">
                <a:solidFill>
                  <a:schemeClr val="tx1"/>
                </a:solidFill>
                <a:effectLst>
                  <a:glow rad="254000">
                    <a:schemeClr val="bg1">
                      <a:alpha val="75000"/>
                    </a:schemeClr>
                  </a:glow>
                </a:effectLst>
                <a:latin typeface="Arial"/>
                <a:cs typeface="Arial"/>
              </a:rPr>
            </a:br>
            <a:r>
              <a:rPr lang="en-US" sz="2800" b="1" i="1" dirty="0">
                <a:solidFill>
                  <a:schemeClr val="tx1"/>
                </a:solidFill>
                <a:effectLst>
                  <a:glow rad="254000">
                    <a:schemeClr val="bg1">
                      <a:alpha val="75000"/>
                    </a:schemeClr>
                  </a:glow>
                </a:effectLst>
                <a:latin typeface="Arial"/>
                <a:cs typeface="Arial"/>
              </a:rPr>
              <a:t>9 Jan 2016</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252536" y="4149080"/>
            <a:ext cx="3051851"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eaLnBrk="0" hangingPunct="0">
              <a:defRPr/>
            </a:pPr>
            <a:r>
              <a:rPr lang="en-US" sz="4800" b="1" dirty="0">
                <a:solidFill>
                  <a:srgbClr val="FFFFFF"/>
                </a:solidFill>
                <a:effectLst>
                  <a:glow rad="254000">
                    <a:srgbClr val="000000">
                      <a:alpha val="75000"/>
                    </a:srgbClr>
                  </a:glow>
                </a:effectLst>
                <a:latin typeface="Arial"/>
                <a:cs typeface="Arial"/>
              </a:rPr>
              <a:t>Kurt &amp; Cara (29)</a:t>
            </a:r>
            <a:endParaRPr lang="en-US" sz="3600" b="1" dirty="0">
              <a:solidFill>
                <a:srgbClr val="FFFFFF"/>
              </a:solidFill>
              <a:effectLst>
                <a:glow rad="254000">
                  <a:srgbClr val="000000">
                    <a:alpha val="75000"/>
                  </a:srgbClr>
                </a:glow>
              </a:effectLst>
              <a:latin typeface="Arial"/>
              <a:cs typeface="Arial"/>
            </a:endParaRPr>
          </a:p>
        </p:txBody>
      </p:sp>
      <p:sp>
        <p:nvSpPr>
          <p:cNvPr id="355334" name="Text Box 6"/>
          <p:cNvSpPr txBox="1">
            <a:spLocks noChangeArrowheads="1"/>
          </p:cNvSpPr>
          <p:nvPr/>
        </p:nvSpPr>
        <p:spPr bwMode="auto">
          <a:xfrm>
            <a:off x="2411760" y="3212976"/>
            <a:ext cx="1655020"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ctr" eaLnBrk="0" hangingPunct="0">
              <a:defRPr/>
            </a:pPr>
            <a:r>
              <a:rPr lang="en-US" sz="4800" b="1" dirty="0">
                <a:solidFill>
                  <a:srgbClr val="FFFFFF"/>
                </a:solidFill>
                <a:effectLst>
                  <a:glow rad="254000">
                    <a:srgbClr val="000000">
                      <a:alpha val="75000"/>
                    </a:srgbClr>
                  </a:glow>
                </a:effectLst>
                <a:latin typeface="Arial"/>
                <a:cs typeface="Arial"/>
              </a:rPr>
              <a:t>John</a:t>
            </a:r>
            <a:br>
              <a:rPr lang="en-US" sz="4800" b="1" dirty="0">
                <a:solidFill>
                  <a:srgbClr val="FFFFFF"/>
                </a:solidFill>
                <a:effectLst>
                  <a:glow rad="254000">
                    <a:srgbClr val="000000">
                      <a:alpha val="75000"/>
                    </a:srgbClr>
                  </a:glow>
                </a:effectLst>
                <a:latin typeface="Arial"/>
                <a:cs typeface="Arial"/>
              </a:rPr>
            </a:br>
            <a:r>
              <a:rPr lang="en-US" sz="4800" b="1" dirty="0">
                <a:solidFill>
                  <a:srgbClr val="FFFFFF"/>
                </a:solidFill>
                <a:effectLst>
                  <a:glow rad="254000">
                    <a:srgbClr val="000000">
                      <a:alpha val="75000"/>
                    </a:srgbClr>
                  </a:glow>
                </a:effectLst>
                <a:latin typeface="Arial"/>
                <a:cs typeface="Arial"/>
              </a:rPr>
              <a:t>(23)</a:t>
            </a:r>
            <a:endParaRPr lang="en-US" sz="3600" b="1" dirty="0">
              <a:solidFill>
                <a:srgbClr val="FFFFFF"/>
              </a:solidFill>
              <a:effectLst>
                <a:glow rad="254000">
                  <a:srgbClr val="000000">
                    <a:alpha val="75000"/>
                  </a:srgbClr>
                </a:glow>
              </a:effectLst>
              <a:latin typeface="Arial"/>
              <a:cs typeface="Arial"/>
            </a:endParaRPr>
          </a:p>
        </p:txBody>
      </p:sp>
      <p:sp>
        <p:nvSpPr>
          <p:cNvPr id="355335" name="Text Box 7"/>
          <p:cNvSpPr txBox="1">
            <a:spLocks noChangeArrowheads="1"/>
          </p:cNvSpPr>
          <p:nvPr/>
        </p:nvSpPr>
        <p:spPr bwMode="auto">
          <a:xfrm>
            <a:off x="5323003" y="5256588"/>
            <a:ext cx="381642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0" hangingPunct="0">
              <a:defRPr/>
            </a:pPr>
            <a:r>
              <a:rPr lang="en-US" sz="4800" b="1" dirty="0">
                <a:solidFill>
                  <a:srgbClr val="FFFFFF"/>
                </a:solidFill>
                <a:effectLst>
                  <a:glow rad="254000">
                    <a:srgbClr val="000000">
                      <a:alpha val="75000"/>
                    </a:srgbClr>
                  </a:glow>
                </a:effectLst>
                <a:latin typeface="Arial"/>
                <a:cs typeface="Arial"/>
              </a:rPr>
              <a:t>Stephen &amp; Katie (26)</a:t>
            </a:r>
            <a:endParaRPr lang="en-US" sz="3600" b="1" dirty="0">
              <a:solidFill>
                <a:srgbClr val="FFFFFF"/>
              </a:solidFill>
              <a:effectLst>
                <a:glow rad="254000">
                  <a:srgbClr val="000000">
                    <a:alpha val="75000"/>
                  </a:srgbClr>
                </a:glow>
              </a:effectLst>
              <a:latin typeface="Arial"/>
              <a:cs typeface="Arial"/>
            </a:endParaRPr>
          </a:p>
        </p:txBody>
      </p:sp>
      <p:sp>
        <p:nvSpPr>
          <p:cNvPr id="355336" name="Text Box 8"/>
          <p:cNvSpPr txBox="1">
            <a:spLocks noChangeArrowheads="1"/>
          </p:cNvSpPr>
          <p:nvPr/>
        </p:nvSpPr>
        <p:spPr bwMode="auto">
          <a:xfrm>
            <a:off x="4499992" y="3645024"/>
            <a:ext cx="3384376"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eaLnBrk="0" hangingPunct="0">
              <a:defRPr/>
            </a:pPr>
            <a:r>
              <a:rPr lang="en-US" sz="4800" b="1" dirty="0">
                <a:solidFill>
                  <a:srgbClr val="FFFFFF"/>
                </a:solidFill>
                <a:effectLst>
                  <a:glow rad="254000">
                    <a:srgbClr val="000000">
                      <a:alpha val="75000"/>
                    </a:srgbClr>
                  </a:glow>
                </a:effectLst>
                <a:latin typeface="Arial"/>
                <a:cs typeface="Arial"/>
              </a:rPr>
              <a:t>Rick &amp; Susan</a:t>
            </a:r>
            <a:endParaRPr lang="en-US" sz="3600" b="1" dirty="0">
              <a:solidFill>
                <a:srgbClr val="FFFFFF"/>
              </a:solidFill>
              <a:effectLst>
                <a:glow rad="254000">
                  <a:srgbClr val="000000">
                    <a:alpha val="75000"/>
                  </a:srgbClr>
                </a:glow>
              </a:effectLst>
              <a:latin typeface="Arial"/>
              <a:cs typeface="Arial"/>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en-US" b="1" kern="0" dirty="0">
                <a:solidFill>
                  <a:srgbClr val="FFFFFF"/>
                </a:solidFill>
                <a:effectLst>
                  <a:glow rad="254000">
                    <a:srgbClr val="000000"/>
                  </a:glow>
                </a:effectLst>
                <a:latin typeface="Arial" charset="0"/>
                <a:ea typeface="ＭＳ Ｐゴシック" charset="0"/>
                <a:cs typeface="ＭＳ Ｐゴシック" charset="0"/>
              </a:rPr>
              <a:t>2016</a:t>
            </a:r>
          </a:p>
        </p:txBody>
      </p:sp>
    </p:spTree>
    <p:extLst>
      <p:ext uri="{BB962C8B-B14F-4D97-AF65-F5344CB8AC3E}">
        <p14:creationId xmlns:p14="http://schemas.microsoft.com/office/powerpoint/2010/main" val="1203219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6113" name="Picture 2" descr="Stephen's Plane Q400 Cockpit.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52413" y="0"/>
            <a:ext cx="685482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a:solidFill>
                  <a:srgbClr val="FFFF99"/>
                </a:solidFill>
                <a:effectLst>
                  <a:glow rad="266700">
                    <a:srgbClr val="000000">
                      <a:alpha val="75000"/>
                    </a:srgbClr>
                  </a:glow>
                </a:effectLst>
                <a:latin typeface="Arial" charset="0"/>
                <a:ea typeface="ＭＳ Ｐゴシック"/>
              </a:rPr>
              <a:t>6</a:t>
            </a:r>
          </a:p>
        </p:txBody>
      </p:sp>
      <p:pic>
        <p:nvPicPr>
          <p:cNvPr id="346115" name="Picture 2" descr="Stephen Pilot Kenmore Uniform.jpe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19675" y="0"/>
            <a:ext cx="4232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07504" y="3429001"/>
            <a:ext cx="5400599" cy="3429000"/>
          </a:xfrm>
        </p:spPr>
        <p:txBody>
          <a:bodyPr/>
          <a:lstStyle/>
          <a:p>
            <a:pPr>
              <a:defRPr/>
            </a:pPr>
            <a:r>
              <a:rPr lang="en-US" b="1" dirty="0">
                <a:solidFill>
                  <a:schemeClr val="tx1"/>
                </a:solidFill>
                <a:effectLst>
                  <a:glow rad="266700">
                    <a:schemeClr val="bg1">
                      <a:alpha val="75000"/>
                    </a:schemeClr>
                  </a:glow>
                </a:effectLst>
              </a:rPr>
              <a:t>Stephen is a pilot with Spirit Airlines, Boise, Idaho</a:t>
            </a:r>
          </a:p>
        </p:txBody>
      </p:sp>
    </p:spTree>
    <p:extLst>
      <p:ext uri="{BB962C8B-B14F-4D97-AF65-F5344CB8AC3E}">
        <p14:creationId xmlns:p14="http://schemas.microsoft.com/office/powerpoint/2010/main" val="595802353"/>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44450"/>
            <a:ext cx="7772400" cy="1143000"/>
          </a:xfrm>
        </p:spPr>
        <p:txBody>
          <a:bodyPr/>
          <a:lstStyle/>
          <a:p>
            <a:pPr>
              <a:defRPr/>
            </a:pPr>
            <a:r>
              <a:rPr lang="en-US" sz="6000" b="1" dirty="0">
                <a:solidFill>
                  <a:schemeClr val="tx1"/>
                </a:solidFill>
                <a:effectLst>
                  <a:glow rad="266700">
                    <a:schemeClr val="bg1">
                      <a:alpha val="75000"/>
                    </a:schemeClr>
                  </a:glow>
                </a:effectLst>
              </a:rPr>
              <a:t>Spirit Airbus A320</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a:solidFill>
                  <a:srgbClr val="FFFFFF"/>
                </a:solidFill>
                <a:effectLst>
                  <a:glow rad="266700">
                    <a:srgbClr val="000000">
                      <a:alpha val="75000"/>
                    </a:srgbClr>
                  </a:glow>
                </a:effectLst>
                <a:latin typeface="Arial" charset="0"/>
                <a:ea typeface="ＭＳ Ｐゴシック"/>
              </a:rPr>
              <a:t>8</a:t>
            </a:r>
          </a:p>
        </p:txBody>
      </p:sp>
      <p:pic>
        <p:nvPicPr>
          <p:cNvPr id="3" name="Picture 2"/>
          <p:cNvPicPr>
            <a:picLocks noChangeAspect="1"/>
          </p:cNvPicPr>
          <p:nvPr/>
        </p:nvPicPr>
        <p:blipFill>
          <a:blip r:embed="rId2"/>
          <a:stretch>
            <a:fillRect/>
          </a:stretch>
        </p:blipFill>
        <p:spPr>
          <a:xfrm>
            <a:off x="0" y="1638300"/>
            <a:ext cx="9144000" cy="3581400"/>
          </a:xfrm>
          <a:prstGeom prst="rect">
            <a:avLst/>
          </a:prstGeom>
        </p:spPr>
      </p:pic>
    </p:spTree>
    <p:extLst>
      <p:ext uri="{BB962C8B-B14F-4D97-AF65-F5344CB8AC3E}">
        <p14:creationId xmlns:p14="http://schemas.microsoft.com/office/powerpoint/2010/main" val="2619260871"/>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1"/>
            <a:ext cx="9144000" cy="6100877"/>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a:solidFill>
                  <a:srgbClr val="FFFF99"/>
                </a:solidFill>
                <a:effectLst>
                  <a:glow rad="266700">
                    <a:srgbClr val="000000">
                      <a:alpha val="75000"/>
                    </a:srgbClr>
                  </a:glow>
                </a:effectLst>
                <a:latin typeface="Arial" charset="0"/>
                <a:ea typeface="ＭＳ Ｐゴシック"/>
              </a:rPr>
              <a:t>8</a:t>
            </a:r>
          </a:p>
        </p:txBody>
      </p:sp>
      <p:sp>
        <p:nvSpPr>
          <p:cNvPr id="2" name="Title 1"/>
          <p:cNvSpPr>
            <a:spLocks noGrp="1"/>
          </p:cNvSpPr>
          <p:nvPr>
            <p:ph type="title"/>
          </p:nvPr>
        </p:nvSpPr>
        <p:spPr>
          <a:xfrm>
            <a:off x="0" y="6100876"/>
            <a:ext cx="9144000" cy="757124"/>
          </a:xfrm>
        </p:spPr>
        <p:txBody>
          <a:bodyPr/>
          <a:lstStyle/>
          <a:p>
            <a:pPr>
              <a:defRPr/>
            </a:pPr>
            <a:r>
              <a:rPr lang="en-US" b="1" dirty="0">
                <a:solidFill>
                  <a:schemeClr val="tx1"/>
                </a:solidFill>
                <a:effectLst>
                  <a:glow rad="266700">
                    <a:schemeClr val="bg1">
                      <a:alpha val="75000"/>
                    </a:schemeClr>
                  </a:glow>
                </a:effectLst>
              </a:rPr>
              <a:t>Stephen flies 174 passengers</a:t>
            </a:r>
          </a:p>
        </p:txBody>
      </p:sp>
    </p:spTree>
    <p:extLst>
      <p:ext uri="{BB962C8B-B14F-4D97-AF65-F5344CB8AC3E}">
        <p14:creationId xmlns:p14="http://schemas.microsoft.com/office/powerpoint/2010/main" val="3138821487"/>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2014 Susan &amp; John.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4416" y="5445224"/>
            <a:ext cx="9144000" cy="1143000"/>
          </a:xfrm>
        </p:spPr>
        <p:txBody>
          <a:bodyPr/>
          <a:lstStyle/>
          <a:p>
            <a:pPr>
              <a:defRPr/>
            </a:pPr>
            <a:r>
              <a:rPr lang="en-US" sz="4800" b="1" dirty="0">
                <a:solidFill>
                  <a:schemeClr val="tx1"/>
                </a:solidFill>
                <a:effectLst>
                  <a:glow rad="266700">
                    <a:schemeClr val="bg1">
                      <a:alpha val="75000"/>
                    </a:schemeClr>
                  </a:glow>
                </a:effectLst>
              </a:rPr>
              <a:t>Our youngest, John (23), is a graphic artist in California</a:t>
            </a: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30269" y="1"/>
            <a:ext cx="2827208" cy="3573016"/>
          </a:xfrm>
          <a:prstGeom prst="rect">
            <a:avLst/>
          </a:prstGeom>
        </p:spPr>
      </p:pic>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a:solidFill>
                  <a:srgbClr val="FFFFFF"/>
                </a:solidFill>
                <a:effectLst>
                  <a:glow rad="266700">
                    <a:srgbClr val="000000">
                      <a:alpha val="75000"/>
                    </a:srgbClr>
                  </a:glow>
                </a:effectLst>
                <a:latin typeface="Arial" charset="0"/>
                <a:ea typeface="ＭＳ Ｐゴシック"/>
              </a:rPr>
              <a:t>8</a:t>
            </a:r>
          </a:p>
        </p:txBody>
      </p:sp>
    </p:spTree>
    <p:extLst>
      <p:ext uri="{BB962C8B-B14F-4D97-AF65-F5344CB8AC3E}">
        <p14:creationId xmlns:p14="http://schemas.microsoft.com/office/powerpoint/2010/main" val="72827792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479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7200" b="1" dirty="0">
                <a:solidFill>
                  <a:srgbClr val="FFFFFF"/>
                </a:solidFill>
                <a:effectLst>
                  <a:glow rad="127000">
                    <a:srgbClr val="000000"/>
                  </a:glow>
                </a:effectLst>
                <a:latin typeface="Arial" charset="0"/>
                <a:ea typeface="ＭＳ Ｐゴシック" charset="0"/>
                <a:cs typeface="ＭＳ Ｐゴシック" charset="0"/>
              </a:rPr>
              <a:t>Sovereignty</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Daniel</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532</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343</a:t>
            </a:r>
          </a:p>
        </p:txBody>
      </p:sp>
    </p:spTree>
    <p:extLst>
      <p:ext uri="{BB962C8B-B14F-4D97-AF65-F5344CB8AC3E}">
        <p14:creationId xmlns:p14="http://schemas.microsoft.com/office/powerpoint/2010/main" val="33809565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1"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a:ext>
            </a:extLst>
          </a:blip>
          <a:srcRect/>
          <a:stretch>
            <a:fillRect/>
          </a:stretch>
        </p:blipFill>
        <p:spPr bwMode="auto">
          <a:xfrm>
            <a:off x="-36513" y="927100"/>
            <a:ext cx="9153526" cy="59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0690" name="Rectangle 1"/>
          <p:cNvSpPr>
            <a:spLocks noChangeArrowheads="1"/>
          </p:cNvSpPr>
          <p:nvPr/>
        </p:nvSpPr>
        <p:spPr bwMode="auto">
          <a:xfrm>
            <a:off x="0" y="4221163"/>
            <a:ext cx="9144000" cy="1655762"/>
          </a:xfrm>
          <a:prstGeom prst="rect">
            <a:avLst/>
          </a:prstGeom>
          <a:solidFill>
            <a:srgbClr val="CCCCCC"/>
          </a:solidFill>
          <a:ln w="12700" cap="sq">
            <a:solidFill>
              <a:schemeClr val="tx1"/>
            </a:solidFill>
            <a:round/>
            <a:headEnd type="none" w="sm" len="sm"/>
            <a:tailEnd type="none" w="sm" len="sm"/>
          </a:ln>
        </p:spPr>
        <p:txBody>
          <a:bodyPr wrap="none"/>
          <a:lstStyle/>
          <a:p>
            <a:endParaRPr lang="en-US">
              <a:solidFill>
                <a:srgbClr val="000000"/>
              </a:solidFill>
            </a:endParaRPr>
          </a:p>
        </p:txBody>
      </p:sp>
      <p:sp>
        <p:nvSpPr>
          <p:cNvPr id="370691" name="Rectangle 2"/>
          <p:cNvSpPr>
            <a:spLocks noGrp="1" noChangeArrowheads="1"/>
          </p:cNvSpPr>
          <p:nvPr>
            <p:ph type="ctrTitle"/>
          </p:nvPr>
        </p:nvSpPr>
        <p:spPr>
          <a:xfrm>
            <a:off x="0" y="-20638"/>
            <a:ext cx="9144000" cy="928688"/>
          </a:xfrm>
        </p:spPr>
        <p:txBody>
          <a:bodyPr/>
          <a:lstStyle/>
          <a:p>
            <a:pPr eaLnBrk="1" hangingPunct="1"/>
            <a:r>
              <a:rPr lang="en-US">
                <a:solidFill>
                  <a:schemeClr val="bg1"/>
                </a:solidFill>
                <a:latin typeface="Arial" charset="0"/>
                <a:ea typeface="ＭＳ Ｐゴシック" charset="0"/>
              </a:rPr>
              <a:t>Our Mission Organization…</a:t>
            </a:r>
          </a:p>
        </p:txBody>
      </p:sp>
      <p:pic>
        <p:nvPicPr>
          <p:cNvPr id="4" name="Picture 1" descr="WV-Primary_wTag.eps"/>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4463" y="4406900"/>
            <a:ext cx="8891587" cy="1254125"/>
          </a:xfrm>
          <a:prstGeom prst="rect">
            <a:avLst/>
          </a:prstGeom>
          <a:solidFill>
            <a:schemeClr val="bg2">
              <a:lumMod val="40000"/>
              <a:lumOff val="60000"/>
            </a:schemeClr>
          </a:solidFill>
          <a:ln>
            <a:noFill/>
          </a:ln>
        </p:spPr>
      </p:pic>
    </p:spTree>
    <p:extLst>
      <p:ext uri="{BB962C8B-B14F-4D97-AF65-F5344CB8AC3E}">
        <p14:creationId xmlns:p14="http://schemas.microsoft.com/office/powerpoint/2010/main" val="117963321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1169" name="Picture 1" descr="IMG_086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57200"/>
            <a:ext cx="9144000" cy="595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435600"/>
            <a:ext cx="9251951" cy="1498600"/>
          </a:xfrm>
          <a:solidFill>
            <a:srgbClr val="000000"/>
          </a:solidFill>
        </p:spPr>
        <p:txBody>
          <a:bodyPr/>
          <a:lstStyle/>
          <a:p>
            <a:pPr eaLnBrk="1" hangingPunct="1">
              <a:defRPr/>
            </a:pPr>
            <a:r>
              <a:rPr lang="en-US" b="1" dirty="0">
                <a:cs typeface="+mj-cs"/>
              </a:rPr>
              <a:t>I direct the SBC Doctor of Ministry studies (DMin)</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3520524463"/>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en-US" sz="4000" b="1">
                <a:solidFill>
                  <a:schemeClr val="bg1"/>
                </a:solidFill>
                <a:latin typeface="Arial" charset="0"/>
                <a:ea typeface="ＭＳ Ｐゴシック" charset="0"/>
              </a:rPr>
              <a:t>SINGAPORE BIBLE COLLEGE</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257861033"/>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en-US" b="1" dirty="0">
                <a:cs typeface="+mj-cs"/>
              </a:rPr>
              <a:t>Singapore Bible College Students</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354893908"/>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noFill/>
          <a:ln>
            <a:noFill/>
          </a:ln>
        </p:spPr>
        <p:txBody>
          <a:bodyPr vert="horz" wrap="square" lIns="91440" tIns="45720" rIns="91440" bIns="45720" numCol="1" anchor="ctr" anchorCtr="0" compatLnSpc="1">
            <a:prstTxWarp prst="textNoShape">
              <a:avLst/>
            </a:prstTxWarp>
          </a:bodyPr>
          <a:lstStyle/>
          <a:p>
            <a:pPr eaLnBrk="1" hangingPunct="1"/>
            <a:r>
              <a:rPr lang="en-US" sz="4800">
                <a:effectLst>
                  <a:glow rad="203200">
                    <a:srgbClr val="FFF9FC"/>
                  </a:glow>
                </a:effectLst>
                <a:latin typeface="Arial Black" charset="0"/>
                <a:ea typeface="ＭＳ Ｐゴシック" charset="0"/>
                <a:cs typeface="ＭＳ Ｐゴシック" charset="0"/>
              </a:rPr>
              <a:t>SBC Courses I Teach</a:t>
            </a:r>
          </a:p>
        </p:txBody>
      </p:sp>
      <p:sp>
        <p:nvSpPr>
          <p:cNvPr id="920580" name="Text Box 4"/>
          <p:cNvSpPr txBox="1">
            <a:spLocks noChangeArrowheads="1"/>
          </p:cNvSpPr>
          <p:nvPr/>
        </p:nvSpPr>
        <p:spPr bwMode="auto">
          <a:xfrm>
            <a:off x="-565" y="1600200"/>
            <a:ext cx="9144000" cy="1200329"/>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824038" algn="l"/>
                <a:tab pos="4281488"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824038" algn="l"/>
                <a:tab pos="4281488" algn="l"/>
              </a:tabLst>
              <a:defRPr sz="2400">
                <a:solidFill>
                  <a:schemeClr val="tx1"/>
                </a:solidFill>
                <a:latin typeface="Times New Roman" charset="0"/>
                <a:ea typeface="ＭＳ Ｐゴシック" charset="0"/>
              </a:defRPr>
            </a:lvl2pPr>
            <a:lvl3pPr marL="1143000" indent="-228600" defTabSz="909638" eaLnBrk="0" hangingPunct="0">
              <a:tabLst>
                <a:tab pos="1824038" algn="l"/>
                <a:tab pos="4281488" algn="l"/>
              </a:tabLst>
              <a:defRPr sz="2400">
                <a:solidFill>
                  <a:schemeClr val="tx1"/>
                </a:solidFill>
                <a:latin typeface="Times New Roman" charset="0"/>
                <a:ea typeface="ＭＳ Ｐゴシック" charset="0"/>
              </a:defRPr>
            </a:lvl3pPr>
            <a:lvl4pPr marL="1600200" indent="-228600" defTabSz="909638" eaLnBrk="0" hangingPunct="0">
              <a:tabLst>
                <a:tab pos="1824038" algn="l"/>
                <a:tab pos="4281488" algn="l"/>
              </a:tabLst>
              <a:defRPr sz="2400">
                <a:solidFill>
                  <a:schemeClr val="tx1"/>
                </a:solidFill>
                <a:latin typeface="Times New Roman" charset="0"/>
                <a:ea typeface="ＭＳ Ｐゴシック" charset="0"/>
              </a:defRPr>
            </a:lvl4pPr>
            <a:lvl5pPr marL="2057400" indent="-228600" defTabSz="909638" eaLnBrk="0" hangingPunct="0">
              <a:tabLst>
                <a:tab pos="1824038" algn="l"/>
                <a:tab pos="4281488"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9pPr>
          </a:lstStyle>
          <a:p>
            <a:pPr eaLnBrk="1" hangingPunct="1"/>
            <a:r>
              <a:rPr lang="en-US" sz="3600" i="1" u="sng">
                <a:solidFill>
                  <a:srgbClr val="FFFF99"/>
                </a:solidFill>
                <a:latin typeface="Arial Black" charset="0"/>
              </a:rPr>
              <a:t>Survey</a:t>
            </a:r>
            <a:endParaRPr lang="en-US" sz="3600">
              <a:solidFill>
                <a:srgbClr val="FFFF99"/>
              </a:solidFill>
              <a:latin typeface="Arial Black" charset="0"/>
            </a:endParaRPr>
          </a:p>
          <a:p>
            <a:pPr eaLnBrk="1" hangingPunct="1"/>
            <a:r>
              <a:rPr lang="en-US" sz="3600">
                <a:solidFill>
                  <a:srgbClr val="FFFF99"/>
                </a:solidFill>
                <a:latin typeface="Arial Black" charset="0"/>
              </a:rPr>
              <a:t>	OT	NT</a:t>
            </a:r>
          </a:p>
        </p:txBody>
      </p:sp>
      <p:sp>
        <p:nvSpPr>
          <p:cNvPr id="920581" name="Text Box 5"/>
          <p:cNvSpPr txBox="1">
            <a:spLocks noChangeArrowheads="1"/>
          </p:cNvSpPr>
          <p:nvPr/>
        </p:nvSpPr>
        <p:spPr bwMode="auto">
          <a:xfrm>
            <a:off x="-565" y="2895600"/>
            <a:ext cx="9144000" cy="1200329"/>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2pPr>
            <a:lvl3pPr marL="11430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3pPr>
            <a:lvl4pPr marL="16002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4pPr>
            <a:lvl5pPr marL="20574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9pPr>
          </a:lstStyle>
          <a:p>
            <a:pPr eaLnBrk="1" hangingPunct="1"/>
            <a:r>
              <a:rPr lang="en-US" sz="3600" i="1" u="sng" dirty="0">
                <a:solidFill>
                  <a:srgbClr val="FFFF99"/>
                </a:solidFill>
                <a:latin typeface="Arial Black" charset="0"/>
              </a:rPr>
              <a:t>Backgrounds</a:t>
            </a:r>
            <a:endParaRPr lang="en-US" sz="3600" i="1" dirty="0">
              <a:solidFill>
                <a:srgbClr val="FFFF99"/>
              </a:solidFill>
              <a:latin typeface="Arial Black" charset="0"/>
            </a:endParaRPr>
          </a:p>
          <a:p>
            <a:pPr eaLnBrk="1" hangingPunct="1">
              <a:tabLst>
                <a:tab pos="406400" algn="l"/>
                <a:tab pos="1824038" algn="l"/>
                <a:tab pos="4306888" algn="l"/>
                <a:tab pos="5649913" algn="l"/>
              </a:tabLst>
            </a:pPr>
            <a:r>
              <a:rPr lang="en-US" sz="3600" dirty="0">
                <a:solidFill>
                  <a:srgbClr val="FFFF99"/>
                </a:solidFill>
                <a:latin typeface="Arial Black" charset="0"/>
              </a:rPr>
              <a:t>		OT	NT	</a:t>
            </a:r>
          </a:p>
        </p:txBody>
      </p:sp>
      <p:sp>
        <p:nvSpPr>
          <p:cNvPr id="920582" name="Text Box 6"/>
          <p:cNvSpPr txBox="1">
            <a:spLocks noChangeArrowheads="1"/>
          </p:cNvSpPr>
          <p:nvPr/>
        </p:nvSpPr>
        <p:spPr bwMode="auto">
          <a:xfrm>
            <a:off x="-565" y="4206875"/>
            <a:ext cx="9144000" cy="120032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090613" algn="l"/>
                <a:tab pos="3711575" algn="l"/>
                <a:tab pos="60563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090613" algn="l"/>
                <a:tab pos="3711575" algn="l"/>
                <a:tab pos="6056313" algn="l"/>
              </a:tabLst>
              <a:defRPr sz="2400">
                <a:solidFill>
                  <a:schemeClr val="tx1"/>
                </a:solidFill>
                <a:latin typeface="Times New Roman" charset="0"/>
                <a:ea typeface="ＭＳ Ｐゴシック" charset="0"/>
              </a:defRPr>
            </a:lvl2pPr>
            <a:lvl3pPr marL="11430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3pPr>
            <a:lvl4pPr marL="16002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4pPr>
            <a:lvl5pPr marL="20574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9pPr>
          </a:lstStyle>
          <a:p>
            <a:pPr eaLnBrk="1" hangingPunct="1"/>
            <a:r>
              <a:rPr lang="en-US" sz="3600" i="1" u="sng" dirty="0">
                <a:solidFill>
                  <a:srgbClr val="FFFF99"/>
                </a:solidFill>
                <a:latin typeface="Arial Black" charset="0"/>
              </a:rPr>
              <a:t>Theology</a:t>
            </a:r>
            <a:endParaRPr lang="en-US" sz="3600" dirty="0">
              <a:solidFill>
                <a:srgbClr val="FFFF99"/>
              </a:solidFill>
              <a:latin typeface="Arial Black" charset="0"/>
            </a:endParaRPr>
          </a:p>
          <a:p>
            <a:pPr eaLnBrk="1" hangingPunct="1"/>
            <a:r>
              <a:rPr lang="en-US" sz="3600" dirty="0">
                <a:solidFill>
                  <a:srgbClr val="FFFF99"/>
                </a:solidFill>
                <a:latin typeface="Arial Black" charset="0"/>
              </a:rPr>
              <a:t>Church • Spirit • Salvation • Future</a:t>
            </a:r>
          </a:p>
        </p:txBody>
      </p:sp>
      <p:sp>
        <p:nvSpPr>
          <p:cNvPr id="920583" name="Text Box 7"/>
          <p:cNvSpPr txBox="1">
            <a:spLocks noChangeArrowheads="1"/>
          </p:cNvSpPr>
          <p:nvPr/>
        </p:nvSpPr>
        <p:spPr bwMode="auto">
          <a:xfrm>
            <a:off x="-565" y="5502275"/>
            <a:ext cx="9213850" cy="1200329"/>
          </a:xfrm>
          <a:prstGeom prst="rect">
            <a:avLst/>
          </a:prstGeom>
          <a:gradFill rotWithShape="0">
            <a:gsLst>
              <a:gs pos="0">
                <a:srgbClr val="2A0830"/>
              </a:gs>
              <a:gs pos="100000">
                <a:srgbClr val="5A1268"/>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2800350" algn="l"/>
                <a:tab pos="423386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2800350" algn="l"/>
                <a:tab pos="4233863" algn="l"/>
              </a:tabLst>
              <a:defRPr sz="2400">
                <a:solidFill>
                  <a:schemeClr val="tx1"/>
                </a:solidFill>
                <a:latin typeface="Times New Roman" charset="0"/>
                <a:ea typeface="ＭＳ Ｐゴシック" charset="0"/>
              </a:defRPr>
            </a:lvl2pPr>
            <a:lvl3pPr marL="1143000" indent="-228600" defTabSz="909638" eaLnBrk="0" hangingPunct="0">
              <a:tabLst>
                <a:tab pos="2800350" algn="l"/>
                <a:tab pos="4233863" algn="l"/>
              </a:tabLst>
              <a:defRPr sz="2400">
                <a:solidFill>
                  <a:schemeClr val="tx1"/>
                </a:solidFill>
                <a:latin typeface="Times New Roman" charset="0"/>
                <a:ea typeface="ＭＳ Ｐゴシック" charset="0"/>
              </a:defRPr>
            </a:lvl3pPr>
            <a:lvl4pPr marL="1600200" indent="-228600" defTabSz="909638" eaLnBrk="0" hangingPunct="0">
              <a:tabLst>
                <a:tab pos="2800350" algn="l"/>
                <a:tab pos="4233863" algn="l"/>
              </a:tabLst>
              <a:defRPr sz="2400">
                <a:solidFill>
                  <a:schemeClr val="tx1"/>
                </a:solidFill>
                <a:latin typeface="Times New Roman" charset="0"/>
                <a:ea typeface="ＭＳ Ｐゴシック" charset="0"/>
              </a:defRPr>
            </a:lvl4pPr>
            <a:lvl5pPr marL="2057400" indent="-228600" defTabSz="909638" eaLnBrk="0" hangingPunct="0">
              <a:tabLst>
                <a:tab pos="2800350" algn="l"/>
                <a:tab pos="423386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9pPr>
          </a:lstStyle>
          <a:p>
            <a:pPr eaLnBrk="1" hangingPunct="1"/>
            <a:r>
              <a:rPr lang="en-US" sz="3600" i="1" u="sng">
                <a:solidFill>
                  <a:srgbClr val="FFFF99"/>
                </a:solidFill>
                <a:latin typeface="Arial Black" charset="0"/>
              </a:rPr>
              <a:t>Preaching</a:t>
            </a:r>
            <a:endParaRPr lang="en-US" sz="3600">
              <a:solidFill>
                <a:srgbClr val="FFFF99"/>
              </a:solidFill>
              <a:latin typeface="Arial Black" charset="0"/>
            </a:endParaRPr>
          </a:p>
          <a:p>
            <a:pPr eaLnBrk="1" hangingPunct="1"/>
            <a:r>
              <a:rPr lang="en-US" sz="3600">
                <a:solidFill>
                  <a:srgbClr val="FFFF99"/>
                </a:solidFill>
                <a:latin typeface="Arial Black" charset="0"/>
              </a:rPr>
              <a:t>Homiletics 1	Homiletics 2</a:t>
            </a:r>
          </a:p>
        </p:txBody>
      </p:sp>
      <p:sp>
        <p:nvSpPr>
          <p:cNvPr id="7" name="Rectangle 2"/>
          <p:cNvSpPr txBox="1">
            <a:spLocks noChangeArrowheads="1"/>
          </p:cNvSpPr>
          <p:nvPr/>
        </p:nvSpPr>
        <p:spPr bwMode="auto">
          <a:xfrm>
            <a:off x="0" y="762000"/>
            <a:ext cx="9144000" cy="722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1" hangingPunct="1">
              <a:defRPr sz="4800">
                <a:solidFill>
                  <a:schemeClr val="tx2"/>
                </a:solidFill>
                <a:effectLst>
                  <a:glow rad="203200">
                    <a:srgbClr val="FFF9FC"/>
                  </a:glow>
                </a:effectLst>
                <a:latin typeface="Arial Black" charset="0"/>
              </a:defRPr>
            </a:lvl1pPr>
            <a:lvl2pPr algn="ctr">
              <a:defRPr sz="4000">
                <a:solidFill>
                  <a:schemeClr val="tx2"/>
                </a:solidFill>
                <a:latin typeface="Arial" pitchFamily="-109" charset="0"/>
                <a:ea typeface="ＭＳ Ｐゴシック" pitchFamily="-109" charset="-128"/>
                <a:cs typeface="ＭＳ Ｐゴシック" pitchFamily="-109" charset="-128"/>
              </a:defRPr>
            </a:lvl2pPr>
            <a:lvl3pPr algn="ctr">
              <a:defRPr sz="4000">
                <a:solidFill>
                  <a:schemeClr val="tx2"/>
                </a:solidFill>
                <a:latin typeface="Arial" pitchFamily="-109" charset="0"/>
                <a:ea typeface="ＭＳ Ｐゴシック" pitchFamily="-109" charset="-128"/>
                <a:cs typeface="ＭＳ Ｐゴシック" pitchFamily="-109" charset="-128"/>
              </a:defRPr>
            </a:lvl3pPr>
            <a:lvl4pPr algn="ctr">
              <a:defRPr sz="4000">
                <a:solidFill>
                  <a:schemeClr val="tx2"/>
                </a:solidFill>
                <a:latin typeface="Arial" pitchFamily="-109" charset="0"/>
                <a:ea typeface="ＭＳ Ｐゴシック" pitchFamily="-109" charset="-128"/>
                <a:cs typeface="ＭＳ Ｐゴシック" pitchFamily="-109" charset="-128"/>
              </a:defRPr>
            </a:lvl4pPr>
            <a:lvl5pPr algn="ctr">
              <a:defRPr sz="4000">
                <a:solidFill>
                  <a:schemeClr val="tx2"/>
                </a:solidFill>
                <a:latin typeface="Arial" pitchFamily="-109" charset="0"/>
                <a:ea typeface="ＭＳ Ｐゴシック" pitchFamily="-109" charset="-128"/>
                <a:cs typeface="ＭＳ Ｐゴシック" pitchFamily="-109" charset="-128"/>
              </a:defRPr>
            </a:lvl5pPr>
            <a:lvl6pPr marL="457200" algn="ctr"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r>
              <a:rPr lang="en-US" sz="4400" dirty="0">
                <a:solidFill>
                  <a:srgbClr val="000000"/>
                </a:solidFill>
              </a:rPr>
              <a:t>(English • </a:t>
            </a:r>
            <a:r>
              <a:rPr lang="en-US" sz="4400" dirty="0" err="1">
                <a:solidFill>
                  <a:srgbClr val="000000"/>
                </a:solidFill>
              </a:rPr>
              <a:t>Bahasa</a:t>
            </a:r>
            <a:r>
              <a:rPr lang="en-US" sz="4400" dirty="0">
                <a:solidFill>
                  <a:srgbClr val="000000"/>
                </a:solidFill>
              </a:rPr>
              <a:t> • Chinese)</a:t>
            </a:r>
          </a:p>
        </p:txBody>
      </p:sp>
    </p:spTree>
    <p:extLst>
      <p:ext uri="{BB962C8B-B14F-4D97-AF65-F5344CB8AC3E}">
        <p14:creationId xmlns:p14="http://schemas.microsoft.com/office/powerpoint/2010/main" val="181052212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2" descr="Upper Room Service 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a:solidFill>
                  <a:schemeClr val="bg1"/>
                </a:solidFill>
                <a:latin typeface="Arial" charset="0"/>
                <a:ea typeface="ＭＳ Ｐゴシック" charset="0"/>
              </a:rPr>
              <a:t>Our People</a:t>
            </a:r>
            <a:endParaRPr lang="en-US" sz="6600">
              <a:latin typeface="Arial" charset="0"/>
              <a:ea typeface="ＭＳ Ｐゴシック" charset="0"/>
            </a:endParaRPr>
          </a:p>
        </p:txBody>
      </p:sp>
      <p:pic>
        <p:nvPicPr>
          <p:cNvPr id="356355" name="Picture 7" descr="Crossroads-Logo.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9600" y="17463"/>
            <a:ext cx="7772400" cy="1722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11113" y="1412776"/>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algn="ctr" eaLnBrk="1" hangingPunct="1">
              <a:defRPr/>
            </a:pPr>
            <a:r>
              <a:rPr lang="en-US" sz="4400" b="1" dirty="0">
                <a:solidFill>
                  <a:srgbClr val="FFFFFF"/>
                </a:solidFill>
                <a:effectLst>
                  <a:glow rad="139700">
                    <a:srgbClr val="000000"/>
                  </a:glow>
                </a:effectLst>
                <a:latin typeface="Arial" charset="0"/>
              </a:rPr>
              <a:t>65 people from 17 nations</a:t>
            </a:r>
            <a:endParaRPr lang="en-US" sz="4400" b="1" dirty="0">
              <a:solidFill>
                <a:srgbClr val="000000"/>
              </a:solidFill>
              <a:effectLst>
                <a:glow rad="139700">
                  <a:srgbClr val="000000"/>
                </a:glow>
              </a:effectLst>
              <a:latin typeface="Arial" charset="0"/>
            </a:endParaRPr>
          </a:p>
        </p:txBody>
      </p:sp>
      <p:sp>
        <p:nvSpPr>
          <p:cNvPr id="7" name="Rectangle 2"/>
          <p:cNvSpPr txBox="1">
            <a:spLocks noChangeArrowheads="1"/>
          </p:cNvSpPr>
          <p:nvPr/>
        </p:nvSpPr>
        <p:spPr bwMode="auto">
          <a:xfrm>
            <a:off x="0" y="5517232"/>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algn="ctr" eaLnBrk="1" hangingPunct="1">
              <a:defRPr/>
            </a:pPr>
            <a:r>
              <a:rPr lang="en-US" sz="4400" b="1" dirty="0">
                <a:solidFill>
                  <a:srgbClr val="FFFFFF"/>
                </a:solidFill>
                <a:effectLst>
                  <a:glow rad="139700">
                    <a:srgbClr val="000000"/>
                  </a:glow>
                </a:effectLst>
                <a:latin typeface="Arial" charset="0"/>
              </a:rPr>
              <a:t>March 2016</a:t>
            </a:r>
            <a:endParaRPr lang="en-US" sz="4400" b="1" dirty="0">
              <a:solidFill>
                <a:srgbClr val="000000"/>
              </a:solidFill>
              <a:effectLst>
                <a:glow rad="139700">
                  <a:srgbClr val="000000"/>
                </a:glow>
              </a:effectLst>
              <a:latin typeface="Arial" charset="0"/>
            </a:endParaRPr>
          </a:p>
        </p:txBody>
      </p:sp>
      <p:sp>
        <p:nvSpPr>
          <p:cNvPr id="8"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2117860852"/>
      </p:ext>
    </p:extLst>
  </p:cSld>
  <p:clrMapOvr>
    <a:masterClrMapping/>
  </p:clrMapOvr>
  <p:transition spd="slow"/>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 name="Text Box 17"/>
          <p:cNvSpPr txBox="1">
            <a:spLocks noChangeArrowheads="1"/>
          </p:cNvSpPr>
          <p:nvPr/>
        </p:nvSpPr>
        <p:spPr bwMode="auto">
          <a:xfrm>
            <a:off x="7239000" y="349408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USA</a:t>
            </a:r>
          </a:p>
        </p:txBody>
      </p:sp>
      <p:sp>
        <p:nvSpPr>
          <p:cNvPr id="361477" name="Rectangle 5"/>
          <p:cNvSpPr>
            <a:spLocks noGrp="1" noChangeArrowheads="1"/>
          </p:cNvSpPr>
          <p:nvPr>
            <p:ph type="title"/>
          </p:nvPr>
        </p:nvSpPr>
        <p:spPr>
          <a:xfrm>
            <a:off x="-71438" y="5943600"/>
            <a:ext cx="9251951" cy="990600"/>
          </a:xfrm>
          <a:solidFill>
            <a:srgbClr val="800000"/>
          </a:solidFill>
        </p:spPr>
        <p:txBody>
          <a:bodyPr/>
          <a:lstStyle/>
          <a:p>
            <a:pPr eaLnBrk="1" hangingPunct="1">
              <a:defRPr/>
            </a:pPr>
            <a:r>
              <a:rPr lang="en-US" b="1" dirty="0">
                <a:cs typeface="+mj-cs"/>
              </a:rPr>
              <a:t>Crossroads People March 2016</a:t>
            </a:r>
          </a:p>
        </p:txBody>
      </p:sp>
      <p:grpSp>
        <p:nvGrpSpPr>
          <p:cNvPr id="2" name="Group 1"/>
          <p:cNvGrpSpPr>
            <a:grpSpLocks/>
          </p:cNvGrpSpPr>
          <p:nvPr/>
        </p:nvGrpSpPr>
        <p:grpSpPr bwMode="auto">
          <a:xfrm>
            <a:off x="3771900" y="1620838"/>
            <a:ext cx="3154363" cy="4424362"/>
            <a:chOff x="3771900" y="1620838"/>
            <a:chExt cx="3153576" cy="4424362"/>
          </a:xfrm>
        </p:grpSpPr>
        <p:sp>
          <p:nvSpPr>
            <p:cNvPr id="361476" name="AutoShape 4"/>
            <p:cNvSpPr>
              <a:spLocks noChangeArrowheads="1"/>
            </p:cNvSpPr>
            <p:nvPr/>
          </p:nvSpPr>
          <p:spPr bwMode="auto">
            <a:xfrm rot="18984757">
              <a:off x="3771900" y="2466975"/>
              <a:ext cx="380905"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457200" eaLnBrk="0" fontAlgn="auto" hangingPunct="0">
                <a:spcBef>
                  <a:spcPts val="0"/>
                </a:spcBef>
                <a:spcAft>
                  <a:spcPts val="0"/>
                </a:spcAft>
                <a:defRPr/>
              </a:pPr>
              <a:endParaRPr lang="en-US" sz="1800">
                <a:solidFill>
                  <a:srgbClr val="FFFFFF"/>
                </a:solidFill>
                <a:latin typeface="Arial" charset="0"/>
                <a:ea typeface="ＭＳ Ｐゴシック"/>
              </a:endParaRPr>
            </a:p>
          </p:txBody>
        </p:sp>
        <p:sp>
          <p:nvSpPr>
            <p:cNvPr id="361479" name="AutoShape 7"/>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457200" eaLnBrk="0" fontAlgn="auto" hangingPunct="0">
                <a:spcBef>
                  <a:spcPts val="0"/>
                </a:spcBef>
                <a:spcAft>
                  <a:spcPts val="0"/>
                </a:spcAft>
                <a:defRPr/>
              </a:pPr>
              <a:endParaRPr lang="en-US" sz="1800">
                <a:solidFill>
                  <a:srgbClr val="FFFFFF"/>
                </a:solidFill>
                <a:latin typeface="Arial" charset="0"/>
                <a:ea typeface="ＭＳ Ｐゴシック"/>
              </a:endParaRPr>
            </a:p>
          </p:txBody>
        </p:sp>
        <p:sp>
          <p:nvSpPr>
            <p:cNvPr id="361480" name="AutoShape 8"/>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457200" eaLnBrk="0" fontAlgn="auto" hangingPunct="0">
                <a:spcBef>
                  <a:spcPts val="0"/>
                </a:spcBef>
                <a:spcAft>
                  <a:spcPts val="0"/>
                </a:spcAft>
                <a:defRPr/>
              </a:pPr>
              <a:endParaRPr lang="en-US" sz="1800">
                <a:solidFill>
                  <a:srgbClr val="FFFFFF"/>
                </a:solidFill>
                <a:latin typeface="Arial" charset="0"/>
                <a:ea typeface="ＭＳ Ｐゴシック"/>
              </a:endParaRPr>
            </a:p>
          </p:txBody>
        </p:sp>
        <p:sp>
          <p:nvSpPr>
            <p:cNvPr id="361481" name="AutoShape 9"/>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457200" eaLnBrk="0" fontAlgn="auto" hangingPunct="0">
                <a:spcBef>
                  <a:spcPts val="0"/>
                </a:spcBef>
                <a:spcAft>
                  <a:spcPts val="0"/>
                </a:spcAft>
                <a:defRPr/>
              </a:pPr>
              <a:endParaRPr lang="en-US" sz="1800">
                <a:solidFill>
                  <a:srgbClr val="FFFFFF"/>
                </a:solidFill>
                <a:latin typeface="Arial" charset="0"/>
                <a:ea typeface="ＭＳ Ｐゴシック"/>
              </a:endParaRPr>
            </a:p>
          </p:txBody>
        </p:sp>
      </p:grpSp>
      <p:sp>
        <p:nvSpPr>
          <p:cNvPr id="361485" name="Text Box 13"/>
          <p:cNvSpPr txBox="1">
            <a:spLocks noChangeArrowheads="1"/>
          </p:cNvSpPr>
          <p:nvPr/>
        </p:nvSpPr>
        <p:spPr bwMode="auto">
          <a:xfrm>
            <a:off x="-7876" y="446435"/>
            <a:ext cx="2087563"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FRANCE</a:t>
            </a:r>
          </a:p>
        </p:txBody>
      </p:sp>
      <p:sp>
        <p:nvSpPr>
          <p:cNvPr id="361491" name="Text Box 19"/>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INDIA</a:t>
            </a: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MYANMAR</a:t>
            </a: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457200" eaLnBrk="0" fontAlgn="auto" hangingPunct="0">
              <a:spcBef>
                <a:spcPts val="0"/>
              </a:spcBef>
              <a:spcAft>
                <a:spcPts val="0"/>
              </a:spcAft>
              <a:defRPr/>
            </a:pPr>
            <a:endParaRPr lang="en-US" sz="1800">
              <a:solidFill>
                <a:srgbClr val="FFFFFF"/>
              </a:solidFill>
              <a:latin typeface="Arial" charset="0"/>
              <a:ea typeface="ＭＳ Ｐゴシック"/>
            </a:endParaRPr>
          </a:p>
        </p:txBody>
      </p:sp>
      <p:sp>
        <p:nvSpPr>
          <p:cNvPr id="357385"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457200" eaLnBrk="0" hangingPunct="0">
              <a:defRPr sz="2400">
                <a:solidFill>
                  <a:schemeClr val="tx1"/>
                </a:solidFill>
                <a:latin typeface="Times New Roman" charset="0"/>
                <a:ea typeface="ＭＳ Ｐゴシック" charset="0"/>
                <a:cs typeface="ＭＳ Ｐゴシック" charset="0"/>
              </a:defRPr>
            </a:lvl1pPr>
            <a:lvl2pPr marL="742950" indent="-285750" defTabSz="457200" eaLnBrk="0" hangingPunct="0">
              <a:defRPr sz="2400">
                <a:solidFill>
                  <a:schemeClr val="tx1"/>
                </a:solidFill>
                <a:latin typeface="Times New Roman" charset="0"/>
                <a:ea typeface="ＭＳ Ｐゴシック" charset="0"/>
              </a:defRPr>
            </a:lvl2pPr>
            <a:lvl3pPr marL="1143000" indent="-228600" defTabSz="457200" eaLnBrk="0" hangingPunct="0">
              <a:defRPr sz="2400">
                <a:solidFill>
                  <a:schemeClr val="tx1"/>
                </a:solidFill>
                <a:latin typeface="Times New Roman" charset="0"/>
                <a:ea typeface="ＭＳ Ｐゴシック" charset="0"/>
              </a:defRPr>
            </a:lvl3pPr>
            <a:lvl4pPr marL="1600200" indent="-228600" defTabSz="457200" eaLnBrk="0" hangingPunct="0">
              <a:defRPr sz="2400">
                <a:solidFill>
                  <a:schemeClr val="tx1"/>
                </a:solidFill>
                <a:latin typeface="Times New Roman" charset="0"/>
                <a:ea typeface="ＭＳ Ｐゴシック" charset="0"/>
              </a:defRPr>
            </a:lvl4pPr>
            <a:lvl5pPr marL="2057400" indent="-228600" defTabSz="4572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CIC</a:t>
            </a: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SINGAPORE</a:t>
            </a:r>
          </a:p>
        </p:txBody>
      </p:sp>
      <p:sp>
        <p:nvSpPr>
          <p:cNvPr id="357387" name="Rounded Rectangle 1"/>
          <p:cNvSpPr>
            <a:spLocks noChangeArrowheads="1"/>
          </p:cNvSpPr>
          <p:nvPr/>
        </p:nvSpPr>
        <p:spPr bwMode="auto">
          <a:xfrm>
            <a:off x="2627313" y="-1588"/>
            <a:ext cx="2160587" cy="2305051"/>
          </a:xfrm>
          <a:prstGeom prst="roundRect">
            <a:avLst>
              <a:gd name="adj" fmla="val 16667"/>
            </a:avLst>
          </a:prstGeom>
          <a:solidFill>
            <a:schemeClr val="tx1"/>
          </a:solidFill>
          <a:ln w="9525">
            <a:solidFill>
              <a:schemeClr val="tx1"/>
            </a:solidFill>
            <a:round/>
            <a:headEnd/>
            <a:tailEnd/>
          </a:ln>
        </p:spPr>
        <p:txBody>
          <a:bodyPr/>
          <a:lstStyle/>
          <a:p>
            <a:pPr defTabSz="457200" eaLnBrk="0" hangingPunct="0"/>
            <a:endParaRPr lang="en-US" sz="1800">
              <a:solidFill>
                <a:srgbClr val="000000"/>
              </a:solidFill>
              <a:latin typeface="Arial" charset="0"/>
            </a:endParaRPr>
          </a:p>
        </p:txBody>
      </p:sp>
      <p:pic>
        <p:nvPicPr>
          <p:cNvPr id="357388" name="Picture 5" descr="Crossroads-Log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843213" y="142875"/>
            <a:ext cx="165735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 name="Text Box 13"/>
          <p:cNvSpPr txBox="1">
            <a:spLocks noChangeArrowheads="1"/>
          </p:cNvSpPr>
          <p:nvPr/>
        </p:nvSpPr>
        <p:spPr bwMode="auto">
          <a:xfrm>
            <a:off x="6875463" y="4221163"/>
            <a:ext cx="1906587"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PHILIPPINES</a:t>
            </a:r>
          </a:p>
        </p:txBody>
      </p:sp>
      <p:sp>
        <p:nvSpPr>
          <p:cNvPr id="22" name="Text Box 13"/>
          <p:cNvSpPr txBox="1">
            <a:spLocks noChangeArrowheads="1"/>
          </p:cNvSpPr>
          <p:nvPr/>
        </p:nvSpPr>
        <p:spPr bwMode="auto">
          <a:xfrm>
            <a:off x="-33338" y="900733"/>
            <a:ext cx="2089151"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GERMANY</a:t>
            </a:r>
          </a:p>
        </p:txBody>
      </p:sp>
      <p:sp>
        <p:nvSpPr>
          <p:cNvPr id="25" name="Text Box 13"/>
          <p:cNvSpPr txBox="1">
            <a:spLocks noChangeArrowheads="1"/>
          </p:cNvSpPr>
          <p:nvPr/>
        </p:nvSpPr>
        <p:spPr bwMode="auto">
          <a:xfrm>
            <a:off x="-36513" y="1382539"/>
            <a:ext cx="2087563"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NETHERLANDS</a:t>
            </a:r>
          </a:p>
        </p:txBody>
      </p:sp>
      <p:sp>
        <p:nvSpPr>
          <p:cNvPr id="26" name="Text Box 17"/>
          <p:cNvSpPr txBox="1">
            <a:spLocks noChangeArrowheads="1"/>
          </p:cNvSpPr>
          <p:nvPr/>
        </p:nvSpPr>
        <p:spPr bwMode="auto">
          <a:xfrm>
            <a:off x="5724525" y="170021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KOREA</a:t>
            </a:r>
          </a:p>
        </p:txBody>
      </p:sp>
      <p:sp>
        <p:nvSpPr>
          <p:cNvPr id="24" name="Text Box 17"/>
          <p:cNvSpPr txBox="1">
            <a:spLocks noChangeArrowheads="1"/>
          </p:cNvSpPr>
          <p:nvPr/>
        </p:nvSpPr>
        <p:spPr bwMode="auto">
          <a:xfrm>
            <a:off x="6228184" y="2276872"/>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HONG KONG</a:t>
            </a:r>
          </a:p>
        </p:txBody>
      </p:sp>
      <p:sp>
        <p:nvSpPr>
          <p:cNvPr id="27" name="Text Box 17"/>
          <p:cNvSpPr txBox="1">
            <a:spLocks noChangeArrowheads="1"/>
          </p:cNvSpPr>
          <p:nvPr/>
        </p:nvSpPr>
        <p:spPr bwMode="auto">
          <a:xfrm>
            <a:off x="9390063" y="2400300"/>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TAIWAN</a:t>
            </a:r>
          </a:p>
        </p:txBody>
      </p:sp>
      <p:sp>
        <p:nvSpPr>
          <p:cNvPr id="28" name="Text Box 21"/>
          <p:cNvSpPr txBox="1">
            <a:spLocks noChangeArrowheads="1"/>
          </p:cNvSpPr>
          <p:nvPr/>
        </p:nvSpPr>
        <p:spPr bwMode="auto">
          <a:xfrm>
            <a:off x="9390063" y="3086100"/>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CHINA</a:t>
            </a:r>
          </a:p>
        </p:txBody>
      </p:sp>
      <p:sp>
        <p:nvSpPr>
          <p:cNvPr id="29" name="Text Box 21"/>
          <p:cNvSpPr txBox="1">
            <a:spLocks noChangeArrowheads="1"/>
          </p:cNvSpPr>
          <p:nvPr/>
        </p:nvSpPr>
        <p:spPr bwMode="auto">
          <a:xfrm>
            <a:off x="9390063" y="5578475"/>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INDONESIA</a:t>
            </a:r>
          </a:p>
        </p:txBody>
      </p:sp>
      <p:sp>
        <p:nvSpPr>
          <p:cNvPr id="30" name="Text Box 21"/>
          <p:cNvSpPr txBox="1">
            <a:spLocks noChangeArrowheads="1"/>
          </p:cNvSpPr>
          <p:nvPr/>
        </p:nvSpPr>
        <p:spPr bwMode="auto">
          <a:xfrm>
            <a:off x="4788024" y="4221088"/>
            <a:ext cx="1655762"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MALAYSIA</a:t>
            </a:r>
          </a:p>
        </p:txBody>
      </p:sp>
      <p:sp>
        <p:nvSpPr>
          <p:cNvPr id="31" name="Text Box 21"/>
          <p:cNvSpPr txBox="1">
            <a:spLocks noChangeArrowheads="1"/>
          </p:cNvSpPr>
          <p:nvPr/>
        </p:nvSpPr>
        <p:spPr bwMode="auto">
          <a:xfrm>
            <a:off x="7219950" y="558958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NEW ZEALAND</a:t>
            </a:r>
          </a:p>
        </p:txBody>
      </p:sp>
      <p:sp>
        <p:nvSpPr>
          <p:cNvPr id="32" name="Text Box 13"/>
          <p:cNvSpPr txBox="1">
            <a:spLocks noChangeArrowheads="1"/>
          </p:cNvSpPr>
          <p:nvPr/>
        </p:nvSpPr>
        <p:spPr bwMode="auto">
          <a:xfrm>
            <a:off x="-22225" y="1834976"/>
            <a:ext cx="2087563" cy="369888"/>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LEBANON</a:t>
            </a:r>
          </a:p>
        </p:txBody>
      </p:sp>
      <p:sp>
        <p:nvSpPr>
          <p:cNvPr id="33" name="Text Box 13"/>
          <p:cNvSpPr txBox="1">
            <a:spLocks noChangeArrowheads="1"/>
          </p:cNvSpPr>
          <p:nvPr/>
        </p:nvSpPr>
        <p:spPr bwMode="auto">
          <a:xfrm>
            <a:off x="-2484784" y="4797152"/>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ZIMBABWE</a:t>
            </a:r>
          </a:p>
        </p:txBody>
      </p:sp>
      <p:sp>
        <p:nvSpPr>
          <p:cNvPr id="34" name="Text Box 17"/>
          <p:cNvSpPr txBox="1">
            <a:spLocks noChangeArrowheads="1"/>
          </p:cNvSpPr>
          <p:nvPr/>
        </p:nvSpPr>
        <p:spPr bwMode="auto">
          <a:xfrm>
            <a:off x="7019925" y="1196975"/>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JAPAN</a:t>
            </a:r>
          </a:p>
        </p:txBody>
      </p:sp>
      <p:sp>
        <p:nvSpPr>
          <p:cNvPr id="35" name="Text Box 13"/>
          <p:cNvSpPr txBox="1">
            <a:spLocks noChangeArrowheads="1"/>
          </p:cNvSpPr>
          <p:nvPr/>
        </p:nvSpPr>
        <p:spPr bwMode="auto">
          <a:xfrm>
            <a:off x="-2412776" y="1196752"/>
            <a:ext cx="2089151"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ITALY</a:t>
            </a:r>
          </a:p>
        </p:txBody>
      </p:sp>
      <p:sp>
        <p:nvSpPr>
          <p:cNvPr id="36" name="Text Box 17"/>
          <p:cNvSpPr txBox="1">
            <a:spLocks noChangeArrowheads="1"/>
          </p:cNvSpPr>
          <p:nvPr/>
        </p:nvSpPr>
        <p:spPr bwMode="auto">
          <a:xfrm>
            <a:off x="4932040" y="116632"/>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RUSSIA</a:t>
            </a:r>
          </a:p>
        </p:txBody>
      </p:sp>
      <p:sp>
        <p:nvSpPr>
          <p:cNvPr id="37" name="Text Box 21"/>
          <p:cNvSpPr txBox="1">
            <a:spLocks noChangeArrowheads="1"/>
          </p:cNvSpPr>
          <p:nvPr/>
        </p:nvSpPr>
        <p:spPr bwMode="auto">
          <a:xfrm>
            <a:off x="7239000" y="2996952"/>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CANADA</a:t>
            </a:r>
          </a:p>
        </p:txBody>
      </p:sp>
      <p:sp>
        <p:nvSpPr>
          <p:cNvPr id="38" name="Text Box 13"/>
          <p:cNvSpPr txBox="1">
            <a:spLocks noChangeArrowheads="1"/>
          </p:cNvSpPr>
          <p:nvPr/>
        </p:nvSpPr>
        <p:spPr bwMode="auto">
          <a:xfrm>
            <a:off x="-33399" y="-15393"/>
            <a:ext cx="2089151"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UK</a:t>
            </a:r>
          </a:p>
        </p:txBody>
      </p:sp>
      <p:sp>
        <p:nvSpPr>
          <p:cNvPr id="39" name="Text Box 13"/>
          <p:cNvSpPr txBox="1">
            <a:spLocks noChangeArrowheads="1"/>
          </p:cNvSpPr>
          <p:nvPr/>
        </p:nvSpPr>
        <p:spPr bwMode="auto">
          <a:xfrm>
            <a:off x="-2484784" y="3573016"/>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EGYPT</a:t>
            </a:r>
          </a:p>
        </p:txBody>
      </p:sp>
      <p:sp>
        <p:nvSpPr>
          <p:cNvPr id="40" name="Text Box 17"/>
          <p:cNvSpPr txBox="1">
            <a:spLocks noChangeArrowheads="1"/>
          </p:cNvSpPr>
          <p:nvPr/>
        </p:nvSpPr>
        <p:spPr bwMode="auto">
          <a:xfrm>
            <a:off x="9252520" y="620688"/>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457200" eaLnBrk="0" fontAlgn="auto" hangingPunct="0">
              <a:spcBef>
                <a:spcPct val="50000"/>
              </a:spcBef>
              <a:spcAft>
                <a:spcPts val="0"/>
              </a:spcAft>
              <a:defRPr/>
            </a:pPr>
            <a:r>
              <a:rPr lang="en-US" sz="1800" b="1" dirty="0">
                <a:solidFill>
                  <a:srgbClr val="FFFFFF"/>
                </a:solidFill>
                <a:latin typeface="Arial" charset="0"/>
                <a:ea typeface="ＭＳ Ｐゴシック"/>
              </a:rPr>
              <a:t>MONGOLIA</a:t>
            </a:r>
          </a:p>
        </p:txBody>
      </p:sp>
      <p:sp>
        <p:nvSpPr>
          <p:cNvPr id="41"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42062914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299"/>
                                          </p:stCondLst>
                                        </p:cTn>
                                        <p:tgtEl>
                                          <p:spTgt spid="36148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par>
                          <p:cTn id="23" fill="hold" nodeType="afterGroup">
                            <p:stCondLst>
                              <p:cond delay="800"/>
                            </p:stCondLst>
                            <p:childTnLst>
                              <p:par>
                                <p:cTn id="24" presetID="1" presetClass="entr" presetSubtype="0" fill="hold" grpId="0" nodeType="afterEffect">
                                  <p:stCondLst>
                                    <p:cond delay="0"/>
                                  </p:stCondLst>
                                  <p:childTnLst>
                                    <p:set>
                                      <p:cBhvr>
                                        <p:cTn id="25" dur="1" fill="hold">
                                          <p:stCondLst>
                                            <p:cond delay="299"/>
                                          </p:stCondLst>
                                        </p:cTn>
                                        <p:tgtEl>
                                          <p:spTgt spid="25"/>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29"/>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0"/>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1"/>
                                        </p:tgtEl>
                                        <p:attrNameLst>
                                          <p:attrName>style.visibility</p:attrName>
                                        </p:attrNameLst>
                                      </p:cBhvr>
                                      <p:to>
                                        <p:strVal val="visible"/>
                                      </p:to>
                                    </p:set>
                                  </p:childTnLst>
                                </p:cTn>
                              </p:par>
                            </p:childTnLst>
                          </p:cTn>
                        </p:par>
                        <p:par>
                          <p:cTn id="40" fill="hold" nodeType="afterGroup">
                            <p:stCondLst>
                              <p:cond delay="1100"/>
                            </p:stCondLst>
                            <p:childTnLst>
                              <p:par>
                                <p:cTn id="41" presetID="1" presetClass="entr" presetSubtype="0" fill="hold" grpId="0" nodeType="afterEffect">
                                  <p:stCondLst>
                                    <p:cond delay="0"/>
                                  </p:stCondLst>
                                  <p:childTnLst>
                                    <p:set>
                                      <p:cBhvr>
                                        <p:cTn id="42" dur="1" fill="hold">
                                          <p:stCondLst>
                                            <p:cond delay="299"/>
                                          </p:stCondLst>
                                        </p:cTn>
                                        <p:tgtEl>
                                          <p:spTgt spid="3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61485" grpId="0" animBg="1"/>
      <p:bldP spid="361491" grpId="0" animBg="1"/>
      <p:bldP spid="361493" grpId="0" animBg="1"/>
      <p:bldP spid="361496" grpId="0" animBg="1"/>
      <p:bldP spid="21" grpId="0" animBg="1"/>
      <p:bldP spid="22" grpId="0" animBg="1"/>
      <p:bldP spid="25" grpId="0" animBg="1"/>
      <p:bldP spid="26" grpId="0" animBg="1"/>
      <p:bldP spid="24"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1" descr="Goodbye to David May 201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57238"/>
            <a:ext cx="9144000" cy="6100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a:solidFill>
                  <a:schemeClr val="bg1"/>
                </a:solidFill>
                <a:latin typeface="Arial" charset="0"/>
                <a:ea typeface="ＭＳ Ｐゴシック" charset="0"/>
                <a:cs typeface="ＭＳ Ｐゴシック" charset="0"/>
              </a:rPr>
              <a:t>Our People</a:t>
            </a:r>
            <a:endParaRPr lang="en-US" sz="6600">
              <a:latin typeface="Arial" charset="0"/>
              <a:ea typeface="ＭＳ Ｐゴシック" charset="0"/>
              <a:cs typeface="ＭＳ Ｐゴシック" charset="0"/>
            </a:endParaRPr>
          </a:p>
        </p:txBody>
      </p:sp>
      <p:pic>
        <p:nvPicPr>
          <p:cNvPr id="359427"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201738" y="0"/>
            <a:ext cx="5751512" cy="127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0" y="5775406"/>
            <a:ext cx="9144000" cy="930406"/>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algn="ctr" eaLnBrk="1" hangingPunct="1">
              <a:defRPr/>
            </a:pPr>
            <a:r>
              <a:rPr lang="en-US" sz="4400" b="1" dirty="0">
                <a:solidFill>
                  <a:srgbClr val="FFFFFF"/>
                </a:solidFill>
                <a:effectLst>
                  <a:glow rad="101600">
                    <a:srgbClr val="000000"/>
                  </a:glow>
                </a:effectLst>
                <a:latin typeface="Arial" charset="0"/>
              </a:rPr>
              <a:t>2016: 65 people from 20 nations</a:t>
            </a:r>
            <a:endParaRPr lang="en-US" sz="4400" b="1" dirty="0">
              <a:solidFill>
                <a:srgbClr val="000000"/>
              </a:solidFill>
              <a:effectLst>
                <a:glow rad="101600">
                  <a:srgbClr val="000000"/>
                </a:glow>
              </a:effectLst>
              <a:latin typeface="Arial" charset="0"/>
            </a:endParaRPr>
          </a:p>
        </p:txBody>
      </p:sp>
      <p:sp>
        <p:nvSpPr>
          <p:cNvPr id="8"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2200226112"/>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3" name="Picture 6" descr="Preaching Home as Relationships May 201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8265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a:solidFill>
                  <a:schemeClr val="bg1"/>
                </a:solidFill>
                <a:latin typeface="Arial" charset="0"/>
                <a:ea typeface="ＭＳ Ｐゴシック" charset="0"/>
                <a:cs typeface="ＭＳ Ｐゴシック" charset="0"/>
              </a:rPr>
              <a:t>Our People</a:t>
            </a:r>
            <a:endParaRPr lang="en-US" sz="6600">
              <a:latin typeface="Arial" charset="0"/>
              <a:ea typeface="ＭＳ Ｐゴシック" charset="0"/>
              <a:cs typeface="ＭＳ Ｐゴシック" charset="0"/>
            </a:endParaRPr>
          </a:p>
        </p:txBody>
      </p:sp>
      <p:pic>
        <p:nvPicPr>
          <p:cNvPr id="361475"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201738" y="0"/>
            <a:ext cx="5751512" cy="127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0" y="5657850"/>
            <a:ext cx="9144000" cy="930275"/>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algn="ctr" eaLnBrk="1" hangingPunct="1">
              <a:defRPr/>
            </a:pPr>
            <a:r>
              <a:rPr lang="en-US" sz="4400" b="1" dirty="0">
                <a:solidFill>
                  <a:srgbClr val="FFFFFF"/>
                </a:solidFill>
                <a:latin typeface="Arial" charset="0"/>
              </a:rPr>
              <a:t>Preaching through Scripture</a:t>
            </a:r>
            <a:endParaRPr lang="en-US" sz="4400" b="1" dirty="0">
              <a:solidFill>
                <a:srgbClr val="000000"/>
              </a:solidFill>
              <a:latin typeface="Arial" charset="0"/>
            </a:endParaRPr>
          </a:p>
        </p:txBody>
      </p:sp>
      <p:sp>
        <p:nvSpPr>
          <p:cNvPr id="7"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151852619"/>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dirty="0">
                <a:solidFill>
                  <a:schemeClr val="bg1"/>
                </a:solidFill>
                <a:latin typeface="Arial" charset="0"/>
                <a:ea typeface="ＭＳ Ｐゴシック" charset="0"/>
                <a:cs typeface="ＭＳ Ｐゴシック" charset="0"/>
              </a:rPr>
              <a:t>Our People</a:t>
            </a:r>
            <a:endParaRPr lang="en-US" sz="6600" dirty="0">
              <a:latin typeface="Arial" charset="0"/>
              <a:ea typeface="ＭＳ Ｐゴシック" charset="0"/>
              <a:cs typeface="ＭＳ Ｐゴシック" charset="0"/>
            </a:endParaRPr>
          </a:p>
        </p:txBody>
      </p:sp>
      <p:pic>
        <p:nvPicPr>
          <p:cNvPr id="363522" name="Picture 6" descr="CIC SBC Student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3523"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17750" y="0"/>
            <a:ext cx="3846513" cy="85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0" y="5853569"/>
            <a:ext cx="9144000" cy="930406"/>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algn="ctr" eaLnBrk="1" hangingPunct="1">
              <a:defRPr/>
            </a:pPr>
            <a:r>
              <a:rPr lang="en-US" sz="4400" b="1" dirty="0">
                <a:solidFill>
                  <a:srgbClr val="FFFFFF"/>
                </a:solidFill>
                <a:effectLst>
                  <a:glow rad="190500">
                    <a:srgbClr val="000000"/>
                  </a:glow>
                </a:effectLst>
                <a:latin typeface="Arial" charset="0"/>
              </a:rPr>
              <a:t>SBC students serve at church</a:t>
            </a:r>
            <a:endParaRPr lang="en-US" sz="4400" b="1" dirty="0">
              <a:solidFill>
                <a:srgbClr val="000000"/>
              </a:solidFill>
              <a:effectLst>
                <a:glow rad="190500">
                  <a:srgbClr val="000000"/>
                </a:glow>
              </a:effectLst>
              <a:latin typeface="Arial" charset="0"/>
            </a:endParaRPr>
          </a:p>
        </p:txBody>
      </p:sp>
      <p:sp>
        <p:nvSpPr>
          <p:cNvPr id="7"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4051547131"/>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136280"/>
            <a:ext cx="9144000" cy="29489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Universal Sovereignty in Times of the Gentiles</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532</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Daniel</a:t>
            </a:r>
          </a:p>
        </p:txBody>
      </p:sp>
    </p:spTree>
    <p:extLst>
      <p:ext uri="{BB962C8B-B14F-4D97-AF65-F5344CB8AC3E}">
        <p14:creationId xmlns:p14="http://schemas.microsoft.com/office/powerpoint/2010/main" val="13473995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Grp="1" noChangeArrowheads="1"/>
          </p:cNvSpPr>
          <p:nvPr>
            <p:ph type="ctrTitle"/>
          </p:nvPr>
        </p:nvSpPr>
        <p:spPr>
          <a:xfrm>
            <a:off x="2971800" y="152400"/>
            <a:ext cx="5943600" cy="1143000"/>
          </a:xfrm>
          <a:effectLst>
            <a:outerShdw blurRad="63500" dist="35921" dir="2700000" algn="ctr" rotWithShape="0">
              <a:srgbClr val="000000">
                <a:alpha val="74998"/>
              </a:srgbClr>
            </a:outerShdw>
          </a:effectLst>
        </p:spPr>
        <p:txBody>
          <a:bodyPr/>
          <a:lstStyle/>
          <a:p>
            <a:pPr eaLnBrk="1" hangingPunct="1">
              <a:defRPr/>
            </a:pPr>
            <a:r>
              <a:rPr lang="en-US" sz="4800" i="1" dirty="0" err="1">
                <a:solidFill>
                  <a:schemeClr val="bg1"/>
                </a:solidFill>
                <a:latin typeface="Arial" charset="0"/>
                <a:ea typeface="ＭＳ Ｐゴシック" charset="0"/>
                <a:cs typeface="ＭＳ Ｐゴシック" charset="0"/>
              </a:rPr>
              <a:t>www.cicfamily.com</a:t>
            </a:r>
            <a:endParaRPr lang="en-US" sz="4800" dirty="0">
              <a:latin typeface="Arial" charset="0"/>
              <a:ea typeface="ＭＳ Ｐゴシック" charset="0"/>
              <a:cs typeface="ＭＳ Ｐゴシック" charset="0"/>
            </a:endParaRPr>
          </a:p>
        </p:txBody>
      </p:sp>
      <p:pic>
        <p:nvPicPr>
          <p:cNvPr id="411650" name="Picture 4" descr="CIC Homepag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2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1651" name="Picture 2" descr="CIC Sermon Page.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570163"/>
            <a:ext cx="9144000" cy="4268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txBox="1">
            <a:spLocks noChangeArrowheads="1"/>
          </p:cNvSpPr>
          <p:nvPr/>
        </p:nvSpPr>
        <p:spPr bwMode="auto">
          <a:xfrm>
            <a:off x="251520" y="0"/>
            <a:ext cx="8663880" cy="144780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13208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a:lstStyle>
          <a:p>
            <a:pPr eaLnBrk="1" hangingPunct="1">
              <a:defRPr/>
            </a:pPr>
            <a:r>
              <a:rPr lang="en-US" sz="4800">
                <a:solidFill>
                  <a:srgbClr val="FFFFFF"/>
                </a:solidFill>
                <a:latin typeface="Arial Italic" charset="0"/>
                <a:ea typeface="ＭＳ Ｐゴシック"/>
                <a:cs typeface="Arial Italic" charset="0"/>
                <a:sym typeface="Arial Italic" charset="0"/>
              </a:rPr>
              <a:t>www.cicfamily.com</a:t>
            </a:r>
            <a:endParaRPr lang="en-US" sz="4800" dirty="0">
              <a:solidFill>
                <a:srgbClr val="FFFFFF"/>
              </a:solidFill>
              <a:latin typeface="Arial Italic" charset="0"/>
              <a:ea typeface="ＭＳ Ｐゴシック"/>
              <a:cs typeface="ＭＳ Ｐゴシック"/>
              <a:sym typeface="Arial Italic" charset="0"/>
            </a:endParaRPr>
          </a:p>
        </p:txBody>
      </p:sp>
    </p:spTree>
    <p:extLst>
      <p:ext uri="{BB962C8B-B14F-4D97-AF65-F5344CB8AC3E}">
        <p14:creationId xmlns:p14="http://schemas.microsoft.com/office/powerpoint/2010/main" val="80021260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4800" dirty="0">
                <a:solidFill>
                  <a:schemeClr val="bg1"/>
                </a:solidFill>
                <a:latin typeface="Arial" charset="0"/>
                <a:ea typeface="ＭＳ Ｐゴシック" charset="0"/>
                <a:cs typeface="ＭＳ Ｐゴシック" charset="0"/>
              </a:rPr>
              <a:t>Our People</a:t>
            </a:r>
            <a:endParaRPr lang="en-US" sz="4800" dirty="0">
              <a:latin typeface="Arial" charset="0"/>
              <a:ea typeface="ＭＳ Ｐゴシック" charset="0"/>
              <a:cs typeface="ＭＳ Ｐゴシック" charset="0"/>
            </a:endParaRPr>
          </a:p>
        </p:txBody>
      </p:sp>
      <p:pic>
        <p:nvPicPr>
          <p:cNvPr id="367618" name="Picture 1" descr="CIC Ladies 2014.jpe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821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0" y="5376271"/>
            <a:ext cx="9144000" cy="930406"/>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algn="ctr" eaLnBrk="1" hangingPunct="1">
              <a:defRPr/>
            </a:pPr>
            <a:r>
              <a:rPr lang="en-US" sz="4400" b="1" dirty="0">
                <a:solidFill>
                  <a:srgbClr val="FFFFFF"/>
                </a:solidFill>
                <a:effectLst>
                  <a:glow rad="190500">
                    <a:srgbClr val="000000"/>
                  </a:glow>
                </a:effectLst>
                <a:latin typeface="Arial" charset="0"/>
              </a:rPr>
              <a:t>Susan teaches church women</a:t>
            </a:r>
            <a:endParaRPr lang="en-US" sz="4400" b="1" dirty="0">
              <a:solidFill>
                <a:srgbClr val="000000"/>
              </a:solidFill>
              <a:effectLst>
                <a:glow rad="190500">
                  <a:srgbClr val="000000"/>
                </a:glow>
              </a:effectLst>
              <a:latin typeface="Arial" charset="0"/>
            </a:endParaRPr>
          </a:p>
        </p:txBody>
      </p:sp>
      <p:pic>
        <p:nvPicPr>
          <p:cNvPr id="367620"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17750" y="0"/>
            <a:ext cx="3846513" cy="85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92803527"/>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3" descr="IMG_632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9666" name="Subtitle 2"/>
          <p:cNvSpPr txBox="1">
            <a:spLocks/>
          </p:cNvSpPr>
          <p:nvPr/>
        </p:nvSpPr>
        <p:spPr bwMode="auto">
          <a:xfrm>
            <a:off x="3540125" y="-52388"/>
            <a:ext cx="3336925" cy="180340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0" tIns="45711" rIns="91420" bIns="45711" anchor="ctr"/>
          <a:lstStyle>
            <a:lvl1pPr defTabSz="912813" eaLnBrk="0" hangingPunct="0">
              <a:defRPr sz="2400">
                <a:solidFill>
                  <a:schemeClr val="tx1"/>
                </a:solidFill>
                <a:latin typeface="Times New Roman" charset="0"/>
                <a:ea typeface="ＭＳ Ｐゴシック" charset="0"/>
                <a:cs typeface="ＭＳ Ｐゴシック" charset="0"/>
              </a:defRPr>
            </a:lvl1pPr>
            <a:lvl2pPr marL="742950" indent="-285750" defTabSz="912813" eaLnBrk="0" hangingPunct="0">
              <a:defRPr sz="2400">
                <a:solidFill>
                  <a:schemeClr val="tx1"/>
                </a:solidFill>
                <a:latin typeface="Times New Roman" charset="0"/>
                <a:ea typeface="ＭＳ Ｐゴシック" charset="0"/>
              </a:defRPr>
            </a:lvl2pPr>
            <a:lvl3pPr marL="1143000" indent="-228600" defTabSz="912813" eaLnBrk="0" hangingPunct="0">
              <a:defRPr sz="2400">
                <a:solidFill>
                  <a:schemeClr val="tx1"/>
                </a:solidFill>
                <a:latin typeface="Times New Roman" charset="0"/>
                <a:ea typeface="ＭＳ Ｐゴシック" charset="0"/>
              </a:defRPr>
            </a:lvl3pPr>
            <a:lvl4pPr marL="1600200" indent="-228600" defTabSz="912813" eaLnBrk="0" hangingPunct="0">
              <a:defRPr sz="2400">
                <a:solidFill>
                  <a:schemeClr val="tx1"/>
                </a:solidFill>
                <a:latin typeface="Times New Roman" charset="0"/>
                <a:ea typeface="ＭＳ Ｐゴシック" charset="0"/>
              </a:defRPr>
            </a:lvl4pPr>
            <a:lvl5pPr marL="2057400" indent="-228600" defTabSz="912813" eaLnBrk="0" hangingPunct="0">
              <a:defRPr sz="2400">
                <a:solidFill>
                  <a:schemeClr val="tx1"/>
                </a:solidFill>
                <a:latin typeface="Times New Roman" charset="0"/>
                <a:ea typeface="ＭＳ Ｐゴシック" charset="0"/>
              </a:defRPr>
            </a:lvl5pPr>
            <a:lvl6pPr marL="2514600" indent="-228600" defTabSz="9128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128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128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12813"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en-US" sz="2800" b="1" i="1" dirty="0">
                <a:solidFill>
                  <a:srgbClr val="FFFFFF"/>
                </a:solidFill>
                <a:latin typeface="Arial" charset="0"/>
                <a:cs typeface="Arial" charset="0"/>
                <a:sym typeface="Trebuchet MS" charset="0"/>
              </a:rPr>
              <a:t>LADIES BIBLE STUDY ON </a:t>
            </a:r>
            <a:br>
              <a:rPr lang="en-US" sz="2800" b="1" i="1" dirty="0">
                <a:solidFill>
                  <a:srgbClr val="FFFFFF"/>
                </a:solidFill>
                <a:latin typeface="Arial" charset="0"/>
                <a:cs typeface="Arial" charset="0"/>
                <a:sym typeface="Trebuchet MS" charset="0"/>
              </a:rPr>
            </a:br>
            <a:r>
              <a:rPr lang="en-US" sz="2800" b="1" i="1" dirty="0">
                <a:solidFill>
                  <a:srgbClr val="FFFFFF"/>
                </a:solidFill>
                <a:latin typeface="Arial" charset="0"/>
                <a:cs typeface="Arial" charset="0"/>
                <a:sym typeface="Trebuchet MS" charset="0"/>
              </a:rPr>
              <a:t>1-2 THESS</a:t>
            </a:r>
          </a:p>
        </p:txBody>
      </p:sp>
      <p:sp>
        <p:nvSpPr>
          <p:cNvPr id="369667" name="Subtitle 2"/>
          <p:cNvSpPr>
            <a:spLocks noGrp="1"/>
          </p:cNvSpPr>
          <p:nvPr>
            <p:ph type="subTitle" idx="1"/>
          </p:nvPr>
        </p:nvSpPr>
        <p:spPr>
          <a:xfrm>
            <a:off x="0" y="5516563"/>
            <a:ext cx="9144000" cy="1352550"/>
          </a:xfrm>
          <a:solidFill>
            <a:schemeClr val="tx1"/>
          </a:solidFill>
        </p:spPr>
        <p:txBody>
          <a:bodyPr anchor="ctr"/>
          <a:lstStyle/>
          <a:p>
            <a:pPr eaLnBrk="1" hangingPunct="1"/>
            <a:r>
              <a:rPr lang="en-US" sz="3600" b="1" dirty="0">
                <a:solidFill>
                  <a:srgbClr val="FFFFFF"/>
                </a:solidFill>
                <a:latin typeface="Arial" charset="0"/>
                <a:cs typeface="Arial" charset="0"/>
              </a:rPr>
              <a:t>USA • Singapore • New Zealand • Holland</a:t>
            </a:r>
          </a:p>
        </p:txBody>
      </p:sp>
    </p:spTree>
    <p:extLst>
      <p:ext uri="{BB962C8B-B14F-4D97-AF65-F5344CB8AC3E}">
        <p14:creationId xmlns:p14="http://schemas.microsoft.com/office/powerpoint/2010/main" val="2656885276"/>
      </p:ext>
    </p:extLst>
  </p:cSld>
  <p:clrMapOvr>
    <a:masterClrMapping/>
  </p:clrMapOvr>
  <p:transition spd="slow"/>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2"/>
          <p:cNvSpPr>
            <a:spLocks noGrp="1" noChangeArrowheads="1"/>
          </p:cNvSpPr>
          <p:nvPr>
            <p:ph type="title" idx="4294967295"/>
          </p:nvPr>
        </p:nvSpPr>
        <p:spPr>
          <a:xfrm>
            <a:off x="0" y="241300"/>
            <a:ext cx="9144000" cy="523875"/>
          </a:xfrm>
          <a:solidFill>
            <a:schemeClr val="tx1"/>
          </a:solidFill>
        </p:spPr>
        <p:txBody>
          <a:bodyPr anchor="t">
            <a:spAutoFit/>
          </a:bodyPr>
          <a:lstStyle/>
          <a:p>
            <a:r>
              <a:rPr lang="en-US" sz="2800" b="1">
                <a:solidFill>
                  <a:schemeClr val="bg1"/>
                </a:solidFill>
                <a:latin typeface="Arial" charset="0"/>
                <a:ea typeface="ＭＳ Ｐゴシック" charset="0"/>
              </a:rPr>
              <a:t>Susan as the Former Librarian &amp; Board Member</a:t>
            </a:r>
          </a:p>
        </p:txBody>
      </p:sp>
      <p:pic>
        <p:nvPicPr>
          <p:cNvPr id="379907" name="Picture 3" descr="Libra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36625"/>
            <a:ext cx="9144000" cy="5921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9908" name="Text Box 4"/>
          <p:cNvSpPr txBox="1">
            <a:spLocks noChangeArrowheads="1"/>
          </p:cNvSpPr>
          <p:nvPr/>
        </p:nvSpPr>
        <p:spPr bwMode="auto">
          <a:xfrm>
            <a:off x="0" y="914400"/>
            <a:ext cx="9448800" cy="579438"/>
          </a:xfrm>
          <a:prstGeom prst="rect">
            <a:avLst/>
          </a:prstGeom>
          <a:noFill/>
          <a:ln w="9525">
            <a:noFill/>
            <a:miter lim="800000"/>
            <a:headEnd/>
            <a:tailEnd/>
          </a:ln>
          <a:effectLst>
            <a:outerShdw blurRad="63500" dist="35921" dir="2700000" algn="ctr" rotWithShape="0">
              <a:schemeClr val="tx2">
                <a:alpha val="74998"/>
              </a:schemeClr>
            </a:outerShdw>
          </a:effectLst>
        </p:spPr>
        <p:txBody>
          <a:bodyPr>
            <a:spAutoFit/>
          </a:bodyPr>
          <a:lstStyle/>
          <a:p>
            <a:pPr algn="ctr" eaLnBrk="0" hangingPunct="0">
              <a:defRPr/>
            </a:pPr>
            <a:r>
              <a:rPr lang="en-US" sz="3200" b="1">
                <a:solidFill>
                  <a:srgbClr val="FFFFFF"/>
                </a:solidFill>
                <a:latin typeface="Arial" pitchFamily="-105" charset="0"/>
                <a:ea typeface="ＭＳ Ｐゴシック" pitchFamily="-105" charset="-128"/>
                <a:cs typeface="ＭＳ Ｐゴシック" pitchFamily="-105" charset="-128"/>
              </a:rPr>
              <a:t>International Community School, Singapore</a:t>
            </a:r>
          </a:p>
        </p:txBody>
      </p:sp>
    </p:spTree>
    <p:extLst>
      <p:ext uri="{BB962C8B-B14F-4D97-AF65-F5344CB8AC3E}">
        <p14:creationId xmlns:p14="http://schemas.microsoft.com/office/powerpoint/2010/main" val="35986050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79907"/>
                                        </p:tgtEl>
                                        <p:attrNameLst>
                                          <p:attrName>style.visibility</p:attrName>
                                        </p:attrNameLst>
                                      </p:cBhvr>
                                      <p:to>
                                        <p:strVal val="visible"/>
                                      </p:to>
                                    </p:set>
                                    <p:animEffect transition="in" filter="dissolve">
                                      <p:cBhvr>
                                        <p:cTn id="7" dur="500"/>
                                        <p:tgtEl>
                                          <p:spTgt spid="379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3 john world 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80513"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7" name="Group 26"/>
          <p:cNvGrpSpPr>
            <a:grpSpLocks/>
          </p:cNvGrpSpPr>
          <p:nvPr/>
        </p:nvGrpSpPr>
        <p:grpSpPr bwMode="auto">
          <a:xfrm rot="5858594">
            <a:off x="3548856" y="2234407"/>
            <a:ext cx="2227263" cy="2559050"/>
            <a:chOff x="3199269" y="1651300"/>
            <a:chExt cx="2227249" cy="4270097"/>
          </a:xfrm>
        </p:grpSpPr>
        <p:sp>
          <p:nvSpPr>
            <p:cNvPr id="28" name="AutoShape 4"/>
            <p:cNvSpPr>
              <a:spLocks noChangeArrowheads="1"/>
            </p:cNvSpPr>
            <p:nvPr/>
          </p:nvSpPr>
          <p:spPr bwMode="auto">
            <a:xfrm rot="18299371">
              <a:off x="3947034" y="3451715"/>
              <a:ext cx="635746" cy="2144699"/>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eaLnBrk="0" hangingPunct="0">
                <a:defRPr/>
              </a:pPr>
              <a:endParaRPr lang="en-US">
                <a:solidFill>
                  <a:srgbClr val="FFFFFF"/>
                </a:solidFill>
                <a:latin typeface="Arial" charset="0"/>
              </a:endParaRPr>
            </a:p>
          </p:txBody>
        </p:sp>
        <p:sp>
          <p:nvSpPr>
            <p:cNvPr id="29" name="AutoShape 7"/>
            <p:cNvSpPr>
              <a:spLocks noChangeArrowheads="1"/>
            </p:cNvSpPr>
            <p:nvPr/>
          </p:nvSpPr>
          <p:spPr bwMode="auto">
            <a:xfrm rot="19374369">
              <a:off x="4516587" y="2949683"/>
              <a:ext cx="380998" cy="2972115"/>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eaLnBrk="0" hangingPunct="0">
                <a:defRPr/>
              </a:pPr>
              <a:endParaRPr lang="en-US">
                <a:solidFill>
                  <a:srgbClr val="FFFFFF"/>
                </a:solidFill>
                <a:latin typeface="Arial" charset="0"/>
              </a:endParaRPr>
            </a:p>
          </p:txBody>
        </p:sp>
        <p:sp>
          <p:nvSpPr>
            <p:cNvPr id="30" name="AutoShape 8"/>
            <p:cNvSpPr>
              <a:spLocks noChangeArrowheads="1"/>
            </p:cNvSpPr>
            <p:nvPr/>
          </p:nvSpPr>
          <p:spPr bwMode="auto">
            <a:xfrm rot="-1429550">
              <a:off x="4744489" y="3672650"/>
              <a:ext cx="380998" cy="2135049"/>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eaLnBrk="0" hangingPunct="0">
                <a:defRPr/>
              </a:pPr>
              <a:endParaRPr lang="en-US">
                <a:solidFill>
                  <a:srgbClr val="FFFFFF"/>
                </a:solidFill>
                <a:latin typeface="Arial" charset="0"/>
              </a:endParaRPr>
            </a:p>
          </p:txBody>
        </p:sp>
        <p:sp>
          <p:nvSpPr>
            <p:cNvPr id="31" name="AutoShape 9"/>
            <p:cNvSpPr>
              <a:spLocks noChangeArrowheads="1"/>
            </p:cNvSpPr>
            <p:nvPr/>
          </p:nvSpPr>
          <p:spPr bwMode="auto">
            <a:xfrm>
              <a:off x="5005199" y="1901928"/>
              <a:ext cx="380998" cy="411381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eaLnBrk="0" hangingPunct="0">
                <a:defRPr/>
              </a:pPr>
              <a:endParaRPr lang="en-US">
                <a:solidFill>
                  <a:srgbClr val="FFFFFF"/>
                </a:solidFill>
                <a:latin typeface="Arial" charset="0"/>
              </a:endParaRPr>
            </a:p>
          </p:txBody>
        </p:sp>
      </p:grpSp>
      <p:sp>
        <p:nvSpPr>
          <p:cNvPr id="361477" name="Rectangle 5"/>
          <p:cNvSpPr>
            <a:spLocks noGrp="1" noChangeArrowheads="1"/>
          </p:cNvSpPr>
          <p:nvPr>
            <p:ph type="title"/>
          </p:nvPr>
        </p:nvSpPr>
        <p:spPr>
          <a:xfrm>
            <a:off x="-71438" y="5943600"/>
            <a:ext cx="9251951" cy="990600"/>
          </a:xfrm>
          <a:solidFill>
            <a:schemeClr val="bg1">
              <a:lumMod val="75000"/>
            </a:schemeClr>
          </a:solidFill>
        </p:spPr>
        <p:txBody>
          <a:bodyPr/>
          <a:lstStyle/>
          <a:p>
            <a:pPr eaLnBrk="1" hangingPunct="1">
              <a:defRPr/>
            </a:pPr>
            <a:r>
              <a:rPr lang="en-US" sz="4000" b="1" dirty="0">
                <a:cs typeface="+mj-cs"/>
              </a:rPr>
              <a:t>ICS now </a:t>
            </a:r>
            <a:r>
              <a:rPr lang="en-US" sz="4000" b="1">
                <a:cs typeface="+mj-cs"/>
              </a:rPr>
              <a:t>has 480 </a:t>
            </a:r>
            <a:r>
              <a:rPr lang="en-US" sz="4000" b="1" dirty="0">
                <a:cs typeface="+mj-cs"/>
              </a:rPr>
              <a:t>students!</a:t>
            </a:r>
          </a:p>
        </p:txBody>
      </p:sp>
      <p:grpSp>
        <p:nvGrpSpPr>
          <p:cNvPr id="2" name="Group 1"/>
          <p:cNvGrpSpPr>
            <a:grpSpLocks/>
          </p:cNvGrpSpPr>
          <p:nvPr/>
        </p:nvGrpSpPr>
        <p:grpSpPr bwMode="auto">
          <a:xfrm>
            <a:off x="2189163" y="1874838"/>
            <a:ext cx="1790700" cy="2652712"/>
            <a:chOff x="3771900" y="1620838"/>
            <a:chExt cx="1790700" cy="4424362"/>
          </a:xfrm>
        </p:grpSpPr>
        <p:sp>
          <p:nvSpPr>
            <p:cNvPr id="361476" name="AutoShape 4"/>
            <p:cNvSpPr>
              <a:spLocks noChangeArrowheads="1"/>
            </p:cNvSpPr>
            <p:nvPr/>
          </p:nvSpPr>
          <p:spPr bwMode="auto">
            <a:xfrm rot="18984757">
              <a:off x="3771900" y="2468113"/>
              <a:ext cx="381000" cy="3577087"/>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eaLnBrk="0" hangingPunct="0">
                <a:defRPr/>
              </a:pPr>
              <a:endParaRPr lang="en-US">
                <a:solidFill>
                  <a:srgbClr val="FFFFFF"/>
                </a:solidFill>
                <a:latin typeface="Arial" charset="0"/>
              </a:endParaRPr>
            </a:p>
          </p:txBody>
        </p:sp>
        <p:sp>
          <p:nvSpPr>
            <p:cNvPr id="361479" name="AutoShape 7"/>
            <p:cNvSpPr>
              <a:spLocks noChangeArrowheads="1"/>
            </p:cNvSpPr>
            <p:nvPr/>
          </p:nvSpPr>
          <p:spPr bwMode="auto">
            <a:xfrm rot="-2225631">
              <a:off x="4346575" y="2987069"/>
              <a:ext cx="381000" cy="2973404"/>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eaLnBrk="0" hangingPunct="0">
                <a:defRPr/>
              </a:pPr>
              <a:endParaRPr lang="en-US">
                <a:solidFill>
                  <a:srgbClr val="FFFFFF"/>
                </a:solidFill>
                <a:latin typeface="Arial" charset="0"/>
              </a:endParaRPr>
            </a:p>
          </p:txBody>
        </p:sp>
        <p:sp>
          <p:nvSpPr>
            <p:cNvPr id="361480" name="AutoShape 8"/>
            <p:cNvSpPr>
              <a:spLocks noChangeArrowheads="1"/>
            </p:cNvSpPr>
            <p:nvPr/>
          </p:nvSpPr>
          <p:spPr bwMode="auto">
            <a:xfrm rot="-1429550">
              <a:off x="4803775" y="3561626"/>
              <a:ext cx="381000" cy="2134073"/>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eaLnBrk="0" hangingPunct="0">
                <a:defRPr/>
              </a:pPr>
              <a:endParaRPr lang="en-US">
                <a:solidFill>
                  <a:srgbClr val="FFFFFF"/>
                </a:solidFill>
                <a:latin typeface="Arial" charset="0"/>
              </a:endParaRPr>
            </a:p>
          </p:txBody>
        </p:sp>
        <p:sp>
          <p:nvSpPr>
            <p:cNvPr id="361481" name="AutoShape 9"/>
            <p:cNvSpPr>
              <a:spLocks noChangeArrowheads="1"/>
            </p:cNvSpPr>
            <p:nvPr/>
          </p:nvSpPr>
          <p:spPr bwMode="auto">
            <a:xfrm>
              <a:off x="5181600" y="1620838"/>
              <a:ext cx="381000" cy="4114578"/>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eaLnBrk="0" hangingPunct="0">
                <a:defRPr/>
              </a:pPr>
              <a:endParaRPr lang="en-US">
                <a:solidFill>
                  <a:srgbClr val="FFFFFF"/>
                </a:solidFill>
                <a:latin typeface="Arial" charset="0"/>
              </a:endParaRPr>
            </a:p>
          </p:txBody>
        </p:sp>
      </p:grpSp>
      <p:sp>
        <p:nvSpPr>
          <p:cNvPr id="361485" name="Text Box 13"/>
          <p:cNvSpPr txBox="1">
            <a:spLocks noChangeArrowheads="1"/>
          </p:cNvSpPr>
          <p:nvPr/>
        </p:nvSpPr>
        <p:spPr bwMode="auto">
          <a:xfrm>
            <a:off x="3635375" y="2759075"/>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JAPAN</a:t>
            </a:r>
          </a:p>
        </p:txBody>
      </p:sp>
      <p:sp>
        <p:nvSpPr>
          <p:cNvPr id="361489" name="Text Box 17"/>
          <p:cNvSpPr txBox="1">
            <a:spLocks noChangeArrowheads="1"/>
          </p:cNvSpPr>
          <p:nvPr/>
        </p:nvSpPr>
        <p:spPr bwMode="auto">
          <a:xfrm>
            <a:off x="5829300" y="2990850"/>
            <a:ext cx="1446213"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USA</a:t>
            </a:r>
          </a:p>
        </p:txBody>
      </p:sp>
      <p:sp>
        <p:nvSpPr>
          <p:cNvPr id="361491" name="Text Box 19"/>
          <p:cNvSpPr txBox="1">
            <a:spLocks noChangeArrowheads="1"/>
          </p:cNvSpPr>
          <p:nvPr/>
        </p:nvSpPr>
        <p:spPr bwMode="auto">
          <a:xfrm>
            <a:off x="1638300" y="3392488"/>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INDIA</a:t>
            </a:r>
          </a:p>
        </p:txBody>
      </p:sp>
      <p:sp>
        <p:nvSpPr>
          <p:cNvPr id="361493" name="Text Box 21"/>
          <p:cNvSpPr txBox="1">
            <a:spLocks noChangeArrowheads="1"/>
          </p:cNvSpPr>
          <p:nvPr/>
        </p:nvSpPr>
        <p:spPr bwMode="auto">
          <a:xfrm>
            <a:off x="3267075" y="2371725"/>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KOREA</a:t>
            </a:r>
          </a:p>
        </p:txBody>
      </p:sp>
      <p:sp>
        <p:nvSpPr>
          <p:cNvPr id="361498" name="Line 26"/>
          <p:cNvSpPr>
            <a:spLocks noChangeShapeType="1"/>
          </p:cNvSpPr>
          <p:nvPr/>
        </p:nvSpPr>
        <p:spPr bwMode="auto">
          <a:xfrm flipV="1">
            <a:off x="0" y="4208463"/>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a:solidFill>
                <a:srgbClr val="FFFFFF"/>
              </a:solidFill>
              <a:latin typeface="Arial" charset="0"/>
            </a:endParaRPr>
          </a:p>
        </p:txBody>
      </p:sp>
      <p:sp>
        <p:nvSpPr>
          <p:cNvPr id="361500" name="Text Box 28"/>
          <p:cNvSpPr txBox="1">
            <a:spLocks noChangeArrowheads="1"/>
          </p:cNvSpPr>
          <p:nvPr/>
        </p:nvSpPr>
        <p:spPr bwMode="auto">
          <a:xfrm>
            <a:off x="2651125" y="4025900"/>
            <a:ext cx="1676400" cy="366713"/>
          </a:xfrm>
          <a:prstGeom prst="rect">
            <a:avLst/>
          </a:prstGeom>
          <a:solidFill>
            <a:schemeClr val="accent5">
              <a:lumMod val="25000"/>
            </a:schemeClr>
          </a:soli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1800" b="1" dirty="0">
                <a:solidFill>
                  <a:srgbClr val="FFFFFF"/>
                </a:solidFill>
              </a:rPr>
              <a:t>ICS</a:t>
            </a:r>
          </a:p>
        </p:txBody>
      </p:sp>
      <p:sp>
        <p:nvSpPr>
          <p:cNvPr id="361496" name="Text Box 24"/>
          <p:cNvSpPr txBox="1">
            <a:spLocks noChangeArrowheads="1"/>
          </p:cNvSpPr>
          <p:nvPr/>
        </p:nvSpPr>
        <p:spPr bwMode="auto">
          <a:xfrm>
            <a:off x="3140075" y="3209925"/>
            <a:ext cx="14478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THAILAND</a:t>
            </a:r>
          </a:p>
        </p:txBody>
      </p:sp>
      <p:sp>
        <p:nvSpPr>
          <p:cNvPr id="23" name="Text Box 17"/>
          <p:cNvSpPr txBox="1">
            <a:spLocks noChangeArrowheads="1"/>
          </p:cNvSpPr>
          <p:nvPr/>
        </p:nvSpPr>
        <p:spPr bwMode="auto">
          <a:xfrm>
            <a:off x="2682875" y="4410075"/>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INDONESIA</a:t>
            </a:r>
          </a:p>
        </p:txBody>
      </p:sp>
      <p:sp>
        <p:nvSpPr>
          <p:cNvPr id="21" name="Text Box 13"/>
          <p:cNvSpPr txBox="1">
            <a:spLocks noChangeArrowheads="1"/>
          </p:cNvSpPr>
          <p:nvPr/>
        </p:nvSpPr>
        <p:spPr bwMode="auto">
          <a:xfrm>
            <a:off x="444500" y="2576513"/>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SWITZERLAND</a:t>
            </a:r>
          </a:p>
        </p:txBody>
      </p:sp>
      <p:sp>
        <p:nvSpPr>
          <p:cNvPr id="22" name="Text Box 13"/>
          <p:cNvSpPr txBox="1">
            <a:spLocks noChangeArrowheads="1"/>
          </p:cNvSpPr>
          <p:nvPr/>
        </p:nvSpPr>
        <p:spPr bwMode="auto">
          <a:xfrm>
            <a:off x="363538" y="2058988"/>
            <a:ext cx="985837"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UK</a:t>
            </a:r>
          </a:p>
        </p:txBody>
      </p:sp>
      <p:sp>
        <p:nvSpPr>
          <p:cNvPr id="24" name="Text Box 17"/>
          <p:cNvSpPr txBox="1">
            <a:spLocks noChangeArrowheads="1"/>
          </p:cNvSpPr>
          <p:nvPr/>
        </p:nvSpPr>
        <p:spPr bwMode="auto">
          <a:xfrm>
            <a:off x="3082925" y="4776788"/>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AUSTRALIAN</a:t>
            </a:r>
          </a:p>
        </p:txBody>
      </p:sp>
      <p:sp>
        <p:nvSpPr>
          <p:cNvPr id="26" name="Text Box 17"/>
          <p:cNvSpPr txBox="1">
            <a:spLocks noChangeArrowheads="1"/>
          </p:cNvSpPr>
          <p:nvPr/>
        </p:nvSpPr>
        <p:spPr bwMode="auto">
          <a:xfrm>
            <a:off x="6196013" y="3581400"/>
            <a:ext cx="1446212"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MEXICO</a:t>
            </a:r>
          </a:p>
        </p:txBody>
      </p:sp>
      <p:sp>
        <p:nvSpPr>
          <p:cNvPr id="33" name="Text Box 17"/>
          <p:cNvSpPr txBox="1">
            <a:spLocks noChangeArrowheads="1"/>
          </p:cNvSpPr>
          <p:nvPr/>
        </p:nvSpPr>
        <p:spPr bwMode="auto">
          <a:xfrm>
            <a:off x="6732588" y="4135438"/>
            <a:ext cx="14478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VENUZELA</a:t>
            </a:r>
          </a:p>
        </p:txBody>
      </p:sp>
      <p:sp>
        <p:nvSpPr>
          <p:cNvPr id="34" name="Text Box 17"/>
          <p:cNvSpPr txBox="1">
            <a:spLocks noChangeArrowheads="1"/>
          </p:cNvSpPr>
          <p:nvPr/>
        </p:nvSpPr>
        <p:spPr bwMode="auto">
          <a:xfrm>
            <a:off x="627063" y="4776788"/>
            <a:ext cx="1446212" cy="6461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SOUTH AFRICA</a:t>
            </a:r>
          </a:p>
        </p:txBody>
      </p:sp>
      <p:sp>
        <p:nvSpPr>
          <p:cNvPr id="35" name="Text Box 19"/>
          <p:cNvSpPr txBox="1">
            <a:spLocks noChangeArrowheads="1"/>
          </p:cNvSpPr>
          <p:nvPr/>
        </p:nvSpPr>
        <p:spPr bwMode="auto">
          <a:xfrm>
            <a:off x="444500" y="2990850"/>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ITALY</a:t>
            </a:r>
          </a:p>
        </p:txBody>
      </p:sp>
      <p:sp>
        <p:nvSpPr>
          <p:cNvPr id="36" name="Text Box 17"/>
          <p:cNvSpPr txBox="1">
            <a:spLocks noChangeArrowheads="1"/>
          </p:cNvSpPr>
          <p:nvPr/>
        </p:nvSpPr>
        <p:spPr bwMode="auto">
          <a:xfrm>
            <a:off x="7121525" y="4605338"/>
            <a:ext cx="14478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BRAZIL</a:t>
            </a:r>
          </a:p>
        </p:txBody>
      </p:sp>
      <p:pic>
        <p:nvPicPr>
          <p:cNvPr id="5" name="Picture 4"/>
          <p:cNvPicPr>
            <a:picLocks noChangeAspect="1"/>
          </p:cNvPicPr>
          <p:nvPr/>
        </p:nvPicPr>
        <p:blipFill>
          <a:blip r:embed="rId4"/>
          <a:stretch>
            <a:fillRect/>
          </a:stretch>
        </p:blipFill>
        <p:spPr>
          <a:xfrm>
            <a:off x="-4763" y="0"/>
            <a:ext cx="1800226" cy="1965325"/>
          </a:xfrm>
          <a:prstGeom prst="rect">
            <a:avLst/>
          </a:prstGeom>
          <a:ln w="76200" cmpd="sng">
            <a:solidFill>
              <a:schemeClr val="bg1">
                <a:lumMod val="75000"/>
              </a:schemeClr>
            </a:solidFill>
          </a:ln>
        </p:spPr>
      </p:pic>
      <p:pic>
        <p:nvPicPr>
          <p:cNvPr id="6" name="Picture 5"/>
          <p:cNvPicPr>
            <a:picLocks noChangeAspect="1"/>
          </p:cNvPicPr>
          <p:nvPr/>
        </p:nvPicPr>
        <p:blipFill>
          <a:blip r:embed="rId5"/>
          <a:stretch>
            <a:fillRect/>
          </a:stretch>
        </p:blipFill>
        <p:spPr>
          <a:xfrm>
            <a:off x="1819275" y="14288"/>
            <a:ext cx="2919413" cy="1951037"/>
          </a:xfrm>
          <a:prstGeom prst="rect">
            <a:avLst/>
          </a:prstGeom>
          <a:ln w="76200" cmpd="sng">
            <a:solidFill>
              <a:schemeClr val="bg1">
                <a:lumMod val="75000"/>
              </a:schemeClr>
            </a:solidFill>
          </a:ln>
        </p:spPr>
      </p:pic>
      <p:sp>
        <p:nvSpPr>
          <p:cNvPr id="25" name="Text Box 17"/>
          <p:cNvSpPr txBox="1">
            <a:spLocks noChangeArrowheads="1"/>
          </p:cNvSpPr>
          <p:nvPr/>
        </p:nvSpPr>
        <p:spPr bwMode="auto">
          <a:xfrm>
            <a:off x="1570038" y="1874838"/>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800" b="1">
                <a:solidFill>
                  <a:srgbClr val="FFFFFF"/>
                </a:solidFill>
                <a:latin typeface="Arial" charset="0"/>
              </a:rPr>
              <a:t>SWEDEN</a:t>
            </a:r>
          </a:p>
        </p:txBody>
      </p:sp>
      <p:pic>
        <p:nvPicPr>
          <p:cNvPr id="7" name="Picture 6"/>
          <p:cNvPicPr>
            <a:picLocks noChangeAspect="1"/>
          </p:cNvPicPr>
          <p:nvPr/>
        </p:nvPicPr>
        <p:blipFill>
          <a:blip r:embed="rId6"/>
          <a:stretch>
            <a:fillRect/>
          </a:stretch>
        </p:blipFill>
        <p:spPr>
          <a:xfrm>
            <a:off x="4705350" y="11113"/>
            <a:ext cx="2936875" cy="1954212"/>
          </a:xfrm>
          <a:prstGeom prst="rect">
            <a:avLst/>
          </a:prstGeom>
          <a:ln w="76200" cmpd="sng">
            <a:solidFill>
              <a:schemeClr val="bg1">
                <a:lumMod val="75000"/>
              </a:schemeClr>
            </a:solidFill>
          </a:ln>
        </p:spPr>
      </p:pic>
      <p:sp>
        <p:nvSpPr>
          <p:cNvPr id="374809" name="Rounded Rectangle 1"/>
          <p:cNvSpPr>
            <a:spLocks noChangeArrowheads="1"/>
          </p:cNvSpPr>
          <p:nvPr/>
        </p:nvSpPr>
        <p:spPr bwMode="auto">
          <a:xfrm>
            <a:off x="6643688" y="22225"/>
            <a:ext cx="2474912" cy="2357438"/>
          </a:xfrm>
          <a:prstGeom prst="roundRect">
            <a:avLst>
              <a:gd name="adj" fmla="val 16667"/>
            </a:avLst>
          </a:prstGeom>
          <a:solidFill>
            <a:schemeClr val="tx1"/>
          </a:solidFill>
          <a:ln w="76200">
            <a:solidFill>
              <a:schemeClr val="bg2"/>
            </a:solidFill>
            <a:round/>
            <a:headEnd/>
            <a:tailEnd/>
          </a:ln>
        </p:spPr>
        <p:txBody>
          <a:bodyPr/>
          <a:lstStyle/>
          <a:p>
            <a:pPr eaLnBrk="0" hangingPunct="0"/>
            <a:endParaRPr lang="en-US">
              <a:solidFill>
                <a:srgbClr val="000000"/>
              </a:solidFill>
              <a:latin typeface="Arial" charset="0"/>
            </a:endParaRPr>
          </a:p>
        </p:txBody>
      </p:sp>
      <p:pic>
        <p:nvPicPr>
          <p:cNvPr id="374810" name="Picture 3"/>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6932613" y="92075"/>
            <a:ext cx="1890712" cy="209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370184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99"/>
                                          </p:stCondLst>
                                        </p:cTn>
                                        <p:tgtEl>
                                          <p:spTgt spid="2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8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8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149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par>
                          <p:cTn id="31" fill="hold" nodeType="afterGroup">
                            <p:stCondLst>
                              <p:cond delay="600"/>
                            </p:stCondLst>
                            <p:childTnLst>
                              <p:par>
                                <p:cTn id="32" presetID="22" presetClass="entr" presetSubtype="4"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down)">
                                      <p:cBhvr>
                                        <p:cTn id="34" dur="500"/>
                                        <p:tgtEl>
                                          <p:spTgt spid="27"/>
                                        </p:tgtEl>
                                      </p:cBhvr>
                                    </p:animEffect>
                                  </p:childTnLst>
                                </p:cTn>
                              </p:par>
                              <p:par>
                                <p:cTn id="35" presetID="1"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5" grpId="0" animBg="1"/>
      <p:bldP spid="361489" grpId="0" animBg="1"/>
      <p:bldP spid="361491" grpId="0" animBg="1"/>
      <p:bldP spid="361493" grpId="0" animBg="1"/>
      <p:bldP spid="361496" grpId="0" animBg="1"/>
      <p:bldP spid="23" grpId="0" animBg="1"/>
      <p:bldP spid="21" grpId="0" animBg="1"/>
      <p:bldP spid="22" grpId="0" animBg="1"/>
      <p:bldP spid="24" grpId="0" animBg="1"/>
      <p:bldP spid="26" grpId="0" animBg="1"/>
      <p:bldP spid="33" grpId="0" animBg="1"/>
      <p:bldP spid="34" grpId="0" animBg="1"/>
      <p:bldP spid="35" grpId="0" animBg="1"/>
      <p:bldP spid="36" grpId="0" animBg="1"/>
      <p:bldP spid="2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a:ext>
            </a:extLst>
          </a:blip>
          <a:srcRect/>
          <a:stretch>
            <a:fillRect/>
          </a:stretch>
        </p:blipFill>
        <p:spPr bwMode="auto">
          <a:xfrm>
            <a:off x="-36513" y="927100"/>
            <a:ext cx="9153526" cy="59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6834" name="Rectangle 1"/>
          <p:cNvSpPr>
            <a:spLocks noChangeArrowheads="1"/>
          </p:cNvSpPr>
          <p:nvPr/>
        </p:nvSpPr>
        <p:spPr bwMode="auto">
          <a:xfrm>
            <a:off x="0" y="4221163"/>
            <a:ext cx="9144000" cy="1655762"/>
          </a:xfrm>
          <a:prstGeom prst="rect">
            <a:avLst/>
          </a:prstGeom>
          <a:solidFill>
            <a:srgbClr val="CCCCCC"/>
          </a:solidFill>
          <a:ln w="12700" cap="sq">
            <a:solidFill>
              <a:schemeClr val="tx1"/>
            </a:solidFill>
            <a:round/>
            <a:headEnd type="none" w="sm" len="sm"/>
            <a:tailEnd type="none" w="sm" len="sm"/>
          </a:ln>
        </p:spPr>
        <p:txBody>
          <a:bodyPr wrap="none"/>
          <a:lstStyle/>
          <a:p>
            <a:endParaRPr lang="en-US">
              <a:solidFill>
                <a:srgbClr val="000000"/>
              </a:solidFill>
            </a:endParaRPr>
          </a:p>
        </p:txBody>
      </p:sp>
      <p:sp>
        <p:nvSpPr>
          <p:cNvPr id="376835" name="Rectangle 2"/>
          <p:cNvSpPr>
            <a:spLocks noGrp="1" noChangeArrowheads="1"/>
          </p:cNvSpPr>
          <p:nvPr>
            <p:ph type="ctrTitle"/>
          </p:nvPr>
        </p:nvSpPr>
        <p:spPr>
          <a:xfrm>
            <a:off x="0" y="-20638"/>
            <a:ext cx="9144000" cy="928688"/>
          </a:xfrm>
        </p:spPr>
        <p:txBody>
          <a:bodyPr/>
          <a:lstStyle/>
          <a:p>
            <a:pPr eaLnBrk="1" hangingPunct="1"/>
            <a:r>
              <a:rPr lang="en-US">
                <a:solidFill>
                  <a:schemeClr val="bg1"/>
                </a:solidFill>
                <a:latin typeface="Arial" charset="0"/>
                <a:ea typeface="ＭＳ Ｐゴシック" charset="0"/>
              </a:rPr>
              <a:t>Our Mission Organization…</a:t>
            </a:r>
          </a:p>
        </p:txBody>
      </p:sp>
      <p:pic>
        <p:nvPicPr>
          <p:cNvPr id="4" name="Picture 1" descr="WV-Primary_wTag.eps"/>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4463" y="4406900"/>
            <a:ext cx="8891587" cy="1254125"/>
          </a:xfrm>
          <a:prstGeom prst="rect">
            <a:avLst/>
          </a:prstGeom>
          <a:solidFill>
            <a:schemeClr val="bg2">
              <a:lumMod val="40000"/>
              <a:lumOff val="60000"/>
            </a:schemeClr>
          </a:solidFill>
          <a:ln>
            <a:noFill/>
          </a:ln>
        </p:spPr>
      </p:pic>
    </p:spTree>
    <p:extLst>
      <p:ext uri="{BB962C8B-B14F-4D97-AF65-F5344CB8AC3E}">
        <p14:creationId xmlns:p14="http://schemas.microsoft.com/office/powerpoint/2010/main" val="259180299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6107401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8"/>
          <p:cNvSpPr>
            <a:spLocks noGrp="1" noChangeArrowheads="1"/>
          </p:cNvSpPr>
          <p:nvPr>
            <p:ph type="title" idx="4294967295"/>
          </p:nvPr>
        </p:nvSpPr>
        <p:spPr>
          <a:xfrm>
            <a:off x="0" y="152400"/>
            <a:ext cx="9144000" cy="1143000"/>
          </a:xfrm>
        </p:spPr>
        <p:txBody>
          <a:bodyPr/>
          <a:lstStyle/>
          <a:p>
            <a:pPr algn="ctr" eaLnBrk="1" hangingPunct="1"/>
            <a:r>
              <a:rPr lang="en-US" dirty="0">
                <a:latin typeface="Arial" charset="0"/>
                <a:ea typeface="ＭＳ Ｐゴシック" charset="0"/>
              </a:rPr>
              <a:t>Stages of God</a:t>
            </a:r>
            <a:r>
              <a:rPr lang="fr-FR" altLang="ja-JP" dirty="0">
                <a:latin typeface="Arial" charset="0"/>
                <a:ea typeface="ＭＳ Ｐゴシック" charset="0"/>
              </a:rPr>
              <a:t>'</a:t>
            </a:r>
            <a:r>
              <a:rPr lang="en-US" altLang="ja-JP" dirty="0">
                <a:latin typeface="Arial" charset="0"/>
                <a:ea typeface="ＭＳ Ｐゴシック" charset="0"/>
              </a:rPr>
              <a:t>s Plan in History</a:t>
            </a:r>
            <a:endParaRPr lang="en-US" dirty="0">
              <a:latin typeface="Arial" charset="0"/>
              <a:ea typeface="ＭＳ Ｐゴシック" charset="0"/>
            </a:endParaRPr>
          </a:p>
        </p:txBody>
      </p:sp>
      <p:sp>
        <p:nvSpPr>
          <p:cNvPr id="11271" name="Text Box 7"/>
          <p:cNvSpPr txBox="1">
            <a:spLocks noChangeArrowheads="1"/>
          </p:cNvSpPr>
          <p:nvPr/>
        </p:nvSpPr>
        <p:spPr bwMode="auto">
          <a:xfrm rot="18900000">
            <a:off x="-249238" y="4986338"/>
            <a:ext cx="1858963" cy="461962"/>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Beginnings</a:t>
            </a:r>
          </a:p>
        </p:txBody>
      </p:sp>
      <p:sp>
        <p:nvSpPr>
          <p:cNvPr id="11272" name="Text Box 8"/>
          <p:cNvSpPr txBox="1">
            <a:spLocks noChangeArrowheads="1"/>
          </p:cNvSpPr>
          <p:nvPr/>
        </p:nvSpPr>
        <p:spPr bwMode="auto">
          <a:xfrm rot="18900000">
            <a:off x="601663" y="4926013"/>
            <a:ext cx="1690687" cy="461962"/>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Patriarchs</a:t>
            </a:r>
          </a:p>
        </p:txBody>
      </p:sp>
      <p:sp>
        <p:nvSpPr>
          <p:cNvPr id="11273" name="Text Box 9"/>
          <p:cNvSpPr txBox="1">
            <a:spLocks noChangeArrowheads="1"/>
          </p:cNvSpPr>
          <p:nvPr/>
        </p:nvSpPr>
        <p:spPr bwMode="auto">
          <a:xfrm rot="18900000">
            <a:off x="1752600" y="4748213"/>
            <a:ext cx="1150938" cy="420687"/>
          </a:xfrm>
          <a:prstGeom prst="rect">
            <a:avLst/>
          </a:prstGeom>
          <a:noFill/>
          <a:ln w="12700" cap="sq">
            <a:noFill/>
            <a:miter lim="800000"/>
            <a:headEnd type="none" w="sm" len="sm"/>
            <a:tailEnd type="none" w="sm" len="sm"/>
          </a:ln>
        </p:spPr>
        <p:txBody>
          <a:bodyPr wrap="none"/>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Exodus</a:t>
            </a:r>
          </a:p>
        </p:txBody>
      </p:sp>
      <p:sp>
        <p:nvSpPr>
          <p:cNvPr id="11275" name="Text Box 11"/>
          <p:cNvSpPr txBox="1">
            <a:spLocks noChangeArrowheads="1"/>
          </p:cNvSpPr>
          <p:nvPr/>
        </p:nvSpPr>
        <p:spPr bwMode="auto">
          <a:xfrm rot="18900000">
            <a:off x="3194050" y="4776788"/>
            <a:ext cx="1263650" cy="461962"/>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Judges</a:t>
            </a:r>
          </a:p>
        </p:txBody>
      </p:sp>
      <p:sp>
        <p:nvSpPr>
          <p:cNvPr id="11276" name="Text Box 12"/>
          <p:cNvSpPr txBox="1">
            <a:spLocks noChangeArrowheads="1"/>
          </p:cNvSpPr>
          <p:nvPr/>
        </p:nvSpPr>
        <p:spPr bwMode="auto">
          <a:xfrm rot="18900000">
            <a:off x="1973263" y="4956175"/>
            <a:ext cx="1774825" cy="461963"/>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Conquests</a:t>
            </a:r>
          </a:p>
        </p:txBody>
      </p:sp>
      <p:sp>
        <p:nvSpPr>
          <p:cNvPr id="11277" name="Text Box 13"/>
          <p:cNvSpPr txBox="1">
            <a:spLocks noChangeArrowheads="1"/>
          </p:cNvSpPr>
          <p:nvPr/>
        </p:nvSpPr>
        <p:spPr bwMode="auto">
          <a:xfrm rot="19029483">
            <a:off x="2863850" y="5230813"/>
            <a:ext cx="2560638" cy="461962"/>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United Kingdom</a:t>
            </a:r>
          </a:p>
        </p:txBody>
      </p:sp>
      <p:sp>
        <p:nvSpPr>
          <p:cNvPr id="11278" name="Text Box 14"/>
          <p:cNvSpPr txBox="1">
            <a:spLocks noChangeArrowheads="1"/>
          </p:cNvSpPr>
          <p:nvPr/>
        </p:nvSpPr>
        <p:spPr bwMode="auto">
          <a:xfrm rot="19029483">
            <a:off x="3319463" y="5284788"/>
            <a:ext cx="2714625" cy="461962"/>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Divided Kingdom</a:t>
            </a:r>
          </a:p>
        </p:txBody>
      </p:sp>
      <p:sp>
        <p:nvSpPr>
          <p:cNvPr id="11279" name="Text Box 15"/>
          <p:cNvSpPr txBox="1">
            <a:spLocks noChangeArrowheads="1"/>
          </p:cNvSpPr>
          <p:nvPr/>
        </p:nvSpPr>
        <p:spPr bwMode="auto">
          <a:xfrm rot="18900000">
            <a:off x="4994275" y="4854575"/>
            <a:ext cx="1493838" cy="461963"/>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Captivity</a:t>
            </a:r>
          </a:p>
        </p:txBody>
      </p:sp>
      <p:sp>
        <p:nvSpPr>
          <p:cNvPr id="11280" name="Text Box 16"/>
          <p:cNvSpPr txBox="1">
            <a:spLocks noChangeArrowheads="1"/>
          </p:cNvSpPr>
          <p:nvPr/>
        </p:nvSpPr>
        <p:spPr bwMode="auto">
          <a:xfrm rot="18900000">
            <a:off x="5295900" y="4997450"/>
            <a:ext cx="1895475" cy="461963"/>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Restoration</a:t>
            </a:r>
          </a:p>
        </p:txBody>
      </p:sp>
      <p:sp>
        <p:nvSpPr>
          <p:cNvPr id="11281" name="Text Box 17"/>
          <p:cNvSpPr txBox="1">
            <a:spLocks noChangeArrowheads="1"/>
          </p:cNvSpPr>
          <p:nvPr/>
        </p:nvSpPr>
        <p:spPr bwMode="auto">
          <a:xfrm rot="18900000">
            <a:off x="5900738" y="5016500"/>
            <a:ext cx="1924050" cy="461963"/>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Silent Years</a:t>
            </a:r>
          </a:p>
        </p:txBody>
      </p:sp>
      <p:sp>
        <p:nvSpPr>
          <p:cNvPr id="11282" name="Text Box 18"/>
          <p:cNvSpPr txBox="1">
            <a:spLocks noChangeArrowheads="1"/>
          </p:cNvSpPr>
          <p:nvPr/>
        </p:nvSpPr>
        <p:spPr bwMode="auto">
          <a:xfrm rot="18900000">
            <a:off x="7126288" y="4776788"/>
            <a:ext cx="1260475" cy="461962"/>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Church</a:t>
            </a:r>
          </a:p>
        </p:txBody>
      </p:sp>
      <p:sp>
        <p:nvSpPr>
          <p:cNvPr id="11283" name="Text Box 19"/>
          <p:cNvSpPr txBox="1">
            <a:spLocks noChangeArrowheads="1"/>
          </p:cNvSpPr>
          <p:nvPr/>
        </p:nvSpPr>
        <p:spPr bwMode="auto">
          <a:xfrm rot="18900000">
            <a:off x="7710488" y="4865688"/>
            <a:ext cx="1517650" cy="461962"/>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b="1">
                <a:solidFill>
                  <a:srgbClr val="FFFFFF"/>
                </a:solidFill>
                <a:effectLst>
                  <a:outerShdw blurRad="38100" dist="38100" dir="2700000" algn="tl">
                    <a:srgbClr val="000000"/>
                  </a:outerShdw>
                </a:effectLst>
                <a:latin typeface="Arial" charset="0"/>
              </a:rPr>
              <a:t>Kingdom</a:t>
            </a:r>
          </a:p>
        </p:txBody>
      </p:sp>
      <p:grpSp>
        <p:nvGrpSpPr>
          <p:cNvPr id="2" name="Group 26"/>
          <p:cNvGrpSpPr>
            <a:grpSpLocks/>
          </p:cNvGrpSpPr>
          <p:nvPr/>
        </p:nvGrpSpPr>
        <p:grpSpPr bwMode="auto">
          <a:xfrm>
            <a:off x="0" y="2743200"/>
            <a:ext cx="9144000" cy="1752600"/>
            <a:chOff x="0" y="1728"/>
            <a:chExt cx="5760" cy="1104"/>
          </a:xfrm>
        </p:grpSpPr>
        <p:grpSp>
          <p:nvGrpSpPr>
            <p:cNvPr id="380965" name="Group 24"/>
            <p:cNvGrpSpPr>
              <a:grpSpLocks/>
            </p:cNvGrpSpPr>
            <p:nvPr/>
          </p:nvGrpSpPr>
          <p:grpSpPr bwMode="auto">
            <a:xfrm>
              <a:off x="0" y="1728"/>
              <a:ext cx="5760" cy="1104"/>
              <a:chOff x="0" y="1728"/>
              <a:chExt cx="5760" cy="1104"/>
            </a:xfrm>
          </p:grpSpPr>
          <p:pic>
            <p:nvPicPr>
              <p:cNvPr id="380967"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28"/>
                <a:ext cx="5760" cy="10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0968" name="Rectangle 23"/>
              <p:cNvSpPr>
                <a:spLocks noChangeArrowheads="1"/>
              </p:cNvSpPr>
              <p:nvPr/>
            </p:nvSpPr>
            <p:spPr bwMode="auto">
              <a:xfrm>
                <a:off x="0" y="2736"/>
                <a:ext cx="2256" cy="96"/>
              </a:xfrm>
              <a:prstGeom prst="rect">
                <a:avLst/>
              </a:prstGeom>
              <a:solidFill>
                <a:schemeClr val="tx1"/>
              </a:solidFill>
              <a:ln w="12700" cap="sq">
                <a:solidFill>
                  <a:schemeClr val="tx1"/>
                </a:solidFill>
                <a:miter lim="800000"/>
                <a:headEnd type="none" w="sm" len="sm"/>
                <a:tailEnd type="none" w="sm" len="sm"/>
              </a:ln>
            </p:spPr>
            <p:txBody>
              <a:bodyPr wrap="none" anchor="ctr"/>
              <a:lstStyle/>
              <a:p>
                <a:pPr algn="ctr"/>
                <a:endParaRPr lang="en-US">
                  <a:solidFill>
                    <a:srgbClr val="FFFFFF"/>
                  </a:solidFill>
                </a:endParaRPr>
              </a:p>
            </p:txBody>
          </p:sp>
        </p:grpSp>
        <p:sp>
          <p:nvSpPr>
            <p:cNvPr id="380966" name="Line 25"/>
            <p:cNvSpPr>
              <a:spLocks noChangeShapeType="1"/>
            </p:cNvSpPr>
            <p:nvPr/>
          </p:nvSpPr>
          <p:spPr bwMode="auto">
            <a:xfrm>
              <a:off x="0" y="2832"/>
              <a:ext cx="5760" cy="0"/>
            </a:xfrm>
            <a:prstGeom prst="line">
              <a:avLst/>
            </a:prstGeom>
            <a:noFill/>
            <a:ln w="57150" cap="sq">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endParaRPr lang="en-US"/>
            </a:p>
          </p:txBody>
        </p:sp>
      </p:grpSp>
      <p:sp>
        <p:nvSpPr>
          <p:cNvPr id="380943" name="Text Box 27"/>
          <p:cNvSpPr txBox="1">
            <a:spLocks noChangeArrowheads="1"/>
          </p:cNvSpPr>
          <p:nvPr/>
        </p:nvSpPr>
        <p:spPr bwMode="auto">
          <a:xfrm>
            <a:off x="8582025" y="44450"/>
            <a:ext cx="5270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FFFFFF"/>
                </a:solidFill>
                <a:latin typeface="Arial" charset="0"/>
                <a:cs typeface="Arial" charset="0"/>
              </a:rPr>
              <a:t>20</a:t>
            </a:r>
          </a:p>
        </p:txBody>
      </p:sp>
      <p:sp>
        <p:nvSpPr>
          <p:cNvPr id="23" name="Text Box 7"/>
          <p:cNvSpPr txBox="1">
            <a:spLocks noChangeArrowheads="1"/>
          </p:cNvSpPr>
          <p:nvPr/>
        </p:nvSpPr>
        <p:spPr bwMode="auto">
          <a:xfrm rot="-2700000">
            <a:off x="60325" y="2255838"/>
            <a:ext cx="852488" cy="306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Eternity</a:t>
            </a:r>
          </a:p>
        </p:txBody>
      </p:sp>
      <p:sp>
        <p:nvSpPr>
          <p:cNvPr id="24" name="Text Box 7"/>
          <p:cNvSpPr txBox="1">
            <a:spLocks noChangeArrowheads="1"/>
          </p:cNvSpPr>
          <p:nvPr/>
        </p:nvSpPr>
        <p:spPr bwMode="auto">
          <a:xfrm rot="-2700000">
            <a:off x="355600" y="2233613"/>
            <a:ext cx="91281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Creation</a:t>
            </a:r>
          </a:p>
        </p:txBody>
      </p:sp>
      <p:sp>
        <p:nvSpPr>
          <p:cNvPr id="25" name="Text Box 7"/>
          <p:cNvSpPr txBox="1">
            <a:spLocks noChangeArrowheads="1"/>
          </p:cNvSpPr>
          <p:nvPr/>
        </p:nvSpPr>
        <p:spPr bwMode="auto">
          <a:xfrm rot="-2700000">
            <a:off x="798513" y="2381250"/>
            <a:ext cx="493712"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Fall</a:t>
            </a:r>
          </a:p>
        </p:txBody>
      </p:sp>
      <p:sp>
        <p:nvSpPr>
          <p:cNvPr id="26" name="Text Box 7"/>
          <p:cNvSpPr txBox="1">
            <a:spLocks noChangeArrowheads="1"/>
          </p:cNvSpPr>
          <p:nvPr/>
        </p:nvSpPr>
        <p:spPr bwMode="auto">
          <a:xfrm rot="-2700000">
            <a:off x="1039813" y="2317750"/>
            <a:ext cx="67468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Flood</a:t>
            </a:r>
          </a:p>
        </p:txBody>
      </p:sp>
      <p:sp>
        <p:nvSpPr>
          <p:cNvPr id="27" name="Text Box 7"/>
          <p:cNvSpPr txBox="1">
            <a:spLocks noChangeArrowheads="1"/>
          </p:cNvSpPr>
          <p:nvPr/>
        </p:nvSpPr>
        <p:spPr bwMode="auto">
          <a:xfrm rot="-2700000">
            <a:off x="1296988" y="2317750"/>
            <a:ext cx="67468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Babel</a:t>
            </a:r>
          </a:p>
        </p:txBody>
      </p:sp>
      <p:sp>
        <p:nvSpPr>
          <p:cNvPr id="28" name="Text Box 7"/>
          <p:cNvSpPr txBox="1">
            <a:spLocks noChangeArrowheads="1"/>
          </p:cNvSpPr>
          <p:nvPr/>
        </p:nvSpPr>
        <p:spPr bwMode="auto">
          <a:xfrm rot="-2700000">
            <a:off x="1508125" y="2216150"/>
            <a:ext cx="962025"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Abraham</a:t>
            </a:r>
          </a:p>
        </p:txBody>
      </p:sp>
      <p:sp>
        <p:nvSpPr>
          <p:cNvPr id="29" name="Text Box 7"/>
          <p:cNvSpPr txBox="1">
            <a:spLocks noChangeArrowheads="1"/>
          </p:cNvSpPr>
          <p:nvPr/>
        </p:nvSpPr>
        <p:spPr bwMode="auto">
          <a:xfrm rot="-2700000">
            <a:off x="1844675" y="2332038"/>
            <a:ext cx="63341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Isaac</a:t>
            </a:r>
          </a:p>
        </p:txBody>
      </p:sp>
      <p:sp>
        <p:nvSpPr>
          <p:cNvPr id="30" name="Text Box 7"/>
          <p:cNvSpPr txBox="1">
            <a:spLocks noChangeArrowheads="1"/>
          </p:cNvSpPr>
          <p:nvPr/>
        </p:nvSpPr>
        <p:spPr bwMode="auto">
          <a:xfrm rot="-2700000">
            <a:off x="2079625" y="2308225"/>
            <a:ext cx="7032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Jacob</a:t>
            </a:r>
          </a:p>
        </p:txBody>
      </p:sp>
      <p:sp>
        <p:nvSpPr>
          <p:cNvPr id="31" name="Text Box 7"/>
          <p:cNvSpPr txBox="1">
            <a:spLocks noChangeArrowheads="1"/>
          </p:cNvSpPr>
          <p:nvPr/>
        </p:nvSpPr>
        <p:spPr bwMode="auto">
          <a:xfrm rot="-2700000">
            <a:off x="2320925" y="2268538"/>
            <a:ext cx="8128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Joseph</a:t>
            </a:r>
          </a:p>
        </p:txBody>
      </p:sp>
      <p:sp>
        <p:nvSpPr>
          <p:cNvPr id="32" name="Text Box 7"/>
          <p:cNvSpPr txBox="1">
            <a:spLocks noChangeArrowheads="1"/>
          </p:cNvSpPr>
          <p:nvPr/>
        </p:nvSpPr>
        <p:spPr bwMode="auto">
          <a:xfrm rot="-2700000">
            <a:off x="2762250" y="2293938"/>
            <a:ext cx="7429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Moses</a:t>
            </a:r>
          </a:p>
        </p:txBody>
      </p:sp>
      <p:sp>
        <p:nvSpPr>
          <p:cNvPr id="33" name="Text Box 7"/>
          <p:cNvSpPr txBox="1">
            <a:spLocks noChangeArrowheads="1"/>
          </p:cNvSpPr>
          <p:nvPr/>
        </p:nvSpPr>
        <p:spPr bwMode="auto">
          <a:xfrm rot="-2700000">
            <a:off x="3190875" y="2268538"/>
            <a:ext cx="8128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Joshua</a:t>
            </a:r>
          </a:p>
        </p:txBody>
      </p:sp>
      <p:sp>
        <p:nvSpPr>
          <p:cNvPr id="34" name="Text Box 7"/>
          <p:cNvSpPr txBox="1">
            <a:spLocks noChangeArrowheads="1"/>
          </p:cNvSpPr>
          <p:nvPr/>
        </p:nvSpPr>
        <p:spPr bwMode="auto">
          <a:xfrm rot="-2700000">
            <a:off x="3992563" y="2286000"/>
            <a:ext cx="76358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Cycles</a:t>
            </a:r>
          </a:p>
        </p:txBody>
      </p:sp>
      <p:sp>
        <p:nvSpPr>
          <p:cNvPr id="35" name="Text Box 7"/>
          <p:cNvSpPr txBox="1">
            <a:spLocks noChangeArrowheads="1"/>
          </p:cNvSpPr>
          <p:nvPr/>
        </p:nvSpPr>
        <p:spPr bwMode="auto">
          <a:xfrm rot="-2700000">
            <a:off x="4860925" y="2246313"/>
            <a:ext cx="879475"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S • D • S</a:t>
            </a:r>
          </a:p>
        </p:txBody>
      </p:sp>
      <p:sp>
        <p:nvSpPr>
          <p:cNvPr id="36" name="Text Box 7"/>
          <p:cNvSpPr txBox="1">
            <a:spLocks noChangeArrowheads="1"/>
          </p:cNvSpPr>
          <p:nvPr/>
        </p:nvSpPr>
        <p:spPr bwMode="auto">
          <a:xfrm rot="-2700000">
            <a:off x="5322888" y="2155825"/>
            <a:ext cx="113188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I (J) &amp; J (R)</a:t>
            </a:r>
          </a:p>
        </p:txBody>
      </p:sp>
      <p:sp>
        <p:nvSpPr>
          <p:cNvPr id="37" name="Text Box 7"/>
          <p:cNvSpPr txBox="1">
            <a:spLocks noChangeArrowheads="1"/>
          </p:cNvSpPr>
          <p:nvPr/>
        </p:nvSpPr>
        <p:spPr bwMode="auto">
          <a:xfrm rot="-2700000">
            <a:off x="5881688" y="2146300"/>
            <a:ext cx="11620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I (A) &amp; J (B)</a:t>
            </a:r>
          </a:p>
        </p:txBody>
      </p:sp>
      <p:sp>
        <p:nvSpPr>
          <p:cNvPr id="38" name="Text Box 7"/>
          <p:cNvSpPr txBox="1">
            <a:spLocks noChangeArrowheads="1"/>
          </p:cNvSpPr>
          <p:nvPr/>
        </p:nvSpPr>
        <p:spPr bwMode="auto">
          <a:xfrm rot="-2700000">
            <a:off x="6535738" y="2249488"/>
            <a:ext cx="868362"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Z • E • N</a:t>
            </a:r>
          </a:p>
        </p:txBody>
      </p:sp>
      <p:sp>
        <p:nvSpPr>
          <p:cNvPr id="39" name="Text Box 7"/>
          <p:cNvSpPr txBox="1">
            <a:spLocks noChangeArrowheads="1"/>
          </p:cNvSpPr>
          <p:nvPr/>
        </p:nvSpPr>
        <p:spPr bwMode="auto">
          <a:xfrm rot="-2700000">
            <a:off x="6965950" y="2136775"/>
            <a:ext cx="11874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P • G • H • R</a:t>
            </a:r>
          </a:p>
        </p:txBody>
      </p:sp>
      <p:sp>
        <p:nvSpPr>
          <p:cNvPr id="40" name="Text Box 7"/>
          <p:cNvSpPr txBox="1">
            <a:spLocks noChangeArrowheads="1"/>
          </p:cNvSpPr>
          <p:nvPr/>
        </p:nvSpPr>
        <p:spPr bwMode="auto">
          <a:xfrm rot="-2700000">
            <a:off x="7413625" y="2165350"/>
            <a:ext cx="1109663" cy="306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1</a:t>
            </a:r>
            <a:r>
              <a:rPr lang="en-US" sz="1400" b="1" baseline="30000">
                <a:solidFill>
                  <a:srgbClr val="FFFFFF"/>
                </a:solidFill>
                <a:latin typeface="Arial" charset="0"/>
              </a:rPr>
              <a:t>st</a:t>
            </a:r>
            <a:r>
              <a:rPr lang="en-US" sz="1400" b="1">
                <a:solidFill>
                  <a:srgbClr val="FFFFFF"/>
                </a:solidFill>
                <a:latin typeface="Arial" charset="0"/>
              </a:rPr>
              <a:t> Coming</a:t>
            </a:r>
          </a:p>
        </p:txBody>
      </p:sp>
      <p:sp>
        <p:nvSpPr>
          <p:cNvPr id="41" name="Text Box 7"/>
          <p:cNvSpPr txBox="1">
            <a:spLocks noChangeArrowheads="1"/>
          </p:cNvSpPr>
          <p:nvPr/>
        </p:nvSpPr>
        <p:spPr bwMode="auto">
          <a:xfrm rot="-2700000">
            <a:off x="7805738" y="2151063"/>
            <a:ext cx="1147762"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2</a:t>
            </a:r>
            <a:r>
              <a:rPr lang="en-US" sz="1400" b="1" baseline="30000">
                <a:solidFill>
                  <a:srgbClr val="FFFFFF"/>
                </a:solidFill>
                <a:latin typeface="Arial" charset="0"/>
              </a:rPr>
              <a:t>nd</a:t>
            </a:r>
            <a:r>
              <a:rPr lang="en-US" sz="1400" b="1">
                <a:solidFill>
                  <a:srgbClr val="FFFFFF"/>
                </a:solidFill>
                <a:latin typeface="Arial" charset="0"/>
              </a:rPr>
              <a:t> Coming</a:t>
            </a:r>
          </a:p>
        </p:txBody>
      </p:sp>
      <p:sp>
        <p:nvSpPr>
          <p:cNvPr id="42" name="Text Box 7"/>
          <p:cNvSpPr txBox="1">
            <a:spLocks noChangeArrowheads="1"/>
          </p:cNvSpPr>
          <p:nvPr/>
        </p:nvSpPr>
        <p:spPr bwMode="auto">
          <a:xfrm rot="-2700000">
            <a:off x="8177213" y="2349500"/>
            <a:ext cx="5842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b="1">
                <a:solidFill>
                  <a:srgbClr val="FFFFFF"/>
                </a:solidFill>
                <a:latin typeface="Arial" charset="0"/>
              </a:rPr>
              <a:t>1000</a:t>
            </a:r>
          </a:p>
        </p:txBody>
      </p:sp>
      <p:sp>
        <p:nvSpPr>
          <p:cNvPr id="43" name="Text Box 7"/>
          <p:cNvSpPr txBox="1">
            <a:spLocks noChangeArrowheads="1"/>
          </p:cNvSpPr>
          <p:nvPr/>
        </p:nvSpPr>
        <p:spPr bwMode="auto">
          <a:xfrm rot="-2700000">
            <a:off x="8442325" y="2179638"/>
            <a:ext cx="852488" cy="306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400" b="1">
                <a:solidFill>
                  <a:srgbClr val="FFFFFF"/>
                </a:solidFill>
                <a:latin typeface="Arial" charset="0"/>
              </a:rPr>
              <a:t>Eternity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1271"/>
                                        </p:tgtEl>
                                        <p:attrNameLst>
                                          <p:attrName>style.visibility</p:attrName>
                                        </p:attrNameLst>
                                      </p:cBhvr>
                                      <p:to>
                                        <p:strVal val="visible"/>
                                      </p:to>
                                    </p:set>
                                    <p:anim calcmode="lin" valueType="num">
                                      <p:cBhvr additive="base">
                                        <p:cTn id="12" dur="500" fill="hold"/>
                                        <p:tgtEl>
                                          <p:spTgt spid="11271"/>
                                        </p:tgtEl>
                                        <p:attrNameLst>
                                          <p:attrName>ppt_x</p:attrName>
                                        </p:attrNameLst>
                                      </p:cBhvr>
                                      <p:tavLst>
                                        <p:tav tm="0">
                                          <p:val>
                                            <p:strVal val="#ppt_x"/>
                                          </p:val>
                                        </p:tav>
                                        <p:tav tm="100000">
                                          <p:val>
                                            <p:strVal val="#ppt_x"/>
                                          </p:val>
                                        </p:tav>
                                      </p:tavLst>
                                    </p:anim>
                                    <p:anim calcmode="lin" valueType="num">
                                      <p:cBhvr additive="base">
                                        <p:cTn id="13" dur="500" fill="hold"/>
                                        <p:tgtEl>
                                          <p:spTgt spid="11271"/>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1272"/>
                                        </p:tgtEl>
                                        <p:attrNameLst>
                                          <p:attrName>style.visibility</p:attrName>
                                        </p:attrNameLst>
                                      </p:cBhvr>
                                      <p:to>
                                        <p:strVal val="visible"/>
                                      </p:to>
                                    </p:set>
                                    <p:anim calcmode="lin" valueType="num">
                                      <p:cBhvr additive="base">
                                        <p:cTn id="18" dur="500" fill="hold"/>
                                        <p:tgtEl>
                                          <p:spTgt spid="11272"/>
                                        </p:tgtEl>
                                        <p:attrNameLst>
                                          <p:attrName>ppt_x</p:attrName>
                                        </p:attrNameLst>
                                      </p:cBhvr>
                                      <p:tavLst>
                                        <p:tav tm="0">
                                          <p:val>
                                            <p:strVal val="#ppt_x"/>
                                          </p:val>
                                        </p:tav>
                                        <p:tav tm="100000">
                                          <p:val>
                                            <p:strVal val="#ppt_x"/>
                                          </p:val>
                                        </p:tav>
                                      </p:tavLst>
                                    </p:anim>
                                    <p:anim calcmode="lin" valueType="num">
                                      <p:cBhvr additive="base">
                                        <p:cTn id="19" dur="500" fill="hold"/>
                                        <p:tgtEl>
                                          <p:spTgt spid="11272"/>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1273"/>
                                        </p:tgtEl>
                                        <p:attrNameLst>
                                          <p:attrName>style.visibility</p:attrName>
                                        </p:attrNameLst>
                                      </p:cBhvr>
                                      <p:to>
                                        <p:strVal val="visible"/>
                                      </p:to>
                                    </p:set>
                                    <p:anim calcmode="lin" valueType="num">
                                      <p:cBhvr additive="base">
                                        <p:cTn id="24" dur="500" fill="hold"/>
                                        <p:tgtEl>
                                          <p:spTgt spid="11273"/>
                                        </p:tgtEl>
                                        <p:attrNameLst>
                                          <p:attrName>ppt_x</p:attrName>
                                        </p:attrNameLst>
                                      </p:cBhvr>
                                      <p:tavLst>
                                        <p:tav tm="0">
                                          <p:val>
                                            <p:strVal val="#ppt_x"/>
                                          </p:val>
                                        </p:tav>
                                        <p:tav tm="100000">
                                          <p:val>
                                            <p:strVal val="#ppt_x"/>
                                          </p:val>
                                        </p:tav>
                                      </p:tavLst>
                                    </p:anim>
                                    <p:anim calcmode="lin" valueType="num">
                                      <p:cBhvr additive="base">
                                        <p:cTn id="25" dur="500" fill="hold"/>
                                        <p:tgtEl>
                                          <p:spTgt spid="11273"/>
                                        </p:tgtEl>
                                        <p:attrNameLst>
                                          <p:attrName>ppt_y</p:attrName>
                                        </p:attrNameLst>
                                      </p:cBhvr>
                                      <p:tavLst>
                                        <p:tav tm="0">
                                          <p:val>
                                            <p:strVal val="1+#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11276"/>
                                        </p:tgtEl>
                                        <p:attrNameLst>
                                          <p:attrName>style.visibility</p:attrName>
                                        </p:attrNameLst>
                                      </p:cBhvr>
                                      <p:to>
                                        <p:strVal val="visible"/>
                                      </p:to>
                                    </p:set>
                                    <p:anim calcmode="lin" valueType="num">
                                      <p:cBhvr additive="base">
                                        <p:cTn id="30" dur="500" fill="hold"/>
                                        <p:tgtEl>
                                          <p:spTgt spid="11276"/>
                                        </p:tgtEl>
                                        <p:attrNameLst>
                                          <p:attrName>ppt_x</p:attrName>
                                        </p:attrNameLst>
                                      </p:cBhvr>
                                      <p:tavLst>
                                        <p:tav tm="0">
                                          <p:val>
                                            <p:strVal val="#ppt_x"/>
                                          </p:val>
                                        </p:tav>
                                        <p:tav tm="100000">
                                          <p:val>
                                            <p:strVal val="#ppt_x"/>
                                          </p:val>
                                        </p:tav>
                                      </p:tavLst>
                                    </p:anim>
                                    <p:anim calcmode="lin" valueType="num">
                                      <p:cBhvr additive="base">
                                        <p:cTn id="31" dur="500" fill="hold"/>
                                        <p:tgtEl>
                                          <p:spTgt spid="11276"/>
                                        </p:tgtEl>
                                        <p:attrNameLst>
                                          <p:attrName>ppt_y</p:attrName>
                                        </p:attrNameLst>
                                      </p:cBhvr>
                                      <p:tavLst>
                                        <p:tav tm="0">
                                          <p:val>
                                            <p:strVal val="1+#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11275"/>
                                        </p:tgtEl>
                                        <p:attrNameLst>
                                          <p:attrName>style.visibility</p:attrName>
                                        </p:attrNameLst>
                                      </p:cBhvr>
                                      <p:to>
                                        <p:strVal val="visible"/>
                                      </p:to>
                                    </p:set>
                                    <p:anim calcmode="lin" valueType="num">
                                      <p:cBhvr additive="base">
                                        <p:cTn id="36" dur="500" fill="hold"/>
                                        <p:tgtEl>
                                          <p:spTgt spid="11275"/>
                                        </p:tgtEl>
                                        <p:attrNameLst>
                                          <p:attrName>ppt_x</p:attrName>
                                        </p:attrNameLst>
                                      </p:cBhvr>
                                      <p:tavLst>
                                        <p:tav tm="0">
                                          <p:val>
                                            <p:strVal val="#ppt_x"/>
                                          </p:val>
                                        </p:tav>
                                        <p:tav tm="100000">
                                          <p:val>
                                            <p:strVal val="#ppt_x"/>
                                          </p:val>
                                        </p:tav>
                                      </p:tavLst>
                                    </p:anim>
                                    <p:anim calcmode="lin" valueType="num">
                                      <p:cBhvr additive="base">
                                        <p:cTn id="37" dur="500" fill="hold"/>
                                        <p:tgtEl>
                                          <p:spTgt spid="11275"/>
                                        </p:tgtEl>
                                        <p:attrNameLst>
                                          <p:attrName>ppt_y</p:attrName>
                                        </p:attrNameLst>
                                      </p:cBhvr>
                                      <p:tavLst>
                                        <p:tav tm="0">
                                          <p:val>
                                            <p:strVal val="1+#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11277"/>
                                        </p:tgtEl>
                                        <p:attrNameLst>
                                          <p:attrName>style.visibility</p:attrName>
                                        </p:attrNameLst>
                                      </p:cBhvr>
                                      <p:to>
                                        <p:strVal val="visible"/>
                                      </p:to>
                                    </p:set>
                                    <p:anim calcmode="lin" valueType="num">
                                      <p:cBhvr additive="base">
                                        <p:cTn id="42" dur="500" fill="hold"/>
                                        <p:tgtEl>
                                          <p:spTgt spid="11277"/>
                                        </p:tgtEl>
                                        <p:attrNameLst>
                                          <p:attrName>ppt_x</p:attrName>
                                        </p:attrNameLst>
                                      </p:cBhvr>
                                      <p:tavLst>
                                        <p:tav tm="0">
                                          <p:val>
                                            <p:strVal val="#ppt_x"/>
                                          </p:val>
                                        </p:tav>
                                        <p:tav tm="100000">
                                          <p:val>
                                            <p:strVal val="#ppt_x"/>
                                          </p:val>
                                        </p:tav>
                                      </p:tavLst>
                                    </p:anim>
                                    <p:anim calcmode="lin" valueType="num">
                                      <p:cBhvr additive="base">
                                        <p:cTn id="43" dur="500" fill="hold"/>
                                        <p:tgtEl>
                                          <p:spTgt spid="11277"/>
                                        </p:tgtEl>
                                        <p:attrNameLst>
                                          <p:attrName>ppt_y</p:attrName>
                                        </p:attrNameLst>
                                      </p:cBhvr>
                                      <p:tavLst>
                                        <p:tav tm="0">
                                          <p:val>
                                            <p:strVal val="1+#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11278"/>
                                        </p:tgtEl>
                                        <p:attrNameLst>
                                          <p:attrName>style.visibility</p:attrName>
                                        </p:attrNameLst>
                                      </p:cBhvr>
                                      <p:to>
                                        <p:strVal val="visible"/>
                                      </p:to>
                                    </p:set>
                                    <p:anim calcmode="lin" valueType="num">
                                      <p:cBhvr additive="base">
                                        <p:cTn id="48" dur="500" fill="hold"/>
                                        <p:tgtEl>
                                          <p:spTgt spid="11278"/>
                                        </p:tgtEl>
                                        <p:attrNameLst>
                                          <p:attrName>ppt_x</p:attrName>
                                        </p:attrNameLst>
                                      </p:cBhvr>
                                      <p:tavLst>
                                        <p:tav tm="0">
                                          <p:val>
                                            <p:strVal val="#ppt_x"/>
                                          </p:val>
                                        </p:tav>
                                        <p:tav tm="100000">
                                          <p:val>
                                            <p:strVal val="#ppt_x"/>
                                          </p:val>
                                        </p:tav>
                                      </p:tavLst>
                                    </p:anim>
                                    <p:anim calcmode="lin" valueType="num">
                                      <p:cBhvr additive="base">
                                        <p:cTn id="49" dur="500" fill="hold"/>
                                        <p:tgtEl>
                                          <p:spTgt spid="11278"/>
                                        </p:tgtEl>
                                        <p:attrNameLst>
                                          <p:attrName>ppt_y</p:attrName>
                                        </p:attrNameLst>
                                      </p:cBhvr>
                                      <p:tavLst>
                                        <p:tav tm="0">
                                          <p:val>
                                            <p:strVal val="1+#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11279"/>
                                        </p:tgtEl>
                                        <p:attrNameLst>
                                          <p:attrName>style.visibility</p:attrName>
                                        </p:attrNameLst>
                                      </p:cBhvr>
                                      <p:to>
                                        <p:strVal val="visible"/>
                                      </p:to>
                                    </p:set>
                                    <p:anim calcmode="lin" valueType="num">
                                      <p:cBhvr additive="base">
                                        <p:cTn id="54" dur="500" fill="hold"/>
                                        <p:tgtEl>
                                          <p:spTgt spid="11279"/>
                                        </p:tgtEl>
                                        <p:attrNameLst>
                                          <p:attrName>ppt_x</p:attrName>
                                        </p:attrNameLst>
                                      </p:cBhvr>
                                      <p:tavLst>
                                        <p:tav tm="0">
                                          <p:val>
                                            <p:strVal val="#ppt_x"/>
                                          </p:val>
                                        </p:tav>
                                        <p:tav tm="100000">
                                          <p:val>
                                            <p:strVal val="#ppt_x"/>
                                          </p:val>
                                        </p:tav>
                                      </p:tavLst>
                                    </p:anim>
                                    <p:anim calcmode="lin" valueType="num">
                                      <p:cBhvr additive="base">
                                        <p:cTn id="55" dur="500" fill="hold"/>
                                        <p:tgtEl>
                                          <p:spTgt spid="11279"/>
                                        </p:tgtEl>
                                        <p:attrNameLst>
                                          <p:attrName>ppt_y</p:attrName>
                                        </p:attrNameLst>
                                      </p:cBhvr>
                                      <p:tavLst>
                                        <p:tav tm="0">
                                          <p:val>
                                            <p:strVal val="1+#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280"/>
                                        </p:tgtEl>
                                        <p:attrNameLst>
                                          <p:attrName>style.visibility</p:attrName>
                                        </p:attrNameLst>
                                      </p:cBhvr>
                                      <p:to>
                                        <p:strVal val="visible"/>
                                      </p:to>
                                    </p:set>
                                    <p:anim calcmode="lin" valueType="num">
                                      <p:cBhvr additive="base">
                                        <p:cTn id="60" dur="500" fill="hold"/>
                                        <p:tgtEl>
                                          <p:spTgt spid="11280"/>
                                        </p:tgtEl>
                                        <p:attrNameLst>
                                          <p:attrName>ppt_x</p:attrName>
                                        </p:attrNameLst>
                                      </p:cBhvr>
                                      <p:tavLst>
                                        <p:tav tm="0">
                                          <p:val>
                                            <p:strVal val="#ppt_x"/>
                                          </p:val>
                                        </p:tav>
                                        <p:tav tm="100000">
                                          <p:val>
                                            <p:strVal val="#ppt_x"/>
                                          </p:val>
                                        </p:tav>
                                      </p:tavLst>
                                    </p:anim>
                                    <p:anim calcmode="lin" valueType="num">
                                      <p:cBhvr additive="base">
                                        <p:cTn id="61" dur="500" fill="hold"/>
                                        <p:tgtEl>
                                          <p:spTgt spid="11280"/>
                                        </p:tgtEl>
                                        <p:attrNameLst>
                                          <p:attrName>ppt_y</p:attrName>
                                        </p:attrNameLst>
                                      </p:cBhvr>
                                      <p:tavLst>
                                        <p:tav tm="0">
                                          <p:val>
                                            <p:strVal val="1+#ppt_h/2"/>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11281"/>
                                        </p:tgtEl>
                                        <p:attrNameLst>
                                          <p:attrName>style.visibility</p:attrName>
                                        </p:attrNameLst>
                                      </p:cBhvr>
                                      <p:to>
                                        <p:strVal val="visible"/>
                                      </p:to>
                                    </p:set>
                                    <p:anim calcmode="lin" valueType="num">
                                      <p:cBhvr additive="base">
                                        <p:cTn id="66" dur="500" fill="hold"/>
                                        <p:tgtEl>
                                          <p:spTgt spid="11281"/>
                                        </p:tgtEl>
                                        <p:attrNameLst>
                                          <p:attrName>ppt_x</p:attrName>
                                        </p:attrNameLst>
                                      </p:cBhvr>
                                      <p:tavLst>
                                        <p:tav tm="0">
                                          <p:val>
                                            <p:strVal val="#ppt_x"/>
                                          </p:val>
                                        </p:tav>
                                        <p:tav tm="100000">
                                          <p:val>
                                            <p:strVal val="#ppt_x"/>
                                          </p:val>
                                        </p:tav>
                                      </p:tavLst>
                                    </p:anim>
                                    <p:anim calcmode="lin" valueType="num">
                                      <p:cBhvr additive="base">
                                        <p:cTn id="67" dur="500" fill="hold"/>
                                        <p:tgtEl>
                                          <p:spTgt spid="11281"/>
                                        </p:tgtEl>
                                        <p:attrNameLst>
                                          <p:attrName>ppt_y</p:attrName>
                                        </p:attrNameLst>
                                      </p:cBhvr>
                                      <p:tavLst>
                                        <p:tav tm="0">
                                          <p:val>
                                            <p:strVal val="1+#ppt_h/2"/>
                                          </p:val>
                                        </p:tav>
                                        <p:tav tm="100000">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4" fill="hold" grpId="0" nodeType="clickEffect">
                                  <p:stCondLst>
                                    <p:cond delay="0"/>
                                  </p:stCondLst>
                                  <p:childTnLst>
                                    <p:set>
                                      <p:cBhvr>
                                        <p:cTn id="71" dur="1" fill="hold">
                                          <p:stCondLst>
                                            <p:cond delay="0"/>
                                          </p:stCondLst>
                                        </p:cTn>
                                        <p:tgtEl>
                                          <p:spTgt spid="11282"/>
                                        </p:tgtEl>
                                        <p:attrNameLst>
                                          <p:attrName>style.visibility</p:attrName>
                                        </p:attrNameLst>
                                      </p:cBhvr>
                                      <p:to>
                                        <p:strVal val="visible"/>
                                      </p:to>
                                    </p:set>
                                    <p:anim calcmode="lin" valueType="num">
                                      <p:cBhvr additive="base">
                                        <p:cTn id="72" dur="500" fill="hold"/>
                                        <p:tgtEl>
                                          <p:spTgt spid="11282"/>
                                        </p:tgtEl>
                                        <p:attrNameLst>
                                          <p:attrName>ppt_x</p:attrName>
                                        </p:attrNameLst>
                                      </p:cBhvr>
                                      <p:tavLst>
                                        <p:tav tm="0">
                                          <p:val>
                                            <p:strVal val="#ppt_x"/>
                                          </p:val>
                                        </p:tav>
                                        <p:tav tm="100000">
                                          <p:val>
                                            <p:strVal val="#ppt_x"/>
                                          </p:val>
                                        </p:tav>
                                      </p:tavLst>
                                    </p:anim>
                                    <p:anim calcmode="lin" valueType="num">
                                      <p:cBhvr additive="base">
                                        <p:cTn id="73" dur="500" fill="hold"/>
                                        <p:tgtEl>
                                          <p:spTgt spid="11282"/>
                                        </p:tgtEl>
                                        <p:attrNameLst>
                                          <p:attrName>ppt_y</p:attrName>
                                        </p:attrNameLst>
                                      </p:cBhvr>
                                      <p:tavLst>
                                        <p:tav tm="0">
                                          <p:val>
                                            <p:strVal val="1+#ppt_h/2"/>
                                          </p:val>
                                        </p:tav>
                                        <p:tav tm="100000">
                                          <p:val>
                                            <p:strVal val="#ppt_y"/>
                                          </p:val>
                                        </p:tav>
                                      </p:tavLst>
                                    </p:anim>
                                  </p:childTnLst>
                                </p:cTn>
                              </p:par>
                            </p:childTnLst>
                          </p:cTn>
                        </p:par>
                      </p:childTnLst>
                    </p:cTn>
                  </p:par>
                  <p:par>
                    <p:cTn id="74" fill="hold" nodeType="clickPar">
                      <p:stCondLst>
                        <p:cond delay="indefinite"/>
                      </p:stCondLst>
                      <p:childTnLst>
                        <p:par>
                          <p:cTn id="75" fill="hold" nodeType="withGroup">
                            <p:stCondLst>
                              <p:cond delay="0"/>
                            </p:stCondLst>
                            <p:childTnLst>
                              <p:par>
                                <p:cTn id="76" presetID="2" presetClass="entr" presetSubtype="4" fill="hold" grpId="0" nodeType="clickEffect">
                                  <p:stCondLst>
                                    <p:cond delay="0"/>
                                  </p:stCondLst>
                                  <p:childTnLst>
                                    <p:set>
                                      <p:cBhvr>
                                        <p:cTn id="77" dur="1" fill="hold">
                                          <p:stCondLst>
                                            <p:cond delay="0"/>
                                          </p:stCondLst>
                                        </p:cTn>
                                        <p:tgtEl>
                                          <p:spTgt spid="11283"/>
                                        </p:tgtEl>
                                        <p:attrNameLst>
                                          <p:attrName>style.visibility</p:attrName>
                                        </p:attrNameLst>
                                      </p:cBhvr>
                                      <p:to>
                                        <p:strVal val="visible"/>
                                      </p:to>
                                    </p:set>
                                    <p:anim calcmode="lin" valueType="num">
                                      <p:cBhvr additive="base">
                                        <p:cTn id="78" dur="500" fill="hold"/>
                                        <p:tgtEl>
                                          <p:spTgt spid="11283"/>
                                        </p:tgtEl>
                                        <p:attrNameLst>
                                          <p:attrName>ppt_x</p:attrName>
                                        </p:attrNameLst>
                                      </p:cBhvr>
                                      <p:tavLst>
                                        <p:tav tm="0">
                                          <p:val>
                                            <p:strVal val="#ppt_x"/>
                                          </p:val>
                                        </p:tav>
                                        <p:tav tm="100000">
                                          <p:val>
                                            <p:strVal val="#ppt_x"/>
                                          </p:val>
                                        </p:tav>
                                      </p:tavLst>
                                    </p:anim>
                                    <p:anim calcmode="lin" valueType="num">
                                      <p:cBhvr additive="base">
                                        <p:cTn id="79" dur="500" fill="hold"/>
                                        <p:tgtEl>
                                          <p:spTgt spid="11283"/>
                                        </p:tgtEl>
                                        <p:attrNameLst>
                                          <p:attrName>ppt_y</p:attrName>
                                        </p:attrNameLst>
                                      </p:cBhvr>
                                      <p:tavLst>
                                        <p:tav tm="0">
                                          <p:val>
                                            <p:strVal val="1+#ppt_h/2"/>
                                          </p:val>
                                        </p:tav>
                                        <p:tav tm="100000">
                                          <p:val>
                                            <p:strVal val="#ppt_y"/>
                                          </p:val>
                                        </p:tav>
                                      </p:tavLst>
                                    </p:anim>
                                  </p:childTnLst>
                                </p:cTn>
                              </p:par>
                            </p:childTnLst>
                          </p:cTn>
                        </p:par>
                      </p:childTnLst>
                    </p:cTn>
                  </p:par>
                  <p:par>
                    <p:cTn id="80" fill="hold" nodeType="clickPar">
                      <p:stCondLst>
                        <p:cond delay="indefinite"/>
                      </p:stCondLst>
                      <p:childTnLst>
                        <p:par>
                          <p:cTn id="81" fill="hold" nodeType="withGroup">
                            <p:stCondLst>
                              <p:cond delay="0"/>
                            </p:stCondLst>
                            <p:childTnLst>
                              <p:par>
                                <p:cTn id="82" presetID="2" presetClass="entr" presetSubtype="4" fill="hold" grpId="0" nodeType="click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500" fill="hold"/>
                                        <p:tgtEl>
                                          <p:spTgt spid="23"/>
                                        </p:tgtEl>
                                        <p:attrNameLst>
                                          <p:attrName>ppt_x</p:attrName>
                                        </p:attrNameLst>
                                      </p:cBhvr>
                                      <p:tavLst>
                                        <p:tav tm="0">
                                          <p:val>
                                            <p:strVal val="#ppt_x"/>
                                          </p:val>
                                        </p:tav>
                                        <p:tav tm="100000">
                                          <p:val>
                                            <p:strVal val="#ppt_x"/>
                                          </p:val>
                                        </p:tav>
                                      </p:tavLst>
                                    </p:anim>
                                    <p:anim calcmode="lin" valueType="num">
                                      <p:cBhvr additive="base">
                                        <p:cTn id="85"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4" fill="hold" grpId="0" nodeType="click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500" fill="hold"/>
                                        <p:tgtEl>
                                          <p:spTgt spid="24"/>
                                        </p:tgtEl>
                                        <p:attrNameLst>
                                          <p:attrName>ppt_x</p:attrName>
                                        </p:attrNameLst>
                                      </p:cBhvr>
                                      <p:tavLst>
                                        <p:tav tm="0">
                                          <p:val>
                                            <p:strVal val="#ppt_x"/>
                                          </p:val>
                                        </p:tav>
                                        <p:tav tm="100000">
                                          <p:val>
                                            <p:strVal val="#ppt_x"/>
                                          </p:val>
                                        </p:tav>
                                      </p:tavLst>
                                    </p:anim>
                                    <p:anim calcmode="lin" valueType="num">
                                      <p:cBhvr additive="base">
                                        <p:cTn id="91"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2" fill="hold" nodeType="clickPar">
                      <p:stCondLst>
                        <p:cond delay="indefinite"/>
                      </p:stCondLst>
                      <p:childTnLst>
                        <p:par>
                          <p:cTn id="93" fill="hold" nodeType="withGroup">
                            <p:stCondLst>
                              <p:cond delay="0"/>
                            </p:stCondLst>
                            <p:childTnLst>
                              <p:par>
                                <p:cTn id="94" presetID="2" presetClass="entr" presetSubtype="4" fill="hold" grpId="0" nodeType="clickEffect">
                                  <p:stCondLst>
                                    <p:cond delay="0"/>
                                  </p:stCondLst>
                                  <p:childTnLst>
                                    <p:set>
                                      <p:cBhvr>
                                        <p:cTn id="95" dur="1" fill="hold">
                                          <p:stCondLst>
                                            <p:cond delay="0"/>
                                          </p:stCondLst>
                                        </p:cTn>
                                        <p:tgtEl>
                                          <p:spTgt spid="25"/>
                                        </p:tgtEl>
                                        <p:attrNameLst>
                                          <p:attrName>style.visibility</p:attrName>
                                        </p:attrNameLst>
                                      </p:cBhvr>
                                      <p:to>
                                        <p:strVal val="visible"/>
                                      </p:to>
                                    </p:set>
                                    <p:anim calcmode="lin" valueType="num">
                                      <p:cBhvr additive="base">
                                        <p:cTn id="96" dur="500" fill="hold"/>
                                        <p:tgtEl>
                                          <p:spTgt spid="25"/>
                                        </p:tgtEl>
                                        <p:attrNameLst>
                                          <p:attrName>ppt_x</p:attrName>
                                        </p:attrNameLst>
                                      </p:cBhvr>
                                      <p:tavLst>
                                        <p:tav tm="0">
                                          <p:val>
                                            <p:strVal val="#ppt_x"/>
                                          </p:val>
                                        </p:tav>
                                        <p:tav tm="100000">
                                          <p:val>
                                            <p:strVal val="#ppt_x"/>
                                          </p:val>
                                        </p:tav>
                                      </p:tavLst>
                                    </p:anim>
                                    <p:anim calcmode="lin" valueType="num">
                                      <p:cBhvr additive="base">
                                        <p:cTn id="97"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98" fill="hold" nodeType="clickPar">
                      <p:stCondLst>
                        <p:cond delay="indefinite"/>
                      </p:stCondLst>
                      <p:childTnLst>
                        <p:par>
                          <p:cTn id="99" fill="hold" nodeType="withGroup">
                            <p:stCondLst>
                              <p:cond delay="0"/>
                            </p:stCondLst>
                            <p:childTnLst>
                              <p:par>
                                <p:cTn id="100" presetID="2" presetClass="entr" presetSubtype="4" fill="hold" grpId="0" nodeType="clickEffect">
                                  <p:stCondLst>
                                    <p:cond delay="0"/>
                                  </p:stCondLst>
                                  <p:childTnLst>
                                    <p:set>
                                      <p:cBhvr>
                                        <p:cTn id="101" dur="1" fill="hold">
                                          <p:stCondLst>
                                            <p:cond delay="0"/>
                                          </p:stCondLst>
                                        </p:cTn>
                                        <p:tgtEl>
                                          <p:spTgt spid="26"/>
                                        </p:tgtEl>
                                        <p:attrNameLst>
                                          <p:attrName>style.visibility</p:attrName>
                                        </p:attrNameLst>
                                      </p:cBhvr>
                                      <p:to>
                                        <p:strVal val="visible"/>
                                      </p:to>
                                    </p:set>
                                    <p:anim calcmode="lin" valueType="num">
                                      <p:cBhvr additive="base">
                                        <p:cTn id="102" dur="500" fill="hold"/>
                                        <p:tgtEl>
                                          <p:spTgt spid="26"/>
                                        </p:tgtEl>
                                        <p:attrNameLst>
                                          <p:attrName>ppt_x</p:attrName>
                                        </p:attrNameLst>
                                      </p:cBhvr>
                                      <p:tavLst>
                                        <p:tav tm="0">
                                          <p:val>
                                            <p:strVal val="#ppt_x"/>
                                          </p:val>
                                        </p:tav>
                                        <p:tav tm="100000">
                                          <p:val>
                                            <p:strVal val="#ppt_x"/>
                                          </p:val>
                                        </p:tav>
                                      </p:tavLst>
                                    </p:anim>
                                    <p:anim calcmode="lin" valueType="num">
                                      <p:cBhvr additive="base">
                                        <p:cTn id="103"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04" fill="hold" nodeType="clickPar">
                      <p:stCondLst>
                        <p:cond delay="indefinite"/>
                      </p:stCondLst>
                      <p:childTnLst>
                        <p:par>
                          <p:cTn id="105" fill="hold" nodeType="withGroup">
                            <p:stCondLst>
                              <p:cond delay="0"/>
                            </p:stCondLst>
                            <p:childTnLst>
                              <p:par>
                                <p:cTn id="106" presetID="2" presetClass="entr" presetSubtype="4" fill="hold" grpId="0" nodeType="clickEffect">
                                  <p:stCondLst>
                                    <p:cond delay="0"/>
                                  </p:stCondLst>
                                  <p:childTnLst>
                                    <p:set>
                                      <p:cBhvr>
                                        <p:cTn id="107" dur="1" fill="hold">
                                          <p:stCondLst>
                                            <p:cond delay="0"/>
                                          </p:stCondLst>
                                        </p:cTn>
                                        <p:tgtEl>
                                          <p:spTgt spid="27"/>
                                        </p:tgtEl>
                                        <p:attrNameLst>
                                          <p:attrName>style.visibility</p:attrName>
                                        </p:attrNameLst>
                                      </p:cBhvr>
                                      <p:to>
                                        <p:strVal val="visible"/>
                                      </p:to>
                                    </p:set>
                                    <p:anim calcmode="lin" valueType="num">
                                      <p:cBhvr additive="base">
                                        <p:cTn id="108" dur="500" fill="hold"/>
                                        <p:tgtEl>
                                          <p:spTgt spid="27"/>
                                        </p:tgtEl>
                                        <p:attrNameLst>
                                          <p:attrName>ppt_x</p:attrName>
                                        </p:attrNameLst>
                                      </p:cBhvr>
                                      <p:tavLst>
                                        <p:tav tm="0">
                                          <p:val>
                                            <p:strVal val="#ppt_x"/>
                                          </p:val>
                                        </p:tav>
                                        <p:tav tm="100000">
                                          <p:val>
                                            <p:strVal val="#ppt_x"/>
                                          </p:val>
                                        </p:tav>
                                      </p:tavLst>
                                    </p:anim>
                                    <p:anim calcmode="lin" valueType="num">
                                      <p:cBhvr additive="base">
                                        <p:cTn id="10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110" fill="hold" nodeType="clickPar">
                      <p:stCondLst>
                        <p:cond delay="indefinite"/>
                      </p:stCondLst>
                      <p:childTnLst>
                        <p:par>
                          <p:cTn id="111" fill="hold" nodeType="withGroup">
                            <p:stCondLst>
                              <p:cond delay="0"/>
                            </p:stCondLst>
                            <p:childTnLst>
                              <p:par>
                                <p:cTn id="112" presetID="2" presetClass="entr" presetSubtype="4" fill="hold" grpId="0" nodeType="clickEffect">
                                  <p:stCondLst>
                                    <p:cond delay="0"/>
                                  </p:stCondLst>
                                  <p:childTnLst>
                                    <p:set>
                                      <p:cBhvr>
                                        <p:cTn id="113" dur="1" fill="hold">
                                          <p:stCondLst>
                                            <p:cond delay="0"/>
                                          </p:stCondLst>
                                        </p:cTn>
                                        <p:tgtEl>
                                          <p:spTgt spid="28"/>
                                        </p:tgtEl>
                                        <p:attrNameLst>
                                          <p:attrName>style.visibility</p:attrName>
                                        </p:attrNameLst>
                                      </p:cBhvr>
                                      <p:to>
                                        <p:strVal val="visible"/>
                                      </p:to>
                                    </p:set>
                                    <p:anim calcmode="lin" valueType="num">
                                      <p:cBhvr additive="base">
                                        <p:cTn id="114" dur="500" fill="hold"/>
                                        <p:tgtEl>
                                          <p:spTgt spid="28"/>
                                        </p:tgtEl>
                                        <p:attrNameLst>
                                          <p:attrName>ppt_x</p:attrName>
                                        </p:attrNameLst>
                                      </p:cBhvr>
                                      <p:tavLst>
                                        <p:tav tm="0">
                                          <p:val>
                                            <p:strVal val="#ppt_x"/>
                                          </p:val>
                                        </p:tav>
                                        <p:tav tm="100000">
                                          <p:val>
                                            <p:strVal val="#ppt_x"/>
                                          </p:val>
                                        </p:tav>
                                      </p:tavLst>
                                    </p:anim>
                                    <p:anim calcmode="lin" valueType="num">
                                      <p:cBhvr additive="base">
                                        <p:cTn id="115"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 presetClass="entr" presetSubtype="4" fill="hold" grpId="0" nodeType="clickEffect">
                                  <p:stCondLst>
                                    <p:cond delay="0"/>
                                  </p:stCondLst>
                                  <p:childTnLst>
                                    <p:set>
                                      <p:cBhvr>
                                        <p:cTn id="119" dur="1" fill="hold">
                                          <p:stCondLst>
                                            <p:cond delay="0"/>
                                          </p:stCondLst>
                                        </p:cTn>
                                        <p:tgtEl>
                                          <p:spTgt spid="29"/>
                                        </p:tgtEl>
                                        <p:attrNameLst>
                                          <p:attrName>style.visibility</p:attrName>
                                        </p:attrNameLst>
                                      </p:cBhvr>
                                      <p:to>
                                        <p:strVal val="visible"/>
                                      </p:to>
                                    </p:set>
                                    <p:anim calcmode="lin" valueType="num">
                                      <p:cBhvr additive="base">
                                        <p:cTn id="120" dur="500" fill="hold"/>
                                        <p:tgtEl>
                                          <p:spTgt spid="29"/>
                                        </p:tgtEl>
                                        <p:attrNameLst>
                                          <p:attrName>ppt_x</p:attrName>
                                        </p:attrNameLst>
                                      </p:cBhvr>
                                      <p:tavLst>
                                        <p:tav tm="0">
                                          <p:val>
                                            <p:strVal val="#ppt_x"/>
                                          </p:val>
                                        </p:tav>
                                        <p:tav tm="100000">
                                          <p:val>
                                            <p:strVal val="#ppt_x"/>
                                          </p:val>
                                        </p:tav>
                                      </p:tavLst>
                                    </p:anim>
                                    <p:anim calcmode="lin" valueType="num">
                                      <p:cBhvr additive="base">
                                        <p:cTn id="121"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22" fill="hold" nodeType="clickPar">
                      <p:stCondLst>
                        <p:cond delay="indefinite"/>
                      </p:stCondLst>
                      <p:childTnLst>
                        <p:par>
                          <p:cTn id="123" fill="hold" nodeType="withGroup">
                            <p:stCondLst>
                              <p:cond delay="0"/>
                            </p:stCondLst>
                            <p:childTnLst>
                              <p:par>
                                <p:cTn id="124" presetID="2" presetClass="entr" presetSubtype="4" fill="hold" grpId="0" nodeType="clickEffect">
                                  <p:stCondLst>
                                    <p:cond delay="0"/>
                                  </p:stCondLst>
                                  <p:childTnLst>
                                    <p:set>
                                      <p:cBhvr>
                                        <p:cTn id="125" dur="1" fill="hold">
                                          <p:stCondLst>
                                            <p:cond delay="0"/>
                                          </p:stCondLst>
                                        </p:cTn>
                                        <p:tgtEl>
                                          <p:spTgt spid="30"/>
                                        </p:tgtEl>
                                        <p:attrNameLst>
                                          <p:attrName>style.visibility</p:attrName>
                                        </p:attrNameLst>
                                      </p:cBhvr>
                                      <p:to>
                                        <p:strVal val="visible"/>
                                      </p:to>
                                    </p:set>
                                    <p:anim calcmode="lin" valueType="num">
                                      <p:cBhvr additive="base">
                                        <p:cTn id="126" dur="500" fill="hold"/>
                                        <p:tgtEl>
                                          <p:spTgt spid="30"/>
                                        </p:tgtEl>
                                        <p:attrNameLst>
                                          <p:attrName>ppt_x</p:attrName>
                                        </p:attrNameLst>
                                      </p:cBhvr>
                                      <p:tavLst>
                                        <p:tav tm="0">
                                          <p:val>
                                            <p:strVal val="#ppt_x"/>
                                          </p:val>
                                        </p:tav>
                                        <p:tav tm="100000">
                                          <p:val>
                                            <p:strVal val="#ppt_x"/>
                                          </p:val>
                                        </p:tav>
                                      </p:tavLst>
                                    </p:anim>
                                    <p:anim calcmode="lin" valueType="num">
                                      <p:cBhvr additive="base">
                                        <p:cTn id="127"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28" fill="hold" nodeType="clickPar">
                      <p:stCondLst>
                        <p:cond delay="indefinite"/>
                      </p:stCondLst>
                      <p:childTnLst>
                        <p:par>
                          <p:cTn id="129" fill="hold" nodeType="withGroup">
                            <p:stCondLst>
                              <p:cond delay="0"/>
                            </p:stCondLst>
                            <p:childTnLst>
                              <p:par>
                                <p:cTn id="130" presetID="2" presetClass="entr" presetSubtype="4" fill="hold" grpId="0" nodeType="clickEffect">
                                  <p:stCondLst>
                                    <p:cond delay="0"/>
                                  </p:stCondLst>
                                  <p:childTnLst>
                                    <p:set>
                                      <p:cBhvr>
                                        <p:cTn id="131" dur="1" fill="hold">
                                          <p:stCondLst>
                                            <p:cond delay="0"/>
                                          </p:stCondLst>
                                        </p:cTn>
                                        <p:tgtEl>
                                          <p:spTgt spid="31"/>
                                        </p:tgtEl>
                                        <p:attrNameLst>
                                          <p:attrName>style.visibility</p:attrName>
                                        </p:attrNameLst>
                                      </p:cBhvr>
                                      <p:to>
                                        <p:strVal val="visible"/>
                                      </p:to>
                                    </p:set>
                                    <p:anim calcmode="lin" valueType="num">
                                      <p:cBhvr additive="base">
                                        <p:cTn id="132" dur="500" fill="hold"/>
                                        <p:tgtEl>
                                          <p:spTgt spid="31"/>
                                        </p:tgtEl>
                                        <p:attrNameLst>
                                          <p:attrName>ppt_x</p:attrName>
                                        </p:attrNameLst>
                                      </p:cBhvr>
                                      <p:tavLst>
                                        <p:tav tm="0">
                                          <p:val>
                                            <p:strVal val="#ppt_x"/>
                                          </p:val>
                                        </p:tav>
                                        <p:tav tm="100000">
                                          <p:val>
                                            <p:strVal val="#ppt_x"/>
                                          </p:val>
                                        </p:tav>
                                      </p:tavLst>
                                    </p:anim>
                                    <p:anim calcmode="lin" valueType="num">
                                      <p:cBhvr additive="base">
                                        <p:cTn id="133"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34" fill="hold" nodeType="clickPar">
                      <p:stCondLst>
                        <p:cond delay="indefinite"/>
                      </p:stCondLst>
                      <p:childTnLst>
                        <p:par>
                          <p:cTn id="135" fill="hold" nodeType="withGroup">
                            <p:stCondLst>
                              <p:cond delay="0"/>
                            </p:stCondLst>
                            <p:childTnLst>
                              <p:par>
                                <p:cTn id="136" presetID="2" presetClass="entr" presetSubtype="4" fill="hold" grpId="0" nodeType="click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additive="base">
                                        <p:cTn id="138" dur="500" fill="hold"/>
                                        <p:tgtEl>
                                          <p:spTgt spid="32"/>
                                        </p:tgtEl>
                                        <p:attrNameLst>
                                          <p:attrName>ppt_x</p:attrName>
                                        </p:attrNameLst>
                                      </p:cBhvr>
                                      <p:tavLst>
                                        <p:tav tm="0">
                                          <p:val>
                                            <p:strVal val="#ppt_x"/>
                                          </p:val>
                                        </p:tav>
                                        <p:tav tm="100000">
                                          <p:val>
                                            <p:strVal val="#ppt_x"/>
                                          </p:val>
                                        </p:tav>
                                      </p:tavLst>
                                    </p:anim>
                                    <p:anim calcmode="lin" valueType="num">
                                      <p:cBhvr additive="base">
                                        <p:cTn id="139"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40" fill="hold" nodeType="clickPar">
                      <p:stCondLst>
                        <p:cond delay="indefinite"/>
                      </p:stCondLst>
                      <p:childTnLst>
                        <p:par>
                          <p:cTn id="141" fill="hold" nodeType="withGroup">
                            <p:stCondLst>
                              <p:cond delay="0"/>
                            </p:stCondLst>
                            <p:childTnLst>
                              <p:par>
                                <p:cTn id="142" presetID="2" presetClass="entr" presetSubtype="4" fill="hold" grpId="0" nodeType="clickEffect">
                                  <p:stCondLst>
                                    <p:cond delay="0"/>
                                  </p:stCondLst>
                                  <p:childTnLst>
                                    <p:set>
                                      <p:cBhvr>
                                        <p:cTn id="143" dur="1" fill="hold">
                                          <p:stCondLst>
                                            <p:cond delay="0"/>
                                          </p:stCondLst>
                                        </p:cTn>
                                        <p:tgtEl>
                                          <p:spTgt spid="33"/>
                                        </p:tgtEl>
                                        <p:attrNameLst>
                                          <p:attrName>style.visibility</p:attrName>
                                        </p:attrNameLst>
                                      </p:cBhvr>
                                      <p:to>
                                        <p:strVal val="visible"/>
                                      </p:to>
                                    </p:set>
                                    <p:anim calcmode="lin" valueType="num">
                                      <p:cBhvr additive="base">
                                        <p:cTn id="144" dur="500" fill="hold"/>
                                        <p:tgtEl>
                                          <p:spTgt spid="33"/>
                                        </p:tgtEl>
                                        <p:attrNameLst>
                                          <p:attrName>ppt_x</p:attrName>
                                        </p:attrNameLst>
                                      </p:cBhvr>
                                      <p:tavLst>
                                        <p:tav tm="0">
                                          <p:val>
                                            <p:strVal val="#ppt_x"/>
                                          </p:val>
                                        </p:tav>
                                        <p:tav tm="100000">
                                          <p:val>
                                            <p:strVal val="#ppt_x"/>
                                          </p:val>
                                        </p:tav>
                                      </p:tavLst>
                                    </p:anim>
                                    <p:anim calcmode="lin" valueType="num">
                                      <p:cBhvr additive="base">
                                        <p:cTn id="145"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46" fill="hold" nodeType="clickPar">
                      <p:stCondLst>
                        <p:cond delay="indefinite"/>
                      </p:stCondLst>
                      <p:childTnLst>
                        <p:par>
                          <p:cTn id="147" fill="hold" nodeType="withGroup">
                            <p:stCondLst>
                              <p:cond delay="0"/>
                            </p:stCondLst>
                            <p:childTnLst>
                              <p:par>
                                <p:cTn id="148" presetID="2" presetClass="entr" presetSubtype="4" fill="hold" grpId="0" nodeType="clickEffect">
                                  <p:stCondLst>
                                    <p:cond delay="0"/>
                                  </p:stCondLst>
                                  <p:childTnLst>
                                    <p:set>
                                      <p:cBhvr>
                                        <p:cTn id="149" dur="1" fill="hold">
                                          <p:stCondLst>
                                            <p:cond delay="0"/>
                                          </p:stCondLst>
                                        </p:cTn>
                                        <p:tgtEl>
                                          <p:spTgt spid="34"/>
                                        </p:tgtEl>
                                        <p:attrNameLst>
                                          <p:attrName>style.visibility</p:attrName>
                                        </p:attrNameLst>
                                      </p:cBhvr>
                                      <p:to>
                                        <p:strVal val="visible"/>
                                      </p:to>
                                    </p:set>
                                    <p:anim calcmode="lin" valueType="num">
                                      <p:cBhvr additive="base">
                                        <p:cTn id="150" dur="500" fill="hold"/>
                                        <p:tgtEl>
                                          <p:spTgt spid="34"/>
                                        </p:tgtEl>
                                        <p:attrNameLst>
                                          <p:attrName>ppt_x</p:attrName>
                                        </p:attrNameLst>
                                      </p:cBhvr>
                                      <p:tavLst>
                                        <p:tav tm="0">
                                          <p:val>
                                            <p:strVal val="#ppt_x"/>
                                          </p:val>
                                        </p:tav>
                                        <p:tav tm="100000">
                                          <p:val>
                                            <p:strVal val="#ppt_x"/>
                                          </p:val>
                                        </p:tav>
                                      </p:tavLst>
                                    </p:anim>
                                    <p:anim calcmode="lin" valueType="num">
                                      <p:cBhvr additive="base">
                                        <p:cTn id="151"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52" fill="hold" nodeType="clickPar">
                      <p:stCondLst>
                        <p:cond delay="indefinite"/>
                      </p:stCondLst>
                      <p:childTnLst>
                        <p:par>
                          <p:cTn id="153" fill="hold" nodeType="withGroup">
                            <p:stCondLst>
                              <p:cond delay="0"/>
                            </p:stCondLst>
                            <p:childTnLst>
                              <p:par>
                                <p:cTn id="154" presetID="2" presetClass="entr" presetSubtype="4" fill="hold" grpId="0" nodeType="clickEffect">
                                  <p:stCondLst>
                                    <p:cond delay="0"/>
                                  </p:stCondLst>
                                  <p:childTnLst>
                                    <p:set>
                                      <p:cBhvr>
                                        <p:cTn id="155" dur="1" fill="hold">
                                          <p:stCondLst>
                                            <p:cond delay="0"/>
                                          </p:stCondLst>
                                        </p:cTn>
                                        <p:tgtEl>
                                          <p:spTgt spid="35"/>
                                        </p:tgtEl>
                                        <p:attrNameLst>
                                          <p:attrName>style.visibility</p:attrName>
                                        </p:attrNameLst>
                                      </p:cBhvr>
                                      <p:to>
                                        <p:strVal val="visible"/>
                                      </p:to>
                                    </p:set>
                                    <p:anim calcmode="lin" valueType="num">
                                      <p:cBhvr additive="base">
                                        <p:cTn id="156" dur="500" fill="hold"/>
                                        <p:tgtEl>
                                          <p:spTgt spid="35"/>
                                        </p:tgtEl>
                                        <p:attrNameLst>
                                          <p:attrName>ppt_x</p:attrName>
                                        </p:attrNameLst>
                                      </p:cBhvr>
                                      <p:tavLst>
                                        <p:tav tm="0">
                                          <p:val>
                                            <p:strVal val="#ppt_x"/>
                                          </p:val>
                                        </p:tav>
                                        <p:tav tm="100000">
                                          <p:val>
                                            <p:strVal val="#ppt_x"/>
                                          </p:val>
                                        </p:tav>
                                      </p:tavLst>
                                    </p:anim>
                                    <p:anim calcmode="lin" valueType="num">
                                      <p:cBhvr additive="base">
                                        <p:cTn id="157"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58" fill="hold" nodeType="clickPar">
                      <p:stCondLst>
                        <p:cond delay="indefinite"/>
                      </p:stCondLst>
                      <p:childTnLst>
                        <p:par>
                          <p:cTn id="159" fill="hold" nodeType="withGroup">
                            <p:stCondLst>
                              <p:cond delay="0"/>
                            </p:stCondLst>
                            <p:childTnLst>
                              <p:par>
                                <p:cTn id="160" presetID="2" presetClass="entr" presetSubtype="4" fill="hold" grpId="0" nodeType="clickEffect">
                                  <p:stCondLst>
                                    <p:cond delay="0"/>
                                  </p:stCondLst>
                                  <p:childTnLst>
                                    <p:set>
                                      <p:cBhvr>
                                        <p:cTn id="161" dur="1" fill="hold">
                                          <p:stCondLst>
                                            <p:cond delay="0"/>
                                          </p:stCondLst>
                                        </p:cTn>
                                        <p:tgtEl>
                                          <p:spTgt spid="36"/>
                                        </p:tgtEl>
                                        <p:attrNameLst>
                                          <p:attrName>style.visibility</p:attrName>
                                        </p:attrNameLst>
                                      </p:cBhvr>
                                      <p:to>
                                        <p:strVal val="visible"/>
                                      </p:to>
                                    </p:set>
                                    <p:anim calcmode="lin" valueType="num">
                                      <p:cBhvr additive="base">
                                        <p:cTn id="162" dur="500" fill="hold"/>
                                        <p:tgtEl>
                                          <p:spTgt spid="36"/>
                                        </p:tgtEl>
                                        <p:attrNameLst>
                                          <p:attrName>ppt_x</p:attrName>
                                        </p:attrNameLst>
                                      </p:cBhvr>
                                      <p:tavLst>
                                        <p:tav tm="0">
                                          <p:val>
                                            <p:strVal val="#ppt_x"/>
                                          </p:val>
                                        </p:tav>
                                        <p:tav tm="100000">
                                          <p:val>
                                            <p:strVal val="#ppt_x"/>
                                          </p:val>
                                        </p:tav>
                                      </p:tavLst>
                                    </p:anim>
                                    <p:anim calcmode="lin" valueType="num">
                                      <p:cBhvr additive="base">
                                        <p:cTn id="163"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164" fill="hold" nodeType="clickPar">
                      <p:stCondLst>
                        <p:cond delay="indefinite"/>
                      </p:stCondLst>
                      <p:childTnLst>
                        <p:par>
                          <p:cTn id="165" fill="hold" nodeType="withGroup">
                            <p:stCondLst>
                              <p:cond delay="0"/>
                            </p:stCondLst>
                            <p:childTnLst>
                              <p:par>
                                <p:cTn id="166" presetID="2" presetClass="entr" presetSubtype="4" fill="hold" grpId="0" nodeType="clickEffect">
                                  <p:stCondLst>
                                    <p:cond delay="0"/>
                                  </p:stCondLst>
                                  <p:childTnLst>
                                    <p:set>
                                      <p:cBhvr>
                                        <p:cTn id="167" dur="1" fill="hold">
                                          <p:stCondLst>
                                            <p:cond delay="0"/>
                                          </p:stCondLst>
                                        </p:cTn>
                                        <p:tgtEl>
                                          <p:spTgt spid="37"/>
                                        </p:tgtEl>
                                        <p:attrNameLst>
                                          <p:attrName>style.visibility</p:attrName>
                                        </p:attrNameLst>
                                      </p:cBhvr>
                                      <p:to>
                                        <p:strVal val="visible"/>
                                      </p:to>
                                    </p:set>
                                    <p:anim calcmode="lin" valueType="num">
                                      <p:cBhvr additive="base">
                                        <p:cTn id="168" dur="500" fill="hold"/>
                                        <p:tgtEl>
                                          <p:spTgt spid="37"/>
                                        </p:tgtEl>
                                        <p:attrNameLst>
                                          <p:attrName>ppt_x</p:attrName>
                                        </p:attrNameLst>
                                      </p:cBhvr>
                                      <p:tavLst>
                                        <p:tav tm="0">
                                          <p:val>
                                            <p:strVal val="#ppt_x"/>
                                          </p:val>
                                        </p:tav>
                                        <p:tav tm="100000">
                                          <p:val>
                                            <p:strVal val="#ppt_x"/>
                                          </p:val>
                                        </p:tav>
                                      </p:tavLst>
                                    </p:anim>
                                    <p:anim calcmode="lin" valueType="num">
                                      <p:cBhvr additive="base">
                                        <p:cTn id="169"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70" fill="hold" nodeType="clickPar">
                      <p:stCondLst>
                        <p:cond delay="indefinite"/>
                      </p:stCondLst>
                      <p:childTnLst>
                        <p:par>
                          <p:cTn id="171" fill="hold" nodeType="withGroup">
                            <p:stCondLst>
                              <p:cond delay="0"/>
                            </p:stCondLst>
                            <p:childTnLst>
                              <p:par>
                                <p:cTn id="172" presetID="2" presetClass="entr" presetSubtype="4" fill="hold" grpId="0" nodeType="clickEffect">
                                  <p:stCondLst>
                                    <p:cond delay="0"/>
                                  </p:stCondLst>
                                  <p:childTnLst>
                                    <p:set>
                                      <p:cBhvr>
                                        <p:cTn id="173" dur="1" fill="hold">
                                          <p:stCondLst>
                                            <p:cond delay="0"/>
                                          </p:stCondLst>
                                        </p:cTn>
                                        <p:tgtEl>
                                          <p:spTgt spid="38"/>
                                        </p:tgtEl>
                                        <p:attrNameLst>
                                          <p:attrName>style.visibility</p:attrName>
                                        </p:attrNameLst>
                                      </p:cBhvr>
                                      <p:to>
                                        <p:strVal val="visible"/>
                                      </p:to>
                                    </p:set>
                                    <p:anim calcmode="lin" valueType="num">
                                      <p:cBhvr additive="base">
                                        <p:cTn id="174" dur="500" fill="hold"/>
                                        <p:tgtEl>
                                          <p:spTgt spid="38"/>
                                        </p:tgtEl>
                                        <p:attrNameLst>
                                          <p:attrName>ppt_x</p:attrName>
                                        </p:attrNameLst>
                                      </p:cBhvr>
                                      <p:tavLst>
                                        <p:tav tm="0">
                                          <p:val>
                                            <p:strVal val="#ppt_x"/>
                                          </p:val>
                                        </p:tav>
                                        <p:tav tm="100000">
                                          <p:val>
                                            <p:strVal val="#ppt_x"/>
                                          </p:val>
                                        </p:tav>
                                      </p:tavLst>
                                    </p:anim>
                                    <p:anim calcmode="lin" valueType="num">
                                      <p:cBhvr additive="base">
                                        <p:cTn id="175"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176" fill="hold" nodeType="clickPar">
                      <p:stCondLst>
                        <p:cond delay="indefinite"/>
                      </p:stCondLst>
                      <p:childTnLst>
                        <p:par>
                          <p:cTn id="177" fill="hold" nodeType="withGroup">
                            <p:stCondLst>
                              <p:cond delay="0"/>
                            </p:stCondLst>
                            <p:childTnLst>
                              <p:par>
                                <p:cTn id="178" presetID="2" presetClass="entr" presetSubtype="4" fill="hold" grpId="0" nodeType="clickEffect">
                                  <p:stCondLst>
                                    <p:cond delay="0"/>
                                  </p:stCondLst>
                                  <p:childTnLst>
                                    <p:set>
                                      <p:cBhvr>
                                        <p:cTn id="179" dur="1" fill="hold">
                                          <p:stCondLst>
                                            <p:cond delay="0"/>
                                          </p:stCondLst>
                                        </p:cTn>
                                        <p:tgtEl>
                                          <p:spTgt spid="39"/>
                                        </p:tgtEl>
                                        <p:attrNameLst>
                                          <p:attrName>style.visibility</p:attrName>
                                        </p:attrNameLst>
                                      </p:cBhvr>
                                      <p:to>
                                        <p:strVal val="visible"/>
                                      </p:to>
                                    </p:set>
                                    <p:anim calcmode="lin" valueType="num">
                                      <p:cBhvr additive="base">
                                        <p:cTn id="180" dur="500" fill="hold"/>
                                        <p:tgtEl>
                                          <p:spTgt spid="39"/>
                                        </p:tgtEl>
                                        <p:attrNameLst>
                                          <p:attrName>ppt_x</p:attrName>
                                        </p:attrNameLst>
                                      </p:cBhvr>
                                      <p:tavLst>
                                        <p:tav tm="0">
                                          <p:val>
                                            <p:strVal val="#ppt_x"/>
                                          </p:val>
                                        </p:tav>
                                        <p:tav tm="100000">
                                          <p:val>
                                            <p:strVal val="#ppt_x"/>
                                          </p:val>
                                        </p:tav>
                                      </p:tavLst>
                                    </p:anim>
                                    <p:anim calcmode="lin" valueType="num">
                                      <p:cBhvr additive="base">
                                        <p:cTn id="181"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 presetClass="entr" presetSubtype="4" fill="hold" grpId="0" nodeType="clickEffect">
                                  <p:stCondLst>
                                    <p:cond delay="0"/>
                                  </p:stCondLst>
                                  <p:childTnLst>
                                    <p:set>
                                      <p:cBhvr>
                                        <p:cTn id="185" dur="1" fill="hold">
                                          <p:stCondLst>
                                            <p:cond delay="0"/>
                                          </p:stCondLst>
                                        </p:cTn>
                                        <p:tgtEl>
                                          <p:spTgt spid="40"/>
                                        </p:tgtEl>
                                        <p:attrNameLst>
                                          <p:attrName>style.visibility</p:attrName>
                                        </p:attrNameLst>
                                      </p:cBhvr>
                                      <p:to>
                                        <p:strVal val="visible"/>
                                      </p:to>
                                    </p:set>
                                    <p:anim calcmode="lin" valueType="num">
                                      <p:cBhvr additive="base">
                                        <p:cTn id="186" dur="500" fill="hold"/>
                                        <p:tgtEl>
                                          <p:spTgt spid="40"/>
                                        </p:tgtEl>
                                        <p:attrNameLst>
                                          <p:attrName>ppt_x</p:attrName>
                                        </p:attrNameLst>
                                      </p:cBhvr>
                                      <p:tavLst>
                                        <p:tav tm="0">
                                          <p:val>
                                            <p:strVal val="#ppt_x"/>
                                          </p:val>
                                        </p:tav>
                                        <p:tav tm="100000">
                                          <p:val>
                                            <p:strVal val="#ppt_x"/>
                                          </p:val>
                                        </p:tav>
                                      </p:tavLst>
                                    </p:anim>
                                    <p:anim calcmode="lin" valueType="num">
                                      <p:cBhvr additive="base">
                                        <p:cTn id="18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188" fill="hold" nodeType="clickPar">
                      <p:stCondLst>
                        <p:cond delay="indefinite"/>
                      </p:stCondLst>
                      <p:childTnLst>
                        <p:par>
                          <p:cTn id="189" fill="hold" nodeType="withGroup">
                            <p:stCondLst>
                              <p:cond delay="0"/>
                            </p:stCondLst>
                            <p:childTnLst>
                              <p:par>
                                <p:cTn id="190" presetID="2" presetClass="entr" presetSubtype="4" fill="hold" grpId="0" nodeType="clickEffect">
                                  <p:stCondLst>
                                    <p:cond delay="0"/>
                                  </p:stCondLst>
                                  <p:childTnLst>
                                    <p:set>
                                      <p:cBhvr>
                                        <p:cTn id="191" dur="1" fill="hold">
                                          <p:stCondLst>
                                            <p:cond delay="0"/>
                                          </p:stCondLst>
                                        </p:cTn>
                                        <p:tgtEl>
                                          <p:spTgt spid="41"/>
                                        </p:tgtEl>
                                        <p:attrNameLst>
                                          <p:attrName>style.visibility</p:attrName>
                                        </p:attrNameLst>
                                      </p:cBhvr>
                                      <p:to>
                                        <p:strVal val="visible"/>
                                      </p:to>
                                    </p:set>
                                    <p:anim calcmode="lin" valueType="num">
                                      <p:cBhvr additive="base">
                                        <p:cTn id="192" dur="500" fill="hold"/>
                                        <p:tgtEl>
                                          <p:spTgt spid="41"/>
                                        </p:tgtEl>
                                        <p:attrNameLst>
                                          <p:attrName>ppt_x</p:attrName>
                                        </p:attrNameLst>
                                      </p:cBhvr>
                                      <p:tavLst>
                                        <p:tav tm="0">
                                          <p:val>
                                            <p:strVal val="#ppt_x"/>
                                          </p:val>
                                        </p:tav>
                                        <p:tav tm="100000">
                                          <p:val>
                                            <p:strVal val="#ppt_x"/>
                                          </p:val>
                                        </p:tav>
                                      </p:tavLst>
                                    </p:anim>
                                    <p:anim calcmode="lin" valueType="num">
                                      <p:cBhvr additive="base">
                                        <p:cTn id="193"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194" fill="hold" nodeType="clickPar">
                      <p:stCondLst>
                        <p:cond delay="indefinite"/>
                      </p:stCondLst>
                      <p:childTnLst>
                        <p:par>
                          <p:cTn id="195" fill="hold" nodeType="withGroup">
                            <p:stCondLst>
                              <p:cond delay="0"/>
                            </p:stCondLst>
                            <p:childTnLst>
                              <p:par>
                                <p:cTn id="196" presetID="2" presetClass="entr" presetSubtype="4" fill="hold" grpId="0" nodeType="clickEffect">
                                  <p:stCondLst>
                                    <p:cond delay="0"/>
                                  </p:stCondLst>
                                  <p:childTnLst>
                                    <p:set>
                                      <p:cBhvr>
                                        <p:cTn id="197" dur="1" fill="hold">
                                          <p:stCondLst>
                                            <p:cond delay="0"/>
                                          </p:stCondLst>
                                        </p:cTn>
                                        <p:tgtEl>
                                          <p:spTgt spid="42"/>
                                        </p:tgtEl>
                                        <p:attrNameLst>
                                          <p:attrName>style.visibility</p:attrName>
                                        </p:attrNameLst>
                                      </p:cBhvr>
                                      <p:to>
                                        <p:strVal val="visible"/>
                                      </p:to>
                                    </p:set>
                                    <p:anim calcmode="lin" valueType="num">
                                      <p:cBhvr additive="base">
                                        <p:cTn id="198" dur="500" fill="hold"/>
                                        <p:tgtEl>
                                          <p:spTgt spid="42"/>
                                        </p:tgtEl>
                                        <p:attrNameLst>
                                          <p:attrName>ppt_x</p:attrName>
                                        </p:attrNameLst>
                                      </p:cBhvr>
                                      <p:tavLst>
                                        <p:tav tm="0">
                                          <p:val>
                                            <p:strVal val="#ppt_x"/>
                                          </p:val>
                                        </p:tav>
                                        <p:tav tm="100000">
                                          <p:val>
                                            <p:strVal val="#ppt_x"/>
                                          </p:val>
                                        </p:tav>
                                      </p:tavLst>
                                    </p:anim>
                                    <p:anim calcmode="lin" valueType="num">
                                      <p:cBhvr additive="base">
                                        <p:cTn id="199"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200" fill="hold" nodeType="clickPar">
                      <p:stCondLst>
                        <p:cond delay="indefinite"/>
                      </p:stCondLst>
                      <p:childTnLst>
                        <p:par>
                          <p:cTn id="201" fill="hold" nodeType="withGroup">
                            <p:stCondLst>
                              <p:cond delay="0"/>
                            </p:stCondLst>
                            <p:childTnLst>
                              <p:par>
                                <p:cTn id="202" presetID="2" presetClass="entr" presetSubtype="4" fill="hold" grpId="0" nodeType="clickEffect">
                                  <p:stCondLst>
                                    <p:cond delay="0"/>
                                  </p:stCondLst>
                                  <p:childTnLst>
                                    <p:set>
                                      <p:cBhvr>
                                        <p:cTn id="203" dur="1" fill="hold">
                                          <p:stCondLst>
                                            <p:cond delay="0"/>
                                          </p:stCondLst>
                                        </p:cTn>
                                        <p:tgtEl>
                                          <p:spTgt spid="43"/>
                                        </p:tgtEl>
                                        <p:attrNameLst>
                                          <p:attrName>style.visibility</p:attrName>
                                        </p:attrNameLst>
                                      </p:cBhvr>
                                      <p:to>
                                        <p:strVal val="visible"/>
                                      </p:to>
                                    </p:set>
                                    <p:anim calcmode="lin" valueType="num">
                                      <p:cBhvr additive="base">
                                        <p:cTn id="204" dur="500" fill="hold"/>
                                        <p:tgtEl>
                                          <p:spTgt spid="43"/>
                                        </p:tgtEl>
                                        <p:attrNameLst>
                                          <p:attrName>ppt_x</p:attrName>
                                        </p:attrNameLst>
                                      </p:cBhvr>
                                      <p:tavLst>
                                        <p:tav tm="0">
                                          <p:val>
                                            <p:strVal val="#ppt_x"/>
                                          </p:val>
                                        </p:tav>
                                        <p:tav tm="100000">
                                          <p:val>
                                            <p:strVal val="#ppt_x"/>
                                          </p:val>
                                        </p:tav>
                                      </p:tavLst>
                                    </p:anim>
                                    <p:anim calcmode="lin" valueType="num">
                                      <p:cBhvr additive="base">
                                        <p:cTn id="205"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1" grpId="0" autoUpdateAnimBg="0"/>
      <p:bldP spid="11272" grpId="0" autoUpdateAnimBg="0"/>
      <p:bldP spid="11273" grpId="0" autoUpdateAnimBg="0"/>
      <p:bldP spid="11275" grpId="0" autoUpdateAnimBg="0"/>
      <p:bldP spid="11276" grpId="0" autoUpdateAnimBg="0"/>
      <p:bldP spid="11277" grpId="0" autoUpdateAnimBg="0"/>
      <p:bldP spid="11278" grpId="0" autoUpdateAnimBg="0"/>
      <p:bldP spid="11279" grpId="0" autoUpdateAnimBg="0"/>
      <p:bldP spid="11280" grpId="0" autoUpdateAnimBg="0"/>
      <p:bldP spid="11281" grpId="0" autoUpdateAnimBg="0"/>
      <p:bldP spid="11282" grpId="0" autoUpdateAnimBg="0"/>
      <p:bldP spid="11283" grpId="0" autoUpdateAnimBg="0"/>
      <p:bldP spid="23" grpId="0" autoUpdateAnimBg="0"/>
      <p:bldP spid="24" grpId="0" autoUpdateAnimBg="0"/>
      <p:bldP spid="25" grpId="0" autoUpdateAnimBg="0"/>
      <p:bldP spid="26" grpId="0" autoUpdateAnimBg="0"/>
      <p:bldP spid="27" grpId="0" autoUpdateAnimBg="0"/>
      <p:bldP spid="28" grpId="0" autoUpdateAnimBg="0"/>
      <p:bldP spid="29" grpId="0" autoUpdateAnimBg="0"/>
      <p:bldP spid="30" grpId="0" autoUpdateAnimBg="0"/>
      <p:bldP spid="31" grpId="0" autoUpdateAnimBg="0"/>
      <p:bldP spid="32" grpId="0" autoUpdateAnimBg="0"/>
      <p:bldP spid="33" grpId="0" autoUpdateAnimBg="0"/>
      <p:bldP spid="34" grpId="0" autoUpdateAnimBg="0"/>
      <p:bldP spid="35" grpId="0" autoUpdateAnimBg="0"/>
      <p:bldP spid="36" grpId="0" autoUpdateAnimBg="0"/>
      <p:bldP spid="37" grpId="0" autoUpdateAnimBg="0"/>
      <p:bldP spid="38" grpId="0" autoUpdateAnimBg="0"/>
      <p:bldP spid="39" grpId="0" autoUpdateAnimBg="0"/>
      <p:bldP spid="40" grpId="0" autoUpdateAnimBg="0"/>
      <p:bldP spid="41" grpId="0" autoUpdateAnimBg="0"/>
      <p:bldP spid="42" grpId="0" autoUpdateAnimBg="0"/>
      <p:bldP spid="43"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1908175" y="0"/>
            <a:ext cx="5759450" cy="3213100"/>
          </a:xfrm>
          <a:effectLst>
            <a:outerShdw blurRad="63500" dist="107763" dir="2700000" algn="ctr" rotWithShape="0">
              <a:srgbClr val="000000">
                <a:alpha val="74998"/>
              </a:srgbClr>
            </a:outerShdw>
          </a:effectLst>
        </p:spPr>
        <p:txBody>
          <a:bodyPr/>
          <a:lstStyle/>
          <a:p>
            <a:pPr>
              <a:defRPr/>
            </a:pPr>
            <a:r>
              <a:rPr lang="en-US" dirty="0"/>
              <a:t>What</a:t>
            </a:r>
            <a:r>
              <a:rPr lang="fr-FR" dirty="0"/>
              <a:t>'</a:t>
            </a:r>
            <a:r>
              <a:rPr lang="en-US" dirty="0"/>
              <a:t>s the </a:t>
            </a:r>
            <a:br>
              <a:rPr lang="en-US" dirty="0"/>
            </a:br>
            <a:r>
              <a:rPr lang="en-US" sz="7200" dirty="0"/>
              <a:t>Main Theme</a:t>
            </a:r>
            <a:r>
              <a:rPr lang="en-US" dirty="0"/>
              <a:t> of the Bible?</a:t>
            </a:r>
          </a:p>
        </p:txBody>
      </p:sp>
      <p:sp>
        <p:nvSpPr>
          <p:cNvPr id="120834" name="Rectangle 3"/>
          <p:cNvSpPr>
            <a:spLocks noGrp="1" noChangeArrowheads="1"/>
          </p:cNvSpPr>
          <p:nvPr>
            <p:ph type="body" sz="half" idx="1"/>
          </p:nvPr>
        </p:nvSpPr>
        <p:spPr>
          <a:xfrm>
            <a:off x="685800" y="3716338"/>
            <a:ext cx="3810000" cy="2379662"/>
          </a:xfrm>
        </p:spPr>
        <p:txBody>
          <a:bodyPr/>
          <a:lstStyle/>
          <a:p>
            <a:pPr marL="0" indent="0">
              <a:buFont typeface="Monotype Sorts" charset="0"/>
              <a:buNone/>
              <a:defRPr/>
            </a:pPr>
            <a:r>
              <a:rPr lang="en-US" dirty="0">
                <a:latin typeface="Arial" charset="0"/>
                <a:ea typeface="ＭＳ Ｐゴシック" charset="0"/>
                <a:cs typeface="ＭＳ Ｐゴシック" charset="0"/>
              </a:rPr>
              <a:t>Write this out in a single sentence.</a:t>
            </a:r>
          </a:p>
        </p:txBody>
      </p:sp>
      <p:pic>
        <p:nvPicPr>
          <p:cNvPr id="382979" name="Picture 4" descr="j0309391"/>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4643438" y="3209925"/>
            <a:ext cx="3657600" cy="2451100"/>
          </a:xfrm>
          <a:noFill/>
          <a:extLst>
            <a:ext uri="{909E8E84-426E-40dd-AFC4-6F175D3DCCD1}">
              <a14:hiddenFill xmlns="" xmlns:a14="http://schemas.microsoft.com/office/drawing/2010/main">
                <a:solidFill>
                  <a:srgbClr val="FFFFFF"/>
                </a:solidFill>
              </a14:hiddenFill>
            </a:ext>
          </a:extLst>
        </p:spPr>
      </p:pic>
      <p:sp>
        <p:nvSpPr>
          <p:cNvPr id="382980" name="Text Box 7"/>
          <p:cNvSpPr txBox="1">
            <a:spLocks noChangeArrowheads="1"/>
          </p:cNvSpPr>
          <p:nvPr/>
        </p:nvSpPr>
        <p:spPr bwMode="auto">
          <a:xfrm>
            <a:off x="8534400" y="76200"/>
            <a:ext cx="609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b="1">
                <a:latin typeface="Arial" charset="0"/>
              </a:rPr>
              <a:t>30</a:t>
            </a:r>
          </a:p>
        </p:txBody>
      </p:sp>
      <p:sp>
        <p:nvSpPr>
          <p:cNvPr id="6" name="Text Box 1041"/>
          <p:cNvSpPr txBox="1">
            <a:spLocks noChangeArrowheads="1"/>
          </p:cNvSpPr>
          <p:nvPr/>
        </p:nvSpPr>
        <p:spPr bwMode="auto">
          <a:xfrm>
            <a:off x="8431213" y="28575"/>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charset="0"/>
                <a:cs typeface="Arial" charset="0"/>
              </a:rPr>
              <a:t>30</a:t>
            </a:r>
            <a:endParaRPr lang="en-US" b="1" dirty="0">
              <a:solidFill>
                <a:srgbClr val="000000"/>
              </a:solidFill>
              <a:latin typeface="Arial" charset="0"/>
              <a:cs typeface="Arial" charset="0"/>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85026"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85027"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endParaRPr lang="en-US">
              <a:solidFill>
                <a:srgbClr val="FFFFFF"/>
              </a:solidFill>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a:defRPr/>
            </a:pPr>
            <a:endParaRPr lang="en-US">
              <a:solidFill>
                <a:srgbClr val="FFFFFF"/>
              </a:solidFill>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eaLnBrk="0" hangingPunct="0">
              <a:defRPr/>
            </a:pPr>
            <a:r>
              <a:rPr lang="en-US" sz="1800" dirty="0" err="1">
                <a:solidFill>
                  <a:srgbClr val="FFFFFF"/>
                </a:solidFill>
                <a:effectLst>
                  <a:outerShdw blurRad="38100" dist="38100" dir="2700000" algn="tl">
                    <a:srgbClr val="000000"/>
                  </a:outerShdw>
                </a:effectLst>
                <a:latin typeface="Kosher-Normal" charset="0"/>
                <a:cs typeface="Kosher-Normal" charset="0"/>
              </a:rPr>
              <a:t>Noahic</a:t>
            </a:r>
            <a:r>
              <a:rPr lang="en-US" sz="1800" dirty="0">
                <a:solidFill>
                  <a:srgbClr val="FFFFFF"/>
                </a:solidFill>
                <a:effectLst>
                  <a:outerShdw blurRad="38100" dist="38100" dir="2700000" algn="tl">
                    <a:srgbClr val="000000"/>
                  </a:outerShdw>
                </a:effectLst>
                <a:latin typeface="Kosher-Normal" charset="0"/>
                <a:cs typeface="Kosher-Normal" charset="0"/>
              </a:rPr>
              <a:t>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a:solidFill>
                  <a:srgbClr val="FFFFFF"/>
                </a:solidFill>
                <a:effectLst>
                  <a:outerShdw blurRad="38100" dist="38100" dir="2700000" algn="tl">
                    <a:srgbClr val="000000"/>
                  </a:outerShdw>
                </a:effectLst>
                <a:latin typeface="Arial" charset="0"/>
                <a:cs typeface="Arial" charset="0"/>
              </a:rPr>
              <a:t>Adam rules with God (Gen. 1:26, 28; 2:19)</a:t>
            </a:r>
            <a:r>
              <a:rPr lang="en-US" sz="900" b="1">
                <a:solidFill>
                  <a:srgbClr val="FFFFFF"/>
                </a:solidFill>
                <a:effectLst>
                  <a:outerShdw blurRad="38100" dist="38100" dir="2700000" algn="tl">
                    <a:srgbClr val="000000"/>
                  </a:outerShdw>
                </a:effectLst>
                <a:latin typeface="Arial" charset="0"/>
                <a:cs typeface="Arial" charset="0"/>
              </a:rPr>
              <a:t> </a:t>
            </a:r>
          </a:p>
        </p:txBody>
      </p:sp>
      <p:sp>
        <p:nvSpPr>
          <p:cNvPr id="104456" name="Rectangle 8"/>
          <p:cNvSpPr>
            <a:spLocks noChangeArrowheads="1"/>
          </p:cNvSpPr>
          <p:nvPr/>
        </p:nvSpPr>
        <p:spPr bwMode="auto">
          <a:xfrm>
            <a:off x="685800" y="947738"/>
            <a:ext cx="876300"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a:solidFill>
                  <a:srgbClr val="FFFFFF"/>
                </a:solidFill>
                <a:effectLst>
                  <a:outerShdw blurRad="38100" dist="38100" dir="2700000" algn="tl">
                    <a:srgbClr val="000000"/>
                  </a:outerShdw>
                </a:effectLst>
                <a:latin typeface="Arial" charset="0"/>
                <a:cs typeface="Arial" charset="0"/>
              </a:rPr>
              <a:t>Satan rules as god of this world (Gen. 3:15; </a:t>
            </a:r>
          </a:p>
          <a:p>
            <a:pPr algn="ctr" eaLnBrk="0" hangingPunct="0">
              <a:defRPr/>
            </a:pPr>
            <a:r>
              <a:rPr lang="en-US" sz="800" b="1">
                <a:solidFill>
                  <a:srgbClr val="FFFFFF"/>
                </a:solidFill>
                <a:effectLst>
                  <a:outerShdw blurRad="38100" dist="38100" dir="2700000" algn="tl">
                    <a:srgbClr val="000000"/>
                  </a:outerShdw>
                </a:effectLst>
                <a:latin typeface="Arial" charset="0"/>
                <a:cs typeface="Arial" charset="0"/>
              </a:rPr>
              <a:t>2 Cor. 4:4)</a:t>
            </a:r>
          </a:p>
        </p:txBody>
      </p:sp>
      <p:sp>
        <p:nvSpPr>
          <p:cNvPr id="104457" name="Rectangle 9"/>
          <p:cNvSpPr>
            <a:spLocks noChangeArrowheads="1"/>
          </p:cNvSpPr>
          <p:nvPr/>
        </p:nvSpPr>
        <p:spPr bwMode="auto">
          <a:xfrm rot="16200000" flipH="1">
            <a:off x="-845344" y="3431382"/>
            <a:ext cx="3700463" cy="9525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2800" b="1" dirty="0" err="1">
                <a:solidFill>
                  <a:srgbClr val="FFFFFF"/>
                </a:solidFill>
                <a:latin typeface="Kosher-Normal" pitchFamily="24" charset="0"/>
                <a:ea typeface="ＭＳ Ｐゴシック" charset="-128"/>
                <a:cs typeface="ＭＳ Ｐゴシック" charset="-128"/>
              </a:rPr>
              <a:t>Abrahamic</a:t>
            </a:r>
            <a:r>
              <a:rPr lang="en-US" sz="2800" b="1" dirty="0">
                <a:solidFill>
                  <a:srgbClr val="FFFFFF"/>
                </a:solidFill>
                <a:latin typeface="Kosher-Normal" pitchFamily="24" charset="0"/>
                <a:ea typeface="ＭＳ Ｐゴシック" charset="-128"/>
                <a:cs typeface="ＭＳ Ｐゴシック" charset="-128"/>
              </a:rPr>
              <a:t> Covenant</a:t>
            </a:r>
          </a:p>
        </p:txBody>
      </p:sp>
      <p:sp>
        <p:nvSpPr>
          <p:cNvPr id="385033"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endParaRPr lang="en-US">
              <a:solidFill>
                <a:srgbClr val="FFFFFF"/>
              </a:solidFill>
            </a:endParaRPr>
          </a:p>
        </p:txBody>
      </p:sp>
      <p:sp>
        <p:nvSpPr>
          <p:cNvPr id="385034"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endParaRPr lang="en-US">
              <a:solidFill>
                <a:srgbClr val="FFFFFF"/>
              </a:solidFill>
            </a:endParaRPr>
          </a:p>
        </p:txBody>
      </p:sp>
      <p:sp>
        <p:nvSpPr>
          <p:cNvPr id="385035"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endParaRPr lang="en-US">
              <a:solidFill>
                <a:srgbClr val="FFFFFF"/>
              </a:solidFill>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eaLnBrk="0" hangingPunct="0">
              <a:defRPr/>
            </a:pPr>
            <a:r>
              <a:rPr lang="en-US" sz="1800" b="1" dirty="0">
                <a:solidFill>
                  <a:srgbClr val="FFFFFF"/>
                </a:solidFill>
                <a:effectLst>
                  <a:outerShdw blurRad="38100" dist="38100" dir="2700000" algn="tl">
                    <a:srgbClr val="000000"/>
                  </a:outerShdw>
                </a:effectLst>
                <a:latin typeface="Kosher-Normal"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a:defRPr/>
            </a:pPr>
            <a:endParaRPr lang="en-US">
              <a:solidFill>
                <a:srgbClr val="FFFFFF"/>
              </a:solidFill>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eaLnBrk="0" hangingPunct="0">
              <a:defRPr/>
            </a:pPr>
            <a:r>
              <a:rPr lang="en-US" sz="1800" b="1">
                <a:solidFill>
                  <a:srgbClr val="FFFFFF"/>
                </a:solidFill>
                <a:effectLst>
                  <a:outerShdw blurRad="38100" dist="38100" dir="2700000" algn="tl">
                    <a:srgbClr val="000000"/>
                  </a:outerShdw>
                </a:effectLst>
                <a:latin typeface="Kosher-Normal"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eaLnBrk="0" hangingPunct="0">
              <a:defRPr/>
            </a:pPr>
            <a:r>
              <a:rPr lang="en-US" sz="1800" b="1">
                <a:solidFill>
                  <a:srgbClr val="FFFFFF"/>
                </a:solidFill>
                <a:effectLst>
                  <a:outerShdw blurRad="38100" dist="38100" dir="2700000" algn="tl">
                    <a:srgbClr val="000000"/>
                  </a:outerShdw>
                </a:effectLst>
                <a:latin typeface="Kosher-Normal"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eaLnBrk="0" hangingPunct="0">
              <a:defRPr/>
            </a:pPr>
            <a:r>
              <a:rPr lang="en-US" sz="1800" dirty="0">
                <a:solidFill>
                  <a:srgbClr val="FFFFFF"/>
                </a:solidFill>
                <a:latin typeface="Kosher-Normal"/>
                <a:ea typeface="ＭＳ Ｐゴシック" charset="-128"/>
                <a:cs typeface="Kosher-Normal"/>
              </a:rPr>
              <a:t>Mosaic Covenant</a:t>
            </a:r>
          </a:p>
        </p:txBody>
      </p:sp>
      <p:grpSp>
        <p:nvGrpSpPr>
          <p:cNvPr id="385041" name="Group 18"/>
          <p:cNvGrpSpPr>
            <a:grpSpLocks/>
          </p:cNvGrpSpPr>
          <p:nvPr/>
        </p:nvGrpSpPr>
        <p:grpSpPr bwMode="auto">
          <a:xfrm>
            <a:off x="5721350" y="1336675"/>
            <a:ext cx="165100" cy="279400"/>
            <a:chOff x="3584" y="867"/>
            <a:chExt cx="104" cy="176"/>
          </a:xfrm>
        </p:grpSpPr>
        <p:sp>
          <p:nvSpPr>
            <p:cNvPr id="385129"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85130"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dirty="0">
                <a:solidFill>
                  <a:srgbClr val="FFFFFF"/>
                </a:solidFill>
                <a:effectLst>
                  <a:outerShdw blurRad="38100" dist="38100" dir="2700000" algn="tl">
                    <a:srgbClr val="000000"/>
                  </a:outerShdw>
                </a:effectLst>
                <a:latin typeface="Arial" charset="0"/>
                <a:cs typeface="Arial" charset="0"/>
              </a:rPr>
              <a:t>God covenants with Abraham to reestablish man</a:t>
            </a:r>
            <a:r>
              <a:rPr lang="fr-FR" sz="800" b="1" dirty="0">
                <a:solidFill>
                  <a:srgbClr val="FFFFFF"/>
                </a:solidFill>
                <a:effectLst>
                  <a:outerShdw blurRad="38100" dist="38100" dir="2700000" algn="tl">
                    <a:srgbClr val="000000"/>
                  </a:outerShdw>
                </a:effectLst>
                <a:latin typeface="Arial" charset="0"/>
                <a:cs typeface="Arial" charset="0"/>
              </a:rPr>
              <a:t>'</a:t>
            </a:r>
            <a:r>
              <a:rPr lang="en-US" sz="800" b="1" dirty="0">
                <a:solidFill>
                  <a:srgbClr val="FFFFFF"/>
                </a:solidFill>
                <a:effectLst>
                  <a:outerShdw blurRad="38100" dist="38100" dir="2700000" algn="tl">
                    <a:srgbClr val="000000"/>
                  </a:outerShdw>
                </a:effectLst>
                <a:latin typeface="Arial"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eaLnBrk="0" hangingPunct="0">
              <a:defRPr/>
            </a:pPr>
            <a:r>
              <a:rPr lang="en-US" sz="1200" b="1">
                <a:solidFill>
                  <a:srgbClr val="FFA040"/>
                </a:solidFill>
                <a:effectLst>
                  <a:outerShdw blurRad="38100" dist="38100" dir="2700000" algn="tl">
                    <a:srgbClr val="000000"/>
                  </a:outerShdw>
                </a:effectLst>
                <a:latin typeface="Arial" charset="0"/>
                <a:cs typeface="Arial" charset="0"/>
              </a:rPr>
              <a:t>Kingdom Teaching...</a:t>
            </a:r>
          </a:p>
        </p:txBody>
      </p:sp>
      <p:sp>
        <p:nvSpPr>
          <p:cNvPr id="385044"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85045"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endParaRPr lang="en-US"/>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a:solidFill>
                  <a:srgbClr val="FFFFFF"/>
                </a:solidFill>
                <a:effectLst>
                  <a:outerShdw blurRad="38100" dist="38100" dir="2700000" algn="tl">
                    <a:srgbClr val="000000"/>
                  </a:outerShdw>
                </a:effectLst>
                <a:latin typeface="Arial"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dirty="0">
                <a:solidFill>
                  <a:srgbClr val="FFFFFF"/>
                </a:solidFill>
                <a:effectLst>
                  <a:outerShdw blurRad="38100" dist="38100" dir="2700000" algn="tl">
                    <a:srgbClr val="000000"/>
                  </a:outerShdw>
                </a:effectLst>
                <a:latin typeface="Arial" charset="0"/>
                <a:cs typeface="Arial" charset="0"/>
              </a:rPr>
              <a:t>Israel</a:t>
            </a:r>
            <a:r>
              <a:rPr lang="fr-FR" altLang="ja-JP" sz="800" b="1" dirty="0">
                <a:solidFill>
                  <a:srgbClr val="FFFFFF"/>
                </a:solidFill>
                <a:effectLst>
                  <a:outerShdw blurRad="38100" dist="38100" dir="2700000" algn="tl">
                    <a:srgbClr val="000000"/>
                  </a:outerShdw>
                </a:effectLst>
                <a:latin typeface="Arial" charset="0"/>
                <a:cs typeface="Arial" charset="0"/>
              </a:rPr>
              <a:t>'</a:t>
            </a:r>
            <a:r>
              <a:rPr lang="en-US" sz="800" b="1" dirty="0">
                <a:solidFill>
                  <a:srgbClr val="FFFFFF"/>
                </a:solidFill>
                <a:effectLst>
                  <a:outerShdw blurRad="38100" dist="38100" dir="2700000" algn="tl">
                    <a:srgbClr val="000000"/>
                  </a:outerShdw>
                </a:effectLst>
                <a:latin typeface="Arial"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eaLnBrk="0" hangingPunct="0">
              <a:defRPr/>
            </a:pPr>
            <a:r>
              <a:rPr lang="en-US" sz="800" b="1">
                <a:solidFill>
                  <a:srgbClr val="FFFFFF"/>
                </a:solidFill>
                <a:latin typeface="Arial" pitchFamily="24" charset="0"/>
                <a:ea typeface="ＭＳ Ｐゴシック" charset="-128"/>
                <a:cs typeface="ＭＳ Ｐゴシック" charset="-128"/>
              </a:rPr>
              <a:t>Jeremiah 31:31-34 promises:</a:t>
            </a:r>
          </a:p>
          <a:p>
            <a:pPr eaLnBrk="0" hangingPunct="0">
              <a:buSzPct val="100000"/>
              <a:buFontTx/>
              <a:buChar char="•"/>
              <a:defRPr/>
            </a:pPr>
            <a:r>
              <a:rPr lang="en-US" sz="800" b="1">
                <a:solidFill>
                  <a:srgbClr val="FFFFFF"/>
                </a:solidFill>
                <a:latin typeface="Arial" pitchFamily="24" charset="0"/>
                <a:ea typeface="ＭＳ Ｐゴシック" charset="-128"/>
                <a:cs typeface="ＭＳ Ｐゴシック" charset="-128"/>
              </a:rPr>
              <a:t>Forgiveness</a:t>
            </a:r>
          </a:p>
          <a:p>
            <a:pPr eaLnBrk="0" hangingPunct="0">
              <a:buSzPct val="100000"/>
              <a:buFontTx/>
              <a:buChar char="•"/>
              <a:defRPr/>
            </a:pPr>
            <a:r>
              <a:rPr lang="en-US" sz="800" b="1">
                <a:solidFill>
                  <a:srgbClr val="FFFFFF"/>
                </a:solidFill>
                <a:latin typeface="Arial" pitchFamily="24" charset="0"/>
                <a:ea typeface="ＭＳ Ｐゴシック" charset="-128"/>
                <a:cs typeface="ＭＳ Ｐゴシック" charset="-128"/>
              </a:rPr>
              <a:t>Indwelling Spirit</a:t>
            </a:r>
          </a:p>
          <a:p>
            <a:pPr eaLnBrk="0" hangingPunct="0">
              <a:buSzPct val="100000"/>
              <a:buFontTx/>
              <a:buChar char="•"/>
              <a:defRPr/>
            </a:pPr>
            <a:r>
              <a:rPr lang="en-US" sz="800" b="1">
                <a:solidFill>
                  <a:srgbClr val="FFFFFF"/>
                </a:solidFill>
                <a:latin typeface="Arial" pitchFamily="24" charset="0"/>
                <a:ea typeface="ＭＳ Ｐゴシック" charset="-128"/>
                <a:cs typeface="ＭＳ Ｐゴシック" charset="-128"/>
              </a:rPr>
              <a:t>New heart, nature, mind</a:t>
            </a:r>
          </a:p>
          <a:p>
            <a:pPr eaLnBrk="0" hangingPunct="0">
              <a:buSzPct val="100000"/>
              <a:buFontTx/>
              <a:buChar char="•"/>
              <a:defRPr/>
            </a:pPr>
            <a:r>
              <a:rPr lang="en-US" sz="800" b="1">
                <a:solidFill>
                  <a:srgbClr val="FFFFFF"/>
                </a:solidFill>
                <a:latin typeface="Arial" pitchFamily="24" charset="0"/>
                <a:ea typeface="ＭＳ Ｐゴシック" charset="-128"/>
                <a:cs typeface="ＭＳ Ｐゴシック" charset="-128"/>
              </a:rPr>
              <a:t>Reunification of Israel and Judah</a:t>
            </a:r>
          </a:p>
          <a:p>
            <a:pPr eaLnBrk="0" hangingPunct="0">
              <a:buSzPct val="100000"/>
              <a:buFontTx/>
              <a:buChar char="•"/>
              <a:defRPr/>
            </a:pPr>
            <a:r>
              <a:rPr lang="en-US" sz="800" b="1">
                <a:solidFill>
                  <a:srgbClr val="FFFFFF"/>
                </a:solidFill>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eaLnBrk="0" hangingPunct="0">
              <a:defRPr/>
            </a:pPr>
            <a:r>
              <a:rPr lang="en-US" sz="800" b="1" dirty="0">
                <a:solidFill>
                  <a:srgbClr val="FFFFFF"/>
                </a:solidFill>
                <a:latin typeface="Arial" pitchFamily="24" charset="0"/>
                <a:ea typeface="ＭＳ Ｐゴシック" charset="-128"/>
                <a:cs typeface="ＭＳ Ｐゴシック" charset="-128"/>
              </a:rPr>
              <a:t>2 Samuel 7:12-16 promises perpetual:</a:t>
            </a:r>
          </a:p>
          <a:p>
            <a:pPr eaLnBrk="0" hangingPunct="0">
              <a:buSzPct val="100000"/>
              <a:buFontTx/>
              <a:buChar char="•"/>
              <a:defRPr/>
            </a:pPr>
            <a:r>
              <a:rPr lang="en-US" sz="800" b="1" dirty="0">
                <a:solidFill>
                  <a:srgbClr val="FFFFFF"/>
                </a:solidFill>
                <a:latin typeface="Arial" pitchFamily="24" charset="0"/>
                <a:ea typeface="ＭＳ Ｐゴシック" charset="-128"/>
                <a:cs typeface="ＭＳ Ｐゴシック" charset="-128"/>
              </a:rPr>
              <a:t>Sons ("house" never wiped out)</a:t>
            </a:r>
          </a:p>
          <a:p>
            <a:pPr eaLnBrk="0" hangingPunct="0">
              <a:buSzPct val="100000"/>
              <a:buFontTx/>
              <a:buChar char="•"/>
              <a:defRPr/>
            </a:pPr>
            <a:r>
              <a:rPr lang="en-US" sz="800" b="1" dirty="0">
                <a:solidFill>
                  <a:srgbClr val="FFFFFF"/>
                </a:solidFill>
                <a:latin typeface="Arial" pitchFamily="24" charset="0"/>
                <a:ea typeface="ＭＳ Ｐゴシック" charset="-128"/>
                <a:cs typeface="ＭＳ Ｐゴシック" charset="-128"/>
              </a:rPr>
              <a:t>Kingdom (political dynasty)</a:t>
            </a:r>
          </a:p>
          <a:p>
            <a:pPr eaLnBrk="0" hangingPunct="0">
              <a:buSzPct val="100000"/>
              <a:buFontTx/>
              <a:buChar char="•"/>
              <a:defRPr/>
            </a:pPr>
            <a:r>
              <a:rPr lang="en-US" sz="800" b="1" dirty="0">
                <a:solidFill>
                  <a:srgbClr val="FFFFFF"/>
                </a:solidFill>
                <a:latin typeface="Arial" pitchFamily="24" charset="0"/>
                <a:ea typeface="ＭＳ Ｐゴシック" charset="-128"/>
                <a:cs typeface="ＭＳ Ｐゴシック" charset="-128"/>
              </a:rPr>
              <a:t>Throne (right to rule by descendants)</a:t>
            </a:r>
          </a:p>
          <a:p>
            <a:pPr eaLnBrk="0" hangingPunct="0">
              <a:buSzPct val="100000"/>
              <a:buFontTx/>
              <a:buChar char="•"/>
              <a:defRPr/>
            </a:pPr>
            <a:r>
              <a:rPr lang="en-US" sz="800" b="1" dirty="0">
                <a:solidFill>
                  <a:srgbClr val="FFFFFF"/>
                </a:solidFill>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eaLnBrk="0" hangingPunct="0">
              <a:defRPr/>
            </a:pPr>
            <a:r>
              <a:rPr lang="en-US" sz="800" b="1">
                <a:solidFill>
                  <a:srgbClr val="FFFFFF"/>
                </a:solidFill>
                <a:latin typeface="Arial" pitchFamily="24" charset="0"/>
                <a:ea typeface="ＭＳ Ｐゴシック" charset="-128"/>
                <a:cs typeface="ＭＳ Ｐゴシック" charset="-128"/>
              </a:rPr>
              <a:t>Genesis 15:18 (cf. Deut. 30:1-10) promises:</a:t>
            </a:r>
          </a:p>
          <a:p>
            <a:pPr eaLnBrk="0" hangingPunct="0">
              <a:buSzPct val="100000"/>
              <a:buFontTx/>
              <a:buChar char="•"/>
              <a:defRPr/>
            </a:pPr>
            <a:r>
              <a:rPr lang="en-US" sz="800" b="1">
                <a:solidFill>
                  <a:srgbClr val="FFFFFF"/>
                </a:solidFill>
                <a:latin typeface="Arial" pitchFamily="24" charset="0"/>
                <a:ea typeface="ＭＳ Ｐゴシック" charset="-128"/>
                <a:cs typeface="ＭＳ Ｐゴシック" charset="-128"/>
              </a:rPr>
              <a:t>Land from Wadi of Egypt to Euphrates River (Isa. 27:12)</a:t>
            </a:r>
          </a:p>
          <a:p>
            <a:pPr eaLnBrk="0" hangingPunct="0">
              <a:buSzPct val="100000"/>
              <a:buFontTx/>
              <a:buChar char="•"/>
              <a:defRPr/>
            </a:pPr>
            <a:r>
              <a:rPr lang="en-US" sz="800" b="1">
                <a:solidFill>
                  <a:srgbClr val="FFFFFF"/>
                </a:solidFill>
                <a:latin typeface="Arial" pitchFamily="24" charset="0"/>
                <a:ea typeface="ＭＳ Ｐゴシック" charset="-128"/>
                <a:cs typeface="ＭＳ Ｐゴシック" charset="-128"/>
              </a:rPr>
              <a:t>Eternal possession of land (Gen. 17:8) after exile/restoration</a:t>
            </a:r>
          </a:p>
          <a:p>
            <a:pPr eaLnBrk="0" hangingPunct="0">
              <a:buSzPct val="100000"/>
              <a:buFontTx/>
              <a:buChar char="•"/>
              <a:defRPr/>
            </a:pPr>
            <a:r>
              <a:rPr lang="en-US" sz="800" b="1">
                <a:solidFill>
                  <a:srgbClr val="FFFFFF"/>
                </a:solidFill>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dirty="0">
                <a:solidFill>
                  <a:srgbClr val="FFFFFF"/>
                </a:solidFill>
                <a:effectLst>
                  <a:outerShdw blurRad="38100" dist="38100" dir="2700000" algn="tl">
                    <a:srgbClr val="000000"/>
                  </a:outerShdw>
                </a:effectLst>
                <a:latin typeface="Arial"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dirty="0">
                <a:solidFill>
                  <a:srgbClr val="FFFFFF"/>
                </a:solidFill>
                <a:effectLst>
                  <a:outerShdw blurRad="38100" dist="38100" dir="2700000" algn="tl">
                    <a:srgbClr val="000000"/>
                  </a:outerShdw>
                </a:effectLst>
                <a:latin typeface="Arial" charset="0"/>
                <a:cs typeface="Arial" charset="0"/>
              </a:rPr>
              <a:t>Israel rejects Messiah</a:t>
            </a:r>
            <a:r>
              <a:rPr lang="fr-FR" altLang="ja-JP" sz="800" b="1" dirty="0">
                <a:solidFill>
                  <a:srgbClr val="FFFFFF"/>
                </a:solidFill>
                <a:effectLst>
                  <a:outerShdw blurRad="38100" dist="38100" dir="2700000" algn="tl">
                    <a:srgbClr val="000000"/>
                  </a:outerShdw>
                </a:effectLst>
                <a:latin typeface="Arial" charset="0"/>
                <a:cs typeface="Arial" charset="0"/>
              </a:rPr>
              <a:t>'</a:t>
            </a:r>
            <a:r>
              <a:rPr lang="en-US" sz="800" b="1" dirty="0">
                <a:solidFill>
                  <a:srgbClr val="FFFFFF"/>
                </a:solidFill>
                <a:effectLst>
                  <a:outerShdw blurRad="38100" dist="38100" dir="2700000" algn="tl">
                    <a:srgbClr val="000000"/>
                  </a:outerShdw>
                </a:effectLst>
                <a:latin typeface="Arial"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dirty="0">
                <a:solidFill>
                  <a:srgbClr val="FFFFFF"/>
                </a:solidFill>
                <a:effectLst>
                  <a:outerShdw blurRad="38100" dist="38100" dir="2700000" algn="tl">
                    <a:srgbClr val="000000"/>
                  </a:outerShdw>
                </a:effectLst>
                <a:latin typeface="Arial" charset="0"/>
                <a:cs typeface="Arial" charset="0"/>
              </a:rPr>
              <a:t>Christ subdues Israel</a:t>
            </a:r>
            <a:r>
              <a:rPr lang="fr-FR" altLang="ja-JP" sz="800" b="1" dirty="0">
                <a:solidFill>
                  <a:srgbClr val="FFFFFF"/>
                </a:solidFill>
                <a:effectLst>
                  <a:outerShdw blurRad="38100" dist="38100" dir="2700000" algn="tl">
                    <a:srgbClr val="000000"/>
                  </a:outerShdw>
                </a:effectLst>
                <a:latin typeface="Arial" charset="0"/>
                <a:cs typeface="Arial" charset="0"/>
              </a:rPr>
              <a:t>'</a:t>
            </a:r>
            <a:r>
              <a:rPr lang="en-US" sz="800" b="1" dirty="0">
                <a:solidFill>
                  <a:srgbClr val="FFFFFF"/>
                </a:solidFill>
                <a:effectLst>
                  <a:outerShdw blurRad="38100" dist="38100" dir="2700000" algn="tl">
                    <a:srgbClr val="000000"/>
                  </a:outerShdw>
                </a:effectLst>
                <a:latin typeface="Arial" charset="0"/>
                <a:cs typeface="Arial" charset="0"/>
              </a:rPr>
              <a:t>s enemies and nation believes (Rom. 11:26-27)</a:t>
            </a:r>
          </a:p>
        </p:txBody>
      </p:sp>
      <p:sp>
        <p:nvSpPr>
          <p:cNvPr id="385054"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cs typeface="Arial" charset="0"/>
            </a:endParaRPr>
          </a:p>
        </p:txBody>
      </p:sp>
      <p:sp>
        <p:nvSpPr>
          <p:cNvPr id="385055"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385056"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endParaRPr lang="en-US">
              <a:solidFill>
                <a:srgbClr val="FFFFFF"/>
              </a:solidFill>
            </a:endParaRPr>
          </a:p>
        </p:txBody>
      </p:sp>
      <p:sp>
        <p:nvSpPr>
          <p:cNvPr id="385057"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385058"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dirty="0">
                <a:solidFill>
                  <a:srgbClr val="FFFFFF"/>
                </a:solidFill>
                <a:latin typeface="Arial" pitchFamily="24" charset="0"/>
                <a:ea typeface="ＭＳ Ｐゴシック" charset="-128"/>
                <a:cs typeface="ＭＳ Ｐゴシック" charset="-128"/>
              </a:rPr>
              <a:t>Israel judged for rejecting Messiah by dispersion away from land for 19 centuries </a:t>
            </a:r>
          </a:p>
          <a:p>
            <a:pPr algn="ctr" eaLnBrk="0" hangingPunct="0">
              <a:defRPr/>
            </a:pPr>
            <a:r>
              <a:rPr lang="en-US" sz="800" b="1" dirty="0">
                <a:solidFill>
                  <a:srgbClr val="FFFFFF"/>
                </a:solidFill>
                <a:latin typeface="Arial" pitchFamily="24" charset="0"/>
                <a:ea typeface="ＭＳ Ｐゴシック" charset="-128"/>
                <a:cs typeface="ＭＳ Ｐゴシック" charset="-128"/>
              </a:rPr>
              <a:t>(</a:t>
            </a:r>
            <a:r>
              <a:rPr lang="en-US" sz="600" b="1" dirty="0">
                <a:solidFill>
                  <a:srgbClr val="FFFFFF"/>
                </a:solidFill>
                <a:latin typeface="Arial" pitchFamily="24" charset="0"/>
                <a:ea typeface="ＭＳ Ｐゴシック" charset="-128"/>
                <a:cs typeface="ＭＳ Ｐゴシック" charset="-128"/>
              </a:rPr>
              <a:t>AD</a:t>
            </a:r>
            <a:r>
              <a:rPr lang="en-US" sz="800" b="1" dirty="0">
                <a:solidFill>
                  <a:srgbClr val="FFFFFF"/>
                </a:solidFill>
                <a:latin typeface="Arial" pitchFamily="24" charset="0"/>
                <a:ea typeface="ＭＳ Ｐゴシック" charset="-128"/>
                <a:cs typeface="ＭＳ Ｐゴシック" charset="-128"/>
              </a:rPr>
              <a:t> 70–</a:t>
            </a:r>
            <a:r>
              <a:rPr lang="en-US" sz="600" b="1" dirty="0">
                <a:solidFill>
                  <a:srgbClr val="FFFFFF"/>
                </a:solidFill>
                <a:latin typeface="Arial" pitchFamily="24" charset="0"/>
                <a:ea typeface="ＭＳ Ｐゴシック" charset="-128"/>
                <a:cs typeface="ＭＳ Ｐゴシック" charset="-128"/>
              </a:rPr>
              <a:t>AD</a:t>
            </a:r>
            <a:r>
              <a:rPr lang="en-US" sz="800" b="1" dirty="0">
                <a:solidFill>
                  <a:srgbClr val="FFFFFF"/>
                </a:solidFill>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eaLnBrk="0" hangingPunct="0">
              <a:defRPr/>
            </a:pPr>
            <a:r>
              <a:rPr lang="en-US" sz="800" b="1">
                <a:solidFill>
                  <a:srgbClr val="000000"/>
                </a:solidFill>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eaLnBrk="0" hangingPunct="0">
              <a:defRPr/>
            </a:pPr>
            <a:r>
              <a:rPr lang="en-US" sz="800" b="1">
                <a:solidFill>
                  <a:srgbClr val="000000"/>
                </a:solidFill>
                <a:latin typeface="Arial" pitchFamily="24" charset="0"/>
                <a:ea typeface="ＭＳ Ｐゴシック" charset="-128"/>
                <a:cs typeface="ＭＳ Ｐゴシック" charset="-128"/>
              </a:rPr>
              <a:t>Mosaic Law replaced with first three elements of the New Covenant (Luke 22:20; 2 Cor. 3:6)</a:t>
            </a:r>
          </a:p>
        </p:txBody>
      </p:sp>
      <p:sp>
        <p:nvSpPr>
          <p:cNvPr id="385062"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cs typeface="Arial" charset="0"/>
            </a:endParaRPr>
          </a:p>
        </p:txBody>
      </p:sp>
      <p:sp>
        <p:nvSpPr>
          <p:cNvPr id="385063"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900" b="1" dirty="0">
                <a:solidFill>
                  <a:srgbClr val="FFFFFF"/>
                </a:solidFill>
                <a:latin typeface="Arial" pitchFamily="24" charset="0"/>
                <a:ea typeface="ＭＳ Ｐゴシック" charset="-128"/>
                <a:cs typeface="ＭＳ Ｐゴシック" charset="-128"/>
              </a:rPr>
              <a:t>MESSIANIC     KINGDOM</a:t>
            </a:r>
          </a:p>
        </p:txBody>
      </p:sp>
      <p:sp>
        <p:nvSpPr>
          <p:cNvPr id="385065"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eaLnBrk="0" hangingPunct="0">
              <a:defRPr/>
            </a:pPr>
            <a:r>
              <a:rPr lang="en-US" sz="1000" b="1" dirty="0">
                <a:solidFill>
                  <a:srgbClr val="FFFFFF"/>
                </a:solidFill>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dirty="0">
                <a:solidFill>
                  <a:srgbClr val="FFFFFF"/>
                </a:solidFill>
                <a:latin typeface="Arial" pitchFamily="24" charset="0"/>
                <a:ea typeface="ＭＳ Ｐゴシック" charset="-128"/>
                <a:cs typeface="ＭＳ Ｐゴシック" charset="-128"/>
              </a:rPr>
              <a:t>Full restoration (Ezek. 37:8-28) Jerusalem world capital</a:t>
            </a:r>
          </a:p>
          <a:p>
            <a:pPr algn="ctr" eaLnBrk="0" hangingPunct="0">
              <a:defRPr/>
            </a:pPr>
            <a:r>
              <a:rPr lang="en-US" sz="800" b="1" dirty="0">
                <a:solidFill>
                  <a:srgbClr val="FFFFFF"/>
                </a:solidFill>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dirty="0">
                <a:solidFill>
                  <a:srgbClr val="FFFFFF"/>
                </a:solidFill>
                <a:latin typeface="Arial" pitchFamily="24" charset="0"/>
                <a:ea typeface="ＭＳ Ｐゴシック" charset="-128"/>
                <a:cs typeface="ＭＳ Ｐゴシック" charset="-128"/>
              </a:rPr>
              <a:t>New Jerusalem</a:t>
            </a:r>
          </a:p>
          <a:p>
            <a:pPr algn="ctr" eaLnBrk="0" hangingPunct="0">
              <a:defRPr/>
            </a:pPr>
            <a:r>
              <a:rPr lang="en-US" sz="800" b="1" dirty="0">
                <a:solidFill>
                  <a:srgbClr val="FFFFFF"/>
                </a:solidFill>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eaLnBrk="0" hangingPunct="0">
              <a:defRPr/>
            </a:pPr>
            <a:r>
              <a:rPr lang="en-US" sz="800" b="1" dirty="0">
                <a:solidFill>
                  <a:srgbClr val="000000"/>
                </a:solidFill>
                <a:latin typeface="Arial" pitchFamily="24" charset="0"/>
                <a:ea typeface="ＭＳ Ｐゴシック" charset="-128"/>
                <a:cs typeface="ＭＳ Ｐゴシック" charset="-128"/>
              </a:rPr>
              <a:t>Christ reigns over the world </a:t>
            </a:r>
          </a:p>
          <a:p>
            <a:pPr algn="ctr" eaLnBrk="0" hangingPunct="0">
              <a:defRPr/>
            </a:pPr>
            <a:r>
              <a:rPr lang="en-US" sz="800" b="1" dirty="0">
                <a:solidFill>
                  <a:srgbClr val="000000"/>
                </a:solidFill>
                <a:latin typeface="Arial" pitchFamily="24" charset="0"/>
                <a:ea typeface="ＭＳ Ｐゴシック" charset="-128"/>
                <a:cs typeface="ＭＳ Ｐゴシック" charset="-128"/>
              </a:rPr>
              <a:t>(Isa. 11) </a:t>
            </a:r>
          </a:p>
          <a:p>
            <a:pPr algn="ctr" eaLnBrk="0" hangingPunct="0">
              <a:defRPr/>
            </a:pPr>
            <a:r>
              <a:rPr lang="en-US" sz="800" b="1" dirty="0">
                <a:solidFill>
                  <a:srgbClr val="000000"/>
                </a:solidFill>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a:solidFill>
                  <a:srgbClr val="FFFFFF"/>
                </a:solidFill>
                <a:effectLst>
                  <a:outerShdw blurRad="38100" dist="38100" dir="2700000" algn="tl">
                    <a:srgbClr val="000000"/>
                  </a:outerShdw>
                </a:effectLst>
                <a:latin typeface="Arial" charset="0"/>
                <a:cs typeface="Arial" charset="0"/>
              </a:rPr>
              <a:t>Christ rules over everything with saints (Eph. 1:9-10; Rev. 20:1-6; 22:5b)</a:t>
            </a:r>
          </a:p>
        </p:txBody>
      </p:sp>
      <p:grpSp>
        <p:nvGrpSpPr>
          <p:cNvPr id="385071" name="Group 50"/>
          <p:cNvGrpSpPr>
            <a:grpSpLocks/>
          </p:cNvGrpSpPr>
          <p:nvPr/>
        </p:nvGrpSpPr>
        <p:grpSpPr bwMode="auto">
          <a:xfrm>
            <a:off x="4679950" y="4954588"/>
            <a:ext cx="76200" cy="304800"/>
            <a:chOff x="2928" y="3216"/>
            <a:chExt cx="48" cy="192"/>
          </a:xfrm>
        </p:grpSpPr>
        <p:sp>
          <p:nvSpPr>
            <p:cNvPr id="385126"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85127"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85128"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385072" name="Group 54"/>
          <p:cNvGrpSpPr>
            <a:grpSpLocks/>
          </p:cNvGrpSpPr>
          <p:nvPr/>
        </p:nvGrpSpPr>
        <p:grpSpPr bwMode="auto">
          <a:xfrm>
            <a:off x="4946650" y="5311775"/>
            <a:ext cx="76200" cy="212725"/>
            <a:chOff x="3072" y="3418"/>
            <a:chExt cx="48" cy="134"/>
          </a:xfrm>
        </p:grpSpPr>
        <p:sp>
          <p:nvSpPr>
            <p:cNvPr id="385123"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85124"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85125"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eaLnBrk="0" hangingPunct="0">
              <a:defRPr/>
            </a:pPr>
            <a:r>
              <a:rPr lang="en-US" sz="1600" b="1">
                <a:solidFill>
                  <a:srgbClr val="FFFFFF"/>
                </a:solidFill>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eaLnBrk="0" hangingPunct="0">
              <a:defRPr/>
            </a:pPr>
            <a:r>
              <a:rPr lang="en-US" sz="1600" b="1">
                <a:solidFill>
                  <a:srgbClr val="FFFFFF"/>
                </a:solidFill>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eaLnBrk="0" hangingPunct="0">
              <a:defRPr/>
            </a:pPr>
            <a:r>
              <a:rPr lang="en-US" sz="1600" b="1">
                <a:solidFill>
                  <a:srgbClr val="FFFFFF"/>
                </a:solidFill>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85963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eaLnBrk="0" hangingPunct="0">
              <a:defRPr/>
            </a:pPr>
            <a:r>
              <a:rPr lang="en-US" sz="1400" b="1" dirty="0">
                <a:solidFill>
                  <a:srgbClr val="FFFFFF"/>
                </a:solidFill>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eaLnBrk="0" hangingPunct="0">
              <a:defRPr/>
            </a:pPr>
            <a:r>
              <a:rPr lang="en-US" sz="800" b="1">
                <a:solidFill>
                  <a:srgbClr val="000000"/>
                </a:solidFill>
                <a:latin typeface="Arial" pitchFamily="24" charset="0"/>
                <a:ea typeface="ＭＳ Ｐゴシック" charset="-128"/>
                <a:cs typeface="ＭＳ Ｐゴシック" charset="-128"/>
              </a:rPr>
              <a:t>Christ hands kingdom over to Father (1  </a:t>
            </a:r>
          </a:p>
          <a:p>
            <a:pPr algn="ctr" eaLnBrk="0" hangingPunct="0">
              <a:defRPr/>
            </a:pPr>
            <a:r>
              <a:rPr lang="en-US" sz="800" b="1">
                <a:solidFill>
                  <a:srgbClr val="000000"/>
                </a:solidFill>
                <a:latin typeface="Arial" pitchFamily="24" charset="0"/>
                <a:ea typeface="ＭＳ Ｐゴシック" charset="-128"/>
                <a:cs typeface="ＭＳ Ｐゴシック" charset="-128"/>
              </a:rPr>
              <a:t> Cor. 15:24)</a:t>
            </a:r>
          </a:p>
        </p:txBody>
      </p:sp>
      <p:grpSp>
        <p:nvGrpSpPr>
          <p:cNvPr id="385078"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a:defRPr/>
              </a:pPr>
              <a:endParaRPr lang="en-US">
                <a:solidFill>
                  <a:srgbClr val="FFFFFF"/>
                </a:solidFill>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a:defRPr/>
              </a:pPr>
              <a:endParaRPr lang="en-US">
                <a:solidFill>
                  <a:srgbClr val="FFFFFF"/>
                </a:solidFill>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a:solidFill>
                  <a:srgbClr val="FFFFFF"/>
                </a:solidFill>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grpSp>
      <p:grpSp>
        <p:nvGrpSpPr>
          <p:cNvPr id="385079" name="Group 69"/>
          <p:cNvGrpSpPr>
            <a:grpSpLocks/>
          </p:cNvGrpSpPr>
          <p:nvPr/>
        </p:nvGrpSpPr>
        <p:grpSpPr bwMode="auto">
          <a:xfrm>
            <a:off x="4832350" y="5053013"/>
            <a:ext cx="1184275" cy="104775"/>
            <a:chOff x="3024" y="3278"/>
            <a:chExt cx="746" cy="66"/>
          </a:xfrm>
        </p:grpSpPr>
        <p:sp>
          <p:nvSpPr>
            <p:cNvPr id="385116"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85117"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solidFill>
                  <a:srgbClr val="FFFFFF"/>
                </a:solidFill>
              </a:endParaRPr>
            </a:p>
          </p:txBody>
        </p:sp>
      </p:grpSp>
      <p:grpSp>
        <p:nvGrpSpPr>
          <p:cNvPr id="385080" name="Group 72"/>
          <p:cNvGrpSpPr>
            <a:grpSpLocks/>
          </p:cNvGrpSpPr>
          <p:nvPr/>
        </p:nvGrpSpPr>
        <p:grpSpPr bwMode="auto">
          <a:xfrm>
            <a:off x="5060950" y="5364163"/>
            <a:ext cx="3001963" cy="104775"/>
            <a:chOff x="3168" y="3458"/>
            <a:chExt cx="1891" cy="66"/>
          </a:xfrm>
        </p:grpSpPr>
        <p:sp>
          <p:nvSpPr>
            <p:cNvPr id="385114"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85115"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endParaRPr lang="en-US">
                <a:solidFill>
                  <a:srgbClr val="FFFFFF"/>
                </a:solidFill>
              </a:endParaRPr>
            </a:p>
          </p:txBody>
        </p:sp>
      </p:grpSp>
      <p:sp>
        <p:nvSpPr>
          <p:cNvPr id="104524" name="Rectangle 76"/>
          <p:cNvSpPr>
            <a:spLocks noChangeArrowheads="1"/>
          </p:cNvSpPr>
          <p:nvPr/>
        </p:nvSpPr>
        <p:spPr bwMode="auto">
          <a:xfrm>
            <a:off x="0" y="6424613"/>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charset="0"/>
                <a:cs typeface="Arial" charset="0"/>
              </a:rPr>
              <a:t>Scripture has a dual kingdom-covenant emphasis.  Israel</a:t>
            </a:r>
            <a:r>
              <a:rPr lang="fr-FR" sz="1000" b="1" dirty="0">
                <a:solidFill>
                  <a:srgbClr val="FFFFFF"/>
                </a:solidFill>
                <a:effectLst>
                  <a:outerShdw blurRad="38100" dist="38100" dir="2700000" algn="tl">
                    <a:srgbClr val="000000"/>
                  </a:outerShdw>
                </a:effectLst>
                <a:latin typeface="Arial" charset="0"/>
                <a:cs typeface="Arial" charset="0"/>
              </a:rPr>
              <a:t>'</a:t>
            </a:r>
            <a:r>
              <a:rPr lang="en-US" sz="1000" b="1" dirty="0">
                <a:solidFill>
                  <a:srgbClr val="FFFFFF"/>
                </a:solidFill>
                <a:effectLst>
                  <a:outerShdw blurRad="38100" dist="38100" dir="2700000" algn="tl">
                    <a:srgbClr val="000000"/>
                  </a:outerShdw>
                </a:effectLst>
                <a:latin typeface="Arial" charset="0"/>
                <a:cs typeface="Arial" charset="0"/>
              </a:rPr>
              <a:t>s role from Abraham to Christ expands to include the Church (continuity) yet the Church never replaces the nation as the "new Israel" (discontinuity).  Israel will again enjoy world prominence after trusting in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eaLnBrk="0" hangingPunct="0">
              <a:defRPr/>
            </a:pPr>
            <a:r>
              <a:rPr lang="en-US" sz="900" b="1" dirty="0">
                <a:solidFill>
                  <a:srgbClr val="FFFFFF"/>
                </a:solidFill>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eaLnBrk="0" hangingPunct="0">
              <a:defRPr/>
            </a:pPr>
            <a:r>
              <a:rPr lang="en-US" sz="900" b="1">
                <a:solidFill>
                  <a:srgbClr val="FFFFFF"/>
                </a:solidFill>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lgn="ctr" eaLnBrk="0" hangingPunct="0">
              <a:defRPr/>
            </a:pPr>
            <a:r>
              <a:rPr lang="en-US" sz="800" b="1">
                <a:solidFill>
                  <a:srgbClr val="FFFFFF"/>
                </a:solidFill>
                <a:latin typeface="Arial" pitchFamily="24" charset="0"/>
                <a:ea typeface="ＭＳ Ｐゴシック" charset="-128"/>
                <a:cs typeface="ＭＳ Ｐゴシック" charset="-128"/>
              </a:rPr>
              <a:t>(National Focus)</a:t>
            </a:r>
          </a:p>
        </p:txBody>
      </p:sp>
      <p:graphicFrame>
        <p:nvGraphicFramePr>
          <p:cNvPr id="385085"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385085"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lgn="ctr" eaLnBrk="0" hangingPunct="0">
              <a:defRPr/>
            </a:pPr>
            <a:r>
              <a:rPr lang="en-US" sz="800" b="1" dirty="0">
                <a:solidFill>
                  <a:srgbClr val="FFFFFF"/>
                </a:solidFill>
                <a:latin typeface="Arial" pitchFamily="24" charset="0"/>
                <a:ea typeface="ＭＳ Ｐゴシック" charset="-128"/>
                <a:cs typeface="ＭＳ Ｐゴシック" charset="-128"/>
              </a:rPr>
              <a:t>The "New Man" (Eph. 2:15)</a:t>
            </a:r>
          </a:p>
        </p:txBody>
      </p:sp>
      <p:sp>
        <p:nvSpPr>
          <p:cNvPr id="385087"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eaLnBrk="0" hangingPunct="0">
              <a:defRPr/>
            </a:pPr>
            <a:r>
              <a:rPr lang="en-US" sz="700" b="1" i="1" dirty="0">
                <a:solidFill>
                  <a:srgbClr val="FFFFFF"/>
                </a:solidFill>
                <a:latin typeface="Arial" pitchFamily="24" charset="0"/>
                <a:ea typeface="ＭＳ Ｐゴシック" charset="-128"/>
                <a:cs typeface="ＭＳ Ｐゴシック" charset="-128"/>
              </a:rPr>
              <a:t>Sixth Edition</a:t>
            </a:r>
          </a:p>
          <a:p>
            <a:pPr eaLnBrk="0" hangingPunct="0">
              <a:defRPr/>
            </a:pPr>
            <a:r>
              <a:rPr lang="en-US" sz="700" b="1" i="1" dirty="0">
                <a:solidFill>
                  <a:srgbClr val="FFFFFF"/>
                </a:solidFill>
                <a:latin typeface="Arial" pitchFamily="24" charset="0"/>
                <a:ea typeface="ＭＳ Ｐゴシック" charset="-128"/>
                <a:cs typeface="ＭＳ Ｐゴシック" charset="-128"/>
              </a:rPr>
              <a:t>15 June 2012</a:t>
            </a:r>
          </a:p>
        </p:txBody>
      </p:sp>
      <p:grpSp>
        <p:nvGrpSpPr>
          <p:cNvPr id="385089" name="Group 84"/>
          <p:cNvGrpSpPr>
            <a:grpSpLocks/>
          </p:cNvGrpSpPr>
          <p:nvPr/>
        </p:nvGrpSpPr>
        <p:grpSpPr bwMode="auto">
          <a:xfrm>
            <a:off x="1419225" y="2047875"/>
            <a:ext cx="165100" cy="176213"/>
            <a:chOff x="874" y="1315"/>
            <a:chExt cx="104" cy="111"/>
          </a:xfrm>
        </p:grpSpPr>
        <p:sp>
          <p:nvSpPr>
            <p:cNvPr id="385112"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385113"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nvGrpSpPr>
          <p:cNvPr id="385090" name="Group 87"/>
          <p:cNvGrpSpPr>
            <a:grpSpLocks/>
          </p:cNvGrpSpPr>
          <p:nvPr/>
        </p:nvGrpSpPr>
        <p:grpSpPr bwMode="auto">
          <a:xfrm>
            <a:off x="2336800" y="3294063"/>
            <a:ext cx="288925" cy="222250"/>
            <a:chOff x="1452" y="2100"/>
            <a:chExt cx="182" cy="140"/>
          </a:xfrm>
        </p:grpSpPr>
        <p:sp>
          <p:nvSpPr>
            <p:cNvPr id="385107"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endParaRPr lang="en-US"/>
            </a:p>
          </p:txBody>
        </p:sp>
        <p:sp>
          <p:nvSpPr>
            <p:cNvPr id="385108"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385109"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endParaRPr>
            </a:p>
          </p:txBody>
        </p:sp>
        <p:sp>
          <p:nvSpPr>
            <p:cNvPr id="385110"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85111"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385091" name="Group 93"/>
          <p:cNvGrpSpPr>
            <a:grpSpLocks/>
          </p:cNvGrpSpPr>
          <p:nvPr/>
        </p:nvGrpSpPr>
        <p:grpSpPr bwMode="auto">
          <a:xfrm>
            <a:off x="1806575" y="1389063"/>
            <a:ext cx="298450" cy="238125"/>
            <a:chOff x="1118" y="900"/>
            <a:chExt cx="188" cy="150"/>
          </a:xfrm>
        </p:grpSpPr>
        <p:grpSp>
          <p:nvGrpSpPr>
            <p:cNvPr id="385101" name="Group 94"/>
            <p:cNvGrpSpPr>
              <a:grpSpLocks/>
            </p:cNvGrpSpPr>
            <p:nvPr/>
          </p:nvGrpSpPr>
          <p:grpSpPr bwMode="auto">
            <a:xfrm>
              <a:off x="1118" y="900"/>
              <a:ext cx="84" cy="150"/>
              <a:chOff x="1118" y="900"/>
              <a:chExt cx="84" cy="150"/>
            </a:xfrm>
          </p:grpSpPr>
          <p:sp>
            <p:nvSpPr>
              <p:cNvPr id="385105"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cs typeface="Arial" charset="0"/>
                </a:endParaRPr>
              </a:p>
            </p:txBody>
          </p:sp>
          <p:sp>
            <p:nvSpPr>
              <p:cNvPr id="385106"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charset="0"/>
                  <a:cs typeface="Arial" charset="0"/>
                </a:endParaRPr>
              </a:p>
            </p:txBody>
          </p:sp>
        </p:grpSp>
        <p:grpSp>
          <p:nvGrpSpPr>
            <p:cNvPr id="385102" name="Group 97"/>
            <p:cNvGrpSpPr>
              <a:grpSpLocks/>
            </p:cNvGrpSpPr>
            <p:nvPr/>
          </p:nvGrpSpPr>
          <p:grpSpPr bwMode="auto">
            <a:xfrm>
              <a:off x="1222" y="900"/>
              <a:ext cx="84" cy="150"/>
              <a:chOff x="1222" y="900"/>
              <a:chExt cx="84" cy="150"/>
            </a:xfrm>
          </p:grpSpPr>
          <p:sp>
            <p:nvSpPr>
              <p:cNvPr id="385103"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cs typeface="Arial" charset="0"/>
                </a:endParaRPr>
              </a:p>
            </p:txBody>
          </p:sp>
          <p:sp>
            <p:nvSpPr>
              <p:cNvPr id="385104"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eaLnBrk="0" hangingPunct="0">
              <a:defRPr/>
            </a:pPr>
            <a:r>
              <a:rPr lang="en-US" sz="800" b="1">
                <a:solidFill>
                  <a:srgbClr val="000000"/>
                </a:solidFill>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eaLnBrk="0" hangingPunct="0">
              <a:defRPr/>
            </a:pPr>
            <a:r>
              <a:rPr lang="en-US" sz="800" b="1">
                <a:solidFill>
                  <a:srgbClr val="000000"/>
                </a:solidFill>
                <a:latin typeface="Arial" pitchFamily="24" charset="0"/>
                <a:ea typeface="ＭＳ Ｐゴシック" charset="-128"/>
                <a:cs typeface="ＭＳ Ｐゴシック" charset="-128"/>
              </a:rPr>
              <a:t>All </a:t>
            </a:r>
          </a:p>
          <a:p>
            <a:pPr algn="ctr" eaLnBrk="0" hangingPunct="0">
              <a:defRPr/>
            </a:pPr>
            <a:r>
              <a:rPr lang="en-US" sz="800" b="1">
                <a:solidFill>
                  <a:srgbClr val="000000"/>
                </a:solidFill>
                <a:latin typeface="Arial" pitchFamily="24" charset="0"/>
                <a:ea typeface="ＭＳ Ｐゴシック" charset="-128"/>
                <a:cs typeface="ＭＳ Ｐゴシック" charset="-128"/>
              </a:rPr>
              <a:t>things made new! </a:t>
            </a:r>
          </a:p>
          <a:p>
            <a:pPr algn="ctr" eaLnBrk="0" hangingPunct="0">
              <a:defRPr/>
            </a:pPr>
            <a:r>
              <a:rPr lang="en-US" sz="800" b="1">
                <a:solidFill>
                  <a:srgbClr val="000000"/>
                </a:solidFill>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eaLnBrk="0" hangingPunct="0">
              <a:defRPr/>
            </a:pPr>
            <a:r>
              <a:rPr lang="en-US" sz="800" b="1">
                <a:solidFill>
                  <a:srgbClr val="FFFFFF"/>
                </a:solidFill>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820862"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eaLnBrk="0" hangingPunct="0">
              <a:defRPr/>
            </a:pPr>
            <a:r>
              <a:rPr lang="en-US" sz="800" b="1" dirty="0">
                <a:solidFill>
                  <a:srgbClr val="FFFFFF"/>
                </a:solidFill>
                <a:latin typeface="Arial" pitchFamily="24" charset="0"/>
                <a:ea typeface="ＭＳ Ｐゴシック" charset="-128"/>
                <a:cs typeface="ＭＳ Ｐゴシック" charset="-128"/>
              </a:rPr>
              <a:t>Law abolished, fulfilled, and replaced at the cross (Rom. 7:1-6;1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eaLnBrk="0" hangingPunct="0">
              <a:defRPr/>
            </a:pPr>
            <a:r>
              <a:rPr lang="en-US" sz="900" b="1" dirty="0">
                <a:solidFill>
                  <a:srgbClr val="FFFFFF"/>
                </a:solidFill>
                <a:effectLst>
                  <a:outerShdw blurRad="38100" dist="38100" dir="2700000" algn="tl">
                    <a:srgbClr val="000000"/>
                  </a:outerShdw>
                </a:effectLst>
                <a:latin typeface="Arial" charset="0"/>
                <a:cs typeface="Arial" charset="0"/>
              </a:rPr>
              <a:t>Genesis 6:18; 9:8-17</a:t>
            </a:r>
          </a:p>
        </p:txBody>
      </p:sp>
      <p:sp>
        <p:nvSpPr>
          <p:cNvPr id="104553" name="Text Box 105"/>
          <p:cNvSpPr txBox="1">
            <a:spLocks noChangeArrowheads="1"/>
          </p:cNvSpPr>
          <p:nvPr/>
        </p:nvSpPr>
        <p:spPr bwMode="auto">
          <a:xfrm>
            <a:off x="9285288" y="158750"/>
            <a:ext cx="542925"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eaLnBrk="0" hangingPunct="0">
              <a:defRPr/>
            </a:pPr>
            <a:r>
              <a:rPr lang="en-US" b="1" dirty="0">
                <a:solidFill>
                  <a:srgbClr val="FFFFFF"/>
                </a:solidFill>
                <a:latin typeface="Arial" pitchFamily="24" charset="0"/>
                <a:ea typeface="ＭＳ Ｐゴシック" charset="-128"/>
                <a:cs typeface="ＭＳ Ｐゴシック" charset="-128"/>
              </a:rPr>
              <a:t>9g</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eaLnBrk="0" hangingPunct="0">
              <a:defRPr/>
            </a:pPr>
            <a:endParaRPr lang="en-US" sz="3200" b="1">
              <a:solidFill>
                <a:srgbClr val="FFA040"/>
              </a:solidFill>
              <a:effectLst>
                <a:outerShdw blurRad="38100" dist="38100" dir="2700000" algn="tl">
                  <a:srgbClr val="000000"/>
                </a:outerShdw>
              </a:effectLst>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228600"/>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07" name="Text Box 105"/>
          <p:cNvSpPr txBox="1">
            <a:spLocks noChangeArrowheads="1"/>
          </p:cNvSpPr>
          <p:nvPr/>
        </p:nvSpPr>
        <p:spPr bwMode="auto">
          <a:xfrm>
            <a:off x="8329613" y="0"/>
            <a:ext cx="82867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eaLnBrk="0" hangingPunct="0">
              <a:defRPr/>
            </a:pPr>
            <a:r>
              <a:rPr lang="en-US" b="1" dirty="0">
                <a:solidFill>
                  <a:srgbClr val="FFFFFF"/>
                </a:solidFill>
                <a:latin typeface="Arial" pitchFamily="-111" charset="0"/>
              </a:rPr>
              <a:t>22 &amp;</a:t>
            </a:r>
          </a:p>
          <a:p>
            <a:pPr algn="ctr" eaLnBrk="0" hangingPunct="0">
              <a:defRPr/>
            </a:pPr>
            <a:r>
              <a:rPr lang="en-US" b="1" dirty="0">
                <a:solidFill>
                  <a:srgbClr val="FFFFFF"/>
                </a:solidFill>
                <a:latin typeface="Arial" pitchFamily="-111" charset="0"/>
              </a:rPr>
              <a:t>337</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7"/>
            <a:ext cx="9144000" cy="4026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(Daniel to God) </a:t>
            </a:r>
            <a:r>
              <a:rPr lang="ru-RU" sz="4000" b="1" dirty="0">
                <a:solidFill>
                  <a:srgbClr val="FFFFFF"/>
                </a:solidFill>
                <a:effectLst>
                  <a:glow rad="127000">
                    <a:srgbClr val="000000"/>
                  </a:glow>
                </a:effectLst>
                <a:latin typeface="Arial" charset="0"/>
                <a:ea typeface="ＭＳ Ｐゴシック" charset="0"/>
                <a:cs typeface="ＭＳ Ｐゴシック" charset="0"/>
              </a:rPr>
              <a:t>"</a:t>
            </a:r>
            <a:r>
              <a:rPr lang="en-US" sz="4000" b="1" dirty="0">
                <a:solidFill>
                  <a:srgbClr val="FFFFFF"/>
                </a:solidFill>
                <a:effectLst>
                  <a:glow rad="127000">
                    <a:srgbClr val="000000"/>
                  </a:glow>
                </a:effectLst>
                <a:latin typeface="Arial" charset="0"/>
                <a:ea typeface="ＭＳ Ｐゴシック" charset="0"/>
                <a:cs typeface="ＭＳ Ｐゴシック" charset="0"/>
              </a:rPr>
              <a:t>…Praise be to the name of God for ever and ever; wisdom and power are his.  He changes times and seasons; he sets up kings and deposes them…</a:t>
            </a:r>
            <a:r>
              <a:rPr lang="ru-RU" sz="4000" b="1" dirty="0">
                <a:solidFill>
                  <a:srgbClr val="FFFFFF"/>
                </a:solidFill>
                <a:effectLst>
                  <a:glow rad="127000">
                    <a:srgbClr val="000000"/>
                  </a:glow>
                </a:effectLst>
                <a:latin typeface="Arial" charset="0"/>
                <a:ea typeface="ＭＳ Ｐゴシック" charset="0"/>
                <a:cs typeface="ＭＳ Ｐゴシック" charset="0"/>
              </a:rPr>
              <a:t>"</a:t>
            </a:r>
            <a:r>
              <a:rPr lang="en-US" sz="4000" b="1" dirty="0">
                <a:solidFill>
                  <a:srgbClr val="FFFFFF"/>
                </a:solidFill>
                <a:effectLst>
                  <a:glow rad="127000">
                    <a:srgbClr val="000000"/>
                  </a:glow>
                </a:effectLst>
                <a:latin typeface="Arial" charset="0"/>
                <a:ea typeface="ＭＳ Ｐゴシック" charset="0"/>
                <a:cs typeface="ＭＳ Ｐゴシック" charset="0"/>
              </a:rPr>
              <a:t> </a:t>
            </a:r>
            <a:br>
              <a:rPr lang="en-US" sz="4000" b="1" dirty="0">
                <a:solidFill>
                  <a:srgbClr val="FFFFFF"/>
                </a:solidFill>
                <a:effectLst>
                  <a:glow rad="127000">
                    <a:srgbClr val="000000"/>
                  </a:glow>
                </a:effectLst>
                <a:latin typeface="Arial" charset="0"/>
                <a:ea typeface="ＭＳ Ｐゴシック" charset="0"/>
                <a:cs typeface="ＭＳ Ｐゴシック" charset="0"/>
              </a:rPr>
            </a:br>
            <a:r>
              <a:rPr lang="en-US" sz="4000" b="1" dirty="0">
                <a:solidFill>
                  <a:srgbClr val="FFFFFF"/>
                </a:solidFill>
                <a:effectLst>
                  <a:glow rad="127000">
                    <a:srgbClr val="000000"/>
                  </a:glow>
                </a:effectLst>
                <a:latin typeface="Arial" charset="0"/>
                <a:ea typeface="ＭＳ Ｐゴシック" charset="0"/>
                <a:cs typeface="ＭＳ Ｐゴシック" charset="0"/>
              </a:rPr>
              <a:t>(2:20-21a).</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Daniel</a:t>
            </a:r>
          </a:p>
        </p:txBody>
      </p:sp>
      <p:sp>
        <p:nvSpPr>
          <p:cNvPr id="7" name="Text Box 24"/>
          <p:cNvSpPr txBox="1">
            <a:spLocks noChangeArrowheads="1"/>
          </p:cNvSpPr>
          <p:nvPr/>
        </p:nvSpPr>
        <p:spPr bwMode="auto">
          <a:xfrm>
            <a:off x="8378834" y="51976"/>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532</a:t>
            </a:r>
          </a:p>
        </p:txBody>
      </p:sp>
    </p:spTree>
    <p:extLst>
      <p:ext uri="{BB962C8B-B14F-4D97-AF65-F5344CB8AC3E}">
        <p14:creationId xmlns:p14="http://schemas.microsoft.com/office/powerpoint/2010/main" val="5237080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8176" r="16353"/>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87074" name="Rectangle 3"/>
          <p:cNvSpPr>
            <a:spLocks noGrp="1" noChangeArrowheads="1"/>
          </p:cNvSpPr>
          <p:nvPr>
            <p:ph type="title"/>
          </p:nvPr>
        </p:nvSpPr>
        <p:spPr>
          <a:xfrm>
            <a:off x="685800" y="304800"/>
            <a:ext cx="7772400" cy="1143000"/>
          </a:xfrm>
        </p:spPr>
        <p:txBody>
          <a:bodyPr/>
          <a:lstStyle/>
          <a:p>
            <a:r>
              <a:rPr lang="en-US">
                <a:solidFill>
                  <a:schemeClr val="tx1"/>
                </a:solidFill>
                <a:latin typeface="Arial" charset="0"/>
                <a:ea typeface="ＭＳ Ｐゴシック" charset="0"/>
                <a:cs typeface="ＭＳ Ｐゴシック" charset="0"/>
              </a:rPr>
              <a:t>The Kingdom in Genesis 1</a:t>
            </a:r>
            <a:endParaRPr lang="en-US">
              <a:latin typeface="Arial" charset="0"/>
              <a:ea typeface="ＭＳ Ｐゴシック" charset="0"/>
              <a:cs typeface="ＭＳ Ｐゴシック" charset="0"/>
            </a:endParaRPr>
          </a:p>
        </p:txBody>
      </p:sp>
      <p:sp>
        <p:nvSpPr>
          <p:cNvPr id="2318340" name="Rectangle 4"/>
          <p:cNvSpPr>
            <a:spLocks noChangeArrowheads="1"/>
          </p:cNvSpPr>
          <p:nvPr/>
        </p:nvSpPr>
        <p:spPr bwMode="auto">
          <a:xfrm>
            <a:off x="457200" y="1905000"/>
            <a:ext cx="8610600" cy="4114800"/>
          </a:xfrm>
          <a:prstGeom prst="rect">
            <a:avLst/>
          </a:prstGeom>
          <a:noFill/>
          <a:ln w="12700">
            <a:noFill/>
            <a:miter lim="800000"/>
            <a:headEnd/>
            <a:tailEnd/>
          </a:ln>
          <a:effectLst/>
        </p:spPr>
        <p:txBody>
          <a:bodyPr lIns="90488" tIns="44450" rIns="90488" bIns="44450"/>
          <a:lstStyle/>
          <a:p>
            <a:pPr marL="342900" indent="-342900" eaLnBrk="0" hangingPunct="0">
              <a:spcBef>
                <a:spcPct val="20000"/>
              </a:spcBef>
              <a:buClr>
                <a:srgbClr val="FFFF00"/>
              </a:buClr>
              <a:buSzPct val="75000"/>
              <a:defRPr/>
            </a:pPr>
            <a:r>
              <a:rPr lang="en-US" sz="3600" b="1" dirty="0">
                <a:solidFill>
                  <a:srgbClr val="FFFFFF"/>
                </a:solidFill>
                <a:latin typeface="Arial" pitchFamily="-112" charset="0"/>
                <a:ea typeface="ＭＳ Ｐゴシック" pitchFamily="-112" charset="-128"/>
                <a:cs typeface="ＭＳ Ｐゴシック" pitchFamily="-112" charset="-128"/>
              </a:rPr>
              <a:t>• Uncreated God (1:1)</a:t>
            </a:r>
          </a:p>
          <a:p>
            <a:pPr marL="342900" indent="-342900" eaLnBrk="0" hangingPunct="0">
              <a:spcBef>
                <a:spcPct val="20000"/>
              </a:spcBef>
              <a:buClr>
                <a:srgbClr val="FFFF00"/>
              </a:buClr>
              <a:buSzPct val="75000"/>
              <a:defRPr/>
            </a:pPr>
            <a:r>
              <a:rPr lang="en-US" sz="3600" b="1" dirty="0">
                <a:solidFill>
                  <a:srgbClr val="FFFFFF"/>
                </a:solidFill>
                <a:latin typeface="Arial" pitchFamily="-112" charset="0"/>
                <a:ea typeface="ＭＳ Ｐゴシック" pitchFamily="-112" charset="-128"/>
                <a:cs typeface="ＭＳ Ｐゴシック" pitchFamily="-112" charset="-128"/>
              </a:rPr>
              <a:t>• Creation by Word alone (1:4)</a:t>
            </a:r>
          </a:p>
          <a:p>
            <a:pPr marL="342900" indent="-342900" eaLnBrk="0" hangingPunct="0">
              <a:spcBef>
                <a:spcPct val="20000"/>
              </a:spcBef>
              <a:buClr>
                <a:srgbClr val="FFFF00"/>
              </a:buClr>
              <a:buSzPct val="75000"/>
              <a:defRPr/>
            </a:pPr>
            <a:r>
              <a:rPr lang="en-US" sz="3600" b="1" dirty="0">
                <a:solidFill>
                  <a:srgbClr val="FFFFFF"/>
                </a:solidFill>
                <a:latin typeface="Arial" pitchFamily="-112" charset="0"/>
                <a:ea typeface="ＭＳ Ｐゴシック" pitchFamily="-112" charset="-128"/>
                <a:cs typeface="ＭＳ Ｐゴシック" pitchFamily="-112" charset="-128"/>
              </a:rPr>
              <a:t>• Creation with ease</a:t>
            </a:r>
          </a:p>
          <a:p>
            <a:pPr marL="342900" indent="-342900" eaLnBrk="0" hangingPunct="0">
              <a:spcBef>
                <a:spcPct val="20000"/>
              </a:spcBef>
              <a:buClr>
                <a:srgbClr val="FFFF00"/>
              </a:buClr>
              <a:buSzPct val="75000"/>
              <a:defRPr/>
            </a:pPr>
            <a:r>
              <a:rPr lang="en-US" sz="3600" b="1" dirty="0">
                <a:solidFill>
                  <a:srgbClr val="FFFFFF"/>
                </a:solidFill>
                <a:latin typeface="Arial" pitchFamily="-112" charset="0"/>
                <a:ea typeface="ＭＳ Ｐゴシック" pitchFamily="-112" charset="-128"/>
                <a:cs typeface="ＭＳ Ｐゴシック" pitchFamily="-112" charset="-128"/>
              </a:rPr>
              <a:t>• Sun and moon [gods] created (1:16)</a:t>
            </a:r>
          </a:p>
          <a:p>
            <a:pPr marL="342900" indent="-342900" eaLnBrk="0" hangingPunct="0">
              <a:spcBef>
                <a:spcPct val="20000"/>
              </a:spcBef>
              <a:buClr>
                <a:srgbClr val="FFFF00"/>
              </a:buClr>
              <a:buSzPct val="75000"/>
              <a:defRPr/>
            </a:pPr>
            <a:r>
              <a:rPr lang="en-US" sz="3600" b="1" dirty="0">
                <a:solidFill>
                  <a:srgbClr val="FFFFFF"/>
                </a:solidFill>
                <a:latin typeface="Arial" pitchFamily="-112" charset="0"/>
                <a:ea typeface="ＭＳ Ｐゴシック" pitchFamily="-112" charset="-128"/>
                <a:cs typeface="ＭＳ Ｐゴシック" pitchFamily="-112" charset="-128"/>
              </a:rPr>
              <a:t>• Shared rule with man (1:26)</a:t>
            </a:r>
          </a:p>
        </p:txBody>
      </p:sp>
      <p:sp>
        <p:nvSpPr>
          <p:cNvPr id="387076" name="Text Box 1041"/>
          <p:cNvSpPr txBox="1">
            <a:spLocks noChangeArrowheads="1"/>
          </p:cNvSpPr>
          <p:nvPr/>
        </p:nvSpPr>
        <p:spPr bwMode="auto">
          <a:xfrm>
            <a:off x="8431213" y="28575"/>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charset="0"/>
                <a:cs typeface="Arial" charset="0"/>
              </a:rPr>
              <a:t>30</a:t>
            </a:r>
            <a:endParaRPr lang="en-US" b="1" dirty="0">
              <a:solidFill>
                <a:srgbClr val="000000"/>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1834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18340">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18340">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318340">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31834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8340"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1874" name="Rectangle 2"/>
          <p:cNvSpPr>
            <a:spLocks noGrp="1" noChangeArrowheads="1"/>
          </p:cNvSpPr>
          <p:nvPr>
            <p:ph type="title"/>
          </p:nvPr>
        </p:nvSpPr>
        <p:spPr>
          <a:xfrm>
            <a:off x="152400" y="0"/>
            <a:ext cx="8763000" cy="1143000"/>
          </a:xfrm>
          <a:effectLst>
            <a:outerShdw blurRad="63500" dist="107763" dir="18900000" algn="ctr" rotWithShape="0">
              <a:srgbClr val="000000">
                <a:alpha val="74998"/>
              </a:srgbClr>
            </a:outerShdw>
          </a:effectLst>
        </p:spPr>
        <p:txBody>
          <a:bodyPr/>
          <a:lstStyle/>
          <a:p>
            <a:pPr>
              <a:defRPr/>
            </a:pPr>
            <a:r>
              <a:rPr lang="en-US" altLang="zh-CN" dirty="0">
                <a:latin typeface="Arial" charset="0"/>
                <a:ea typeface="SimSun" charset="0"/>
                <a:cs typeface="SimSun" charset="0"/>
              </a:rPr>
              <a:t>My View of the Bible</a:t>
            </a:r>
            <a:r>
              <a:rPr lang="fr-FR" altLang="zh-CN" dirty="0">
                <a:latin typeface="Arial" charset="0"/>
                <a:ea typeface="SimSun" charset="0"/>
                <a:cs typeface="SimSun" charset="0"/>
              </a:rPr>
              <a:t>'</a:t>
            </a:r>
            <a:r>
              <a:rPr lang="en-US" altLang="zh-CN" dirty="0">
                <a:latin typeface="Arial" charset="0"/>
                <a:ea typeface="SimSun" charset="0"/>
                <a:cs typeface="SimSun" charset="0"/>
              </a:rPr>
              <a:t>s Theme</a:t>
            </a:r>
            <a:endParaRPr lang="en-US" dirty="0">
              <a:latin typeface="Arial" charset="0"/>
              <a:ea typeface="ＭＳ Ｐゴシック" charset="0"/>
              <a:cs typeface="ＭＳ Ｐゴシック" charset="0"/>
            </a:endParaRPr>
          </a:p>
        </p:txBody>
      </p:sp>
      <p:pic>
        <p:nvPicPr>
          <p:cNvPr id="389122" name="Picture 3" descr="j0309390"/>
          <p:cNvPicPr>
            <a:picLocks noGrp="1" noChangeAspect="1" noChangeArrowheads="1"/>
          </p:cNvPicPr>
          <p:nvPr>
            <p:ph sz="half" idx="2"/>
          </p:nvPr>
        </p:nvPicPr>
        <p:blipFill>
          <a:blip r:embed="rId3">
            <a:lum bright="-54000"/>
            <a:extLst>
              <a:ext uri="{28A0092B-C50C-407E-A947-70E740481C1C}">
                <a14:useLocalDpi xmlns:a14="http://schemas.microsoft.com/office/drawing/2010/main"/>
              </a:ext>
            </a:extLst>
          </a:blip>
          <a:srcRect/>
          <a:stretch>
            <a:fillRect/>
          </a:stretch>
        </p:blipFill>
        <p:spPr>
          <a:xfrm>
            <a:off x="0" y="4468813"/>
            <a:ext cx="3657600" cy="2389187"/>
          </a:xfrm>
        </p:spPr>
      </p:pic>
      <p:sp>
        <p:nvSpPr>
          <p:cNvPr id="1871878" name="Rectangle 6"/>
          <p:cNvSpPr>
            <a:spLocks noChangeArrowheads="1"/>
          </p:cNvSpPr>
          <p:nvPr/>
        </p:nvSpPr>
        <p:spPr bwMode="auto">
          <a:xfrm>
            <a:off x="304800" y="1143000"/>
            <a:ext cx="8839200" cy="5181600"/>
          </a:xfrm>
          <a:prstGeom prst="rect">
            <a:avLst/>
          </a:prstGeom>
          <a:noFill/>
          <a:ln w="12700">
            <a:noFill/>
            <a:miter lim="800000"/>
            <a:headEnd/>
            <a:tailEnd/>
          </a:ln>
          <a:effectLst/>
        </p:spPr>
        <p:txBody>
          <a:bodyPr lIns="90488" tIns="44450" rIns="90488" bIns="44450"/>
          <a:lstStyle/>
          <a:p>
            <a:pPr marL="342900" indent="-342900" eaLnBrk="0" hangingPunct="0">
              <a:spcBef>
                <a:spcPct val="20000"/>
              </a:spcBef>
              <a:buClr>
                <a:srgbClr val="FFFF00"/>
              </a:buClr>
              <a:buSzPct val="75000"/>
              <a:buFont typeface="Monotype Sorts" charset="0"/>
              <a:buNone/>
              <a:tabLst>
                <a:tab pos="862013" algn="l"/>
                <a:tab pos="1431925" algn="l"/>
                <a:tab pos="2001838" algn="l"/>
              </a:tabLst>
              <a:defRPr/>
            </a:pPr>
            <a:r>
              <a:rPr lang="en-US" altLang="zh-CN" sz="3200" dirty="0">
                <a:solidFill>
                  <a:srgbClr val="FFFFFF"/>
                </a:solidFill>
                <a:effectLst>
                  <a:outerShdw dist="76200" dir="2700000" algn="tl" rotWithShape="0">
                    <a:srgbClr val="000000"/>
                  </a:outerShdw>
                </a:effectLst>
                <a:latin typeface="Arial" charset="0"/>
                <a:ea typeface="SimSun" charset="0"/>
                <a:cs typeface="SimSun" charset="0"/>
              </a:rPr>
              <a:t>The Bible narrates </a:t>
            </a:r>
            <a:endParaRPr lang="en-US" altLang="zh-CN" sz="3200" i="1" dirty="0">
              <a:solidFill>
                <a:srgbClr val="FFFFFF"/>
              </a:solidFill>
              <a:effectLst>
                <a:outerShdw dist="76200" dir="2700000" algn="tl" rotWithShape="0">
                  <a:srgbClr val="000000"/>
                </a:outerShdw>
              </a:effectLst>
              <a:latin typeface="Arial" charset="0"/>
              <a:ea typeface="SimSun" charset="0"/>
              <a:cs typeface="SimSun" charset="0"/>
            </a:endParaRPr>
          </a:p>
          <a:p>
            <a:pPr marL="342900" indent="-342900" eaLnBrk="0" hangingPunct="0">
              <a:spcBef>
                <a:spcPct val="20000"/>
              </a:spcBef>
              <a:buClr>
                <a:srgbClr val="FFFF00"/>
              </a:buClr>
              <a:buSzPct val="75000"/>
              <a:buFont typeface="Monotype Sorts" charset="0"/>
              <a:buNone/>
              <a:tabLst>
                <a:tab pos="862013" algn="l"/>
                <a:tab pos="1431925" algn="l"/>
                <a:tab pos="2001838" algn="l"/>
              </a:tabLst>
              <a:defRPr/>
            </a:pPr>
            <a:r>
              <a:rPr lang="en-US" altLang="zh-CN" sz="3200" i="1" dirty="0">
                <a:solidFill>
                  <a:srgbClr val="FFFFFF"/>
                </a:solidFill>
                <a:effectLst>
                  <a:outerShdw dist="76200" dir="2700000" algn="tl" rotWithShape="0">
                    <a:srgbClr val="000000"/>
                  </a:outerShdw>
                </a:effectLst>
                <a:latin typeface="Arial" charset="0"/>
                <a:ea typeface="SimSun" charset="0"/>
                <a:cs typeface="SimSun" charset="0"/>
              </a:rPr>
              <a:t>	</a:t>
            </a:r>
            <a:r>
              <a:rPr lang="en-US" altLang="zh-CN" sz="3200" i="1" dirty="0">
                <a:solidFill>
                  <a:srgbClr val="FFFF00"/>
                </a:solidFill>
                <a:effectLst>
                  <a:outerShdw dist="76200" dir="2700000" algn="tl" rotWithShape="0">
                    <a:srgbClr val="000000"/>
                  </a:outerShdw>
                </a:effectLst>
                <a:latin typeface="Arial" charset="0"/>
                <a:ea typeface="SimSun" charset="0"/>
                <a:cs typeface="SimSun" charset="0"/>
              </a:rPr>
              <a:t>God</a:t>
            </a:r>
            <a:r>
              <a:rPr lang="fr-FR" altLang="zh-CN" sz="3200" i="1" dirty="0">
                <a:solidFill>
                  <a:srgbClr val="FFFF00"/>
                </a:solidFill>
                <a:effectLst>
                  <a:outerShdw dist="76200" dir="2700000" algn="tl" rotWithShape="0">
                    <a:srgbClr val="000000"/>
                  </a:outerShdw>
                </a:effectLst>
                <a:latin typeface="Arial" charset="0"/>
                <a:ea typeface="SimSun" charset="0"/>
                <a:cs typeface="SimSun" charset="0"/>
              </a:rPr>
              <a:t>'</a:t>
            </a:r>
            <a:r>
              <a:rPr lang="en-US" altLang="zh-CN" sz="3200" i="1" dirty="0">
                <a:solidFill>
                  <a:srgbClr val="FFFF00"/>
                </a:solidFill>
                <a:effectLst>
                  <a:outerShdw dist="76200" dir="2700000" algn="tl" rotWithShape="0">
                    <a:srgbClr val="000000"/>
                  </a:outerShdw>
                </a:effectLst>
                <a:latin typeface="Arial" charset="0"/>
                <a:ea typeface="SimSun" charset="0"/>
                <a:cs typeface="SimSun" charset="0"/>
              </a:rPr>
              <a:t>s restoring man to participate in His kingdom rule for His own glory</a:t>
            </a:r>
            <a:endParaRPr lang="en-US" altLang="zh-CN" sz="3200" dirty="0">
              <a:solidFill>
                <a:srgbClr val="FFFF00"/>
              </a:solidFill>
              <a:effectLst>
                <a:outerShdw dist="76200" dir="2700000" algn="tl" rotWithShape="0">
                  <a:srgbClr val="000000"/>
                </a:outerShdw>
              </a:effectLst>
              <a:latin typeface="Arial" charset="0"/>
              <a:ea typeface="SimSun" charset="0"/>
              <a:cs typeface="SimSun" charset="0"/>
            </a:endParaRPr>
          </a:p>
          <a:p>
            <a:pPr marL="342900" indent="-342900" eaLnBrk="0" hangingPunct="0">
              <a:spcBef>
                <a:spcPct val="20000"/>
              </a:spcBef>
              <a:buClr>
                <a:srgbClr val="FFFF00"/>
              </a:buClr>
              <a:buSzPct val="75000"/>
              <a:buFont typeface="Monotype Sorts" charset="0"/>
              <a:buNone/>
              <a:tabLst>
                <a:tab pos="862013" algn="l"/>
                <a:tab pos="1431925" algn="l"/>
                <a:tab pos="2001838" algn="l"/>
              </a:tabLst>
              <a:defRPr/>
            </a:pPr>
            <a:r>
              <a:rPr lang="en-US" altLang="zh-CN" sz="3200" dirty="0">
                <a:solidFill>
                  <a:srgbClr val="FFFFFF"/>
                </a:solidFill>
                <a:effectLst>
                  <a:outerShdw dist="76200" dir="2700000" algn="tl" rotWithShape="0">
                    <a:srgbClr val="000000"/>
                  </a:outerShdw>
                </a:effectLst>
                <a:latin typeface="Arial" charset="0"/>
                <a:ea typeface="SimSun" charset="0"/>
                <a:cs typeface="SimSun" charset="0"/>
              </a:rPr>
              <a:t>		mandated in Eden but lost in the Fall </a:t>
            </a:r>
          </a:p>
          <a:p>
            <a:pPr marL="342900" indent="-342900" eaLnBrk="0" hangingPunct="0">
              <a:spcBef>
                <a:spcPct val="20000"/>
              </a:spcBef>
              <a:buClr>
                <a:srgbClr val="FFFF00"/>
              </a:buClr>
              <a:buSzPct val="75000"/>
              <a:buFont typeface="Monotype Sorts" charset="0"/>
              <a:buNone/>
              <a:tabLst>
                <a:tab pos="862013" algn="l"/>
                <a:tab pos="1431925" algn="l"/>
                <a:tab pos="2001838" algn="l"/>
              </a:tabLst>
              <a:defRPr/>
            </a:pPr>
            <a:r>
              <a:rPr lang="en-US" altLang="zh-CN" sz="3200" dirty="0">
                <a:solidFill>
                  <a:srgbClr val="FFFFFF"/>
                </a:solidFill>
                <a:effectLst>
                  <a:outerShdw dist="76200" dir="2700000" algn="tl" rotWithShape="0">
                    <a:srgbClr val="000000"/>
                  </a:outerShdw>
                </a:effectLst>
                <a:latin typeface="Arial" charset="0"/>
                <a:ea typeface="SimSun" charset="0"/>
                <a:cs typeface="SimSun" charset="0"/>
              </a:rPr>
              <a:t>		and accomplished by redeeming man </a:t>
            </a:r>
          </a:p>
          <a:p>
            <a:pPr marL="342900" indent="-342900" eaLnBrk="0" hangingPunct="0">
              <a:spcBef>
                <a:spcPct val="20000"/>
              </a:spcBef>
              <a:buClr>
                <a:srgbClr val="FFFF00"/>
              </a:buClr>
              <a:buSzPct val="75000"/>
              <a:buFont typeface="Monotype Sorts" charset="0"/>
              <a:buNone/>
              <a:tabLst>
                <a:tab pos="862013" algn="l"/>
                <a:tab pos="1431925" algn="l"/>
                <a:tab pos="2001838" algn="l"/>
              </a:tabLst>
              <a:defRPr/>
            </a:pPr>
            <a:r>
              <a:rPr lang="en-US" altLang="zh-CN" sz="3200" dirty="0">
                <a:solidFill>
                  <a:srgbClr val="FFFFFF"/>
                </a:solidFill>
                <a:effectLst>
                  <a:outerShdw dist="76200" dir="2700000" algn="tl" rotWithShape="0">
                    <a:srgbClr val="000000"/>
                  </a:outerShdw>
                </a:effectLst>
                <a:latin typeface="Arial" charset="0"/>
                <a:ea typeface="SimSun" charset="0"/>
                <a:cs typeface="SimSun" charset="0"/>
              </a:rPr>
              <a:t>			through Israel as a kingdom of priests,</a:t>
            </a:r>
          </a:p>
          <a:p>
            <a:pPr marL="342900" indent="-342900" eaLnBrk="0" hangingPunct="0">
              <a:spcBef>
                <a:spcPct val="20000"/>
              </a:spcBef>
              <a:buClr>
                <a:srgbClr val="FFFF00"/>
              </a:buClr>
              <a:buSzPct val="75000"/>
              <a:buFont typeface="Monotype Sorts" charset="0"/>
              <a:buNone/>
              <a:tabLst>
                <a:tab pos="862013" algn="l"/>
                <a:tab pos="1431925" algn="l"/>
                <a:tab pos="2001838" algn="l"/>
              </a:tabLst>
              <a:defRPr/>
            </a:pPr>
            <a:r>
              <a:rPr lang="en-US" altLang="zh-CN" sz="3200" dirty="0">
                <a:solidFill>
                  <a:srgbClr val="FFFFFF"/>
                </a:solidFill>
                <a:effectLst>
                  <a:outerShdw dist="76200" dir="2700000" algn="tl" rotWithShape="0">
                    <a:srgbClr val="000000"/>
                  </a:outerShdw>
                </a:effectLst>
                <a:latin typeface="Arial" charset="0"/>
                <a:ea typeface="SimSun" charset="0"/>
                <a:cs typeface="SimSun" charset="0"/>
              </a:rPr>
              <a:t>			through the Church proclaiming Christ, </a:t>
            </a:r>
          </a:p>
          <a:p>
            <a:pPr marL="342900" indent="-342900" eaLnBrk="0" hangingPunct="0">
              <a:spcBef>
                <a:spcPct val="20000"/>
              </a:spcBef>
              <a:buClr>
                <a:srgbClr val="FFFF00"/>
              </a:buClr>
              <a:buSzPct val="75000"/>
              <a:buFont typeface="Monotype Sorts" charset="0"/>
              <a:buNone/>
              <a:tabLst>
                <a:tab pos="862013" algn="l"/>
                <a:tab pos="1431925" algn="l"/>
                <a:tab pos="2001838" algn="l"/>
              </a:tabLst>
              <a:defRPr/>
            </a:pPr>
            <a:r>
              <a:rPr lang="en-US" altLang="zh-CN" sz="3200" dirty="0">
                <a:solidFill>
                  <a:srgbClr val="FFFFFF"/>
                </a:solidFill>
                <a:effectLst>
                  <a:outerShdw dist="76200" dir="2700000" algn="tl" rotWithShape="0">
                    <a:srgbClr val="000000"/>
                  </a:outerShdw>
                </a:effectLst>
                <a:latin typeface="Arial" charset="0"/>
                <a:ea typeface="SimSun" charset="0"/>
                <a:cs typeface="SimSun" charset="0"/>
              </a:rPr>
              <a:t>			and ultimately through the Messiah, </a:t>
            </a:r>
          </a:p>
          <a:p>
            <a:pPr marL="342900" indent="-342900" eaLnBrk="0" hangingPunct="0">
              <a:spcBef>
                <a:spcPct val="20000"/>
              </a:spcBef>
              <a:buClr>
                <a:srgbClr val="FFFF00"/>
              </a:buClr>
              <a:buSzPct val="75000"/>
              <a:buFont typeface="Monotype Sorts" charset="0"/>
              <a:buNone/>
              <a:tabLst>
                <a:tab pos="862013" algn="l"/>
                <a:tab pos="1431925" algn="l"/>
                <a:tab pos="2001838" algn="l"/>
              </a:tabLst>
              <a:defRPr/>
            </a:pPr>
            <a:r>
              <a:rPr lang="en-US" altLang="zh-CN" sz="3200" dirty="0">
                <a:solidFill>
                  <a:srgbClr val="FFFFFF"/>
                </a:solidFill>
                <a:effectLst>
                  <a:outerShdw dist="76200" dir="2700000" algn="tl" rotWithShape="0">
                    <a:srgbClr val="000000"/>
                  </a:outerShdw>
                </a:effectLst>
                <a:latin typeface="Arial" charset="0"/>
                <a:ea typeface="SimSun" charset="0"/>
                <a:cs typeface="SimSun" charset="0"/>
              </a:rPr>
              <a:t>				who will reign as Savior and King </a:t>
            </a:r>
          </a:p>
          <a:p>
            <a:pPr marL="342900" indent="-342900" eaLnBrk="0" hangingPunct="0">
              <a:spcBef>
                <a:spcPct val="20000"/>
              </a:spcBef>
              <a:buClr>
                <a:srgbClr val="FFFF00"/>
              </a:buClr>
              <a:buSzPct val="75000"/>
              <a:buFont typeface="Monotype Sorts" charset="0"/>
              <a:buNone/>
              <a:tabLst>
                <a:tab pos="862013" algn="l"/>
                <a:tab pos="1431925" algn="l"/>
                <a:tab pos="2001838" algn="l"/>
              </a:tabLst>
              <a:defRPr/>
            </a:pPr>
            <a:r>
              <a:rPr lang="en-US" altLang="zh-CN" sz="3200" dirty="0">
                <a:solidFill>
                  <a:srgbClr val="FFFFFF"/>
                </a:solidFill>
                <a:effectLst>
                  <a:outerShdw dist="76200" dir="2700000" algn="tl" rotWithShape="0">
                    <a:srgbClr val="000000"/>
                  </a:outerShdw>
                </a:effectLst>
                <a:latin typeface="Arial" charset="0"/>
                <a:ea typeface="SimSun" charset="0"/>
                <a:cs typeface="SimSun" charset="0"/>
              </a:rPr>
              <a:t>					to fulfill the Abrahamic Covenant</a:t>
            </a:r>
            <a:endParaRPr lang="en-US" sz="3200" dirty="0">
              <a:solidFill>
                <a:srgbClr val="FFFFFF"/>
              </a:solidFill>
              <a:effectLst>
                <a:outerShdw dist="76200" dir="2700000" algn="tl" rotWithShape="0">
                  <a:srgbClr val="000000"/>
                </a:outerShdw>
              </a:effectLst>
              <a:latin typeface="Arial" charset="0"/>
            </a:endParaRPr>
          </a:p>
        </p:txBody>
      </p:sp>
      <p:sp>
        <p:nvSpPr>
          <p:cNvPr id="389124" name="Text Box 1041"/>
          <p:cNvSpPr txBox="1">
            <a:spLocks noChangeArrowheads="1"/>
          </p:cNvSpPr>
          <p:nvPr/>
        </p:nvSpPr>
        <p:spPr bwMode="auto">
          <a:xfrm>
            <a:off x="8431213" y="28575"/>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charset="0"/>
                <a:cs typeface="Arial" charset="0"/>
              </a:rPr>
              <a:t>33</a:t>
            </a:r>
            <a:endParaRPr lang="en-US" b="1" dirty="0">
              <a:solidFill>
                <a:srgbClr val="000000"/>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1871878">
                                            <p:txEl>
                                              <p:pRg st="0" end="0"/>
                                            </p:txEl>
                                          </p:spTgt>
                                        </p:tgtEl>
                                        <p:attrNameLst>
                                          <p:attrName>style.visibility</p:attrName>
                                        </p:attrNameLst>
                                      </p:cBhvr>
                                      <p:to>
                                        <p:strVal val="visible"/>
                                      </p:to>
                                    </p:set>
                                    <p:animEffect transition="in" filter="fade">
                                      <p:cBhvr>
                                        <p:cTn id="7" dur="100"/>
                                        <p:tgtEl>
                                          <p:spTgt spid="1871878">
                                            <p:txEl>
                                              <p:pRg st="0" end="0"/>
                                            </p:txEl>
                                          </p:spTgt>
                                        </p:tgtEl>
                                      </p:cBhvr>
                                    </p:animEffect>
                                    <p:anim calcmode="lin" valueType="num">
                                      <p:cBhvr>
                                        <p:cTn id="8" dur="400" fill="hold"/>
                                        <p:tgtEl>
                                          <p:spTgt spid="1871878">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1871878">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871878">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871878">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1871878">
                                            <p:txEl>
                                              <p:pRg st="1" end="1"/>
                                            </p:txEl>
                                          </p:spTgt>
                                        </p:tgtEl>
                                        <p:attrNameLst>
                                          <p:attrName>style.visibility</p:attrName>
                                        </p:attrNameLst>
                                      </p:cBhvr>
                                      <p:to>
                                        <p:strVal val="visible"/>
                                      </p:to>
                                    </p:set>
                                    <p:animEffect transition="in" filter="fade">
                                      <p:cBhvr>
                                        <p:cTn id="16" dur="100"/>
                                        <p:tgtEl>
                                          <p:spTgt spid="1871878">
                                            <p:txEl>
                                              <p:pRg st="1" end="1"/>
                                            </p:txEl>
                                          </p:spTgt>
                                        </p:tgtEl>
                                      </p:cBhvr>
                                    </p:animEffect>
                                    <p:anim calcmode="lin" valueType="num">
                                      <p:cBhvr>
                                        <p:cTn id="17" dur="400" fill="hold"/>
                                        <p:tgtEl>
                                          <p:spTgt spid="1871878">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1871878">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1871878">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1871878">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871878">
                                            <p:txEl>
                                              <p:pRg st="2" end="2"/>
                                            </p:txEl>
                                          </p:spTgt>
                                        </p:tgtEl>
                                        <p:attrNameLst>
                                          <p:attrName>style.visibility</p:attrName>
                                        </p:attrNameLst>
                                      </p:cBhvr>
                                      <p:to>
                                        <p:strVal val="visible"/>
                                      </p:to>
                                    </p:set>
                                    <p:animEffect transition="in" filter="fade">
                                      <p:cBhvr>
                                        <p:cTn id="25" dur="100"/>
                                        <p:tgtEl>
                                          <p:spTgt spid="1871878">
                                            <p:txEl>
                                              <p:pRg st="2" end="2"/>
                                            </p:txEl>
                                          </p:spTgt>
                                        </p:tgtEl>
                                      </p:cBhvr>
                                    </p:animEffect>
                                    <p:anim calcmode="lin" valueType="num">
                                      <p:cBhvr>
                                        <p:cTn id="26" dur="400" fill="hold"/>
                                        <p:tgtEl>
                                          <p:spTgt spid="1871878">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1871878">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871878">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871878">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1871878">
                                            <p:txEl>
                                              <p:pRg st="3" end="3"/>
                                            </p:txEl>
                                          </p:spTgt>
                                        </p:tgtEl>
                                        <p:attrNameLst>
                                          <p:attrName>style.visibility</p:attrName>
                                        </p:attrNameLst>
                                      </p:cBhvr>
                                      <p:to>
                                        <p:strVal val="visible"/>
                                      </p:to>
                                    </p:set>
                                    <p:animEffect transition="in" filter="fade">
                                      <p:cBhvr>
                                        <p:cTn id="34" dur="100"/>
                                        <p:tgtEl>
                                          <p:spTgt spid="1871878">
                                            <p:txEl>
                                              <p:pRg st="3" end="3"/>
                                            </p:txEl>
                                          </p:spTgt>
                                        </p:tgtEl>
                                      </p:cBhvr>
                                    </p:animEffect>
                                    <p:anim calcmode="lin" valueType="num">
                                      <p:cBhvr>
                                        <p:cTn id="35" dur="400" fill="hold"/>
                                        <p:tgtEl>
                                          <p:spTgt spid="1871878">
                                            <p:txEl>
                                              <p:pRg st="3" end="3"/>
                                            </p:txEl>
                                          </p:spTgt>
                                        </p:tgtEl>
                                        <p:attrNameLst>
                                          <p:attrName>ppt_x</p:attrName>
                                        </p:attrNameLst>
                                      </p:cBhvr>
                                      <p:tavLst>
                                        <p:tav tm="0">
                                          <p:val>
                                            <p:strVal val="#ppt_x"/>
                                          </p:val>
                                        </p:tav>
                                        <p:tav tm="100000">
                                          <p:val>
                                            <p:strVal val="#ppt_x"/>
                                          </p:val>
                                        </p:tav>
                                      </p:tavLst>
                                    </p:anim>
                                    <p:anim calcmode="lin" valueType="num">
                                      <p:cBhvr>
                                        <p:cTn id="36" dur="400" fill="hold"/>
                                        <p:tgtEl>
                                          <p:spTgt spid="1871878">
                                            <p:txEl>
                                              <p:pRg st="3" end="3"/>
                                            </p:txEl>
                                          </p:spTgt>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1871878">
                                            <p:txEl>
                                              <p:pRg st="3" end="3"/>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1871878">
                                            <p:txEl>
                                              <p:pRg st="3" end="3"/>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43" presetClass="entr" presetSubtype="0" fill="hold" grpId="0" nodeType="clickEffect">
                                  <p:stCondLst>
                                    <p:cond delay="0"/>
                                  </p:stCondLst>
                                  <p:childTnLst>
                                    <p:set>
                                      <p:cBhvr>
                                        <p:cTn id="42" dur="1" fill="hold">
                                          <p:stCondLst>
                                            <p:cond delay="0"/>
                                          </p:stCondLst>
                                        </p:cTn>
                                        <p:tgtEl>
                                          <p:spTgt spid="1871878">
                                            <p:txEl>
                                              <p:pRg st="4" end="4"/>
                                            </p:txEl>
                                          </p:spTgt>
                                        </p:tgtEl>
                                        <p:attrNameLst>
                                          <p:attrName>style.visibility</p:attrName>
                                        </p:attrNameLst>
                                      </p:cBhvr>
                                      <p:to>
                                        <p:strVal val="visible"/>
                                      </p:to>
                                    </p:set>
                                    <p:animEffect transition="in" filter="fade">
                                      <p:cBhvr>
                                        <p:cTn id="43" dur="100"/>
                                        <p:tgtEl>
                                          <p:spTgt spid="1871878">
                                            <p:txEl>
                                              <p:pRg st="4" end="4"/>
                                            </p:txEl>
                                          </p:spTgt>
                                        </p:tgtEl>
                                      </p:cBhvr>
                                    </p:animEffect>
                                    <p:anim calcmode="lin" valueType="num">
                                      <p:cBhvr>
                                        <p:cTn id="44" dur="400" fill="hold"/>
                                        <p:tgtEl>
                                          <p:spTgt spid="1871878">
                                            <p:txEl>
                                              <p:pRg st="4" end="4"/>
                                            </p:txEl>
                                          </p:spTgt>
                                        </p:tgtEl>
                                        <p:attrNameLst>
                                          <p:attrName>ppt_x</p:attrName>
                                        </p:attrNameLst>
                                      </p:cBhvr>
                                      <p:tavLst>
                                        <p:tav tm="0">
                                          <p:val>
                                            <p:strVal val="#ppt_x"/>
                                          </p:val>
                                        </p:tav>
                                        <p:tav tm="100000">
                                          <p:val>
                                            <p:strVal val="#ppt_x"/>
                                          </p:val>
                                        </p:tav>
                                      </p:tavLst>
                                    </p:anim>
                                    <p:anim calcmode="lin" valueType="num">
                                      <p:cBhvr>
                                        <p:cTn id="45" dur="400" fill="hold"/>
                                        <p:tgtEl>
                                          <p:spTgt spid="1871878">
                                            <p:txEl>
                                              <p:pRg st="4" end="4"/>
                                            </p:txEl>
                                          </p:spTgt>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1871878">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1871878">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43" presetClass="entr" presetSubtype="0" fill="hold" grpId="0" nodeType="clickEffect">
                                  <p:stCondLst>
                                    <p:cond delay="0"/>
                                  </p:stCondLst>
                                  <p:childTnLst>
                                    <p:set>
                                      <p:cBhvr>
                                        <p:cTn id="51" dur="1" fill="hold">
                                          <p:stCondLst>
                                            <p:cond delay="0"/>
                                          </p:stCondLst>
                                        </p:cTn>
                                        <p:tgtEl>
                                          <p:spTgt spid="1871878">
                                            <p:txEl>
                                              <p:pRg st="5" end="5"/>
                                            </p:txEl>
                                          </p:spTgt>
                                        </p:tgtEl>
                                        <p:attrNameLst>
                                          <p:attrName>style.visibility</p:attrName>
                                        </p:attrNameLst>
                                      </p:cBhvr>
                                      <p:to>
                                        <p:strVal val="visible"/>
                                      </p:to>
                                    </p:set>
                                    <p:animEffect transition="in" filter="fade">
                                      <p:cBhvr>
                                        <p:cTn id="52" dur="100"/>
                                        <p:tgtEl>
                                          <p:spTgt spid="1871878">
                                            <p:txEl>
                                              <p:pRg st="5" end="5"/>
                                            </p:txEl>
                                          </p:spTgt>
                                        </p:tgtEl>
                                      </p:cBhvr>
                                    </p:animEffect>
                                    <p:anim calcmode="lin" valueType="num">
                                      <p:cBhvr>
                                        <p:cTn id="53" dur="400" fill="hold"/>
                                        <p:tgtEl>
                                          <p:spTgt spid="1871878">
                                            <p:txEl>
                                              <p:pRg st="5" end="5"/>
                                            </p:txEl>
                                          </p:spTgt>
                                        </p:tgtEl>
                                        <p:attrNameLst>
                                          <p:attrName>ppt_x</p:attrName>
                                        </p:attrNameLst>
                                      </p:cBhvr>
                                      <p:tavLst>
                                        <p:tav tm="0">
                                          <p:val>
                                            <p:strVal val="#ppt_x"/>
                                          </p:val>
                                        </p:tav>
                                        <p:tav tm="100000">
                                          <p:val>
                                            <p:strVal val="#ppt_x"/>
                                          </p:val>
                                        </p:tav>
                                      </p:tavLst>
                                    </p:anim>
                                    <p:anim calcmode="lin" valueType="num">
                                      <p:cBhvr>
                                        <p:cTn id="54" dur="400" fill="hold"/>
                                        <p:tgtEl>
                                          <p:spTgt spid="1871878">
                                            <p:txEl>
                                              <p:pRg st="5" end="5"/>
                                            </p:txEl>
                                          </p:spTgt>
                                        </p:tgtEl>
                                        <p:attrNameLst>
                                          <p:attrName>ppt_y</p:attrName>
                                        </p:attrNameLst>
                                      </p:cBhvr>
                                      <p:tavLst>
                                        <p:tav tm="0">
                                          <p:val>
                                            <p:strVal val="#ppt_y+0.31"/>
                                          </p:val>
                                        </p:tav>
                                        <p:tav tm="100000">
                                          <p:val>
                                            <p:strVal val="#ppt_y+0.31"/>
                                          </p:val>
                                        </p:tav>
                                      </p:tavLst>
                                    </p:anim>
                                    <p:anim calcmode="lin" valueType="num">
                                      <p:cBhvr>
                                        <p:cTn id="55" dur="600" decel="50000" fill="hold">
                                          <p:stCondLst>
                                            <p:cond delay="400"/>
                                          </p:stCondLst>
                                        </p:cTn>
                                        <p:tgtEl>
                                          <p:spTgt spid="1871878">
                                            <p:txEl>
                                              <p:pRg st="5" end="5"/>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6" dur="600" decel="50000" fill="hold">
                                          <p:stCondLst>
                                            <p:cond delay="400"/>
                                          </p:stCondLst>
                                        </p:cTn>
                                        <p:tgtEl>
                                          <p:spTgt spid="1871878">
                                            <p:txEl>
                                              <p:pRg st="5" end="5"/>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43" presetClass="entr" presetSubtype="0" fill="hold" grpId="0" nodeType="clickEffect">
                                  <p:stCondLst>
                                    <p:cond delay="0"/>
                                  </p:stCondLst>
                                  <p:childTnLst>
                                    <p:set>
                                      <p:cBhvr>
                                        <p:cTn id="60" dur="1" fill="hold">
                                          <p:stCondLst>
                                            <p:cond delay="0"/>
                                          </p:stCondLst>
                                        </p:cTn>
                                        <p:tgtEl>
                                          <p:spTgt spid="1871878">
                                            <p:txEl>
                                              <p:pRg st="6" end="6"/>
                                            </p:txEl>
                                          </p:spTgt>
                                        </p:tgtEl>
                                        <p:attrNameLst>
                                          <p:attrName>style.visibility</p:attrName>
                                        </p:attrNameLst>
                                      </p:cBhvr>
                                      <p:to>
                                        <p:strVal val="visible"/>
                                      </p:to>
                                    </p:set>
                                    <p:animEffect transition="in" filter="fade">
                                      <p:cBhvr>
                                        <p:cTn id="61" dur="100"/>
                                        <p:tgtEl>
                                          <p:spTgt spid="1871878">
                                            <p:txEl>
                                              <p:pRg st="6" end="6"/>
                                            </p:txEl>
                                          </p:spTgt>
                                        </p:tgtEl>
                                      </p:cBhvr>
                                    </p:animEffect>
                                    <p:anim calcmode="lin" valueType="num">
                                      <p:cBhvr>
                                        <p:cTn id="62" dur="400" fill="hold"/>
                                        <p:tgtEl>
                                          <p:spTgt spid="1871878">
                                            <p:txEl>
                                              <p:pRg st="6" end="6"/>
                                            </p:txEl>
                                          </p:spTgt>
                                        </p:tgtEl>
                                        <p:attrNameLst>
                                          <p:attrName>ppt_x</p:attrName>
                                        </p:attrNameLst>
                                      </p:cBhvr>
                                      <p:tavLst>
                                        <p:tav tm="0">
                                          <p:val>
                                            <p:strVal val="#ppt_x"/>
                                          </p:val>
                                        </p:tav>
                                        <p:tav tm="100000">
                                          <p:val>
                                            <p:strVal val="#ppt_x"/>
                                          </p:val>
                                        </p:tav>
                                      </p:tavLst>
                                    </p:anim>
                                    <p:anim calcmode="lin" valueType="num">
                                      <p:cBhvr>
                                        <p:cTn id="63" dur="400" fill="hold"/>
                                        <p:tgtEl>
                                          <p:spTgt spid="1871878">
                                            <p:txEl>
                                              <p:pRg st="6" end="6"/>
                                            </p:txEl>
                                          </p:spTgt>
                                        </p:tgtEl>
                                        <p:attrNameLst>
                                          <p:attrName>ppt_y</p:attrName>
                                        </p:attrNameLst>
                                      </p:cBhvr>
                                      <p:tavLst>
                                        <p:tav tm="0">
                                          <p:val>
                                            <p:strVal val="#ppt_y+0.31"/>
                                          </p:val>
                                        </p:tav>
                                        <p:tav tm="100000">
                                          <p:val>
                                            <p:strVal val="#ppt_y+0.31"/>
                                          </p:val>
                                        </p:tav>
                                      </p:tavLst>
                                    </p:anim>
                                    <p:anim calcmode="lin" valueType="num">
                                      <p:cBhvr>
                                        <p:cTn id="64" dur="600" decel="50000" fill="hold">
                                          <p:stCondLst>
                                            <p:cond delay="400"/>
                                          </p:stCondLst>
                                        </p:cTn>
                                        <p:tgtEl>
                                          <p:spTgt spid="1871878">
                                            <p:txEl>
                                              <p:pRg st="6" end="6"/>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5" dur="600" decel="50000" fill="hold">
                                          <p:stCondLst>
                                            <p:cond delay="400"/>
                                          </p:stCondLst>
                                        </p:cTn>
                                        <p:tgtEl>
                                          <p:spTgt spid="1871878">
                                            <p:txEl>
                                              <p:pRg st="6" end="6"/>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43" presetClass="entr" presetSubtype="0" fill="hold" grpId="0" nodeType="clickEffect">
                                  <p:stCondLst>
                                    <p:cond delay="0"/>
                                  </p:stCondLst>
                                  <p:childTnLst>
                                    <p:set>
                                      <p:cBhvr>
                                        <p:cTn id="69" dur="1" fill="hold">
                                          <p:stCondLst>
                                            <p:cond delay="0"/>
                                          </p:stCondLst>
                                        </p:cTn>
                                        <p:tgtEl>
                                          <p:spTgt spid="1871878">
                                            <p:txEl>
                                              <p:pRg st="7" end="7"/>
                                            </p:txEl>
                                          </p:spTgt>
                                        </p:tgtEl>
                                        <p:attrNameLst>
                                          <p:attrName>style.visibility</p:attrName>
                                        </p:attrNameLst>
                                      </p:cBhvr>
                                      <p:to>
                                        <p:strVal val="visible"/>
                                      </p:to>
                                    </p:set>
                                    <p:animEffect transition="in" filter="fade">
                                      <p:cBhvr>
                                        <p:cTn id="70" dur="100"/>
                                        <p:tgtEl>
                                          <p:spTgt spid="1871878">
                                            <p:txEl>
                                              <p:pRg st="7" end="7"/>
                                            </p:txEl>
                                          </p:spTgt>
                                        </p:tgtEl>
                                      </p:cBhvr>
                                    </p:animEffect>
                                    <p:anim calcmode="lin" valueType="num">
                                      <p:cBhvr>
                                        <p:cTn id="71" dur="400" fill="hold"/>
                                        <p:tgtEl>
                                          <p:spTgt spid="1871878">
                                            <p:txEl>
                                              <p:pRg st="7" end="7"/>
                                            </p:txEl>
                                          </p:spTgt>
                                        </p:tgtEl>
                                        <p:attrNameLst>
                                          <p:attrName>ppt_x</p:attrName>
                                        </p:attrNameLst>
                                      </p:cBhvr>
                                      <p:tavLst>
                                        <p:tav tm="0">
                                          <p:val>
                                            <p:strVal val="#ppt_x"/>
                                          </p:val>
                                        </p:tav>
                                        <p:tav tm="100000">
                                          <p:val>
                                            <p:strVal val="#ppt_x"/>
                                          </p:val>
                                        </p:tav>
                                      </p:tavLst>
                                    </p:anim>
                                    <p:anim calcmode="lin" valueType="num">
                                      <p:cBhvr>
                                        <p:cTn id="72" dur="400" fill="hold"/>
                                        <p:tgtEl>
                                          <p:spTgt spid="1871878">
                                            <p:txEl>
                                              <p:pRg st="7" end="7"/>
                                            </p:txEl>
                                          </p:spTgt>
                                        </p:tgtEl>
                                        <p:attrNameLst>
                                          <p:attrName>ppt_y</p:attrName>
                                        </p:attrNameLst>
                                      </p:cBhvr>
                                      <p:tavLst>
                                        <p:tav tm="0">
                                          <p:val>
                                            <p:strVal val="#ppt_y+0.31"/>
                                          </p:val>
                                        </p:tav>
                                        <p:tav tm="100000">
                                          <p:val>
                                            <p:strVal val="#ppt_y+0.31"/>
                                          </p:val>
                                        </p:tav>
                                      </p:tavLst>
                                    </p:anim>
                                    <p:anim calcmode="lin" valueType="num">
                                      <p:cBhvr>
                                        <p:cTn id="73" dur="600" decel="50000" fill="hold">
                                          <p:stCondLst>
                                            <p:cond delay="400"/>
                                          </p:stCondLst>
                                        </p:cTn>
                                        <p:tgtEl>
                                          <p:spTgt spid="1871878">
                                            <p:txEl>
                                              <p:pRg st="7" end="7"/>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4" dur="600" decel="50000" fill="hold">
                                          <p:stCondLst>
                                            <p:cond delay="400"/>
                                          </p:stCondLst>
                                        </p:cTn>
                                        <p:tgtEl>
                                          <p:spTgt spid="1871878">
                                            <p:txEl>
                                              <p:pRg st="7" end="7"/>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43" presetClass="entr" presetSubtype="0" fill="hold" grpId="0" nodeType="clickEffect">
                                  <p:stCondLst>
                                    <p:cond delay="0"/>
                                  </p:stCondLst>
                                  <p:childTnLst>
                                    <p:set>
                                      <p:cBhvr>
                                        <p:cTn id="78" dur="1" fill="hold">
                                          <p:stCondLst>
                                            <p:cond delay="0"/>
                                          </p:stCondLst>
                                        </p:cTn>
                                        <p:tgtEl>
                                          <p:spTgt spid="1871878">
                                            <p:txEl>
                                              <p:pRg st="8" end="8"/>
                                            </p:txEl>
                                          </p:spTgt>
                                        </p:tgtEl>
                                        <p:attrNameLst>
                                          <p:attrName>style.visibility</p:attrName>
                                        </p:attrNameLst>
                                      </p:cBhvr>
                                      <p:to>
                                        <p:strVal val="visible"/>
                                      </p:to>
                                    </p:set>
                                    <p:animEffect transition="in" filter="fade">
                                      <p:cBhvr>
                                        <p:cTn id="79" dur="100"/>
                                        <p:tgtEl>
                                          <p:spTgt spid="1871878">
                                            <p:txEl>
                                              <p:pRg st="8" end="8"/>
                                            </p:txEl>
                                          </p:spTgt>
                                        </p:tgtEl>
                                      </p:cBhvr>
                                    </p:animEffect>
                                    <p:anim calcmode="lin" valueType="num">
                                      <p:cBhvr>
                                        <p:cTn id="80" dur="400" fill="hold"/>
                                        <p:tgtEl>
                                          <p:spTgt spid="1871878">
                                            <p:txEl>
                                              <p:pRg st="8" end="8"/>
                                            </p:txEl>
                                          </p:spTgt>
                                        </p:tgtEl>
                                        <p:attrNameLst>
                                          <p:attrName>ppt_x</p:attrName>
                                        </p:attrNameLst>
                                      </p:cBhvr>
                                      <p:tavLst>
                                        <p:tav tm="0">
                                          <p:val>
                                            <p:strVal val="#ppt_x"/>
                                          </p:val>
                                        </p:tav>
                                        <p:tav tm="100000">
                                          <p:val>
                                            <p:strVal val="#ppt_x"/>
                                          </p:val>
                                        </p:tav>
                                      </p:tavLst>
                                    </p:anim>
                                    <p:anim calcmode="lin" valueType="num">
                                      <p:cBhvr>
                                        <p:cTn id="81" dur="400" fill="hold"/>
                                        <p:tgtEl>
                                          <p:spTgt spid="1871878">
                                            <p:txEl>
                                              <p:pRg st="8" end="8"/>
                                            </p:txEl>
                                          </p:spTgt>
                                        </p:tgtEl>
                                        <p:attrNameLst>
                                          <p:attrName>ppt_y</p:attrName>
                                        </p:attrNameLst>
                                      </p:cBhvr>
                                      <p:tavLst>
                                        <p:tav tm="0">
                                          <p:val>
                                            <p:strVal val="#ppt_y+0.31"/>
                                          </p:val>
                                        </p:tav>
                                        <p:tav tm="100000">
                                          <p:val>
                                            <p:strVal val="#ppt_y+0.31"/>
                                          </p:val>
                                        </p:tav>
                                      </p:tavLst>
                                    </p:anim>
                                    <p:anim calcmode="lin" valueType="num">
                                      <p:cBhvr>
                                        <p:cTn id="82" dur="600" decel="50000" fill="hold">
                                          <p:stCondLst>
                                            <p:cond delay="400"/>
                                          </p:stCondLst>
                                        </p:cTn>
                                        <p:tgtEl>
                                          <p:spTgt spid="1871878">
                                            <p:txEl>
                                              <p:pRg st="8" end="8"/>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83" dur="600" decel="50000" fill="hold">
                                          <p:stCondLst>
                                            <p:cond delay="400"/>
                                          </p:stCondLst>
                                        </p:cTn>
                                        <p:tgtEl>
                                          <p:spTgt spid="1871878">
                                            <p:txEl>
                                              <p:pRg st="8" end="8"/>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1878"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1169" name="Picture 2" descr="j03009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098675"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67779" name="Rectangle 3"/>
          <p:cNvSpPr>
            <a:spLocks noGrp="1" noChangeArrowheads="1"/>
          </p:cNvSpPr>
          <p:nvPr>
            <p:ph type="title"/>
          </p:nvPr>
        </p:nvSpPr>
        <p:spPr>
          <a:xfrm>
            <a:off x="1116013" y="341313"/>
            <a:ext cx="8032750" cy="1143000"/>
          </a:xfrm>
          <a:effectLst>
            <a:outerShdw blurRad="63500" dist="107763" dir="2700000" algn="ctr" rotWithShape="0">
              <a:srgbClr val="000000">
                <a:alpha val="74998"/>
              </a:srgbClr>
            </a:outerShdw>
          </a:effectLst>
        </p:spPr>
        <p:txBody>
          <a:bodyPr/>
          <a:lstStyle/>
          <a:p>
            <a:pPr>
              <a:defRPr/>
            </a:pPr>
            <a:r>
              <a:rPr lang="en-US" dirty="0">
                <a:latin typeface="Arial" charset="0"/>
                <a:ea typeface="ＭＳ Ｐゴシック" charset="0"/>
                <a:cs typeface="ＭＳ Ｐゴシック" charset="0"/>
              </a:rPr>
              <a:t>The Kingdom of God:</a:t>
            </a:r>
            <a:br>
              <a:rPr lang="en-US" dirty="0">
                <a:latin typeface="Arial" charset="0"/>
                <a:ea typeface="ＭＳ Ｐゴシック" charset="0"/>
                <a:cs typeface="ＭＳ Ｐゴシック" charset="0"/>
              </a:rPr>
            </a:br>
            <a:r>
              <a:rPr lang="en-US" sz="3600" dirty="0">
                <a:latin typeface="Arial" charset="0"/>
                <a:ea typeface="ＭＳ Ｐゴシック" charset="0"/>
                <a:cs typeface="ＭＳ Ｐゴシック" charset="0"/>
              </a:rPr>
              <a:t>The Bible</a:t>
            </a:r>
            <a:r>
              <a:rPr lang="fr-FR" altLang="ja-JP" sz="3600" dirty="0">
                <a:latin typeface="Arial" charset="0"/>
                <a:ea typeface="ＭＳ Ｐゴシック" charset="0"/>
                <a:cs typeface="ＭＳ Ｐゴシック" charset="0"/>
              </a:rPr>
              <a:t>'</a:t>
            </a:r>
            <a:r>
              <a:rPr lang="en-US" sz="3600" dirty="0">
                <a:latin typeface="Arial" charset="0"/>
                <a:ea typeface="ＭＳ Ｐゴシック" charset="0"/>
                <a:cs typeface="ＭＳ Ｐゴシック" charset="0"/>
              </a:rPr>
              <a:t>s All-Encompassing Theme</a:t>
            </a:r>
            <a:endParaRPr lang="en-US" dirty="0">
              <a:latin typeface="Arial" charset="0"/>
              <a:ea typeface="ＭＳ Ｐゴシック" charset="0"/>
              <a:cs typeface="ＭＳ Ｐゴシック" charset="0"/>
            </a:endParaRPr>
          </a:p>
        </p:txBody>
      </p:sp>
      <p:sp>
        <p:nvSpPr>
          <p:cNvPr id="1867780" name="Rectangle 4"/>
          <p:cNvSpPr>
            <a:spLocks noGrp="1" noChangeArrowheads="1"/>
          </p:cNvSpPr>
          <p:nvPr>
            <p:ph type="body" sz="half" idx="1"/>
          </p:nvPr>
        </p:nvSpPr>
        <p:spPr>
          <a:xfrm>
            <a:off x="0" y="1600200"/>
            <a:ext cx="4495800" cy="3886200"/>
          </a:xfrm>
        </p:spPr>
        <p:txBody>
          <a:bodyPr/>
          <a:lstStyle/>
          <a:p>
            <a:pPr marL="66675" indent="-66675">
              <a:lnSpc>
                <a:spcPct val="80000"/>
              </a:lnSpc>
              <a:buFont typeface="Monotype Sorts" charset="0"/>
              <a:buNone/>
            </a:pPr>
            <a:r>
              <a:rPr lang="en-US" altLang="zh-CN" sz="2000" b="1" dirty="0">
                <a:latin typeface="Arial" charset="0"/>
                <a:ea typeface="SimSun" charset="0"/>
                <a:cs typeface="SimSun" charset="0"/>
              </a:rPr>
              <a:t>Genesis 1:26-28</a:t>
            </a:r>
          </a:p>
          <a:p>
            <a:pPr marL="66675" indent="-66675">
              <a:lnSpc>
                <a:spcPct val="80000"/>
              </a:lnSpc>
              <a:buFont typeface="Monotype Sorts" charset="0"/>
              <a:buNone/>
            </a:pPr>
            <a:endParaRPr lang="en-US" altLang="zh-CN" sz="2000" b="1" dirty="0">
              <a:latin typeface="Arial" charset="0"/>
              <a:ea typeface="SimSun" charset="0"/>
              <a:cs typeface="SimSun" charset="0"/>
            </a:endParaRPr>
          </a:p>
          <a:p>
            <a:pPr marL="66675" indent="-66675">
              <a:lnSpc>
                <a:spcPct val="80000"/>
              </a:lnSpc>
              <a:buFont typeface="Monotype Sorts" charset="0"/>
              <a:buNone/>
            </a:pPr>
            <a:r>
              <a:rPr lang="en-US" altLang="zh-CN" sz="2000" b="1" dirty="0">
                <a:latin typeface="Arial" charset="0"/>
                <a:ea typeface="SimSun" charset="0"/>
                <a:cs typeface="SimSun" charset="0"/>
              </a:rPr>
              <a:t>"Then God said, </a:t>
            </a:r>
            <a:r>
              <a:rPr lang="fr-FR" altLang="zh-CN" sz="2000" b="1" dirty="0">
                <a:latin typeface="Arial" charset="0"/>
                <a:ea typeface="SimSun" charset="0"/>
                <a:cs typeface="SimSun" charset="0"/>
              </a:rPr>
              <a:t>'</a:t>
            </a:r>
            <a:r>
              <a:rPr lang="en-US" altLang="zh-CN" sz="2000" b="1" dirty="0">
                <a:latin typeface="Arial" charset="0"/>
                <a:ea typeface="SimSun" charset="0"/>
                <a:cs typeface="SimSun" charset="0"/>
              </a:rPr>
              <a:t>Let us make man in our image, in our likeness, and let them </a:t>
            </a:r>
            <a:r>
              <a:rPr lang="en-US" altLang="zh-CN" sz="2000" b="1" u="sng" dirty="0">
                <a:solidFill>
                  <a:schemeClr val="tx2"/>
                </a:solidFill>
                <a:latin typeface="Arial" charset="0"/>
                <a:ea typeface="SimSun" charset="0"/>
                <a:cs typeface="SimSun" charset="0"/>
              </a:rPr>
              <a:t>rule</a:t>
            </a:r>
            <a:r>
              <a:rPr lang="en-US" altLang="zh-CN" sz="2000" b="1" dirty="0">
                <a:latin typeface="Arial" charset="0"/>
                <a:ea typeface="SimSun" charset="0"/>
                <a:cs typeface="SimSun" charset="0"/>
              </a:rPr>
              <a:t> over the fish … birds … livestock … all the earth, and over all the creatures that move along the ground…</a:t>
            </a:r>
            <a:r>
              <a:rPr lang="fr-FR" altLang="zh-CN" sz="2000" b="1" dirty="0">
                <a:latin typeface="Arial" charset="0"/>
                <a:ea typeface="SimSun" charset="0"/>
                <a:cs typeface="SimSun" charset="0"/>
              </a:rPr>
              <a:t>'</a:t>
            </a:r>
            <a:r>
              <a:rPr lang="en-US" altLang="zh-CN" sz="2000" b="1" dirty="0">
                <a:latin typeface="Arial" charset="0"/>
                <a:ea typeface="SimSun" charset="0"/>
                <a:cs typeface="SimSun" charset="0"/>
              </a:rPr>
              <a:t>  God blessed them and said to them, </a:t>
            </a:r>
            <a:r>
              <a:rPr lang="fr-FR" altLang="zh-CN" sz="2000" b="1" dirty="0">
                <a:latin typeface="Arial" charset="0"/>
                <a:ea typeface="SimSun" charset="0"/>
                <a:cs typeface="SimSun" charset="0"/>
              </a:rPr>
              <a:t>'</a:t>
            </a:r>
            <a:r>
              <a:rPr lang="en-US" altLang="zh-CN" sz="2000" b="1" dirty="0">
                <a:latin typeface="Arial" charset="0"/>
                <a:ea typeface="SimSun" charset="0"/>
                <a:cs typeface="SimSun" charset="0"/>
              </a:rPr>
              <a:t>Be fruitful and increase in number; fill the earth and </a:t>
            </a:r>
            <a:r>
              <a:rPr lang="en-US" altLang="zh-CN" sz="2000" b="1" u="sng" dirty="0">
                <a:solidFill>
                  <a:schemeClr val="tx2"/>
                </a:solidFill>
                <a:latin typeface="Arial" charset="0"/>
                <a:ea typeface="SimSun" charset="0"/>
                <a:cs typeface="SimSun" charset="0"/>
              </a:rPr>
              <a:t>subdue</a:t>
            </a:r>
            <a:r>
              <a:rPr lang="en-US" altLang="zh-CN" sz="2000" b="1" dirty="0">
                <a:latin typeface="Arial" charset="0"/>
                <a:ea typeface="SimSun" charset="0"/>
                <a:cs typeface="SimSun" charset="0"/>
              </a:rPr>
              <a:t> it.  </a:t>
            </a:r>
            <a:r>
              <a:rPr lang="en-US" altLang="zh-CN" sz="2000" b="1" u="sng" dirty="0">
                <a:solidFill>
                  <a:schemeClr val="tx2"/>
                </a:solidFill>
                <a:latin typeface="Arial" charset="0"/>
                <a:ea typeface="SimSun" charset="0"/>
                <a:cs typeface="SimSun" charset="0"/>
              </a:rPr>
              <a:t>Rule</a:t>
            </a:r>
            <a:r>
              <a:rPr lang="en-US" altLang="zh-CN" sz="2000" b="1" dirty="0">
                <a:latin typeface="Arial" charset="0"/>
                <a:ea typeface="SimSun" charset="0"/>
                <a:cs typeface="SimSun" charset="0"/>
              </a:rPr>
              <a:t> over the fish of the sea and the birds of the air and over every living creature that moves on the ground.</a:t>
            </a:r>
            <a:r>
              <a:rPr lang="fr-FR" altLang="zh-CN" sz="2000" b="1" dirty="0">
                <a:latin typeface="Arial" charset="0"/>
                <a:ea typeface="SimSun" charset="0"/>
                <a:cs typeface="SimSun" charset="0"/>
              </a:rPr>
              <a:t>'"</a:t>
            </a:r>
            <a:r>
              <a:rPr lang="en-US" altLang="zh-CN" sz="2000" b="1" dirty="0">
                <a:latin typeface="Arial" charset="0"/>
                <a:ea typeface="SimSun" charset="0"/>
                <a:cs typeface="SimSun" charset="0"/>
              </a:rPr>
              <a:t> </a:t>
            </a:r>
            <a:endParaRPr lang="en-US" sz="2000" b="1" dirty="0">
              <a:latin typeface="Arial" charset="0"/>
              <a:ea typeface="ＭＳ Ｐゴシック" charset="0"/>
              <a:cs typeface="ＭＳ Ｐゴシック" charset="0"/>
            </a:endParaRPr>
          </a:p>
        </p:txBody>
      </p:sp>
      <p:sp>
        <p:nvSpPr>
          <p:cNvPr id="1867781" name="Rectangle 5"/>
          <p:cNvSpPr>
            <a:spLocks noGrp="1" noChangeArrowheads="1"/>
          </p:cNvSpPr>
          <p:nvPr>
            <p:ph type="body" sz="half" idx="2"/>
          </p:nvPr>
        </p:nvSpPr>
        <p:spPr>
          <a:xfrm>
            <a:off x="5105400" y="1600200"/>
            <a:ext cx="3810000" cy="2667000"/>
          </a:xfrm>
        </p:spPr>
        <p:txBody>
          <a:bodyPr/>
          <a:lstStyle/>
          <a:p>
            <a:pPr marL="0" indent="0">
              <a:lnSpc>
                <a:spcPct val="80000"/>
              </a:lnSpc>
              <a:buFont typeface="Monotype Sorts" charset="0"/>
              <a:buNone/>
            </a:pPr>
            <a:r>
              <a:rPr lang="en-US" sz="2000" b="1" dirty="0">
                <a:latin typeface="Arial" charset="0"/>
                <a:ea typeface="ＭＳ Ｐゴシック" charset="0"/>
                <a:cs typeface="ＭＳ Ｐゴシック" charset="0"/>
              </a:rPr>
              <a:t>Revelation 22:5</a:t>
            </a:r>
          </a:p>
          <a:p>
            <a:pPr marL="0" indent="0">
              <a:lnSpc>
                <a:spcPct val="80000"/>
              </a:lnSpc>
              <a:buFont typeface="Monotype Sorts" charset="0"/>
              <a:buNone/>
            </a:pPr>
            <a:endParaRPr lang="en-US" sz="2000" b="1" dirty="0">
              <a:latin typeface="Arial" charset="0"/>
              <a:ea typeface="ＭＳ Ｐゴシック" charset="0"/>
              <a:cs typeface="ＭＳ Ｐゴシック" charset="0"/>
            </a:endParaRPr>
          </a:p>
          <a:p>
            <a:pPr marL="0" indent="0">
              <a:lnSpc>
                <a:spcPct val="80000"/>
              </a:lnSpc>
              <a:buFont typeface="Monotype Sorts" charset="0"/>
              <a:buNone/>
            </a:pPr>
            <a:r>
              <a:rPr lang="en-US" altLang="ja-JP" sz="2000" b="1" dirty="0">
                <a:latin typeface="Arial" charset="0"/>
                <a:ea typeface="ＭＳ Ｐゴシック" charset="0"/>
                <a:cs typeface="ＭＳ Ｐゴシック" charset="0"/>
              </a:rPr>
              <a:t>"There will be no more night. They will not need the light of a lamp or the light of the sun, for the Lord God will give them light. And they will </a:t>
            </a:r>
            <a:r>
              <a:rPr lang="en-US" altLang="ja-JP" sz="2000" b="1" u="sng" dirty="0">
                <a:solidFill>
                  <a:schemeClr val="tx2"/>
                </a:solidFill>
                <a:latin typeface="Arial" charset="0"/>
                <a:ea typeface="ＭＳ Ｐゴシック" charset="0"/>
                <a:cs typeface="ＭＳ Ｐゴシック" charset="0"/>
              </a:rPr>
              <a:t>reign</a:t>
            </a:r>
            <a:r>
              <a:rPr lang="en-US" altLang="ja-JP" sz="2000" b="1" dirty="0">
                <a:latin typeface="Arial" charset="0"/>
                <a:ea typeface="ＭＳ Ｐゴシック" charset="0"/>
                <a:cs typeface="ＭＳ Ｐゴシック" charset="0"/>
              </a:rPr>
              <a:t> for ever and ever."</a:t>
            </a:r>
            <a:endParaRPr lang="en-US" sz="2000" b="1" dirty="0">
              <a:latin typeface="Arial" charset="0"/>
              <a:ea typeface="ＭＳ Ｐゴシック" charset="0"/>
              <a:cs typeface="ＭＳ Ｐゴシック" charset="0"/>
            </a:endParaRPr>
          </a:p>
        </p:txBody>
      </p:sp>
      <p:sp>
        <p:nvSpPr>
          <p:cNvPr id="1867782" name="Text Box 6"/>
          <p:cNvSpPr txBox="1">
            <a:spLocks noChangeArrowheads="1"/>
          </p:cNvSpPr>
          <p:nvPr/>
        </p:nvSpPr>
        <p:spPr bwMode="auto">
          <a:xfrm>
            <a:off x="228600" y="6096000"/>
            <a:ext cx="22098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a:solidFill>
                  <a:srgbClr val="FF99CC"/>
                </a:solidFill>
                <a:latin typeface="Arial" charset="0"/>
              </a:rPr>
              <a:t>Command</a:t>
            </a:r>
          </a:p>
        </p:txBody>
      </p:sp>
      <p:sp>
        <p:nvSpPr>
          <p:cNvPr id="1867783" name="Text Box 7"/>
          <p:cNvSpPr txBox="1">
            <a:spLocks noChangeArrowheads="1"/>
          </p:cNvSpPr>
          <p:nvPr/>
        </p:nvSpPr>
        <p:spPr bwMode="auto">
          <a:xfrm>
            <a:off x="6248400" y="6096000"/>
            <a:ext cx="22098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a:solidFill>
                  <a:srgbClr val="FF99CC"/>
                </a:solidFill>
                <a:latin typeface="Arial" charset="0"/>
              </a:rPr>
              <a:t>Fulfillment</a:t>
            </a:r>
          </a:p>
        </p:txBody>
      </p:sp>
      <p:sp>
        <p:nvSpPr>
          <p:cNvPr id="1867784" name="AutoShape 8"/>
          <p:cNvSpPr>
            <a:spLocks noChangeArrowheads="1"/>
          </p:cNvSpPr>
          <p:nvPr/>
        </p:nvSpPr>
        <p:spPr bwMode="auto">
          <a:xfrm>
            <a:off x="2514600" y="5867400"/>
            <a:ext cx="3657600" cy="990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12700">
            <a:solidFill>
              <a:schemeClr val="tx1"/>
            </a:solidFill>
            <a:miter lim="800000"/>
            <a:headEnd/>
            <a:tailEnd/>
          </a:ln>
        </p:spPr>
        <p:txBody>
          <a:bodyPr wrap="none" anchor="ctr"/>
          <a:lstStyle/>
          <a:p>
            <a:endParaRPr lang="en-US"/>
          </a:p>
        </p:txBody>
      </p:sp>
      <p:sp>
        <p:nvSpPr>
          <p:cNvPr id="1867785" name="Text Box 9"/>
          <p:cNvSpPr txBox="1">
            <a:spLocks noChangeArrowheads="1"/>
          </p:cNvSpPr>
          <p:nvPr/>
        </p:nvSpPr>
        <p:spPr bwMode="auto">
          <a:xfrm>
            <a:off x="152400" y="5486400"/>
            <a:ext cx="883920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800" dirty="0">
                <a:solidFill>
                  <a:srgbClr val="FFFF00"/>
                </a:solidFill>
                <a:latin typeface="Arial" charset="0"/>
              </a:rPr>
              <a:t>The Bible</a:t>
            </a:r>
            <a:r>
              <a:rPr lang="fr-FR" altLang="ja-JP" sz="2800" dirty="0">
                <a:solidFill>
                  <a:srgbClr val="FFFF00"/>
                </a:solidFill>
                <a:latin typeface="Arial" charset="0"/>
              </a:rPr>
              <a:t>'</a:t>
            </a:r>
            <a:r>
              <a:rPr lang="en-US" altLang="ja-JP" sz="2800" dirty="0">
                <a:solidFill>
                  <a:srgbClr val="FFFF00"/>
                </a:solidFill>
                <a:latin typeface="Arial" charset="0"/>
              </a:rPr>
              <a:t>s Theme: God extends His rule to man</a:t>
            </a:r>
            <a:endParaRPr lang="en-US" sz="2800" dirty="0">
              <a:solidFill>
                <a:srgbClr val="FFFF00"/>
              </a:solidFill>
              <a:latin typeface="Arial" charset="0"/>
            </a:endParaRPr>
          </a:p>
        </p:txBody>
      </p:sp>
      <p:sp>
        <p:nvSpPr>
          <p:cNvPr id="1867786" name="Text Box 10"/>
          <p:cNvSpPr txBox="1">
            <a:spLocks noChangeArrowheads="1"/>
          </p:cNvSpPr>
          <p:nvPr/>
        </p:nvSpPr>
        <p:spPr bwMode="auto">
          <a:xfrm>
            <a:off x="2915816" y="6084584"/>
            <a:ext cx="267612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dirty="0">
                <a:solidFill>
                  <a:srgbClr val="000000"/>
                </a:solidFill>
                <a:latin typeface="Arial" charset="0"/>
              </a:rPr>
              <a:t>Covenants</a:t>
            </a:r>
          </a:p>
        </p:txBody>
      </p:sp>
      <p:sp>
        <p:nvSpPr>
          <p:cNvPr id="391178" name="Text Box 1041"/>
          <p:cNvSpPr txBox="1">
            <a:spLocks noChangeArrowheads="1"/>
          </p:cNvSpPr>
          <p:nvPr/>
        </p:nvSpPr>
        <p:spPr bwMode="auto">
          <a:xfrm>
            <a:off x="8431213" y="28575"/>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charset="0"/>
                <a:cs typeface="Arial" charset="0"/>
              </a:rPr>
              <a:t>33</a:t>
            </a:r>
            <a:endParaRPr lang="en-US" b="1" dirty="0">
              <a:solidFill>
                <a:srgbClr val="000000"/>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67780">
                                            <p:txEl>
                                              <p:pRg st="0" end="0"/>
                                            </p:txEl>
                                          </p:spTgt>
                                        </p:tgtEl>
                                        <p:attrNameLst>
                                          <p:attrName>style.visibility</p:attrName>
                                        </p:attrNameLst>
                                      </p:cBhvr>
                                      <p:to>
                                        <p:strVal val="visible"/>
                                      </p:to>
                                    </p:set>
                                    <p:animEffect transition="in" filter="dissolve">
                                      <p:cBhvr>
                                        <p:cTn id="7" dur="500"/>
                                        <p:tgtEl>
                                          <p:spTgt spid="186778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867780">
                                            <p:txEl>
                                              <p:pRg st="2" end="2"/>
                                            </p:txEl>
                                          </p:spTgt>
                                        </p:tgtEl>
                                        <p:attrNameLst>
                                          <p:attrName>style.visibility</p:attrName>
                                        </p:attrNameLst>
                                      </p:cBhvr>
                                      <p:to>
                                        <p:strVal val="visible"/>
                                      </p:to>
                                    </p:set>
                                    <p:animEffect transition="in" filter="dissolve">
                                      <p:cBhvr>
                                        <p:cTn id="10" dur="500"/>
                                        <p:tgtEl>
                                          <p:spTgt spid="1867780">
                                            <p:txEl>
                                              <p:pRg st="2" end="2"/>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6" presetClass="entr" presetSubtype="26" fill="hold" grpId="0" nodeType="clickEffect">
                                  <p:stCondLst>
                                    <p:cond delay="0"/>
                                  </p:stCondLst>
                                  <p:childTnLst>
                                    <p:set>
                                      <p:cBhvr>
                                        <p:cTn id="14" dur="1" fill="hold">
                                          <p:stCondLst>
                                            <p:cond delay="0"/>
                                          </p:stCondLst>
                                        </p:cTn>
                                        <p:tgtEl>
                                          <p:spTgt spid="1867781">
                                            <p:txEl>
                                              <p:pRg st="0" end="0"/>
                                            </p:txEl>
                                          </p:spTgt>
                                        </p:tgtEl>
                                        <p:attrNameLst>
                                          <p:attrName>style.visibility</p:attrName>
                                        </p:attrNameLst>
                                      </p:cBhvr>
                                      <p:to>
                                        <p:strVal val="visible"/>
                                      </p:to>
                                    </p:set>
                                    <p:animEffect transition="in" filter="barn(inHorizontal)">
                                      <p:cBhvr>
                                        <p:cTn id="15" dur="500"/>
                                        <p:tgtEl>
                                          <p:spTgt spid="1867781">
                                            <p:txEl>
                                              <p:pRg st="0" end="0"/>
                                            </p:txEl>
                                          </p:spTgt>
                                        </p:tgtEl>
                                      </p:cBhvr>
                                    </p:animEffect>
                                  </p:childTnLst>
                                </p:cTn>
                              </p:par>
                              <p:par>
                                <p:cTn id="16" presetID="16" presetClass="entr" presetSubtype="26" fill="hold" grpId="0" nodeType="withEffect">
                                  <p:stCondLst>
                                    <p:cond delay="0"/>
                                  </p:stCondLst>
                                  <p:childTnLst>
                                    <p:set>
                                      <p:cBhvr>
                                        <p:cTn id="17" dur="1" fill="hold">
                                          <p:stCondLst>
                                            <p:cond delay="0"/>
                                          </p:stCondLst>
                                        </p:cTn>
                                        <p:tgtEl>
                                          <p:spTgt spid="1867781">
                                            <p:txEl>
                                              <p:pRg st="2" end="2"/>
                                            </p:txEl>
                                          </p:spTgt>
                                        </p:tgtEl>
                                        <p:attrNameLst>
                                          <p:attrName>style.visibility</p:attrName>
                                        </p:attrNameLst>
                                      </p:cBhvr>
                                      <p:to>
                                        <p:strVal val="visible"/>
                                      </p:to>
                                    </p:set>
                                    <p:animEffect transition="in" filter="barn(inHorizontal)">
                                      <p:cBhvr>
                                        <p:cTn id="18" dur="500"/>
                                        <p:tgtEl>
                                          <p:spTgt spid="1867781">
                                            <p:txEl>
                                              <p:pRg st="2" end="2"/>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3" presetClass="entr" presetSubtype="0" fill="hold" grpId="0" nodeType="clickEffect">
                                  <p:stCondLst>
                                    <p:cond delay="0"/>
                                  </p:stCondLst>
                                  <p:childTnLst>
                                    <p:set>
                                      <p:cBhvr>
                                        <p:cTn id="22" dur="1" fill="hold">
                                          <p:stCondLst>
                                            <p:cond delay="0"/>
                                          </p:stCondLst>
                                        </p:cTn>
                                        <p:tgtEl>
                                          <p:spTgt spid="1867785"/>
                                        </p:tgtEl>
                                        <p:attrNameLst>
                                          <p:attrName>style.visibility</p:attrName>
                                        </p:attrNameLst>
                                      </p:cBhvr>
                                      <p:to>
                                        <p:strVal val="visible"/>
                                      </p:to>
                                    </p:set>
                                    <p:animEffect transition="in" filter="fade">
                                      <p:cBhvr>
                                        <p:cTn id="23" dur="100"/>
                                        <p:tgtEl>
                                          <p:spTgt spid="1867785"/>
                                        </p:tgtEl>
                                      </p:cBhvr>
                                    </p:animEffect>
                                    <p:anim calcmode="lin" valueType="num">
                                      <p:cBhvr>
                                        <p:cTn id="24" dur="400" fill="hold"/>
                                        <p:tgtEl>
                                          <p:spTgt spid="1867785"/>
                                        </p:tgtEl>
                                        <p:attrNameLst>
                                          <p:attrName>ppt_x</p:attrName>
                                        </p:attrNameLst>
                                      </p:cBhvr>
                                      <p:tavLst>
                                        <p:tav tm="0">
                                          <p:val>
                                            <p:strVal val="#ppt_x"/>
                                          </p:val>
                                        </p:tav>
                                        <p:tav tm="100000">
                                          <p:val>
                                            <p:strVal val="#ppt_x"/>
                                          </p:val>
                                        </p:tav>
                                      </p:tavLst>
                                    </p:anim>
                                    <p:anim calcmode="lin" valueType="num">
                                      <p:cBhvr>
                                        <p:cTn id="25" dur="400" fill="hold"/>
                                        <p:tgtEl>
                                          <p:spTgt spid="1867785"/>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86778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86778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1867782"/>
                                        </p:tgtEl>
                                        <p:attrNameLst>
                                          <p:attrName>style.visibility</p:attrName>
                                        </p:attrNameLst>
                                      </p:cBhvr>
                                      <p:to>
                                        <p:strVal val="visible"/>
                                      </p:to>
                                    </p:set>
                                    <p:animEffect transition="in" filter="fade">
                                      <p:cBhvr>
                                        <p:cTn id="32" dur="100"/>
                                        <p:tgtEl>
                                          <p:spTgt spid="1867782"/>
                                        </p:tgtEl>
                                      </p:cBhvr>
                                    </p:animEffect>
                                    <p:anim calcmode="lin" valueType="num">
                                      <p:cBhvr>
                                        <p:cTn id="33" dur="400" fill="hold"/>
                                        <p:tgtEl>
                                          <p:spTgt spid="1867782"/>
                                        </p:tgtEl>
                                        <p:attrNameLst>
                                          <p:attrName>ppt_x</p:attrName>
                                        </p:attrNameLst>
                                      </p:cBhvr>
                                      <p:tavLst>
                                        <p:tav tm="0">
                                          <p:val>
                                            <p:strVal val="#ppt_x"/>
                                          </p:val>
                                        </p:tav>
                                        <p:tav tm="100000">
                                          <p:val>
                                            <p:strVal val="#ppt_x"/>
                                          </p:val>
                                        </p:tav>
                                      </p:tavLst>
                                    </p:anim>
                                    <p:anim calcmode="lin" valueType="num">
                                      <p:cBhvr>
                                        <p:cTn id="34" dur="400" fill="hold"/>
                                        <p:tgtEl>
                                          <p:spTgt spid="1867782"/>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186778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186778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43" presetClass="entr" presetSubtype="0" fill="hold" grpId="0" nodeType="clickEffect">
                                  <p:stCondLst>
                                    <p:cond delay="0"/>
                                  </p:stCondLst>
                                  <p:childTnLst>
                                    <p:set>
                                      <p:cBhvr>
                                        <p:cTn id="40" dur="1" fill="hold">
                                          <p:stCondLst>
                                            <p:cond delay="0"/>
                                          </p:stCondLst>
                                        </p:cTn>
                                        <p:tgtEl>
                                          <p:spTgt spid="1867783"/>
                                        </p:tgtEl>
                                        <p:attrNameLst>
                                          <p:attrName>style.visibility</p:attrName>
                                        </p:attrNameLst>
                                      </p:cBhvr>
                                      <p:to>
                                        <p:strVal val="visible"/>
                                      </p:to>
                                    </p:set>
                                    <p:animEffect transition="in" filter="fade">
                                      <p:cBhvr>
                                        <p:cTn id="41" dur="100"/>
                                        <p:tgtEl>
                                          <p:spTgt spid="1867783"/>
                                        </p:tgtEl>
                                      </p:cBhvr>
                                    </p:animEffect>
                                    <p:anim calcmode="lin" valueType="num">
                                      <p:cBhvr>
                                        <p:cTn id="42" dur="400" fill="hold"/>
                                        <p:tgtEl>
                                          <p:spTgt spid="1867783"/>
                                        </p:tgtEl>
                                        <p:attrNameLst>
                                          <p:attrName>ppt_x</p:attrName>
                                        </p:attrNameLst>
                                      </p:cBhvr>
                                      <p:tavLst>
                                        <p:tav tm="0">
                                          <p:val>
                                            <p:strVal val="#ppt_x"/>
                                          </p:val>
                                        </p:tav>
                                        <p:tav tm="100000">
                                          <p:val>
                                            <p:strVal val="#ppt_x"/>
                                          </p:val>
                                        </p:tav>
                                      </p:tavLst>
                                    </p:anim>
                                    <p:anim calcmode="lin" valueType="num">
                                      <p:cBhvr>
                                        <p:cTn id="43" dur="400" fill="hold"/>
                                        <p:tgtEl>
                                          <p:spTgt spid="1867783"/>
                                        </p:tgtEl>
                                        <p:attrNameLst>
                                          <p:attrName>ppt_y</p:attrName>
                                        </p:attrNameLst>
                                      </p:cBhvr>
                                      <p:tavLst>
                                        <p:tav tm="0">
                                          <p:val>
                                            <p:strVal val="#ppt_y+0.31"/>
                                          </p:val>
                                        </p:tav>
                                        <p:tav tm="100000">
                                          <p:val>
                                            <p:strVal val="#ppt_y+0.31"/>
                                          </p:val>
                                        </p:tav>
                                      </p:tavLst>
                                    </p:anim>
                                    <p:anim calcmode="lin" valueType="num">
                                      <p:cBhvr>
                                        <p:cTn id="44" dur="600" decel="50000" fill="hold">
                                          <p:stCondLst>
                                            <p:cond delay="400"/>
                                          </p:stCondLst>
                                        </p:cTn>
                                        <p:tgtEl>
                                          <p:spTgt spid="186778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5" dur="600" decel="50000" fill="hold">
                                          <p:stCondLst>
                                            <p:cond delay="400"/>
                                          </p:stCondLst>
                                        </p:cTn>
                                        <p:tgtEl>
                                          <p:spTgt spid="186778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1867784"/>
                                        </p:tgtEl>
                                        <p:attrNameLst>
                                          <p:attrName>style.visibility</p:attrName>
                                        </p:attrNameLst>
                                      </p:cBhvr>
                                      <p:to>
                                        <p:strVal val="visible"/>
                                      </p:to>
                                    </p:set>
                                    <p:animEffect transition="in" filter="wipe(left)">
                                      <p:cBhvr>
                                        <p:cTn id="50" dur="3000"/>
                                        <p:tgtEl>
                                          <p:spTgt spid="1867784"/>
                                        </p:tgtEl>
                                      </p:cBhvr>
                                    </p:animEffect>
                                  </p:childTnLst>
                                </p:cTn>
                              </p:par>
                              <p:par>
                                <p:cTn id="51" presetID="43" presetClass="entr" presetSubtype="0" fill="hold" grpId="0" nodeType="withEffect">
                                  <p:stCondLst>
                                    <p:cond delay="0"/>
                                  </p:stCondLst>
                                  <p:childTnLst>
                                    <p:set>
                                      <p:cBhvr>
                                        <p:cTn id="52" dur="1" fill="hold">
                                          <p:stCondLst>
                                            <p:cond delay="0"/>
                                          </p:stCondLst>
                                        </p:cTn>
                                        <p:tgtEl>
                                          <p:spTgt spid="1867786"/>
                                        </p:tgtEl>
                                        <p:attrNameLst>
                                          <p:attrName>style.visibility</p:attrName>
                                        </p:attrNameLst>
                                      </p:cBhvr>
                                      <p:to>
                                        <p:strVal val="visible"/>
                                      </p:to>
                                    </p:set>
                                    <p:animEffect transition="in" filter="fade">
                                      <p:cBhvr>
                                        <p:cTn id="53" dur="100"/>
                                        <p:tgtEl>
                                          <p:spTgt spid="1867786"/>
                                        </p:tgtEl>
                                      </p:cBhvr>
                                    </p:animEffect>
                                    <p:anim calcmode="lin" valueType="num">
                                      <p:cBhvr>
                                        <p:cTn id="54" dur="400" fill="hold"/>
                                        <p:tgtEl>
                                          <p:spTgt spid="1867786"/>
                                        </p:tgtEl>
                                        <p:attrNameLst>
                                          <p:attrName>ppt_x</p:attrName>
                                        </p:attrNameLst>
                                      </p:cBhvr>
                                      <p:tavLst>
                                        <p:tav tm="0">
                                          <p:val>
                                            <p:strVal val="#ppt_x"/>
                                          </p:val>
                                        </p:tav>
                                        <p:tav tm="100000">
                                          <p:val>
                                            <p:strVal val="#ppt_x"/>
                                          </p:val>
                                        </p:tav>
                                      </p:tavLst>
                                    </p:anim>
                                    <p:anim calcmode="lin" valueType="num">
                                      <p:cBhvr>
                                        <p:cTn id="55" dur="400" fill="hold"/>
                                        <p:tgtEl>
                                          <p:spTgt spid="1867786"/>
                                        </p:tgtEl>
                                        <p:attrNameLst>
                                          <p:attrName>ppt_y</p:attrName>
                                        </p:attrNameLst>
                                      </p:cBhvr>
                                      <p:tavLst>
                                        <p:tav tm="0">
                                          <p:val>
                                            <p:strVal val="#ppt_y+0.31"/>
                                          </p:val>
                                        </p:tav>
                                        <p:tav tm="100000">
                                          <p:val>
                                            <p:strVal val="#ppt_y+0.31"/>
                                          </p:val>
                                        </p:tav>
                                      </p:tavLst>
                                    </p:anim>
                                    <p:anim calcmode="lin" valueType="num">
                                      <p:cBhvr>
                                        <p:cTn id="56" dur="600" decel="50000" fill="hold">
                                          <p:stCondLst>
                                            <p:cond delay="400"/>
                                          </p:stCondLst>
                                        </p:cTn>
                                        <p:tgtEl>
                                          <p:spTgt spid="186778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7" dur="600" decel="50000" fill="hold">
                                          <p:stCondLst>
                                            <p:cond delay="400"/>
                                          </p:stCondLst>
                                        </p:cTn>
                                        <p:tgtEl>
                                          <p:spTgt spid="186778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780" grpId="0" build="p"/>
      <p:bldP spid="1867781" grpId="0" build="p"/>
      <p:bldP spid="1867782" grpId="0"/>
      <p:bldP spid="1867783" grpId="0"/>
      <p:bldP spid="1867784" grpId="0" animBg="1"/>
      <p:bldP spid="1867785" grpId="0"/>
      <p:bldP spid="1867786"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93218" name="Picture 2" descr="Bright Sun Rising in Dark Sk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4763"/>
            <a:ext cx="9091613" cy="6818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3219" name="Rectangle 3"/>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eaLnBrk="0" hangingPunct="0"/>
            <a:endParaRPr lang="en-US">
              <a:solidFill>
                <a:srgbClr val="000000"/>
              </a:solidFill>
              <a:latin typeface="Arial" charset="0"/>
              <a:cs typeface="Arial" charset="0"/>
            </a:endParaRPr>
          </a:p>
        </p:txBody>
      </p:sp>
      <p:pic>
        <p:nvPicPr>
          <p:cNvPr id="1112067" name="Picture 3" descr="img8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80288" y="5013325"/>
            <a:ext cx="1763712" cy="1871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3221" name="Rectangle 2"/>
          <p:cNvSpPr>
            <a:spLocks noGrp="1" noChangeArrowheads="1"/>
          </p:cNvSpPr>
          <p:nvPr>
            <p:ph type="title"/>
          </p:nvPr>
        </p:nvSpPr>
        <p:spPr>
          <a:xfrm>
            <a:off x="-3175" y="0"/>
            <a:ext cx="9144000" cy="908050"/>
          </a:xfrm>
        </p:spPr>
        <p:txBody>
          <a:bodyPr/>
          <a:lstStyle/>
          <a:p>
            <a:r>
              <a:rPr lang="en-US" sz="4800" dirty="0">
                <a:latin typeface="Arial" charset="0"/>
                <a:ea typeface="ＭＳ Ｐゴシック" charset="0"/>
              </a:rPr>
              <a:t>The Bible</a:t>
            </a:r>
            <a:r>
              <a:rPr lang="fr-FR" sz="4800" dirty="0">
                <a:latin typeface="Arial" charset="0"/>
                <a:ea typeface="ＭＳ Ｐゴシック" charset="0"/>
              </a:rPr>
              <a:t>'</a:t>
            </a:r>
            <a:r>
              <a:rPr lang="en-US" sz="4800" dirty="0">
                <a:latin typeface="Arial" charset="0"/>
                <a:ea typeface="ＭＳ Ｐゴシック" charset="0"/>
              </a:rPr>
              <a:t>s Chiasm</a:t>
            </a:r>
            <a:endParaRPr lang="en-US" sz="3600" dirty="0">
              <a:latin typeface="Arial" charset="0"/>
              <a:ea typeface="ＭＳ Ｐゴシック" charset="0"/>
            </a:endParaRPr>
          </a:p>
        </p:txBody>
      </p:sp>
      <p:sp>
        <p:nvSpPr>
          <p:cNvPr id="393222" name="Rectangle 2"/>
          <p:cNvSpPr txBox="1">
            <a:spLocks noChangeArrowheads="1"/>
          </p:cNvSpPr>
          <p:nvPr/>
        </p:nvSpPr>
        <p:spPr bwMode="auto">
          <a:xfrm>
            <a:off x="-3175" y="692150"/>
            <a:ext cx="9144000" cy="43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i="1">
                <a:solidFill>
                  <a:srgbClr val="FFFFFF"/>
                </a:solidFill>
                <a:latin typeface="Arial" charset="0"/>
                <a:cs typeface="Arial" charset="0"/>
              </a:rPr>
              <a:t>Repeated Patterns in Reverse Order</a:t>
            </a:r>
            <a:endParaRPr lang="en-US" sz="1600" i="1">
              <a:solidFill>
                <a:srgbClr val="FFFFFF"/>
              </a:solidFill>
              <a:latin typeface="Arial" charset="0"/>
              <a:cs typeface="Arial" charset="0"/>
            </a:endParaRPr>
          </a:p>
        </p:txBody>
      </p:sp>
      <p:pic>
        <p:nvPicPr>
          <p:cNvPr id="10" name="Picture 3" descr="EARTH"/>
          <p:cNvPicPr>
            <a:picLocks noChangeAspect="1" noChangeArrowheads="1"/>
          </p:cNvPicPr>
          <p:nvPr/>
        </p:nvPicPr>
        <p:blipFill>
          <a:blip r:embed="rId5" cstate="screen">
            <a:lum bright="-24000"/>
            <a:extLst>
              <a:ext uri="{28A0092B-C50C-407E-A947-70E740481C1C}">
                <a14:useLocalDpi xmlns:a14="http://schemas.microsoft.com/office/drawing/2010/main"/>
              </a:ext>
            </a:extLst>
          </a:blip>
          <a:srcRect/>
          <a:stretch>
            <a:fillRect/>
          </a:stretch>
        </p:blipFill>
        <p:spPr bwMode="auto">
          <a:xfrm>
            <a:off x="34925" y="5368925"/>
            <a:ext cx="2089150" cy="151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 Jesus.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698750" y="1268413"/>
            <a:ext cx="374015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2"/>
          <p:cNvSpPr txBox="1">
            <a:spLocks noChangeArrowheads="1"/>
          </p:cNvSpPr>
          <p:nvPr/>
        </p:nvSpPr>
        <p:spPr bwMode="auto">
          <a:xfrm>
            <a:off x="34925" y="5229225"/>
            <a:ext cx="20304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Creation</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6" name="Rectangle 2"/>
          <p:cNvSpPr txBox="1">
            <a:spLocks noChangeArrowheads="1"/>
          </p:cNvSpPr>
          <p:nvPr/>
        </p:nvSpPr>
        <p:spPr bwMode="auto">
          <a:xfrm>
            <a:off x="7254875" y="5157788"/>
            <a:ext cx="2070100"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New Creation</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11" name="Rectangle 2"/>
          <p:cNvSpPr txBox="1">
            <a:spLocks noChangeArrowheads="1"/>
          </p:cNvSpPr>
          <p:nvPr/>
        </p:nvSpPr>
        <p:spPr bwMode="auto">
          <a:xfrm>
            <a:off x="755650" y="2784475"/>
            <a:ext cx="1533525" cy="2408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Man</a:t>
            </a:r>
            <a:r>
              <a:rPr lang="fr-FR" sz="3200" b="1" dirty="0">
                <a:solidFill>
                  <a:srgbClr val="FFFFFF"/>
                </a:solidFill>
                <a:effectLst>
                  <a:outerShdw blurRad="38100" dist="38100" dir="2700000" algn="tl">
                    <a:srgbClr val="000000">
                      <a:alpha val="43137"/>
                    </a:srgbClr>
                  </a:outerShdw>
                </a:effectLst>
                <a:ea typeface="ＭＳ Ｐゴシック" charset="0"/>
              </a:rPr>
              <a:t>'</a:t>
            </a:r>
            <a:r>
              <a:rPr lang="en-US" sz="3200" b="1" dirty="0">
                <a:solidFill>
                  <a:srgbClr val="FFFFFF"/>
                </a:solidFill>
                <a:effectLst>
                  <a:outerShdw blurRad="38100" dist="38100" dir="2700000" algn="tl">
                    <a:srgbClr val="000000">
                      <a:alpha val="43137"/>
                    </a:srgbClr>
                  </a:outerShdw>
                </a:effectLst>
                <a:ea typeface="ＭＳ Ｐゴシック" charset="0"/>
              </a:rPr>
              <a:t>s Rule Lost at </a:t>
            </a:r>
            <a:br>
              <a:rPr lang="en-US" sz="3200" b="1" dirty="0">
                <a:solidFill>
                  <a:srgbClr val="FFFFFF"/>
                </a:solidFill>
                <a:effectLst>
                  <a:outerShdw blurRad="38100" dist="38100" dir="2700000" algn="tl">
                    <a:srgbClr val="000000">
                      <a:alpha val="43137"/>
                    </a:srgbClr>
                  </a:outerShdw>
                </a:effectLst>
                <a:ea typeface="ＭＳ Ｐゴシック" charset="0"/>
              </a:rPr>
            </a:br>
            <a:r>
              <a:rPr lang="en-US" sz="3200" b="1" dirty="0">
                <a:solidFill>
                  <a:srgbClr val="FFFFFF"/>
                </a:solidFill>
                <a:effectLst>
                  <a:outerShdw blurRad="38100" dist="38100" dir="2700000" algn="tl">
                    <a:srgbClr val="000000">
                      <a:alpha val="43137"/>
                    </a:srgbClr>
                  </a:outerShdw>
                </a:effectLst>
                <a:ea typeface="ＭＳ Ｐゴシック" charset="0"/>
              </a:rPr>
              <a:t>Fall</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12" name="Rectangle 2"/>
          <p:cNvSpPr txBox="1">
            <a:spLocks noChangeArrowheads="1"/>
          </p:cNvSpPr>
          <p:nvPr/>
        </p:nvSpPr>
        <p:spPr bwMode="auto">
          <a:xfrm>
            <a:off x="5795963" y="2781300"/>
            <a:ext cx="2520950" cy="2452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Man</a:t>
            </a:r>
            <a:r>
              <a:rPr lang="fr-FR" sz="3200" b="1" dirty="0">
                <a:solidFill>
                  <a:srgbClr val="FFFFFF"/>
                </a:solidFill>
                <a:effectLst>
                  <a:outerShdw blurRad="38100" dist="38100" dir="2700000" algn="tl">
                    <a:srgbClr val="000000">
                      <a:alpha val="43137"/>
                    </a:srgbClr>
                  </a:outerShdw>
                </a:effectLst>
                <a:ea typeface="ＭＳ Ｐゴシック" charset="0"/>
              </a:rPr>
              <a:t>'</a:t>
            </a:r>
            <a:r>
              <a:rPr lang="en-US" sz="3200" b="1" dirty="0">
                <a:solidFill>
                  <a:srgbClr val="FFFFFF"/>
                </a:solidFill>
                <a:effectLst>
                  <a:outerShdw blurRad="38100" dist="38100" dir="2700000" algn="tl">
                    <a:srgbClr val="000000">
                      <a:alpha val="43137"/>
                    </a:srgbClr>
                  </a:outerShdw>
                </a:effectLst>
                <a:ea typeface="ＭＳ Ｐゴシック" charset="0"/>
              </a:rPr>
              <a:t>s</a:t>
            </a:r>
            <a:br>
              <a:rPr lang="en-US" sz="3200" b="1" dirty="0">
                <a:solidFill>
                  <a:srgbClr val="FFFFFF"/>
                </a:solidFill>
                <a:effectLst>
                  <a:outerShdw blurRad="38100" dist="38100" dir="2700000" algn="tl">
                    <a:srgbClr val="000000">
                      <a:alpha val="43137"/>
                    </a:srgbClr>
                  </a:outerShdw>
                </a:effectLst>
                <a:ea typeface="ＭＳ Ｐゴシック" charset="0"/>
              </a:rPr>
            </a:br>
            <a:r>
              <a:rPr lang="en-US" sz="3200" b="1" dirty="0">
                <a:solidFill>
                  <a:srgbClr val="FFFFFF"/>
                </a:solidFill>
                <a:effectLst>
                  <a:outerShdw blurRad="38100" dist="38100" dir="2700000" algn="tl">
                    <a:srgbClr val="000000">
                      <a:alpha val="43137"/>
                    </a:srgbClr>
                  </a:outerShdw>
                </a:effectLst>
                <a:ea typeface="ＭＳ Ｐゴシック" charset="0"/>
              </a:rPr>
              <a:t>Rule Restored at Millennium</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13" name="Rectangle 2"/>
          <p:cNvSpPr txBox="1">
            <a:spLocks noChangeArrowheads="1"/>
          </p:cNvSpPr>
          <p:nvPr/>
        </p:nvSpPr>
        <p:spPr bwMode="auto">
          <a:xfrm>
            <a:off x="1514475" y="1773238"/>
            <a:ext cx="2913063" cy="79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Christ</a:t>
            </a:r>
            <a:r>
              <a:rPr lang="fr-FR" sz="3200" b="1" dirty="0">
                <a:solidFill>
                  <a:srgbClr val="FFFFFF"/>
                </a:solidFill>
                <a:effectLst>
                  <a:outerShdw blurRad="38100" dist="38100" dir="2700000" algn="tl">
                    <a:srgbClr val="000000">
                      <a:alpha val="43137"/>
                    </a:srgbClr>
                  </a:outerShdw>
                </a:effectLst>
                <a:ea typeface="ＭＳ Ｐゴシック" charset="0"/>
              </a:rPr>
              <a:t>'</a:t>
            </a:r>
            <a:r>
              <a:rPr lang="en-US" sz="3200" b="1" dirty="0">
                <a:solidFill>
                  <a:srgbClr val="FFFFFF"/>
                </a:solidFill>
                <a:effectLst>
                  <a:outerShdw blurRad="38100" dist="38100" dir="2700000" algn="tl">
                    <a:srgbClr val="000000">
                      <a:alpha val="43137"/>
                    </a:srgbClr>
                  </a:outerShdw>
                </a:effectLst>
                <a:ea typeface="ＭＳ Ｐゴシック" charset="0"/>
              </a:rPr>
              <a:t>s Redemption</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14" name="Rectangle 2"/>
          <p:cNvSpPr txBox="1">
            <a:spLocks noChangeArrowheads="1"/>
          </p:cNvSpPr>
          <p:nvPr/>
        </p:nvSpPr>
        <p:spPr bwMode="auto">
          <a:xfrm>
            <a:off x="4846638" y="1773238"/>
            <a:ext cx="2605087" cy="79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Christ</a:t>
            </a:r>
            <a:r>
              <a:rPr lang="fr-FR" sz="3200" b="1" dirty="0">
                <a:solidFill>
                  <a:srgbClr val="FFFFFF"/>
                </a:solidFill>
                <a:effectLst>
                  <a:outerShdw blurRad="38100" dist="38100" dir="2700000" algn="tl">
                    <a:srgbClr val="000000">
                      <a:alpha val="43137"/>
                    </a:srgbClr>
                  </a:outerShdw>
                </a:effectLst>
                <a:ea typeface="ＭＳ Ｐゴシック" charset="0"/>
              </a:rPr>
              <a:t>'</a:t>
            </a:r>
            <a:r>
              <a:rPr lang="en-US" sz="3200" b="1" dirty="0">
                <a:solidFill>
                  <a:srgbClr val="FFFFFF"/>
                </a:solidFill>
                <a:effectLst>
                  <a:outerShdw blurRad="38100" dist="38100" dir="2700000" algn="tl">
                    <a:srgbClr val="000000">
                      <a:alpha val="43137"/>
                    </a:srgbClr>
                  </a:outerShdw>
                </a:effectLst>
                <a:ea typeface="ＭＳ Ｐゴシック" charset="0"/>
              </a:rPr>
              <a:t>s Rule</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393231" name="Text Box 1041"/>
          <p:cNvSpPr txBox="1">
            <a:spLocks noChangeArrowheads="1"/>
          </p:cNvSpPr>
          <p:nvPr/>
        </p:nvSpPr>
        <p:spPr bwMode="auto">
          <a:xfrm>
            <a:off x="9274100" y="28575"/>
            <a:ext cx="139924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charset="0"/>
                <a:cs typeface="Arial" charset="0"/>
              </a:rPr>
              <a:t>NTS 446</a:t>
            </a:r>
            <a:endParaRPr lang="en-US" b="1" dirty="0">
              <a:solidFill>
                <a:srgbClr val="000000"/>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112067"/>
                                        </p:tgtEl>
                                        <p:attrNameLst>
                                          <p:attrName>style.visibility</p:attrName>
                                        </p:attrNameLst>
                                      </p:cBhvr>
                                      <p:to>
                                        <p:strVal val="visible"/>
                                      </p:to>
                                    </p:set>
                                    <p:animEffect transition="in" filter="fade">
                                      <p:cBhvr>
                                        <p:cTn id="15" dur="500"/>
                                        <p:tgtEl>
                                          <p:spTgt spid="111206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1" grpId="0"/>
      <p:bldP spid="12" grpId="0"/>
      <p:bldP spid="13" grpId="0"/>
      <p:bldP spid="14"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95266"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eaLnBrk="0" hangingPunct="0"/>
            <a:endParaRPr lang="en-US">
              <a:solidFill>
                <a:srgbClr val="000000"/>
              </a:solidFill>
              <a:latin typeface="Comic Sans MS" charset="0"/>
            </a:endParaRPr>
          </a:p>
        </p:txBody>
      </p:sp>
      <p:pic>
        <p:nvPicPr>
          <p:cNvPr id="395267" name="Picture 3" descr="img8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950" y="333375"/>
            <a:ext cx="5876925" cy="6237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68" name="Rectangle 2"/>
          <p:cNvSpPr>
            <a:spLocks noGrp="1" noChangeArrowheads="1"/>
          </p:cNvSpPr>
          <p:nvPr>
            <p:ph type="title"/>
          </p:nvPr>
        </p:nvSpPr>
        <p:spPr>
          <a:xfrm>
            <a:off x="6011863" y="609600"/>
            <a:ext cx="3132137" cy="5638800"/>
          </a:xfrm>
        </p:spPr>
        <p:txBody>
          <a:bodyPr/>
          <a:lstStyle/>
          <a:p>
            <a:r>
              <a:rPr lang="en-US" sz="6000">
                <a:latin typeface="Creampuff" charset="0"/>
                <a:ea typeface="ＭＳ Ｐゴシック" charset="0"/>
                <a:cs typeface="ＭＳ Ｐゴシック" charset="0"/>
              </a:rPr>
              <a:t>The New Heaven &amp; New Earth</a:t>
            </a:r>
            <a:endParaRPr lang="en-US">
              <a:latin typeface="Gadget" charset="0"/>
              <a:ea typeface="ＭＳ Ｐゴシック" charset="0"/>
              <a:cs typeface="ＭＳ Ｐゴシック" charset="0"/>
            </a:endParaRPr>
          </a:p>
        </p:txBody>
      </p:sp>
      <p:sp>
        <p:nvSpPr>
          <p:cNvPr id="395269" name="Text Box 1041"/>
          <p:cNvSpPr txBox="1">
            <a:spLocks noChangeArrowheads="1"/>
          </p:cNvSpPr>
          <p:nvPr/>
        </p:nvSpPr>
        <p:spPr bwMode="auto">
          <a:xfrm>
            <a:off x="9293439" y="28575"/>
            <a:ext cx="139924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charset="0"/>
                <a:cs typeface="Arial" charset="0"/>
              </a:rPr>
              <a:t>NTS 447</a:t>
            </a:r>
            <a:endParaRPr lang="en-US" b="1" dirty="0">
              <a:solidFill>
                <a:srgbClr val="000000"/>
              </a:solidFill>
              <a:latin typeface="Arial" charset="0"/>
              <a:cs typeface="Arial" charset="0"/>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Picture 21"/>
          <p:cNvSpPr>
            <a:spLocks noChangeAspect="1" noChangeArrowheads="1"/>
          </p:cNvSpPr>
          <p:nvPr/>
        </p:nvSpPr>
        <p:spPr bwMode="auto">
          <a:xfrm>
            <a:off x="-228600" y="0"/>
            <a:ext cx="9372600"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3078" name="Text Box 6"/>
          <p:cNvSpPr txBox="1">
            <a:spLocks noChangeArrowheads="1"/>
          </p:cNvSpPr>
          <p:nvPr/>
        </p:nvSpPr>
        <p:spPr bwMode="auto">
          <a:xfrm>
            <a:off x="1979613" y="2033588"/>
            <a:ext cx="7011987" cy="1323975"/>
          </a:xfrm>
          <a:prstGeom prst="rect">
            <a:avLst/>
          </a:prstGeom>
          <a:noFill/>
          <a:ln w="9525">
            <a:noFill/>
            <a:miter lim="800000"/>
            <a:headEnd/>
            <a:tailEnd/>
          </a:ln>
          <a:effectLst>
            <a:outerShdw blurRad="63500" dist="38099" dir="2700000" algn="ctr" rotWithShape="0">
              <a:srgbClr val="660066">
                <a:alpha val="74998"/>
              </a:srgbClr>
            </a:outerShdw>
          </a:effectLst>
        </p:spPr>
        <p:txBody>
          <a:bodyPr>
            <a:spAutoFit/>
          </a:bodyPr>
          <a:lstStyle/>
          <a:p>
            <a:pPr algn="ctr" eaLnBrk="0" hangingPunct="0">
              <a:defRPr/>
            </a:pPr>
            <a:r>
              <a:rPr lang="en-US" sz="4000" b="1" i="1" dirty="0">
                <a:solidFill>
                  <a:srgbClr val="000000"/>
                </a:solidFill>
                <a:latin typeface="Arial"/>
                <a:cs typeface="Arial"/>
              </a:rPr>
              <a:t>(Neo-Babylonian Empire)</a:t>
            </a:r>
          </a:p>
          <a:p>
            <a:pPr algn="ctr" eaLnBrk="0" hangingPunct="0">
              <a:defRPr/>
            </a:pPr>
            <a:r>
              <a:rPr lang="en-US" sz="4000" b="1" i="1" dirty="0">
                <a:solidFill>
                  <a:srgbClr val="000000"/>
                </a:solidFill>
                <a:latin typeface="Arial"/>
                <a:cs typeface="Arial"/>
              </a:rPr>
              <a:t>625-539 BC</a:t>
            </a:r>
          </a:p>
        </p:txBody>
      </p:sp>
      <p:sp>
        <p:nvSpPr>
          <p:cNvPr id="397315" name="Picture 14" descr="civ_01bab-ham">
            <a:hlinkClick r:id="rId3"/>
          </p:cNvPr>
          <p:cNvSpPr>
            <a:spLocks noChangeAspect="1" noChangeArrowheads="1"/>
          </p:cNvSpPr>
          <p:nvPr/>
        </p:nvSpPr>
        <p:spPr bwMode="auto">
          <a:xfrm>
            <a:off x="7620000" y="152400"/>
            <a:ext cx="1347788"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397316" name="WordArt 15"/>
          <p:cNvSpPr>
            <a:spLocks noChangeArrowheads="1" noChangeShapeType="1" noTextEdit="1"/>
          </p:cNvSpPr>
          <p:nvPr/>
        </p:nvSpPr>
        <p:spPr bwMode="auto">
          <a:xfrm>
            <a:off x="609600" y="0"/>
            <a:ext cx="6019800" cy="2352675"/>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The Babylonians</a:t>
            </a: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0" hangingPunct="0">
              <a:spcBef>
                <a:spcPct val="20000"/>
              </a:spcBef>
              <a:spcAft>
                <a:spcPts val="0"/>
              </a:spcAft>
              <a:buClr>
                <a:srgbClr val="FFCC00"/>
              </a:buClr>
              <a:buSzPct val="70000"/>
              <a:buFont typeface="Wingdings" charset="0"/>
              <a:buNone/>
              <a:defRPr/>
            </a:pPr>
            <a:r>
              <a:rPr lang="en-US" sz="2000" b="1" kern="0" dirty="0">
                <a:solidFill>
                  <a:srgbClr val="FFFFFF"/>
                </a:solidFill>
                <a:effectLst>
                  <a:outerShdw blurRad="38100" dist="38100" dir="2700000" algn="tl">
                    <a:srgbClr val="000000"/>
                  </a:outerShdw>
                </a:effectLst>
                <a:latin typeface="Arial"/>
                <a:cs typeface="Arial"/>
              </a:rPr>
              <a:t>Dr. Rick Griffith, Singapore Bible College</a:t>
            </a:r>
            <a:br>
              <a:rPr lang="en-US" sz="2000" b="1" kern="0" dirty="0">
                <a:solidFill>
                  <a:srgbClr val="FFFFFF"/>
                </a:solidFill>
                <a:effectLst>
                  <a:outerShdw blurRad="38100" dist="38100" dir="2700000" algn="tl">
                    <a:srgbClr val="000000"/>
                  </a:outerShdw>
                </a:effectLst>
                <a:latin typeface="Arial"/>
                <a:cs typeface="Arial"/>
              </a:rPr>
            </a:br>
            <a:r>
              <a:rPr lang="en-US" sz="2000" b="1" kern="0" dirty="0">
                <a:solidFill>
                  <a:srgbClr val="FFFFFF"/>
                </a:solidFill>
                <a:effectLst>
                  <a:outerShdw blurRad="38100" dist="38100" dir="2700000" algn="tl">
                    <a:srgbClr val="000000"/>
                  </a:outerShdw>
                </a:effectLst>
                <a:latin typeface="Arial"/>
                <a:cs typeface="Arial"/>
              </a:rPr>
              <a:t>www.biblestudydownloads.com</a:t>
            </a:r>
          </a:p>
        </p:txBody>
      </p:sp>
      <p:pic>
        <p:nvPicPr>
          <p:cNvPr id="397318"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1325" y="3735388"/>
            <a:ext cx="3602038" cy="2395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7319"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6513" y="3735388"/>
            <a:ext cx="3030538" cy="2382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7320" name="Picture 3"/>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510338" y="3733800"/>
            <a:ext cx="2670175" cy="2432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8337" name="Picture 2" descr="near_east9"/>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36838" y="0"/>
            <a:ext cx="6507162"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5" name="Text Box 3"/>
          <p:cNvSpPr txBox="1">
            <a:spLocks noChangeArrowheads="1"/>
          </p:cNvSpPr>
          <p:nvPr/>
        </p:nvSpPr>
        <p:spPr bwMode="auto">
          <a:xfrm>
            <a:off x="76200" y="76200"/>
            <a:ext cx="6553200" cy="92392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algn="ctr" eaLnBrk="0" hangingPunct="0">
              <a:defRPr/>
            </a:pPr>
            <a:r>
              <a:rPr lang="en-US" sz="5400" b="1">
                <a:solidFill>
                  <a:srgbClr val="660066"/>
                </a:solidFill>
                <a:latin typeface="Arial"/>
                <a:cs typeface="Arial"/>
              </a:rPr>
              <a:t>History of Babylon</a:t>
            </a:r>
          </a:p>
        </p:txBody>
      </p:sp>
      <p:sp>
        <p:nvSpPr>
          <p:cNvPr id="398339" name="Text Box 4"/>
          <p:cNvSpPr txBox="1">
            <a:spLocks noChangeArrowheads="1"/>
          </p:cNvSpPr>
          <p:nvPr/>
        </p:nvSpPr>
        <p:spPr bwMode="auto">
          <a:xfrm>
            <a:off x="8440738" y="41275"/>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2000" b="1">
                <a:solidFill>
                  <a:srgbClr val="000000"/>
                </a:solidFill>
                <a:latin typeface="Arial" charset="0"/>
                <a:cs typeface="Arial" charset="0"/>
              </a:rPr>
              <a:t>136</a:t>
            </a:r>
          </a:p>
        </p:txBody>
      </p:sp>
      <p:sp>
        <p:nvSpPr>
          <p:cNvPr id="398340" name="Rectangle 7"/>
          <p:cNvSpPr>
            <a:spLocks noGrp="1" noChangeArrowheads="1"/>
          </p:cNvSpPr>
          <p:nvPr>
            <p:ph type="title" idx="4294967295"/>
          </p:nvPr>
        </p:nvSpPr>
        <p:spPr>
          <a:xfrm>
            <a:off x="0" y="3657600"/>
            <a:ext cx="9144000" cy="3200400"/>
          </a:xfrm>
          <a:solidFill>
            <a:schemeClr val="tx2"/>
          </a:solidFill>
        </p:spPr>
        <p:txBody>
          <a:bodyPr/>
          <a:lstStyle/>
          <a:p>
            <a:r>
              <a:rPr lang="en-US" sz="3600">
                <a:solidFill>
                  <a:schemeClr val="bg1"/>
                </a:solidFill>
                <a:latin typeface="Arial" charset="0"/>
                <a:ea typeface="ＭＳ Ｐゴシック" charset="0"/>
                <a:cs typeface="Arial" charset="0"/>
              </a:rPr>
              <a:t>Genesis 10:8-10; 11:2, 9; Rev. 17:1-6</a:t>
            </a:r>
            <a:br>
              <a:rPr lang="en-US" sz="3600">
                <a:solidFill>
                  <a:schemeClr val="bg1"/>
                </a:solidFill>
                <a:latin typeface="Arial" charset="0"/>
                <a:ea typeface="ＭＳ Ｐゴシック" charset="0"/>
                <a:cs typeface="Arial" charset="0"/>
              </a:rPr>
            </a:br>
            <a:r>
              <a:rPr lang="en-US" sz="3600">
                <a:solidFill>
                  <a:schemeClr val="bg1"/>
                </a:solidFill>
                <a:latin typeface="Arial" charset="0"/>
                <a:ea typeface="ＭＳ Ｐゴシック" charset="0"/>
                <a:cs typeface="Arial" charset="0"/>
              </a:rPr>
              <a:t>How did Babylon start?</a:t>
            </a:r>
            <a:br>
              <a:rPr lang="en-US" sz="3600">
                <a:solidFill>
                  <a:schemeClr val="bg1"/>
                </a:solidFill>
                <a:latin typeface="Arial" charset="0"/>
                <a:ea typeface="ＭＳ Ｐゴシック" charset="0"/>
                <a:cs typeface="Arial" charset="0"/>
              </a:rPr>
            </a:br>
            <a:r>
              <a:rPr lang="en-US" sz="3600">
                <a:solidFill>
                  <a:schemeClr val="bg1"/>
                </a:solidFill>
                <a:latin typeface="Arial" charset="0"/>
                <a:ea typeface="ＭＳ Ｐゴシック" charset="0"/>
                <a:cs typeface="Arial" charset="0"/>
              </a:rPr>
              <a:t>What motivated this beginning?</a:t>
            </a:r>
            <a:br>
              <a:rPr lang="en-US" sz="3600">
                <a:solidFill>
                  <a:schemeClr val="bg1"/>
                </a:solidFill>
                <a:latin typeface="Arial" charset="0"/>
                <a:ea typeface="ＭＳ Ｐゴシック" charset="0"/>
                <a:cs typeface="Arial" charset="0"/>
              </a:rPr>
            </a:br>
            <a:r>
              <a:rPr lang="en-US" sz="3600">
                <a:solidFill>
                  <a:schemeClr val="bg1"/>
                </a:solidFill>
                <a:latin typeface="Arial" charset="0"/>
                <a:ea typeface="ＭＳ Ｐゴシック" charset="0"/>
                <a:cs typeface="Arial" charset="0"/>
              </a:rPr>
              <a:t>What resulted from its founding?</a:t>
            </a:r>
            <a:br>
              <a:rPr lang="en-US" sz="3600">
                <a:solidFill>
                  <a:schemeClr val="bg1"/>
                </a:solidFill>
                <a:latin typeface="Arial" charset="0"/>
                <a:ea typeface="ＭＳ Ｐゴシック" charset="0"/>
                <a:cs typeface="Arial" charset="0"/>
              </a:rPr>
            </a:br>
            <a:r>
              <a:rPr lang="en-US" sz="3600">
                <a:solidFill>
                  <a:schemeClr val="bg1"/>
                </a:solidFill>
                <a:latin typeface="Arial" charset="0"/>
                <a:ea typeface="ＭＳ Ｐゴシック" charset="0"/>
                <a:cs typeface="Arial" charset="0"/>
              </a:rPr>
              <a:t>What did Babylon signify?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669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15"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2"/>
          <p:cNvSpPr txBox="1">
            <a:spLocks noChangeArrowheads="1"/>
          </p:cNvSpPr>
          <p:nvPr/>
        </p:nvSpPr>
        <p:spPr bwMode="auto">
          <a:xfrm>
            <a:off x="82550" y="2111375"/>
            <a:ext cx="4057650" cy="2554288"/>
          </a:xfrm>
          <a:prstGeom prst="rect">
            <a:avLst/>
          </a:prstGeom>
          <a:noFill/>
          <a:ln w="9525">
            <a:noFill/>
            <a:miter lim="800000"/>
            <a:headEnd/>
            <a:tailEnd/>
          </a:ln>
          <a:effec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sz="3200" b="1" dirty="0">
                <a:solidFill>
                  <a:srgbClr val="000000"/>
                </a:solidFill>
                <a:effectLst>
                  <a:outerShdw blurRad="38100" dist="38100" dir="2700000" algn="tl">
                    <a:srgbClr val="DDDDDD"/>
                  </a:outerShdw>
                </a:effectLst>
                <a:latin typeface="Arial"/>
                <a:cs typeface="Arial"/>
              </a:rPr>
              <a:t>The Name</a:t>
            </a:r>
          </a:p>
          <a:p>
            <a:pPr eaLnBrk="0" hangingPunct="0">
              <a:defRPr/>
            </a:pPr>
            <a:endParaRPr lang="en-US" sz="3200" b="1" dirty="0">
              <a:solidFill>
                <a:srgbClr val="000000"/>
              </a:solidFill>
              <a:effectLst>
                <a:outerShdw blurRad="38100" dist="38100" dir="2700000" algn="tl">
                  <a:srgbClr val="DDDDDD"/>
                </a:outerShdw>
              </a:effectLst>
              <a:latin typeface="Arial"/>
              <a:cs typeface="Arial"/>
            </a:endParaRPr>
          </a:p>
          <a:p>
            <a:pPr eaLnBrk="0" hangingPunct="0">
              <a:defRPr/>
            </a:pPr>
            <a:r>
              <a:rPr lang="en-US" sz="3200" b="1" dirty="0">
                <a:solidFill>
                  <a:srgbClr val="000000"/>
                </a:solidFill>
                <a:effectLst>
                  <a:outerShdw blurRad="38100" dist="38100" dir="2700000" algn="tl">
                    <a:srgbClr val="DDDDDD"/>
                  </a:outerShdw>
                </a:effectLst>
                <a:latin typeface="Arial"/>
                <a:cs typeface="Arial"/>
              </a:rPr>
              <a:t>The Location</a:t>
            </a:r>
          </a:p>
          <a:p>
            <a:pPr eaLnBrk="0" hangingPunct="0">
              <a:defRPr/>
            </a:pPr>
            <a:endParaRPr lang="en-US" sz="3200" b="1" dirty="0">
              <a:solidFill>
                <a:srgbClr val="000000"/>
              </a:solidFill>
              <a:effectLst>
                <a:outerShdw blurRad="38100" dist="38100" dir="2700000" algn="tl">
                  <a:srgbClr val="DDDDDD"/>
                </a:outerShdw>
              </a:effectLst>
              <a:latin typeface="Arial"/>
              <a:cs typeface="Arial"/>
            </a:endParaRPr>
          </a:p>
          <a:p>
            <a:pPr eaLnBrk="0" hangingPunct="0">
              <a:defRPr/>
            </a:pPr>
            <a:r>
              <a:rPr lang="en-US" sz="3200" b="1" dirty="0">
                <a:solidFill>
                  <a:srgbClr val="000000"/>
                </a:solidFill>
                <a:effectLst>
                  <a:outerShdw blurRad="38100" dist="38100" dir="2700000" algn="tl">
                    <a:srgbClr val="DDDDDD"/>
                  </a:outerShdw>
                </a:effectLst>
                <a:latin typeface="Arial"/>
                <a:cs typeface="Arial"/>
              </a:rPr>
              <a:t>The Tower of Babel</a:t>
            </a:r>
          </a:p>
        </p:txBody>
      </p:sp>
      <p:pic>
        <p:nvPicPr>
          <p:cNvPr id="399362"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98913" y="1066800"/>
            <a:ext cx="5181600" cy="481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63" name="WordArt 5"/>
          <p:cNvSpPr>
            <a:spLocks noChangeArrowheads="1" noChangeShapeType="1" noTextEdit="1"/>
          </p:cNvSpPr>
          <p:nvPr/>
        </p:nvSpPr>
        <p:spPr bwMode="auto">
          <a:xfrm>
            <a:off x="6858000" y="228600"/>
            <a:ext cx="1343025" cy="495300"/>
          </a:xfrm>
          <a:prstGeom prst="rect">
            <a:avLst/>
          </a:prstGeom>
        </p:spPr>
        <p:txBody>
          <a:bodyPr wrap="none" fromWordArt="1">
            <a:prstTxWarp prst="textPlain">
              <a:avLst>
                <a:gd name="adj" fmla="val 50000"/>
              </a:avLst>
            </a:prstTxWarp>
          </a:bodyPr>
          <a:lstStyle/>
          <a:p>
            <a:pPr algn="ctr"/>
            <a:r>
              <a:rPr lang="en-US" sz="3600" kern="10">
                <a:ln w="63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Babylon</a:t>
            </a:r>
          </a:p>
        </p:txBody>
      </p:sp>
      <p:sp>
        <p:nvSpPr>
          <p:cNvPr id="399364" name="Line 6"/>
          <p:cNvSpPr>
            <a:spLocks noChangeShapeType="1"/>
          </p:cNvSpPr>
          <p:nvPr/>
        </p:nvSpPr>
        <p:spPr bwMode="auto">
          <a:xfrm>
            <a:off x="6477000" y="838200"/>
            <a:ext cx="17526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99365" name="Text Box 7"/>
          <p:cNvSpPr txBox="1">
            <a:spLocks noChangeArrowheads="1"/>
          </p:cNvSpPr>
          <p:nvPr/>
        </p:nvSpPr>
        <p:spPr bwMode="auto">
          <a:xfrm>
            <a:off x="8397875" y="412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170">
                                            <p:txEl>
                                              <p:pRg st="0" end="0"/>
                                            </p:txEl>
                                          </p:spTgt>
                                        </p:tgtEl>
                                        <p:attrNameLst>
                                          <p:attrName>style.visibility</p:attrName>
                                        </p:attrNameLst>
                                      </p:cBhvr>
                                      <p:to>
                                        <p:strVal val="visible"/>
                                      </p:to>
                                    </p:set>
                                    <p:anim calcmode="lin" valueType="num">
                                      <p:cBhvr additive="base">
                                        <p:cTn id="7" dur="500" fill="hold"/>
                                        <p:tgtEl>
                                          <p:spTgt spid="717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1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170">
                                            <p:txEl>
                                              <p:pRg st="2" end="2"/>
                                            </p:txEl>
                                          </p:spTgt>
                                        </p:tgtEl>
                                        <p:attrNameLst>
                                          <p:attrName>style.visibility</p:attrName>
                                        </p:attrNameLst>
                                      </p:cBhvr>
                                      <p:to>
                                        <p:strVal val="visible"/>
                                      </p:to>
                                    </p:set>
                                    <p:anim calcmode="lin" valueType="num">
                                      <p:cBhvr additive="base">
                                        <p:cTn id="13" dur="500" fill="hold"/>
                                        <p:tgtEl>
                                          <p:spTgt spid="7170">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17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170">
                                            <p:txEl>
                                              <p:pRg st="4" end="4"/>
                                            </p:txEl>
                                          </p:spTgt>
                                        </p:tgtEl>
                                        <p:attrNameLst>
                                          <p:attrName>style.visibility</p:attrName>
                                        </p:attrNameLst>
                                      </p:cBhvr>
                                      <p:to>
                                        <p:strVal val="visible"/>
                                      </p:to>
                                    </p:set>
                                    <p:anim calcmode="lin" valueType="num">
                                      <p:cBhvr additive="base">
                                        <p:cTn id="19" dur="500" fill="hold"/>
                                        <p:tgtEl>
                                          <p:spTgt spid="7170">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17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build="p"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2"/>
          <p:cNvSpPr txBox="1">
            <a:spLocks noChangeArrowheads="1"/>
          </p:cNvSpPr>
          <p:nvPr/>
        </p:nvSpPr>
        <p:spPr bwMode="auto">
          <a:xfrm>
            <a:off x="250825" y="381000"/>
            <a:ext cx="8137525" cy="6308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endParaRPr lang="en-US" sz="2000" b="1">
              <a:solidFill>
                <a:srgbClr val="000000"/>
              </a:solidFill>
              <a:latin typeface="Arial" charset="0"/>
              <a:cs typeface="Arial" charset="0"/>
            </a:endParaRPr>
          </a:p>
          <a:p>
            <a:pPr algn="ctr"/>
            <a:r>
              <a:rPr lang="en-US" b="1" u="sng">
                <a:solidFill>
                  <a:srgbClr val="000000"/>
                </a:solidFill>
                <a:latin typeface="Arial" charset="0"/>
                <a:cs typeface="Arial" charset="0"/>
              </a:rPr>
              <a:t>Dominant Peoples in Mesopotamian History</a:t>
            </a:r>
            <a:r>
              <a:rPr lang="en-US" sz="2000" b="1" u="sng">
                <a:solidFill>
                  <a:srgbClr val="000000"/>
                </a:solidFill>
                <a:latin typeface="Arial" charset="0"/>
                <a:cs typeface="Arial" charset="0"/>
              </a:rPr>
              <a:t> </a:t>
            </a:r>
          </a:p>
          <a:p>
            <a:pPr algn="ctr"/>
            <a:endParaRPr lang="en-US" sz="2000" b="1">
              <a:solidFill>
                <a:srgbClr val="000000"/>
              </a:solidFill>
              <a:latin typeface="Arial" charset="0"/>
              <a:cs typeface="Arial" charset="0"/>
            </a:endParaRPr>
          </a:p>
          <a:p>
            <a:pPr algn="ctr"/>
            <a:r>
              <a:rPr lang="en-US" sz="2000" b="1">
                <a:solidFill>
                  <a:srgbClr val="000000"/>
                </a:solidFill>
                <a:latin typeface="Arial" charset="0"/>
                <a:cs typeface="Arial" charset="0"/>
              </a:rPr>
              <a:t>Proto-Literate (3200-2850)</a:t>
            </a:r>
          </a:p>
          <a:p>
            <a:pPr algn="ctr"/>
            <a:r>
              <a:rPr lang="en-US" sz="2000" b="1">
                <a:solidFill>
                  <a:srgbClr val="000000"/>
                </a:solidFill>
                <a:latin typeface="Arial" charset="0"/>
                <a:cs typeface="Arial" charset="0"/>
              </a:rPr>
              <a:t>Early Dynastic (2850-2360)</a:t>
            </a:r>
          </a:p>
          <a:p>
            <a:pPr algn="ctr"/>
            <a:r>
              <a:rPr lang="en-US" sz="2000" b="1">
                <a:solidFill>
                  <a:srgbClr val="000000"/>
                </a:solidFill>
                <a:latin typeface="Arial" charset="0"/>
                <a:cs typeface="Arial" charset="0"/>
              </a:rPr>
              <a:t>Akkad (2360-2180)</a:t>
            </a:r>
          </a:p>
          <a:p>
            <a:pPr algn="ctr"/>
            <a:r>
              <a:rPr lang="en-US" sz="2000" b="1">
                <a:solidFill>
                  <a:srgbClr val="000000"/>
                </a:solidFill>
                <a:latin typeface="Arial" charset="0"/>
                <a:cs typeface="Arial" charset="0"/>
              </a:rPr>
              <a:t>Guti (2180-2082)</a:t>
            </a:r>
          </a:p>
          <a:p>
            <a:pPr algn="ctr"/>
            <a:r>
              <a:rPr lang="en-US" sz="2000" b="1">
                <a:solidFill>
                  <a:srgbClr val="000000"/>
                </a:solidFill>
                <a:latin typeface="Arial" charset="0"/>
                <a:cs typeface="Arial" charset="0"/>
              </a:rPr>
              <a:t>Ur III (2070-1960)</a:t>
            </a:r>
          </a:p>
          <a:p>
            <a:pPr algn="ctr"/>
            <a:r>
              <a:rPr lang="en-US" sz="2000" b="1">
                <a:solidFill>
                  <a:srgbClr val="000000"/>
                </a:solidFill>
                <a:latin typeface="Arial" charset="0"/>
                <a:cs typeface="Arial" charset="0"/>
              </a:rPr>
              <a:t>Isin-Larsa (1960-1700)</a:t>
            </a:r>
            <a:endParaRPr lang="en-US" sz="2000">
              <a:solidFill>
                <a:srgbClr val="000000"/>
              </a:solidFill>
              <a:latin typeface="Arial" charset="0"/>
              <a:cs typeface="Arial" charset="0"/>
            </a:endParaRPr>
          </a:p>
          <a:p>
            <a:pPr algn="ctr"/>
            <a:r>
              <a:rPr lang="en-US" sz="2000" b="1">
                <a:solidFill>
                  <a:srgbClr val="3333CC"/>
                </a:solidFill>
                <a:latin typeface="Arial" charset="0"/>
                <a:cs typeface="Arial" charset="0"/>
              </a:rPr>
              <a:t>Old Babylonian (1830-1531)</a:t>
            </a:r>
          </a:p>
          <a:p>
            <a:pPr algn="ctr"/>
            <a:r>
              <a:rPr lang="en-US" sz="2000" b="1">
                <a:solidFill>
                  <a:srgbClr val="000000"/>
                </a:solidFill>
                <a:latin typeface="Arial" charset="0"/>
                <a:cs typeface="Arial" charset="0"/>
              </a:rPr>
              <a:t>Old Assyrian</a:t>
            </a:r>
          </a:p>
          <a:p>
            <a:pPr algn="ctr"/>
            <a:r>
              <a:rPr lang="en-US" sz="2000" b="1">
                <a:solidFill>
                  <a:srgbClr val="000000"/>
                </a:solidFill>
                <a:latin typeface="Arial" charset="0"/>
                <a:cs typeface="Arial" charset="0"/>
              </a:rPr>
              <a:t>Hurrian Invasions (1700-1500)</a:t>
            </a:r>
          </a:p>
          <a:p>
            <a:pPr algn="ctr"/>
            <a:r>
              <a:rPr lang="en-US" sz="2000" b="1">
                <a:solidFill>
                  <a:srgbClr val="000000"/>
                </a:solidFill>
                <a:latin typeface="Arial" charset="0"/>
                <a:cs typeface="Arial" charset="0"/>
              </a:rPr>
              <a:t>Kassites (1600-1150)</a:t>
            </a:r>
          </a:p>
          <a:p>
            <a:pPr algn="ctr"/>
            <a:r>
              <a:rPr lang="en-US" sz="2000" b="1">
                <a:solidFill>
                  <a:srgbClr val="000000"/>
                </a:solidFill>
                <a:latin typeface="Arial" charset="0"/>
                <a:cs typeface="Arial" charset="0"/>
              </a:rPr>
              <a:t>Mitanni (1500-1380)</a:t>
            </a:r>
          </a:p>
          <a:p>
            <a:pPr algn="ctr"/>
            <a:r>
              <a:rPr lang="en-US" sz="2000" b="1">
                <a:solidFill>
                  <a:srgbClr val="000000"/>
                </a:solidFill>
                <a:latin typeface="Arial" charset="0"/>
                <a:cs typeface="Arial" charset="0"/>
              </a:rPr>
              <a:t>Middle Assyrian (1366-1078)</a:t>
            </a:r>
          </a:p>
          <a:p>
            <a:pPr algn="ctr"/>
            <a:r>
              <a:rPr lang="en-US" sz="2000" b="1">
                <a:solidFill>
                  <a:srgbClr val="000000"/>
                </a:solidFill>
                <a:latin typeface="Arial" charset="0"/>
                <a:cs typeface="Arial" charset="0"/>
              </a:rPr>
              <a:t>Aramean &amp; Chaldean (1078-935)</a:t>
            </a:r>
          </a:p>
          <a:p>
            <a:pPr algn="ctr"/>
            <a:r>
              <a:rPr lang="en-US" sz="2000" b="1">
                <a:solidFill>
                  <a:srgbClr val="000000"/>
                </a:solidFill>
                <a:latin typeface="Arial" charset="0"/>
                <a:cs typeface="Arial" charset="0"/>
              </a:rPr>
              <a:t>Neo-Assyrian (935-612)</a:t>
            </a:r>
          </a:p>
          <a:p>
            <a:pPr algn="ctr"/>
            <a:r>
              <a:rPr lang="en-US" sz="2000" b="1">
                <a:solidFill>
                  <a:srgbClr val="3333CC"/>
                </a:solidFill>
                <a:latin typeface="Arial" charset="0"/>
                <a:cs typeface="Arial" charset="0"/>
              </a:rPr>
              <a:t>Neo Babylonian (625-539)</a:t>
            </a:r>
          </a:p>
          <a:p>
            <a:pPr algn="ctr"/>
            <a:r>
              <a:rPr lang="en-US" sz="2000" b="1">
                <a:solidFill>
                  <a:srgbClr val="000000"/>
                </a:solidFill>
                <a:latin typeface="Arial" charset="0"/>
                <a:cs typeface="Arial" charset="0"/>
              </a:rPr>
              <a:t>Persian (539-332)</a:t>
            </a:r>
          </a:p>
          <a:p>
            <a:pPr algn="ctr"/>
            <a:r>
              <a:rPr lang="en-US" sz="2000" b="1">
                <a:solidFill>
                  <a:srgbClr val="000000"/>
                </a:solidFill>
                <a:latin typeface="Arial" charset="0"/>
                <a:cs typeface="Arial" charset="0"/>
              </a:rPr>
              <a:t>Alexander (332-  )</a:t>
            </a:r>
            <a:endParaRPr lang="en-US" sz="2800">
              <a:solidFill>
                <a:srgbClr val="000000"/>
              </a:solidFill>
              <a:latin typeface="Arial" charset="0"/>
              <a:cs typeface="Arial" charset="0"/>
            </a:endParaRPr>
          </a:p>
        </p:txBody>
      </p:sp>
      <p:grpSp>
        <p:nvGrpSpPr>
          <p:cNvPr id="2" name="Group 4"/>
          <p:cNvGrpSpPr>
            <a:grpSpLocks/>
          </p:cNvGrpSpPr>
          <p:nvPr/>
        </p:nvGrpSpPr>
        <p:grpSpPr bwMode="auto">
          <a:xfrm>
            <a:off x="914400" y="457200"/>
            <a:ext cx="8229600" cy="5257800"/>
            <a:chOff x="432" y="480"/>
            <a:chExt cx="5184" cy="3312"/>
          </a:xfrm>
        </p:grpSpPr>
        <p:sp>
          <p:nvSpPr>
            <p:cNvPr id="400389" name="AutoShape 5"/>
            <p:cNvSpPr>
              <a:spLocks noChangeArrowheads="1"/>
            </p:cNvSpPr>
            <p:nvPr/>
          </p:nvSpPr>
          <p:spPr bwMode="auto">
            <a:xfrm>
              <a:off x="432" y="480"/>
              <a:ext cx="5184" cy="3312"/>
            </a:xfrm>
            <a:prstGeom prst="irregularSeal2">
              <a:avLst/>
            </a:prstGeom>
            <a:solidFill>
              <a:srgbClr val="FFFF99"/>
            </a:solidFill>
            <a:ln w="9525">
              <a:solidFill>
                <a:srgbClr val="FF0000"/>
              </a:solidFill>
              <a:miter lim="800000"/>
              <a:headEnd/>
              <a:tailEnd/>
            </a:ln>
          </p:spPr>
          <p:txBody>
            <a:bodyPr wrap="none" anchor="ctr"/>
            <a:lstStyle/>
            <a:p>
              <a:pPr algn="ctr" eaLnBrk="0" hangingPunct="0"/>
              <a:endParaRPr lang="en-US">
                <a:solidFill>
                  <a:srgbClr val="000000"/>
                </a:solidFill>
                <a:latin typeface="Arial" charset="0"/>
                <a:cs typeface="Arial" charset="0"/>
              </a:endParaRPr>
            </a:p>
          </p:txBody>
        </p:sp>
        <p:sp>
          <p:nvSpPr>
            <p:cNvPr id="5126" name="Text Box 6"/>
            <p:cNvSpPr txBox="1">
              <a:spLocks noChangeArrowheads="1"/>
            </p:cNvSpPr>
            <p:nvPr/>
          </p:nvSpPr>
          <p:spPr bwMode="auto">
            <a:xfrm>
              <a:off x="1296" y="1776"/>
              <a:ext cx="3390" cy="826"/>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defRPr/>
              </a:pPr>
              <a:r>
                <a:rPr lang="en-US" sz="4000" b="1">
                  <a:solidFill>
                    <a:srgbClr val="FF0000"/>
                  </a:solidFill>
                  <a:effectLst>
                    <a:outerShdw blurRad="38100" dist="38100" dir="2700000" algn="tl">
                      <a:srgbClr val="DDDDDD"/>
                    </a:outerShdw>
                  </a:effectLst>
                  <a:latin typeface="Arial"/>
                  <a:cs typeface="Arial"/>
                </a:rPr>
                <a:t>Neo-Babylonian	</a:t>
              </a:r>
            </a:p>
            <a:p>
              <a:pPr algn="ctr" eaLnBrk="0" hangingPunct="0">
                <a:defRPr/>
              </a:pPr>
              <a:r>
                <a:rPr lang="en-US" sz="4000" b="1">
                  <a:solidFill>
                    <a:srgbClr val="FF0000"/>
                  </a:solidFill>
                  <a:effectLst>
                    <a:outerShdw blurRad="38100" dist="38100" dir="2700000" algn="tl">
                      <a:srgbClr val="DDDDDD"/>
                    </a:outerShdw>
                  </a:effectLst>
                  <a:latin typeface="Arial"/>
                  <a:cs typeface="Arial"/>
                </a:rPr>
                <a:t> 625-539 BC</a:t>
              </a:r>
            </a:p>
          </p:txBody>
        </p:sp>
      </p:grpSp>
      <p:sp>
        <p:nvSpPr>
          <p:cNvPr id="400387" name="WordArt 7"/>
          <p:cNvSpPr>
            <a:spLocks noChangeArrowheads="1" noChangeShapeType="1" noTextEdit="1"/>
          </p:cNvSpPr>
          <p:nvPr/>
        </p:nvSpPr>
        <p:spPr bwMode="auto">
          <a:xfrm>
            <a:off x="228600" y="152400"/>
            <a:ext cx="2714625" cy="495300"/>
          </a:xfrm>
          <a:prstGeom prst="rect">
            <a:avLst/>
          </a:prstGeom>
        </p:spPr>
        <p:txBody>
          <a:bodyPr wrap="none" fromWordArt="1">
            <a:prstTxWarp prst="textPlain">
              <a:avLst>
                <a:gd name="adj" fmla="val 50000"/>
              </a:avLst>
            </a:prstTxWarp>
          </a:bodyPr>
          <a:lstStyle/>
          <a:p>
            <a:pPr algn="ctr"/>
            <a:r>
              <a:rPr lang="en-US" sz="3600" kern="10">
                <a:ln w="63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Ancient Near East</a:t>
            </a:r>
          </a:p>
        </p:txBody>
      </p:sp>
      <p:sp>
        <p:nvSpPr>
          <p:cNvPr id="400388" name="Text Box 8"/>
          <p:cNvSpPr txBox="1">
            <a:spLocks noChangeArrowheads="1"/>
          </p:cNvSpPr>
          <p:nvPr/>
        </p:nvSpPr>
        <p:spPr bwMode="auto">
          <a:xfrm>
            <a:off x="8397875" y="412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additive="base">
                                        <p:cTn id="7" dur="5000" fill="hold"/>
                                        <p:tgtEl>
                                          <p:spTgt spid="5122"/>
                                        </p:tgtEl>
                                        <p:attrNameLst>
                                          <p:attrName>ppt_x</p:attrName>
                                        </p:attrNameLst>
                                      </p:cBhvr>
                                      <p:tavLst>
                                        <p:tav tm="0">
                                          <p:val>
                                            <p:strVal val="#ppt_x"/>
                                          </p:val>
                                        </p:tav>
                                        <p:tav tm="100000">
                                          <p:val>
                                            <p:strVal val="#ppt_x"/>
                                          </p:val>
                                        </p:tav>
                                      </p:tavLst>
                                    </p:anim>
                                    <p:anim calcmode="lin" valueType="num">
                                      <p:cBhvr additive="base">
                                        <p:cTn id="8" dur="5000" fill="hold"/>
                                        <p:tgtEl>
                                          <p:spTgt spid="512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52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 calcmode="lin" valueType="num">
                                      <p:cBhvr>
                                        <p:cTn id="15" dur="500" fill="hold"/>
                                        <p:tgtEl>
                                          <p:spTgt spid="2"/>
                                        </p:tgtEl>
                                        <p:attrNameLst>
                                          <p:attrName>ppt_x</p:attrName>
                                        </p:attrNameLst>
                                      </p:cBhvr>
                                      <p:tavLst>
                                        <p:tav tm="0">
                                          <p:val>
                                            <p:fltVal val="0.5"/>
                                          </p:val>
                                        </p:tav>
                                        <p:tav tm="100000">
                                          <p:val>
                                            <p:strVal val="#ppt_x"/>
                                          </p:val>
                                        </p:tav>
                                      </p:tavLst>
                                    </p:anim>
                                    <p:anim calcmode="lin" valueType="num">
                                      <p:cBhvr>
                                        <p:cTn id="16" dur="500" fill="hold"/>
                                        <p:tgtEl>
                                          <p:spTgt spid="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ext Box 2"/>
          <p:cNvSpPr txBox="1">
            <a:spLocks noChangeArrowheads="1"/>
          </p:cNvSpPr>
          <p:nvPr/>
        </p:nvSpPr>
        <p:spPr bwMode="auto">
          <a:xfrm>
            <a:off x="468313" y="1609725"/>
            <a:ext cx="8675687" cy="3292475"/>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sz="2600" b="1" dirty="0" err="1">
                <a:solidFill>
                  <a:srgbClr val="008000"/>
                </a:solidFill>
                <a:effectLst>
                  <a:outerShdw blurRad="38100" dist="38100" dir="2700000" algn="tl">
                    <a:srgbClr val="DDDDDD"/>
                  </a:outerShdw>
                </a:effectLst>
                <a:latin typeface="Arial"/>
                <a:cs typeface="Arial"/>
              </a:rPr>
              <a:t>Nabopolassar</a:t>
            </a:r>
            <a:r>
              <a:rPr lang="en-US" sz="2600" b="1" dirty="0">
                <a:solidFill>
                  <a:srgbClr val="008000"/>
                </a:solidFill>
                <a:effectLst>
                  <a:outerShdw blurRad="38100" dist="38100" dir="2700000" algn="tl">
                    <a:srgbClr val="DDDDDD"/>
                  </a:outerShdw>
                </a:effectLst>
                <a:latin typeface="Arial"/>
                <a:cs typeface="Arial"/>
              </a:rPr>
              <a:t> 			– 625-605 BC </a:t>
            </a:r>
          </a:p>
          <a:p>
            <a:pPr eaLnBrk="0" hangingPunct="0">
              <a:defRPr/>
            </a:pPr>
            <a:r>
              <a:rPr lang="en-US" sz="2600" b="1" dirty="0">
                <a:solidFill>
                  <a:srgbClr val="008000"/>
                </a:solidFill>
                <a:effectLst>
                  <a:outerShdw blurRad="38100" dist="38100" dir="2700000" algn="tl">
                    <a:srgbClr val="DDDDDD"/>
                  </a:outerShdw>
                </a:effectLst>
                <a:latin typeface="Arial"/>
                <a:cs typeface="Arial"/>
              </a:rPr>
              <a:t>Nebuchadnezzar II (son)	– 605-568 BC </a:t>
            </a:r>
          </a:p>
          <a:p>
            <a:pPr eaLnBrk="0" hangingPunct="0">
              <a:defRPr/>
            </a:pPr>
            <a:r>
              <a:rPr lang="en-US" sz="2600" b="1" dirty="0">
                <a:solidFill>
                  <a:srgbClr val="008000"/>
                </a:solidFill>
                <a:effectLst>
                  <a:outerShdw blurRad="38100" dist="38100" dir="2700000" algn="tl">
                    <a:srgbClr val="DDDDDD"/>
                  </a:outerShdw>
                </a:effectLst>
                <a:latin typeface="Arial"/>
                <a:cs typeface="Arial"/>
              </a:rPr>
              <a:t>Evil-</a:t>
            </a:r>
            <a:r>
              <a:rPr lang="en-US" sz="2600" b="1" dirty="0" err="1">
                <a:solidFill>
                  <a:srgbClr val="008000"/>
                </a:solidFill>
                <a:effectLst>
                  <a:outerShdw blurRad="38100" dist="38100" dir="2700000" algn="tl">
                    <a:srgbClr val="DDDDDD"/>
                  </a:outerShdw>
                </a:effectLst>
                <a:latin typeface="Arial"/>
                <a:cs typeface="Arial"/>
              </a:rPr>
              <a:t>Merodach</a:t>
            </a:r>
            <a:r>
              <a:rPr lang="en-US" sz="2600" b="1" dirty="0">
                <a:solidFill>
                  <a:srgbClr val="008000"/>
                </a:solidFill>
                <a:effectLst>
                  <a:outerShdw blurRad="38100" dist="38100" dir="2700000" algn="tl">
                    <a:srgbClr val="DDDDDD"/>
                  </a:outerShdw>
                </a:effectLst>
                <a:latin typeface="Arial"/>
                <a:cs typeface="Arial"/>
              </a:rPr>
              <a:t> (son) 		– 561-560 BC </a:t>
            </a:r>
          </a:p>
          <a:p>
            <a:pPr eaLnBrk="0" hangingPunct="0">
              <a:defRPr/>
            </a:pPr>
            <a:r>
              <a:rPr lang="en-US" sz="2600" b="1" dirty="0" err="1">
                <a:solidFill>
                  <a:srgbClr val="008000"/>
                </a:solidFill>
                <a:effectLst>
                  <a:outerShdw blurRad="38100" dist="38100" dir="2700000" algn="tl">
                    <a:srgbClr val="DDDDDD"/>
                  </a:outerShdw>
                </a:effectLst>
                <a:latin typeface="Arial"/>
                <a:cs typeface="Arial"/>
              </a:rPr>
              <a:t>Neriglissar</a:t>
            </a:r>
            <a:r>
              <a:rPr lang="en-US" sz="2600" b="1" dirty="0">
                <a:solidFill>
                  <a:srgbClr val="008000"/>
                </a:solidFill>
                <a:effectLst>
                  <a:outerShdw blurRad="38100" dist="38100" dir="2700000" algn="tl">
                    <a:srgbClr val="DDDDDD"/>
                  </a:outerShdw>
                </a:effectLst>
                <a:latin typeface="Arial"/>
                <a:cs typeface="Arial"/>
              </a:rPr>
              <a:t> (brother-in-law) 	– 559-556 BC </a:t>
            </a:r>
          </a:p>
          <a:p>
            <a:pPr eaLnBrk="0" hangingPunct="0">
              <a:defRPr/>
            </a:pPr>
            <a:r>
              <a:rPr lang="en-US" sz="2600" b="1" dirty="0" err="1">
                <a:solidFill>
                  <a:srgbClr val="008000"/>
                </a:solidFill>
                <a:effectLst>
                  <a:outerShdw blurRad="38100" dist="38100" dir="2700000" algn="tl">
                    <a:srgbClr val="DDDDDD"/>
                  </a:outerShdw>
                </a:effectLst>
                <a:latin typeface="Arial"/>
                <a:cs typeface="Arial"/>
              </a:rPr>
              <a:t>Labosoarchad</a:t>
            </a:r>
            <a:r>
              <a:rPr lang="en-US" sz="2600" b="1" dirty="0">
                <a:solidFill>
                  <a:srgbClr val="008000"/>
                </a:solidFill>
                <a:effectLst>
                  <a:outerShdw blurRad="38100" dist="38100" dir="2700000" algn="tl">
                    <a:srgbClr val="DDDDDD"/>
                  </a:outerShdw>
                </a:effectLst>
                <a:latin typeface="Arial"/>
                <a:cs typeface="Arial"/>
              </a:rPr>
              <a:t> (son) 		– 556 BC </a:t>
            </a:r>
          </a:p>
          <a:p>
            <a:pPr eaLnBrk="0" hangingPunct="0">
              <a:defRPr/>
            </a:pPr>
            <a:r>
              <a:rPr lang="en-US" sz="2600" b="1" dirty="0" err="1">
                <a:solidFill>
                  <a:srgbClr val="008000"/>
                </a:solidFill>
                <a:effectLst>
                  <a:outerShdw blurRad="38100" dist="38100" dir="2700000" algn="tl">
                    <a:srgbClr val="DDDDDD"/>
                  </a:outerShdw>
                </a:effectLst>
                <a:latin typeface="Arial"/>
                <a:cs typeface="Arial"/>
              </a:rPr>
              <a:t>Nabonidus</a:t>
            </a:r>
            <a:r>
              <a:rPr lang="en-US" sz="2600" b="1" dirty="0">
                <a:solidFill>
                  <a:srgbClr val="008000"/>
                </a:solidFill>
                <a:effectLst>
                  <a:outerShdw blurRad="38100" dist="38100" dir="2700000" algn="tl">
                    <a:srgbClr val="DDDDDD"/>
                  </a:outerShdw>
                </a:effectLst>
                <a:latin typeface="Arial"/>
                <a:cs typeface="Arial"/>
              </a:rPr>
              <a:t> 				– 555-539 BC </a:t>
            </a:r>
          </a:p>
          <a:p>
            <a:pPr eaLnBrk="0" hangingPunct="0">
              <a:defRPr/>
            </a:pPr>
            <a:r>
              <a:rPr lang="en-US" sz="2600" b="1" dirty="0">
                <a:solidFill>
                  <a:srgbClr val="008000"/>
                </a:solidFill>
                <a:effectLst>
                  <a:outerShdw blurRad="38100" dist="38100" dir="2700000" algn="tl">
                    <a:srgbClr val="DDDDDD"/>
                  </a:outerShdw>
                </a:effectLst>
                <a:latin typeface="Arial"/>
                <a:cs typeface="Arial"/>
              </a:rPr>
              <a:t>Belshazzar 				– 539 BC </a:t>
            </a:r>
          </a:p>
          <a:p>
            <a:pPr eaLnBrk="0" hangingPunct="0">
              <a:defRPr/>
            </a:pPr>
            <a:endParaRPr lang="en-US" sz="2600" b="1" dirty="0">
              <a:solidFill>
                <a:srgbClr val="008000"/>
              </a:solidFill>
              <a:effectLst>
                <a:outerShdw blurRad="38100" dist="38100" dir="2700000" algn="tl">
                  <a:srgbClr val="DDDDDD"/>
                </a:outerShdw>
              </a:effectLst>
              <a:latin typeface="Arial"/>
              <a:cs typeface="Arial"/>
            </a:endParaRPr>
          </a:p>
        </p:txBody>
      </p:sp>
      <p:grpSp>
        <p:nvGrpSpPr>
          <p:cNvPr id="2" name="Group 4"/>
          <p:cNvGrpSpPr>
            <a:grpSpLocks/>
          </p:cNvGrpSpPr>
          <p:nvPr/>
        </p:nvGrpSpPr>
        <p:grpSpPr bwMode="auto">
          <a:xfrm>
            <a:off x="179388" y="981075"/>
            <a:ext cx="8229600" cy="5257800"/>
            <a:chOff x="432" y="480"/>
            <a:chExt cx="5184" cy="3312"/>
          </a:xfrm>
        </p:grpSpPr>
        <p:sp>
          <p:nvSpPr>
            <p:cNvPr id="401415" name="AutoShape 5"/>
            <p:cNvSpPr>
              <a:spLocks noChangeArrowheads="1"/>
            </p:cNvSpPr>
            <p:nvPr/>
          </p:nvSpPr>
          <p:spPr bwMode="auto">
            <a:xfrm>
              <a:off x="432" y="480"/>
              <a:ext cx="5184" cy="3312"/>
            </a:xfrm>
            <a:prstGeom prst="irregularSeal2">
              <a:avLst/>
            </a:prstGeom>
            <a:solidFill>
              <a:srgbClr val="FFFF99"/>
            </a:solidFill>
            <a:ln w="9525">
              <a:solidFill>
                <a:srgbClr val="FF0000"/>
              </a:solidFill>
              <a:miter lim="800000"/>
              <a:headEnd/>
              <a:tailEnd/>
            </a:ln>
          </p:spPr>
          <p:txBody>
            <a:bodyPr wrap="none" anchor="ctr"/>
            <a:lstStyle/>
            <a:p>
              <a:pPr algn="ctr" eaLnBrk="0" hangingPunct="0"/>
              <a:endParaRPr lang="en-US">
                <a:solidFill>
                  <a:srgbClr val="000000"/>
                </a:solidFill>
                <a:latin typeface="Arial" charset="0"/>
                <a:cs typeface="Arial" charset="0"/>
              </a:endParaRPr>
            </a:p>
          </p:txBody>
        </p:sp>
        <p:sp>
          <p:nvSpPr>
            <p:cNvPr id="84998" name="Text Box 6"/>
            <p:cNvSpPr txBox="1">
              <a:spLocks noChangeArrowheads="1"/>
            </p:cNvSpPr>
            <p:nvPr/>
          </p:nvSpPr>
          <p:spPr bwMode="auto">
            <a:xfrm>
              <a:off x="1296" y="1776"/>
              <a:ext cx="3390" cy="826"/>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defRPr/>
              </a:pPr>
              <a:r>
                <a:rPr lang="en-US" sz="4000" b="1">
                  <a:solidFill>
                    <a:srgbClr val="3333CC"/>
                  </a:solidFill>
                  <a:effectLst>
                    <a:outerShdw blurRad="38100" dist="38100" dir="2700000" algn="tl">
                      <a:srgbClr val="DDDDDD"/>
                    </a:outerShdw>
                  </a:effectLst>
                  <a:latin typeface="Arial"/>
                  <a:cs typeface="Arial"/>
                </a:rPr>
                <a:t>Nebuchadnezzar II	</a:t>
              </a:r>
            </a:p>
            <a:p>
              <a:pPr algn="ctr" eaLnBrk="0" hangingPunct="0">
                <a:defRPr/>
              </a:pPr>
              <a:r>
                <a:rPr lang="en-US" sz="4000" b="1">
                  <a:solidFill>
                    <a:srgbClr val="3333CC"/>
                  </a:solidFill>
                  <a:effectLst>
                    <a:outerShdw blurRad="38100" dist="38100" dir="2700000" algn="tl">
                      <a:srgbClr val="DDDDDD"/>
                    </a:outerShdw>
                  </a:effectLst>
                  <a:latin typeface="Arial"/>
                  <a:cs typeface="Arial"/>
                </a:rPr>
                <a:t> 604-568 </a:t>
              </a:r>
              <a:r>
                <a:rPr lang="en-US" sz="3200" b="1">
                  <a:solidFill>
                    <a:srgbClr val="3333CC"/>
                  </a:solidFill>
                  <a:effectLst>
                    <a:outerShdw blurRad="38100" dist="38100" dir="2700000" algn="tl">
                      <a:srgbClr val="DDDDDD"/>
                    </a:outerShdw>
                  </a:effectLst>
                  <a:latin typeface="Arial"/>
                  <a:cs typeface="Arial"/>
                </a:rPr>
                <a:t>BC</a:t>
              </a:r>
            </a:p>
          </p:txBody>
        </p:sp>
      </p:grpSp>
      <p:sp>
        <p:nvSpPr>
          <p:cNvPr id="401411" name="WordArt 7"/>
          <p:cNvSpPr>
            <a:spLocks noChangeArrowheads="1" noChangeShapeType="1" noTextEdit="1"/>
          </p:cNvSpPr>
          <p:nvPr/>
        </p:nvSpPr>
        <p:spPr bwMode="auto">
          <a:xfrm>
            <a:off x="304800" y="228600"/>
            <a:ext cx="3171825" cy="495300"/>
          </a:xfrm>
          <a:prstGeom prst="rect">
            <a:avLst/>
          </a:prstGeom>
        </p:spPr>
        <p:txBody>
          <a:bodyPr wrap="none" fromWordArt="1">
            <a:prstTxWarp prst="textPlain">
              <a:avLst>
                <a:gd name="adj" fmla="val 50000"/>
              </a:avLst>
            </a:prstTxWarp>
          </a:bodyPr>
          <a:lstStyle/>
          <a:p>
            <a:pPr algn="ctr"/>
            <a:r>
              <a:rPr lang="en-US" sz="3600" kern="10">
                <a:ln w="63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Neo-Babylonian Empire</a:t>
            </a:r>
          </a:p>
        </p:txBody>
      </p:sp>
      <p:sp>
        <p:nvSpPr>
          <p:cNvPr id="401412" name="Line 8"/>
          <p:cNvSpPr>
            <a:spLocks noChangeShapeType="1"/>
          </p:cNvSpPr>
          <p:nvPr/>
        </p:nvSpPr>
        <p:spPr bwMode="auto">
          <a:xfrm>
            <a:off x="304800" y="838200"/>
            <a:ext cx="32004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01413" name="Text Box 10"/>
          <p:cNvSpPr txBox="1">
            <a:spLocks noChangeArrowheads="1"/>
          </p:cNvSpPr>
          <p:nvPr/>
        </p:nvSpPr>
        <p:spPr bwMode="auto">
          <a:xfrm>
            <a:off x="8397875" y="412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137</a:t>
            </a:r>
          </a:p>
        </p:txBody>
      </p:sp>
      <p:sp>
        <p:nvSpPr>
          <p:cNvPr id="85001" name="Text Box 9"/>
          <p:cNvSpPr txBox="1">
            <a:spLocks noChangeArrowheads="1"/>
          </p:cNvSpPr>
          <p:nvPr/>
        </p:nvSpPr>
        <p:spPr bwMode="auto">
          <a:xfrm>
            <a:off x="533400" y="762000"/>
            <a:ext cx="7351713" cy="708025"/>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4000" b="1" dirty="0">
                <a:solidFill>
                  <a:srgbClr val="3333CC"/>
                </a:solidFill>
                <a:effectLst>
                  <a:outerShdw blurRad="38100" dist="38100" dir="2700000" algn="tl">
                    <a:srgbClr val="DDDDDD"/>
                  </a:outerShdw>
                </a:effectLst>
                <a:latin typeface="Arial"/>
                <a:cs typeface="Arial"/>
              </a:rPr>
              <a:t>Neo-Babylonian Rulers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4994"/>
                                        </p:tgtEl>
                                        <p:attrNameLst>
                                          <p:attrName>style.visibility</p:attrName>
                                        </p:attrNameLst>
                                      </p:cBhvr>
                                      <p:to>
                                        <p:strVal val="visible"/>
                                      </p:to>
                                    </p:set>
                                    <p:animEffect transition="in" filter="blinds(horizontal)">
                                      <p:cBhvr>
                                        <p:cTn id="7" dur="500"/>
                                        <p:tgtEl>
                                          <p:spTgt spid="849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52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 calcmode="lin" valueType="num">
                                      <p:cBhvr>
                                        <p:cTn id="14" dur="500" fill="hold"/>
                                        <p:tgtEl>
                                          <p:spTgt spid="2"/>
                                        </p:tgtEl>
                                        <p:attrNameLst>
                                          <p:attrName>ppt_x</p:attrName>
                                        </p:attrNameLst>
                                      </p:cBhvr>
                                      <p:tavLst>
                                        <p:tav tm="0">
                                          <p:val>
                                            <p:fltVal val="0.5"/>
                                          </p:val>
                                        </p:tav>
                                        <p:tav tm="100000">
                                          <p:val>
                                            <p:strVal val="#ppt_x"/>
                                          </p:val>
                                        </p:tav>
                                      </p:tavLst>
                                    </p:anim>
                                    <p:anim calcmode="lin" valueType="num">
                                      <p:cBhvr>
                                        <p:cTn id="15" dur="500" fill="hold"/>
                                        <p:tgtEl>
                                          <p:spTgt spid="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4"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224710" y="1433727"/>
            <a:ext cx="8667770"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en-US" b="1" dirty="0">
                <a:solidFill>
                  <a:prstClr val="white"/>
                </a:solidFill>
                <a:effectLst>
                  <a:glow rad="101600">
                    <a:prstClr val="black">
                      <a:alpha val="99000"/>
                    </a:prstClr>
                  </a:glow>
                </a:effectLst>
                <a:latin typeface="Calibri"/>
              </a:rPr>
              <a:t>God</a:t>
            </a:r>
            <a:r>
              <a:rPr lang="uk-UA" b="1" dirty="0">
                <a:solidFill>
                  <a:prstClr val="white"/>
                </a:solidFill>
                <a:effectLst>
                  <a:glow rad="101600">
                    <a:prstClr val="black">
                      <a:alpha val="99000"/>
                    </a:prstClr>
                  </a:glow>
                </a:effectLst>
                <a:latin typeface="Calibri"/>
              </a:rPr>
              <a:t>'</a:t>
            </a:r>
            <a:r>
              <a:rPr lang="en-US" b="1" dirty="0">
                <a:solidFill>
                  <a:prstClr val="white"/>
                </a:solidFill>
                <a:effectLst>
                  <a:glow rad="101600">
                    <a:prstClr val="black">
                      <a:alpha val="99000"/>
                    </a:prstClr>
                  </a:glow>
                </a:effectLst>
                <a:latin typeface="Calibri"/>
              </a:rPr>
              <a:t>s sovereignty remains steadfast despite the rise and fall of many nations until the establishment of kingdom blessing under His Messianic Ruler (9:24-27).</a:t>
            </a:r>
          </a:p>
        </p:txBody>
      </p:sp>
      <p:sp>
        <p:nvSpPr>
          <p:cNvPr id="5" name="Text Box 24"/>
          <p:cNvSpPr txBox="1">
            <a:spLocks noChangeArrowheads="1"/>
          </p:cNvSpPr>
          <p:nvPr/>
        </p:nvSpPr>
        <p:spPr bwMode="auto">
          <a:xfrm>
            <a:off x="8431445"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343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kern="0" dirty="0">
                <a:solidFill>
                  <a:srgbClr val="FFFFFF"/>
                </a:solidFill>
                <a:effectLst>
                  <a:glow rad="127000">
                    <a:srgbClr val="000000"/>
                  </a:glow>
                </a:effectLst>
                <a:latin typeface="Arial" charset="0"/>
                <a:ea typeface="ＭＳ Ｐゴシック" charset="0"/>
                <a:cs typeface="ＭＳ Ｐゴシック" charset="0"/>
              </a:rPr>
              <a:t>Daniel</a:t>
            </a:r>
          </a:p>
        </p:txBody>
      </p:sp>
    </p:spTree>
    <p:extLst>
      <p:ext uri="{BB962C8B-B14F-4D97-AF65-F5344CB8AC3E}">
        <p14:creationId xmlns:p14="http://schemas.microsoft.com/office/powerpoint/2010/main" val="2893085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47" name="Rectangle 11"/>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5234" name="Text Box 8"/>
          <p:cNvSpPr txBox="1">
            <a:spLocks noChangeArrowheads="1"/>
          </p:cNvSpPr>
          <p:nvPr/>
        </p:nvSpPr>
        <p:spPr bwMode="auto">
          <a:xfrm>
            <a:off x="8353425" y="41275"/>
            <a:ext cx="787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110f</a:t>
            </a:r>
          </a:p>
        </p:txBody>
      </p:sp>
      <p:pic>
        <p:nvPicPr>
          <p:cNvPr id="95235" name="Picture 1" descr="Screen Shot 2011-12-13 at 5.28.19 PM.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80975" y="603250"/>
            <a:ext cx="5707063" cy="584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6" name="Rectangle 12"/>
          <p:cNvSpPr>
            <a:spLocks noGrp="1" noChangeArrowheads="1"/>
          </p:cNvSpPr>
          <p:nvPr>
            <p:ph type="title" idx="4294967295"/>
          </p:nvPr>
        </p:nvSpPr>
        <p:spPr>
          <a:xfrm>
            <a:off x="609600" y="115888"/>
            <a:ext cx="7772400" cy="1152525"/>
          </a:xfrm>
          <a:solidFill>
            <a:schemeClr val="tx1"/>
          </a:solidFill>
        </p:spPr>
        <p:txBody>
          <a:bodyPr/>
          <a:lstStyle/>
          <a:p>
            <a:r>
              <a:rPr lang="en-US" altLang="zh-CN" sz="3600" b="1">
                <a:solidFill>
                  <a:srgbClr val="FFFFFF"/>
                </a:solidFill>
                <a:latin typeface="Arial" charset="0"/>
                <a:ea typeface="ＭＳ Ｐゴシック" charset="0"/>
                <a:cs typeface="Arial" charset="0"/>
              </a:rPr>
              <a:t>1986 Babylon International Festival Medallion</a:t>
            </a:r>
            <a:endParaRPr lang="en-US" sz="3600" b="1">
              <a:solidFill>
                <a:srgbClr val="FFFFFF"/>
              </a:solidFill>
              <a:latin typeface="Arial" charset="0"/>
              <a:ea typeface="ＭＳ Ｐゴシック" charset="0"/>
              <a:cs typeface="Arial" charset="0"/>
            </a:endParaRPr>
          </a:p>
        </p:txBody>
      </p:sp>
      <p:sp>
        <p:nvSpPr>
          <p:cNvPr id="95237" name="Right Triangle 2"/>
          <p:cNvSpPr>
            <a:spLocks noChangeArrowheads="1"/>
          </p:cNvSpPr>
          <p:nvPr/>
        </p:nvSpPr>
        <p:spPr bwMode="auto">
          <a:xfrm rot="-5400000">
            <a:off x="3707606" y="3717132"/>
            <a:ext cx="2879725" cy="2592388"/>
          </a:xfrm>
          <a:prstGeom prst="rtTriangl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 name="Rectangle 12"/>
          <p:cNvSpPr txBox="1">
            <a:spLocks noChangeArrowheads="1"/>
          </p:cNvSpPr>
          <p:nvPr/>
        </p:nvSpPr>
        <p:spPr bwMode="auto">
          <a:xfrm>
            <a:off x="-3175" y="6165850"/>
            <a:ext cx="9147175" cy="627063"/>
          </a:xfrm>
          <a:prstGeom prst="rect">
            <a:avLst/>
          </a:prstGeom>
          <a:noFill/>
          <a:ln>
            <a:noFill/>
          </a:ln>
          <a:effec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a:ea typeface="ＭＳ Ｐゴシック"/>
                <a:cs typeface="Arial"/>
              </a:rPr>
              <a:t>BABYLON: Prelude to Armageddon?</a:t>
            </a:r>
            <a:endParaRPr kumimoji="0" lang="en-US" sz="36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a:ea typeface="ＭＳ Ｐゴシック"/>
              <a:cs typeface="Arial"/>
            </a:endParaRPr>
          </a:p>
        </p:txBody>
      </p:sp>
      <p:sp>
        <p:nvSpPr>
          <p:cNvPr id="95239" name="Rectangle 12"/>
          <p:cNvSpPr txBox="1">
            <a:spLocks noChangeArrowheads="1"/>
          </p:cNvSpPr>
          <p:nvPr/>
        </p:nvSpPr>
        <p:spPr bwMode="auto">
          <a:xfrm>
            <a:off x="5435600" y="1196975"/>
            <a:ext cx="3670300" cy="483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SADDAM HUSSEIN and the ancient world conqueror Nebuchadnezzar.  Not only do they look alike, but their mission was the same—to control the world.  And the symbol of this world dominion is an ancient city…</a:t>
            </a:r>
          </a:p>
        </p:txBody>
      </p:sp>
      <p:sp>
        <p:nvSpPr>
          <p:cNvPr id="95240" name="Text Box 37"/>
          <p:cNvSpPr txBox="1">
            <a:spLocks noChangeArrowheads="1"/>
          </p:cNvSpPr>
          <p:nvPr/>
        </p:nvSpPr>
        <p:spPr bwMode="auto">
          <a:xfrm>
            <a:off x="8474075" y="23813"/>
            <a:ext cx="6953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137</a:t>
            </a:r>
          </a:p>
        </p:txBody>
      </p:sp>
    </p:spTree>
    <p:extLst>
      <p:ext uri="{BB962C8B-B14F-4D97-AF65-F5344CB8AC3E}">
        <p14:creationId xmlns:p14="http://schemas.microsoft.com/office/powerpoint/2010/main" val="311150640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28600" y="457200"/>
            <a:ext cx="4879975"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7" name="Text Box 3"/>
          <p:cNvSpPr txBox="1">
            <a:spLocks noChangeArrowheads="1"/>
          </p:cNvSpPr>
          <p:nvPr/>
        </p:nvSpPr>
        <p:spPr bwMode="auto">
          <a:xfrm>
            <a:off x="1157782" y="5715000"/>
            <a:ext cx="331212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ＭＳ Ｐゴシック" charset="0"/>
                <a:cs typeface="Arial" panose="020B0604020202020204" pitchFamily="34" charset="0"/>
              </a:rPr>
              <a:t>Map of Mesopotamia </a:t>
            </a:r>
          </a:p>
        </p:txBody>
      </p:sp>
      <p:sp>
        <p:nvSpPr>
          <p:cNvPr id="88069" name="Text Box 5"/>
          <p:cNvSpPr txBox="1">
            <a:spLocks noChangeArrowheads="1"/>
          </p:cNvSpPr>
          <p:nvPr/>
        </p:nvSpPr>
        <p:spPr bwMode="auto">
          <a:xfrm>
            <a:off x="5791200" y="76200"/>
            <a:ext cx="3276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endParaRPr kumimoji="0" lang="en-US" sz="2400" b="1" i="1" u="sng"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8072" name="Oval 8"/>
          <p:cNvSpPr>
            <a:spLocks noChangeArrowheads="1"/>
          </p:cNvSpPr>
          <p:nvPr/>
        </p:nvSpPr>
        <p:spPr bwMode="auto">
          <a:xfrm>
            <a:off x="2667000" y="1981200"/>
            <a:ext cx="2209800" cy="1905000"/>
          </a:xfrm>
          <a:prstGeom prst="ellipse">
            <a:avLst/>
          </a:prstGeom>
          <a:noFill/>
          <a:ln w="38100" cmpd="dbl">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8074" name="Text Box 10"/>
          <p:cNvSpPr txBox="1">
            <a:spLocks noChangeArrowheads="1"/>
          </p:cNvSpPr>
          <p:nvPr/>
        </p:nvSpPr>
        <p:spPr bwMode="auto">
          <a:xfrm>
            <a:off x="8397510" y="41275"/>
            <a:ext cx="69923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137</a:t>
            </a:r>
          </a:p>
        </p:txBody>
      </p:sp>
      <p:sp>
        <p:nvSpPr>
          <p:cNvPr id="2" name="Text Box 4">
            <a:extLst>
              <a:ext uri="{FF2B5EF4-FFF2-40B4-BE49-F238E27FC236}">
                <a16:creationId xmlns:a16="http://schemas.microsoft.com/office/drawing/2014/main" id="{A8FC99F5-0C8E-827B-A949-CC8C00AFE431}"/>
              </a:ext>
            </a:extLst>
          </p:cNvPr>
          <p:cNvSpPr txBox="1">
            <a:spLocks noChangeArrowheads="1"/>
          </p:cNvSpPr>
          <p:nvPr/>
        </p:nvSpPr>
        <p:spPr bwMode="auto">
          <a:xfrm>
            <a:off x="5032375" y="418237"/>
            <a:ext cx="4035425" cy="707886"/>
          </a:xfrm>
          <a:prstGeom prst="rect">
            <a:avLst/>
          </a:prstGeom>
          <a:no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Babylonia</a:t>
            </a:r>
          </a:p>
        </p:txBody>
      </p:sp>
      <p:sp>
        <p:nvSpPr>
          <p:cNvPr id="5" name="Text Box 3">
            <a:extLst>
              <a:ext uri="{FF2B5EF4-FFF2-40B4-BE49-F238E27FC236}">
                <a16:creationId xmlns:a16="http://schemas.microsoft.com/office/drawing/2014/main" id="{D83066E1-FC30-4186-B4BB-D8EC23A1E7E2}"/>
              </a:ext>
            </a:extLst>
          </p:cNvPr>
          <p:cNvSpPr txBox="1">
            <a:spLocks noChangeArrowheads="1"/>
          </p:cNvSpPr>
          <p:nvPr/>
        </p:nvSpPr>
        <p:spPr bwMode="auto">
          <a:xfrm>
            <a:off x="5013325" y="1524000"/>
            <a:ext cx="4133850" cy="1816100"/>
          </a:xfrm>
          <a:prstGeom prst="rect">
            <a:avLst/>
          </a:prstGeom>
          <a:noFill/>
          <a:ln w="9525">
            <a:noFill/>
            <a:miter lim="800000"/>
            <a:headEnd/>
            <a:tailEnd/>
          </a:ln>
          <a:effec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defRPr/>
            </a:pPr>
            <a:r>
              <a:rPr lang="en-US" sz="2800" b="1" dirty="0">
                <a:solidFill>
                  <a:schemeClr val="bg1"/>
                </a:solidFill>
                <a:effectLst>
                  <a:outerShdw blurRad="38100" dist="38100" dir="2700000" algn="tl">
                    <a:srgbClr val="000000"/>
                  </a:outerShdw>
                </a:effectLst>
                <a:latin typeface="Arial"/>
                <a:cs typeface="Arial"/>
              </a:rPr>
              <a:t>Babylonian Geography</a:t>
            </a:r>
          </a:p>
          <a:p>
            <a:pPr algn="ctr" eaLnBrk="0" hangingPunct="0">
              <a:defRPr/>
            </a:pPr>
            <a:endParaRPr lang="en-US" sz="2800" b="1" dirty="0">
              <a:solidFill>
                <a:schemeClr val="bg1"/>
              </a:solidFill>
              <a:effectLst>
                <a:outerShdw blurRad="38100" dist="38100" dir="2700000" algn="tl">
                  <a:srgbClr val="000000"/>
                </a:outerShdw>
              </a:effectLst>
              <a:latin typeface="Arial"/>
              <a:cs typeface="Arial"/>
            </a:endParaRPr>
          </a:p>
          <a:p>
            <a:pPr algn="ctr" eaLnBrk="0" hangingPunct="0">
              <a:defRPr/>
            </a:pPr>
            <a:r>
              <a:rPr lang="en-US" sz="2800" b="1" dirty="0">
                <a:solidFill>
                  <a:schemeClr val="bg1"/>
                </a:solidFill>
                <a:effectLst>
                  <a:outerShdw blurRad="38100" dist="38100" dir="2700000" algn="tl">
                    <a:srgbClr val="000000"/>
                  </a:outerShdw>
                </a:effectLst>
                <a:latin typeface="Arial"/>
                <a:cs typeface="Arial"/>
              </a:rPr>
              <a:t>Where was Babylonia?</a:t>
            </a:r>
          </a:p>
          <a:p>
            <a:pPr algn="ctr" eaLnBrk="0" hangingPunct="0">
              <a:defRPr/>
            </a:pPr>
            <a:endParaRPr lang="en-US" sz="2800" b="1" dirty="0">
              <a:solidFill>
                <a:schemeClr val="bg1"/>
              </a:solidFill>
              <a:effectLst>
                <a:outerShdw blurRad="38100" dist="38100" dir="2700000" algn="tl">
                  <a:srgbClr val="000000"/>
                </a:outerShdw>
              </a:effectLst>
              <a:latin typeface="Arial"/>
              <a:cs typeface="Arial"/>
            </a:endParaRPr>
          </a:p>
        </p:txBody>
      </p:sp>
      <p:sp>
        <p:nvSpPr>
          <p:cNvPr id="6" name="Text Box 11">
            <a:extLst>
              <a:ext uri="{FF2B5EF4-FFF2-40B4-BE49-F238E27FC236}">
                <a16:creationId xmlns:a16="http://schemas.microsoft.com/office/drawing/2014/main" id="{EE3441CB-A35E-C2DF-2152-DAF9C02C1608}"/>
              </a:ext>
            </a:extLst>
          </p:cNvPr>
          <p:cNvSpPr txBox="1">
            <a:spLocks noChangeArrowheads="1"/>
          </p:cNvSpPr>
          <p:nvPr/>
        </p:nvSpPr>
        <p:spPr bwMode="auto">
          <a:xfrm>
            <a:off x="5181600" y="3414935"/>
            <a:ext cx="3798888" cy="224631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defRPr/>
            </a:pPr>
            <a:r>
              <a:rPr lang="en-US" sz="2800" b="1" dirty="0">
                <a:solidFill>
                  <a:schemeClr val="bg1"/>
                </a:solidFill>
                <a:effectLst>
                  <a:outerShdw blurRad="38100" dist="38100" dir="2700000" algn="tl">
                    <a:srgbClr val="000000"/>
                  </a:outerShdw>
                </a:effectLst>
                <a:latin typeface="Arial"/>
                <a:cs typeface="Arial"/>
              </a:rPr>
              <a:t>Tigris &amp; Euphrates</a:t>
            </a:r>
          </a:p>
          <a:p>
            <a:pPr algn="ctr" eaLnBrk="0" hangingPunct="0">
              <a:defRPr/>
            </a:pPr>
            <a:endParaRPr lang="en-US" sz="2800" b="1" dirty="0">
              <a:solidFill>
                <a:schemeClr val="bg1"/>
              </a:solidFill>
              <a:effectLst>
                <a:outerShdw blurRad="38100" dist="38100" dir="2700000" algn="tl">
                  <a:srgbClr val="000000"/>
                </a:outerShdw>
              </a:effectLst>
              <a:latin typeface="Arial"/>
              <a:cs typeface="Arial"/>
            </a:endParaRPr>
          </a:p>
          <a:p>
            <a:pPr algn="ctr" eaLnBrk="0" hangingPunct="0">
              <a:defRPr/>
            </a:pPr>
            <a:r>
              <a:rPr lang="en-US" sz="2800" b="1" dirty="0">
                <a:solidFill>
                  <a:schemeClr val="bg1"/>
                </a:solidFill>
                <a:effectLst>
                  <a:outerShdw blurRad="38100" dist="38100" dir="2700000" algn="tl">
                    <a:srgbClr val="000000"/>
                  </a:outerShdw>
                </a:effectLst>
                <a:latin typeface="Arial"/>
                <a:cs typeface="Arial"/>
              </a:rPr>
              <a:t>Climate</a:t>
            </a:r>
          </a:p>
          <a:p>
            <a:pPr algn="ctr" eaLnBrk="0" hangingPunct="0">
              <a:defRPr/>
            </a:pPr>
            <a:endParaRPr lang="en-US" sz="2800" b="1" dirty="0">
              <a:solidFill>
                <a:schemeClr val="bg1"/>
              </a:solidFill>
              <a:effectLst>
                <a:outerShdw blurRad="38100" dist="38100" dir="2700000" algn="tl">
                  <a:srgbClr val="000000"/>
                </a:outerShdw>
              </a:effectLst>
              <a:latin typeface="Arial"/>
              <a:cs typeface="Arial"/>
            </a:endParaRPr>
          </a:p>
          <a:p>
            <a:pPr algn="ctr" eaLnBrk="0" hangingPunct="0">
              <a:defRPr/>
            </a:pPr>
            <a:r>
              <a:rPr lang="en-US" sz="2800" b="1" dirty="0">
                <a:solidFill>
                  <a:schemeClr val="bg1"/>
                </a:solidFill>
                <a:effectLst>
                  <a:outerShdw blurRad="38100" dist="38100" dir="2700000" algn="tl">
                    <a:srgbClr val="000000"/>
                  </a:outerShdw>
                </a:effectLst>
                <a:latin typeface="Arial"/>
                <a:cs typeface="Arial"/>
              </a:rPr>
              <a:t>Ideal for Trade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88072"/>
                                        </p:tgtEl>
                                        <p:attrNameLst>
                                          <p:attrName>style.visibility</p:attrName>
                                        </p:attrNameLst>
                                      </p:cBhvr>
                                      <p:to>
                                        <p:strVal val="visible"/>
                                      </p:to>
                                    </p:set>
                                    <p:anim calcmode="lin" valueType="num">
                                      <p:cBhvr>
                                        <p:cTn id="7" dur="500" fill="hold"/>
                                        <p:tgtEl>
                                          <p:spTgt spid="88072"/>
                                        </p:tgtEl>
                                        <p:attrNameLst>
                                          <p:attrName>ppt_w</p:attrName>
                                        </p:attrNameLst>
                                      </p:cBhvr>
                                      <p:tavLst>
                                        <p:tav tm="0">
                                          <p:val>
                                            <p:fltVal val="0"/>
                                          </p:val>
                                        </p:tav>
                                        <p:tav tm="100000">
                                          <p:val>
                                            <p:strVal val="#ppt_w"/>
                                          </p:val>
                                        </p:tav>
                                      </p:tavLst>
                                    </p:anim>
                                    <p:anim calcmode="lin" valueType="num">
                                      <p:cBhvr>
                                        <p:cTn id="8" dur="500" fill="hold"/>
                                        <p:tgtEl>
                                          <p:spTgt spid="8807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10" fill="hold" grpId="0" nodeType="after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 calcmode="lin" valueType="num">
                                      <p:cBhvr>
                                        <p:cTn id="12" dur="500" fill="hold"/>
                                        <p:tgtEl>
                                          <p:spTgt spid="2">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
                                            <p:txEl>
                                              <p:pRg st="0" end="0"/>
                                            </p:txEl>
                                          </p:spTgt>
                                        </p:tgtEl>
                                        <p:attrNameLst>
                                          <p:attrName>ppt_h</p:attrName>
                                        </p:attrNameLst>
                                      </p:cBhvr>
                                      <p:tavLst>
                                        <p:tav tm="0">
                                          <p:val>
                                            <p:strVal val="#ppt_h"/>
                                          </p:val>
                                        </p:tav>
                                        <p:tav tm="100000">
                                          <p:val>
                                            <p:strVal val="#ppt_h"/>
                                          </p:val>
                                        </p:tav>
                                      </p:tavLst>
                                    </p:anim>
                                  </p:childTnLst>
                                </p:cTn>
                              </p:par>
                            </p:childTnLst>
                          </p:cTn>
                        </p:par>
                        <p:par>
                          <p:cTn id="14" fill="hold">
                            <p:stCondLst>
                              <p:cond delay="1000"/>
                            </p:stCondLst>
                            <p:childTnLst>
                              <p:par>
                                <p:cTn id="15" presetID="17" presetClass="entr" presetSubtype="10" fill="hold" grpId="0" nodeType="afterEffect">
                                  <p:stCondLst>
                                    <p:cond delay="0"/>
                                  </p:stCondLst>
                                  <p:childTnLst>
                                    <p:set>
                                      <p:cBhvr>
                                        <p:cTn id="16" dur="1" fill="hold">
                                          <p:stCondLst>
                                            <p:cond delay="0"/>
                                          </p:stCondLst>
                                        </p:cTn>
                                        <p:tgtEl>
                                          <p:spTgt spid="5">
                                            <p:bg/>
                                          </p:spTgt>
                                        </p:tgtEl>
                                        <p:attrNameLst>
                                          <p:attrName>style.visibility</p:attrName>
                                        </p:attrNameLst>
                                      </p:cBhvr>
                                      <p:to>
                                        <p:strVal val="visible"/>
                                      </p:to>
                                    </p:set>
                                    <p:anim calcmode="lin" valueType="num">
                                      <p:cBhvr>
                                        <p:cTn id="17" dur="500" fill="hold"/>
                                        <p:tgtEl>
                                          <p:spTgt spid="5">
                                            <p:bg/>
                                          </p:spTgt>
                                        </p:tgtEl>
                                        <p:attrNameLst>
                                          <p:attrName>ppt_w</p:attrName>
                                        </p:attrNameLst>
                                      </p:cBhvr>
                                      <p:tavLst>
                                        <p:tav tm="0">
                                          <p:val>
                                            <p:fltVal val="0"/>
                                          </p:val>
                                        </p:tav>
                                        <p:tav tm="100000">
                                          <p:val>
                                            <p:strVal val="#ppt_w"/>
                                          </p:val>
                                        </p:tav>
                                      </p:tavLst>
                                    </p:anim>
                                    <p:anim calcmode="lin" valueType="num">
                                      <p:cBhvr>
                                        <p:cTn id="18" dur="500" fill="hold"/>
                                        <p:tgtEl>
                                          <p:spTgt spid="5">
                                            <p:bg/>
                                          </p:spTgt>
                                        </p:tgtEl>
                                        <p:attrNameLst>
                                          <p:attrName>ppt_h</p:attrName>
                                        </p:attrNameLst>
                                      </p:cBhvr>
                                      <p:tavLst>
                                        <p:tav tm="0">
                                          <p:val>
                                            <p:strVal val="#ppt_h"/>
                                          </p:val>
                                        </p:tav>
                                        <p:tav tm="100000">
                                          <p:val>
                                            <p:strVal val="#ppt_h"/>
                                          </p:val>
                                        </p:tav>
                                      </p:tavLst>
                                    </p:anim>
                                  </p:childTnLst>
                                </p:cTn>
                              </p:par>
                            </p:childTnLst>
                          </p:cTn>
                        </p:par>
                        <p:par>
                          <p:cTn id="19" fill="hold">
                            <p:stCondLst>
                              <p:cond delay="1500"/>
                            </p:stCondLst>
                            <p:childTnLst>
                              <p:par>
                                <p:cTn id="20" presetID="17" presetClass="entr" presetSubtype="10" fill="hold" grpId="0" nodeType="afterEffect">
                                  <p:stCondLst>
                                    <p:cond delay="0"/>
                                  </p:stCondLst>
                                  <p:childTnLst>
                                    <p:set>
                                      <p:cBhvr>
                                        <p:cTn id="21" dur="1" fill="hold">
                                          <p:stCondLst>
                                            <p:cond delay="0"/>
                                          </p:stCondLst>
                                        </p:cTn>
                                        <p:tgtEl>
                                          <p:spTgt spid="5">
                                            <p:txEl>
                                              <p:pRg st="0" end="0"/>
                                            </p:txEl>
                                          </p:spTgt>
                                        </p:tgtEl>
                                        <p:attrNameLst>
                                          <p:attrName>style.visibility</p:attrName>
                                        </p:attrNameLst>
                                      </p:cBhvr>
                                      <p:to>
                                        <p:strVal val="visible"/>
                                      </p:to>
                                    </p:set>
                                    <p:anim calcmode="lin" valueType="num">
                                      <p:cBhvr>
                                        <p:cTn id="22"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5">
                                            <p:txEl>
                                              <p:pRg st="0" end="0"/>
                                            </p:txEl>
                                          </p:spTgt>
                                        </p:tgtEl>
                                        <p:attrNameLst>
                                          <p:attrName>ppt_h</p:attrName>
                                        </p:attrNameLst>
                                      </p:cBhvr>
                                      <p:tavLst>
                                        <p:tav tm="0">
                                          <p:val>
                                            <p:strVal val="#ppt_h"/>
                                          </p:val>
                                        </p:tav>
                                        <p:tav tm="100000">
                                          <p:val>
                                            <p:strVal val="#ppt_h"/>
                                          </p:val>
                                        </p:tav>
                                      </p:tavLst>
                                    </p:anim>
                                  </p:childTnLst>
                                </p:cTn>
                              </p:par>
                            </p:childTnLst>
                          </p:cTn>
                        </p:par>
                        <p:par>
                          <p:cTn id="24" fill="hold">
                            <p:stCondLst>
                              <p:cond delay="2000"/>
                            </p:stCondLst>
                            <p:childTnLst>
                              <p:par>
                                <p:cTn id="25" presetID="17" presetClass="entr" presetSubtype="10" fill="hold" grpId="0" nodeType="afterEffect">
                                  <p:stCondLst>
                                    <p:cond delay="0"/>
                                  </p:stCondLst>
                                  <p:childTnLst>
                                    <p:set>
                                      <p:cBhvr>
                                        <p:cTn id="26" dur="1" fill="hold">
                                          <p:stCondLst>
                                            <p:cond delay="0"/>
                                          </p:stCondLst>
                                        </p:cTn>
                                        <p:tgtEl>
                                          <p:spTgt spid="5">
                                            <p:txEl>
                                              <p:pRg st="2" end="2"/>
                                            </p:txEl>
                                          </p:spTgt>
                                        </p:tgtEl>
                                        <p:attrNameLst>
                                          <p:attrName>style.visibility</p:attrName>
                                        </p:attrNameLst>
                                      </p:cBhvr>
                                      <p:to>
                                        <p:strVal val="visible"/>
                                      </p:to>
                                    </p:set>
                                    <p:anim calcmode="lin" valueType="num">
                                      <p:cBhvr>
                                        <p:cTn id="27"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8" dur="500" fill="hold"/>
                                        <p:tgtEl>
                                          <p:spTgt spid="5">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6">
                                            <p:bg/>
                                          </p:spTgt>
                                        </p:tgtEl>
                                        <p:attrNameLst>
                                          <p:attrName>style.visibility</p:attrName>
                                        </p:attrNameLst>
                                      </p:cBhvr>
                                      <p:to>
                                        <p:strVal val="visible"/>
                                      </p:to>
                                    </p:set>
                                    <p:anim calcmode="lin" valueType="num">
                                      <p:cBhvr>
                                        <p:cTn id="33" dur="500" fill="hold"/>
                                        <p:tgtEl>
                                          <p:spTgt spid="6">
                                            <p:bg/>
                                          </p:spTgt>
                                        </p:tgtEl>
                                        <p:attrNameLst>
                                          <p:attrName>ppt_w</p:attrName>
                                        </p:attrNameLst>
                                      </p:cBhvr>
                                      <p:tavLst>
                                        <p:tav tm="0">
                                          <p:val>
                                            <p:fltVal val="0"/>
                                          </p:val>
                                        </p:tav>
                                        <p:tav tm="100000">
                                          <p:val>
                                            <p:strVal val="#ppt_w"/>
                                          </p:val>
                                        </p:tav>
                                      </p:tavLst>
                                    </p:anim>
                                    <p:anim calcmode="lin" valueType="num">
                                      <p:cBhvr>
                                        <p:cTn id="34" dur="500" fill="hold"/>
                                        <p:tgtEl>
                                          <p:spTgt spid="6">
                                            <p:bg/>
                                          </p:spTgt>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7" presetClass="entr" presetSubtype="10" fill="hold" grpId="0" nodeType="clickEffect">
                                  <p:stCondLst>
                                    <p:cond delay="0"/>
                                  </p:stCondLst>
                                  <p:childTnLst>
                                    <p:set>
                                      <p:cBhvr>
                                        <p:cTn id="38" dur="1" fill="hold">
                                          <p:stCondLst>
                                            <p:cond delay="0"/>
                                          </p:stCondLst>
                                        </p:cTn>
                                        <p:tgtEl>
                                          <p:spTgt spid="6">
                                            <p:txEl>
                                              <p:pRg st="0" end="0"/>
                                            </p:txEl>
                                          </p:spTgt>
                                        </p:tgtEl>
                                        <p:attrNameLst>
                                          <p:attrName>style.visibility</p:attrName>
                                        </p:attrNameLst>
                                      </p:cBhvr>
                                      <p:to>
                                        <p:strVal val="visible"/>
                                      </p:to>
                                    </p:set>
                                    <p:anim calcmode="lin" valueType="num">
                                      <p:cBhvr>
                                        <p:cTn id="39"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40" dur="500" fill="hold"/>
                                        <p:tgtEl>
                                          <p:spTgt spid="6">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7" presetClass="entr" presetSubtype="10" fill="hold" grpId="0" nodeType="clickEffect">
                                  <p:stCondLst>
                                    <p:cond delay="0"/>
                                  </p:stCondLst>
                                  <p:childTnLst>
                                    <p:set>
                                      <p:cBhvr>
                                        <p:cTn id="44" dur="1" fill="hold">
                                          <p:stCondLst>
                                            <p:cond delay="0"/>
                                          </p:stCondLst>
                                        </p:cTn>
                                        <p:tgtEl>
                                          <p:spTgt spid="6">
                                            <p:txEl>
                                              <p:pRg st="2" end="2"/>
                                            </p:txEl>
                                          </p:spTgt>
                                        </p:tgtEl>
                                        <p:attrNameLst>
                                          <p:attrName>style.visibility</p:attrName>
                                        </p:attrNameLst>
                                      </p:cBhvr>
                                      <p:to>
                                        <p:strVal val="visible"/>
                                      </p:to>
                                    </p:set>
                                    <p:anim calcmode="lin" valueType="num">
                                      <p:cBhvr>
                                        <p:cTn id="45"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46" dur="500" fill="hold"/>
                                        <p:tgtEl>
                                          <p:spTgt spid="6">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grpId="0" nodeType="clickEffect">
                                  <p:stCondLst>
                                    <p:cond delay="0"/>
                                  </p:stCondLst>
                                  <p:childTnLst>
                                    <p:set>
                                      <p:cBhvr>
                                        <p:cTn id="50" dur="1" fill="hold">
                                          <p:stCondLst>
                                            <p:cond delay="0"/>
                                          </p:stCondLst>
                                        </p:cTn>
                                        <p:tgtEl>
                                          <p:spTgt spid="6">
                                            <p:txEl>
                                              <p:pRg st="4" end="4"/>
                                            </p:txEl>
                                          </p:spTgt>
                                        </p:tgtEl>
                                        <p:attrNameLst>
                                          <p:attrName>style.visibility</p:attrName>
                                        </p:attrNameLst>
                                      </p:cBhvr>
                                      <p:to>
                                        <p:strVal val="visible"/>
                                      </p:to>
                                    </p:set>
                                    <p:anim calcmode="lin" valueType="num">
                                      <p:cBhvr>
                                        <p:cTn id="51" dur="500" fill="hold"/>
                                        <p:tgtEl>
                                          <p:spTgt spid="6">
                                            <p:txEl>
                                              <p:pRg st="4" end="4"/>
                                            </p:txEl>
                                          </p:spTgt>
                                        </p:tgtEl>
                                        <p:attrNameLst>
                                          <p:attrName>ppt_w</p:attrName>
                                        </p:attrNameLst>
                                      </p:cBhvr>
                                      <p:tavLst>
                                        <p:tav tm="0">
                                          <p:val>
                                            <p:fltVal val="0"/>
                                          </p:val>
                                        </p:tav>
                                        <p:tav tm="100000">
                                          <p:val>
                                            <p:strVal val="#ppt_w"/>
                                          </p:val>
                                        </p:tav>
                                      </p:tavLst>
                                    </p:anim>
                                    <p:anim calcmode="lin" valueType="num">
                                      <p:cBhvr>
                                        <p:cTn id="52" dur="500" fill="hold"/>
                                        <p:tgtEl>
                                          <p:spTgt spid="6">
                                            <p:txEl>
                                              <p:pRg st="4" end="4"/>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2" grpId="0" animBg="1"/>
      <p:bldP spid="2" grpId="0" build="p" advAuto="0"/>
      <p:bldP spid="5" grpId="0" build="p" animBg="1" autoUpdateAnimBg="0" advAuto="0"/>
      <p:bldP spid="6" grpId="0" build="p" animBg="1"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 y="1936750"/>
            <a:ext cx="9429750" cy="4921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9093"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76200"/>
            <a:ext cx="2743200" cy="269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094" name="Text Box 6"/>
          <p:cNvSpPr txBox="1">
            <a:spLocks noChangeArrowheads="1"/>
          </p:cNvSpPr>
          <p:nvPr/>
        </p:nvSpPr>
        <p:spPr bwMode="auto">
          <a:xfrm>
            <a:off x="8426450" y="41275"/>
            <a:ext cx="64135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137</a:t>
            </a:r>
          </a:p>
        </p:txBody>
      </p:sp>
      <p:sp>
        <p:nvSpPr>
          <p:cNvPr id="2" name="TextBox 1">
            <a:extLst>
              <a:ext uri="{FF2B5EF4-FFF2-40B4-BE49-F238E27FC236}">
                <a16:creationId xmlns:a16="http://schemas.microsoft.com/office/drawing/2014/main" id="{E4C86815-E0D8-F62F-277D-8B6D85C9B80A}"/>
              </a:ext>
            </a:extLst>
          </p:cNvPr>
          <p:cNvSpPr txBox="1"/>
          <p:nvPr/>
        </p:nvSpPr>
        <p:spPr>
          <a:xfrm>
            <a:off x="2952969" y="683310"/>
            <a:ext cx="6167073" cy="646331"/>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Nebuchadnezzar's Babylon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89093"/>
                                        </p:tgtEl>
                                        <p:attrNameLst>
                                          <p:attrName>style.visibility</p:attrName>
                                        </p:attrNameLst>
                                      </p:cBhvr>
                                      <p:to>
                                        <p:strVal val="visible"/>
                                      </p:to>
                                    </p:set>
                                    <p:anim calcmode="lin" valueType="num">
                                      <p:cBhvr>
                                        <p:cTn id="7" dur="1000" fill="hold"/>
                                        <p:tgtEl>
                                          <p:spTgt spid="89093"/>
                                        </p:tgtEl>
                                        <p:attrNameLst>
                                          <p:attrName>ppt_w</p:attrName>
                                        </p:attrNameLst>
                                      </p:cBhvr>
                                      <p:tavLst>
                                        <p:tav tm="0">
                                          <p:val>
                                            <p:fltVal val="0"/>
                                          </p:val>
                                        </p:tav>
                                        <p:tav tm="100000">
                                          <p:val>
                                            <p:strVal val="#ppt_w"/>
                                          </p:val>
                                        </p:tav>
                                      </p:tavLst>
                                    </p:anim>
                                    <p:anim calcmode="lin" valueType="num">
                                      <p:cBhvr>
                                        <p:cTn id="8" dur="1000" fill="hold"/>
                                        <p:tgtEl>
                                          <p:spTgt spid="89093"/>
                                        </p:tgtEl>
                                        <p:attrNameLst>
                                          <p:attrName>ppt_h</p:attrName>
                                        </p:attrNameLst>
                                      </p:cBhvr>
                                      <p:tavLst>
                                        <p:tav tm="0">
                                          <p:val>
                                            <p:fltVal val="0"/>
                                          </p:val>
                                        </p:tav>
                                        <p:tav tm="100000">
                                          <p:val>
                                            <p:strVal val="#ppt_h"/>
                                          </p:val>
                                        </p:tav>
                                      </p:tavLst>
                                    </p:anim>
                                    <p:anim calcmode="lin" valueType="num">
                                      <p:cBhvr>
                                        <p:cTn id="9" dur="1000" fill="hold"/>
                                        <p:tgtEl>
                                          <p:spTgt spid="8909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909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nodeType="clickEffect">
                                  <p:stCondLst>
                                    <p:cond delay="0"/>
                                  </p:stCondLst>
                                  <p:childTnLst>
                                    <p:set>
                                      <p:cBhvr>
                                        <p:cTn id="14" dur="1" fill="hold">
                                          <p:stCondLst>
                                            <p:cond delay="0"/>
                                          </p:stCondLst>
                                        </p:cTn>
                                        <p:tgtEl>
                                          <p:spTgt spid="89090"/>
                                        </p:tgtEl>
                                        <p:attrNameLst>
                                          <p:attrName>style.visibility</p:attrName>
                                        </p:attrNameLst>
                                      </p:cBhvr>
                                      <p:to>
                                        <p:strVal val="visible"/>
                                      </p:to>
                                    </p:set>
                                    <p:anim calcmode="lin" valueType="num">
                                      <p:cBhvr>
                                        <p:cTn id="15" dur="1000" fill="hold"/>
                                        <p:tgtEl>
                                          <p:spTgt spid="89090"/>
                                        </p:tgtEl>
                                        <p:attrNameLst>
                                          <p:attrName>ppt_w</p:attrName>
                                        </p:attrNameLst>
                                      </p:cBhvr>
                                      <p:tavLst>
                                        <p:tav tm="0">
                                          <p:val>
                                            <p:fltVal val="0"/>
                                          </p:val>
                                        </p:tav>
                                        <p:tav tm="100000">
                                          <p:val>
                                            <p:strVal val="#ppt_w"/>
                                          </p:val>
                                        </p:tav>
                                      </p:tavLst>
                                    </p:anim>
                                    <p:anim calcmode="lin" valueType="num">
                                      <p:cBhvr>
                                        <p:cTn id="16" dur="1000" fill="hold"/>
                                        <p:tgtEl>
                                          <p:spTgt spid="89090"/>
                                        </p:tgtEl>
                                        <p:attrNameLst>
                                          <p:attrName>ppt_h</p:attrName>
                                        </p:attrNameLst>
                                      </p:cBhvr>
                                      <p:tavLst>
                                        <p:tav tm="0">
                                          <p:val>
                                            <p:fltVal val="0"/>
                                          </p:val>
                                        </p:tav>
                                        <p:tav tm="100000">
                                          <p:val>
                                            <p:strVal val="#ppt_h"/>
                                          </p:val>
                                        </p:tav>
                                      </p:tavLst>
                                    </p:anim>
                                    <p:anim calcmode="lin" valueType="num">
                                      <p:cBhvr>
                                        <p:cTn id="17" dur="1000" fill="hold"/>
                                        <p:tgtEl>
                                          <p:spTgt spid="89090"/>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8909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Grp="1" noChangeArrowheads="1"/>
          </p:cNvSpPr>
          <p:nvPr>
            <p:ph type="body" sz="half" idx="1"/>
          </p:nvPr>
        </p:nvSpPr>
        <p:spPr>
          <a:xfrm>
            <a:off x="381000" y="1524000"/>
            <a:ext cx="8305800" cy="990600"/>
          </a:xfrm>
        </p:spPr>
        <p:txBody>
          <a:bodyPr/>
          <a:lstStyle/>
          <a:p>
            <a:pPr algn="ctr" eaLnBrk="1" hangingPunct="1">
              <a:lnSpc>
                <a:spcPct val="80000"/>
              </a:lnSpc>
              <a:buFontTx/>
              <a:buNone/>
            </a:pPr>
            <a:r>
              <a:rPr lang="en-US" sz="2400" b="1">
                <a:latin typeface="Arial" charset="0"/>
                <a:ea typeface="ＭＳ Ｐゴシック" charset="0"/>
                <a:cs typeface="ＭＳ Ｐゴシック" charset="0"/>
              </a:rPr>
              <a:t>Babylonians had </a:t>
            </a:r>
            <a:r>
              <a:rPr lang="en-US" sz="2400" b="1" u="sng">
                <a:latin typeface="Arial" charset="0"/>
                <a:ea typeface="ＭＳ Ｐゴシック" charset="0"/>
                <a:cs typeface="ＭＳ Ｐゴシック" charset="0"/>
              </a:rPr>
              <a:t>many</a:t>
            </a:r>
            <a:r>
              <a:rPr lang="en-US" sz="2400" b="1">
                <a:latin typeface="Arial" charset="0"/>
                <a:ea typeface="ＭＳ Ｐゴシック" charset="0"/>
                <a:cs typeface="ＭＳ Ｐゴシック" charset="0"/>
              </a:rPr>
              <a:t> gods – Sumerian, Akkadian, imports from mountainous regions (N &amp; E of Meso.) – which reflected their needs and fears</a:t>
            </a:r>
          </a:p>
          <a:p>
            <a:pPr eaLnBrk="1" hangingPunct="1">
              <a:lnSpc>
                <a:spcPct val="80000"/>
              </a:lnSpc>
              <a:buFontTx/>
              <a:buNone/>
            </a:pPr>
            <a:endParaRPr lang="en-US" sz="2000" b="1">
              <a:latin typeface="Arial" charset="0"/>
              <a:ea typeface="ＭＳ Ｐゴシック" charset="0"/>
              <a:cs typeface="ＭＳ Ｐゴシック" charset="0"/>
            </a:endParaRPr>
          </a:p>
        </p:txBody>
      </p:sp>
      <p:sp>
        <p:nvSpPr>
          <p:cNvPr id="124931" name="Text Box 3"/>
          <p:cNvSpPr txBox="1">
            <a:spLocks noChangeArrowheads="1"/>
          </p:cNvSpPr>
          <p:nvPr/>
        </p:nvSpPr>
        <p:spPr bwMode="auto">
          <a:xfrm>
            <a:off x="304800" y="2819400"/>
            <a:ext cx="6096000" cy="3478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b="1" dirty="0" err="1">
                <a:solidFill>
                  <a:srgbClr val="000000"/>
                </a:solidFill>
                <a:latin typeface="Arial" charset="0"/>
              </a:rPr>
              <a:t>Marduk</a:t>
            </a:r>
            <a:r>
              <a:rPr lang="en-US" sz="2800" b="1" dirty="0">
                <a:solidFill>
                  <a:srgbClr val="000000"/>
                </a:solidFill>
                <a:latin typeface="Arial" charset="0"/>
              </a:rPr>
              <a:t> (</a:t>
            </a:r>
            <a:r>
              <a:rPr lang="en-US" sz="2800" b="1" dirty="0" err="1">
                <a:solidFill>
                  <a:srgbClr val="000000"/>
                </a:solidFill>
                <a:latin typeface="Arial" charset="0"/>
              </a:rPr>
              <a:t>Bel</a:t>
            </a:r>
            <a:r>
              <a:rPr lang="en-US" sz="2800" b="1" dirty="0">
                <a:solidFill>
                  <a:srgbClr val="000000"/>
                </a:solidFill>
                <a:latin typeface="Arial" charset="0"/>
              </a:rPr>
              <a:t> / Baal) </a:t>
            </a:r>
          </a:p>
          <a:p>
            <a:r>
              <a:rPr lang="en-US" b="1" dirty="0">
                <a:solidFill>
                  <a:srgbClr val="000000"/>
                </a:solidFill>
                <a:latin typeface="Arial" charset="0"/>
              </a:rPr>
              <a:t>   1. Son of </a:t>
            </a:r>
            <a:r>
              <a:rPr lang="en-US" b="1" dirty="0" err="1">
                <a:solidFill>
                  <a:srgbClr val="000000"/>
                </a:solidFill>
                <a:latin typeface="Arial" charset="0"/>
              </a:rPr>
              <a:t>Ea</a:t>
            </a:r>
            <a:r>
              <a:rPr lang="en-US" b="1" dirty="0">
                <a:solidFill>
                  <a:srgbClr val="000000"/>
                </a:solidFill>
                <a:latin typeface="Arial" charset="0"/>
              </a:rPr>
              <a:t> (wisdom) </a:t>
            </a:r>
          </a:p>
          <a:p>
            <a:r>
              <a:rPr lang="en-US" b="1" dirty="0">
                <a:solidFill>
                  <a:srgbClr val="000000"/>
                </a:solidFill>
                <a:latin typeface="Arial" charset="0"/>
              </a:rPr>
              <a:t>   2. Chief of Babylon</a:t>
            </a:r>
            <a:r>
              <a:rPr lang="fr-FR" altLang="ja-JP" b="1" dirty="0">
                <a:solidFill>
                  <a:srgbClr val="000000"/>
                </a:solidFill>
                <a:latin typeface="Arial" charset="0"/>
              </a:rPr>
              <a:t>'</a:t>
            </a:r>
            <a:r>
              <a:rPr lang="en-US" b="1" dirty="0">
                <a:solidFill>
                  <a:srgbClr val="000000"/>
                </a:solidFill>
                <a:latin typeface="Arial" charset="0"/>
              </a:rPr>
              <a:t>s gods (rising sun)</a:t>
            </a:r>
          </a:p>
          <a:p>
            <a:r>
              <a:rPr lang="en-US" b="1" dirty="0">
                <a:solidFill>
                  <a:srgbClr val="000000"/>
                </a:solidFill>
                <a:latin typeface="Arial" charset="0"/>
              </a:rPr>
              <a:t>   3. Temples &amp; a huge ziggurat (the temple of </a:t>
            </a:r>
            <a:r>
              <a:rPr lang="en-US" b="1" dirty="0" err="1">
                <a:solidFill>
                  <a:srgbClr val="000000"/>
                </a:solidFill>
                <a:latin typeface="Arial" charset="0"/>
              </a:rPr>
              <a:t>Esgalia</a:t>
            </a:r>
            <a:r>
              <a:rPr lang="en-US" b="1" dirty="0">
                <a:solidFill>
                  <a:srgbClr val="000000"/>
                </a:solidFill>
                <a:latin typeface="Arial" charset="0"/>
              </a:rPr>
              <a:t>)</a:t>
            </a:r>
          </a:p>
          <a:p>
            <a:r>
              <a:rPr lang="en-US" b="1" dirty="0">
                <a:solidFill>
                  <a:srgbClr val="000000"/>
                </a:solidFill>
                <a:latin typeface="Arial" charset="0"/>
              </a:rPr>
              <a:t>   4. Wife called </a:t>
            </a:r>
            <a:r>
              <a:rPr lang="en-US" b="1" dirty="0" err="1">
                <a:solidFill>
                  <a:srgbClr val="000000"/>
                </a:solidFill>
                <a:latin typeface="Arial" charset="0"/>
              </a:rPr>
              <a:t>Sarpanitu</a:t>
            </a:r>
            <a:r>
              <a:rPr lang="en-US" b="1" dirty="0">
                <a:solidFill>
                  <a:srgbClr val="000000"/>
                </a:solidFill>
                <a:latin typeface="Arial" charset="0"/>
              </a:rPr>
              <a:t> / Son - </a:t>
            </a:r>
            <a:r>
              <a:rPr lang="en-US" b="1" dirty="0" err="1">
                <a:solidFill>
                  <a:srgbClr val="000000"/>
                </a:solidFill>
                <a:latin typeface="Arial" charset="0"/>
              </a:rPr>
              <a:t>Nabu</a:t>
            </a:r>
            <a:endParaRPr lang="en-US" b="1" dirty="0">
              <a:solidFill>
                <a:srgbClr val="000000"/>
              </a:solidFill>
              <a:latin typeface="Arial" charset="0"/>
            </a:endParaRPr>
          </a:p>
          <a:p>
            <a:r>
              <a:rPr lang="en-US" b="1" dirty="0">
                <a:solidFill>
                  <a:srgbClr val="000000"/>
                </a:solidFill>
                <a:latin typeface="Arial" charset="0"/>
              </a:rPr>
              <a:t>   5. Sacred number 10 / Planet Jupiter</a:t>
            </a:r>
          </a:p>
          <a:p>
            <a:r>
              <a:rPr lang="en-US" b="1" dirty="0">
                <a:solidFill>
                  <a:srgbClr val="000000"/>
                </a:solidFill>
                <a:latin typeface="Arial" charset="0"/>
              </a:rPr>
              <a:t>   6. Statue of pure gold – Babylon</a:t>
            </a:r>
          </a:p>
          <a:p>
            <a:r>
              <a:rPr lang="en-US" b="1" dirty="0">
                <a:solidFill>
                  <a:srgbClr val="000000"/>
                </a:solidFill>
                <a:latin typeface="Arial" charset="0"/>
              </a:rPr>
              <a:t>   7. Made men and fashioned the world</a:t>
            </a:r>
          </a:p>
        </p:txBody>
      </p:sp>
      <p:pic>
        <p:nvPicPr>
          <p:cNvPr id="124932" name="Picture 4" descr="BAB9.gif"/>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6934200" y="3581400"/>
            <a:ext cx="1792288" cy="2438400"/>
          </a:xfrm>
          <a:noFill/>
        </p:spPr>
      </p:pic>
      <p:sp>
        <p:nvSpPr>
          <p:cNvPr id="405509" name="Text Box 6"/>
          <p:cNvSpPr txBox="1">
            <a:spLocks noChangeArrowheads="1"/>
          </p:cNvSpPr>
          <p:nvPr/>
        </p:nvSpPr>
        <p:spPr bwMode="auto">
          <a:xfrm>
            <a:off x="8397875" y="1524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138</a:t>
            </a:r>
          </a:p>
        </p:txBody>
      </p:sp>
      <p:sp>
        <p:nvSpPr>
          <p:cNvPr id="2" name="Text Box 3">
            <a:extLst>
              <a:ext uri="{FF2B5EF4-FFF2-40B4-BE49-F238E27FC236}">
                <a16:creationId xmlns:a16="http://schemas.microsoft.com/office/drawing/2014/main" id="{C6F53D97-36A3-4421-0ABB-563D0FB17DCA}"/>
              </a:ext>
            </a:extLst>
          </p:cNvPr>
          <p:cNvSpPr txBox="1">
            <a:spLocks noChangeArrowheads="1"/>
          </p:cNvSpPr>
          <p:nvPr/>
        </p:nvSpPr>
        <p:spPr bwMode="auto">
          <a:xfrm>
            <a:off x="925900" y="317740"/>
            <a:ext cx="710248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800" b="1" dirty="0">
                <a:solidFill>
                  <a:srgbClr val="000000"/>
                </a:solidFill>
                <a:latin typeface="Arial" charset="0"/>
              </a:rPr>
              <a:t>RELIGION</a:t>
            </a:r>
            <a:endParaRPr lang="en-US" sz="4400"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24930"/>
                                        </p:tgtEl>
                                        <p:attrNameLst>
                                          <p:attrName>style.visibility</p:attrName>
                                        </p:attrNameLst>
                                      </p:cBhvr>
                                      <p:to>
                                        <p:strVal val="visible"/>
                                      </p:to>
                                    </p:set>
                                    <p:anim calcmode="lin" valueType="num">
                                      <p:cBhvr>
                                        <p:cTn id="7" dur="500" fill="hold"/>
                                        <p:tgtEl>
                                          <p:spTgt spid="124930"/>
                                        </p:tgtEl>
                                        <p:attrNameLst>
                                          <p:attrName>ppt_w</p:attrName>
                                        </p:attrNameLst>
                                      </p:cBhvr>
                                      <p:tavLst>
                                        <p:tav tm="0">
                                          <p:val>
                                            <p:fltVal val="0"/>
                                          </p:val>
                                        </p:tav>
                                        <p:tav tm="100000">
                                          <p:val>
                                            <p:strVal val="#ppt_w"/>
                                          </p:val>
                                        </p:tav>
                                      </p:tavLst>
                                    </p:anim>
                                    <p:anim calcmode="lin" valueType="num">
                                      <p:cBhvr>
                                        <p:cTn id="8" dur="500" fill="hold"/>
                                        <p:tgtEl>
                                          <p:spTgt spid="124930"/>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nodeType="clickEffect">
                                  <p:stCondLst>
                                    <p:cond delay="0"/>
                                  </p:stCondLst>
                                  <p:childTnLst>
                                    <p:set>
                                      <p:cBhvr>
                                        <p:cTn id="12" dur="1" fill="hold">
                                          <p:stCondLst>
                                            <p:cond delay="0"/>
                                          </p:stCondLst>
                                        </p:cTn>
                                        <p:tgtEl>
                                          <p:spTgt spid="124932"/>
                                        </p:tgtEl>
                                        <p:attrNameLst>
                                          <p:attrName>style.visibility</p:attrName>
                                        </p:attrNameLst>
                                      </p:cBhvr>
                                      <p:to>
                                        <p:strVal val="visible"/>
                                      </p:to>
                                    </p:set>
                                    <p:anim calcmode="lin" valueType="num">
                                      <p:cBhvr>
                                        <p:cTn id="13" dur="1000" fill="hold"/>
                                        <p:tgtEl>
                                          <p:spTgt spid="124932"/>
                                        </p:tgtEl>
                                        <p:attrNameLst>
                                          <p:attrName>ppt_w</p:attrName>
                                        </p:attrNameLst>
                                      </p:cBhvr>
                                      <p:tavLst>
                                        <p:tav tm="0">
                                          <p:val>
                                            <p:fltVal val="0"/>
                                          </p:val>
                                        </p:tav>
                                        <p:tav tm="100000">
                                          <p:val>
                                            <p:strVal val="#ppt_w"/>
                                          </p:val>
                                        </p:tav>
                                      </p:tavLst>
                                    </p:anim>
                                    <p:anim calcmode="lin" valueType="num">
                                      <p:cBhvr>
                                        <p:cTn id="14" dur="1000" fill="hold"/>
                                        <p:tgtEl>
                                          <p:spTgt spid="124932"/>
                                        </p:tgtEl>
                                        <p:attrNameLst>
                                          <p:attrName>ppt_h</p:attrName>
                                        </p:attrNameLst>
                                      </p:cBhvr>
                                      <p:tavLst>
                                        <p:tav tm="0">
                                          <p:val>
                                            <p:fltVal val="0"/>
                                          </p:val>
                                        </p:tav>
                                        <p:tav tm="100000">
                                          <p:val>
                                            <p:strVal val="#ppt_h"/>
                                          </p:val>
                                        </p:tav>
                                      </p:tavLst>
                                    </p:anim>
                                    <p:anim calcmode="lin" valueType="num">
                                      <p:cBhvr>
                                        <p:cTn id="15" dur="1000" fill="hold"/>
                                        <p:tgtEl>
                                          <p:spTgt spid="124932"/>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12493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7" presetClass="entr" presetSubtype="4" fill="hold" grpId="0" nodeType="clickEffect">
                                  <p:stCondLst>
                                    <p:cond delay="0"/>
                                  </p:stCondLst>
                                  <p:childTnLst>
                                    <p:set>
                                      <p:cBhvr>
                                        <p:cTn id="20" dur="1" fill="hold">
                                          <p:stCondLst>
                                            <p:cond delay="0"/>
                                          </p:stCondLst>
                                        </p:cTn>
                                        <p:tgtEl>
                                          <p:spTgt spid="124931"/>
                                        </p:tgtEl>
                                        <p:attrNameLst>
                                          <p:attrName>style.visibility</p:attrName>
                                        </p:attrNameLst>
                                      </p:cBhvr>
                                      <p:to>
                                        <p:strVal val="visible"/>
                                      </p:to>
                                    </p:set>
                                    <p:anim calcmode="lin" valueType="num">
                                      <p:cBhvr additive="base">
                                        <p:cTn id="21" dur="5000" fill="hold"/>
                                        <p:tgtEl>
                                          <p:spTgt spid="124931"/>
                                        </p:tgtEl>
                                        <p:attrNameLst>
                                          <p:attrName>ppt_x</p:attrName>
                                        </p:attrNameLst>
                                      </p:cBhvr>
                                      <p:tavLst>
                                        <p:tav tm="0">
                                          <p:val>
                                            <p:strVal val="#ppt_x"/>
                                          </p:val>
                                        </p:tav>
                                        <p:tav tm="100000">
                                          <p:val>
                                            <p:strVal val="#ppt_x"/>
                                          </p:val>
                                        </p:tav>
                                      </p:tavLst>
                                    </p:anim>
                                    <p:anim calcmode="lin" valueType="num">
                                      <p:cBhvr additive="base">
                                        <p:cTn id="22" dur="5000" fill="hold"/>
                                        <p:tgtEl>
                                          <p:spTgt spid="124931"/>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7" presetClass="entr" presetSubtype="4"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0" fill="hold"/>
                                        <p:tgtEl>
                                          <p:spTgt spid="2"/>
                                        </p:tgtEl>
                                        <p:attrNameLst>
                                          <p:attrName>ppt_x</p:attrName>
                                        </p:attrNameLst>
                                      </p:cBhvr>
                                      <p:tavLst>
                                        <p:tav tm="0">
                                          <p:val>
                                            <p:strVal val="#ppt_x"/>
                                          </p:val>
                                        </p:tav>
                                        <p:tav tm="100000">
                                          <p:val>
                                            <p:strVal val="#ppt_x"/>
                                          </p:val>
                                        </p:tav>
                                      </p:tavLst>
                                    </p:anim>
                                    <p:anim calcmode="lin" valueType="num">
                                      <p:cBhvr additive="base">
                                        <p:cTn id="28"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0" grpId="0" autoUpdateAnimBg="0"/>
      <p:bldP spid="124931" grpId="0" autoUpdateAnimBg="0"/>
      <p:bldP spid="2"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2" descr="rec_babylon_city.gif"/>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304800" y="1295400"/>
            <a:ext cx="5114925" cy="5019675"/>
          </a:xfrm>
          <a:noFill/>
        </p:spPr>
      </p:pic>
      <p:sp>
        <p:nvSpPr>
          <p:cNvPr id="126980" name="Rectangle 4"/>
          <p:cNvSpPr>
            <a:spLocks noChangeArrowheads="1"/>
          </p:cNvSpPr>
          <p:nvPr/>
        </p:nvSpPr>
        <p:spPr bwMode="auto">
          <a:xfrm>
            <a:off x="5638800" y="1641475"/>
            <a:ext cx="3200400" cy="4473575"/>
          </a:xfrm>
          <a:prstGeom prst="rect">
            <a:avLst/>
          </a:prstGeom>
          <a:noFill/>
          <a:ln w="9525">
            <a:noFill/>
            <a:miter lim="800000"/>
            <a:headEnd/>
            <a:tailEnd/>
          </a:ln>
          <a:effectLst/>
        </p:spPr>
        <p:txBody>
          <a:bodyPr anchor="ctr">
            <a:spAutoFit/>
          </a:bodyPr>
          <a:lstStyle/>
          <a:p>
            <a:pPr eaLnBrk="0" hangingPunct="0">
              <a:defRPr/>
            </a:pPr>
            <a:r>
              <a:rPr lang="en-US" b="1">
                <a:solidFill>
                  <a:srgbClr val="000000"/>
                </a:solidFill>
                <a:effectLst>
                  <a:outerShdw blurRad="38100" dist="38100" dir="2700000" algn="tl">
                    <a:srgbClr val="DDDDDD"/>
                  </a:outerShdw>
                </a:effectLst>
                <a:latin typeface="Arial" charset="0"/>
              </a:rPr>
              <a:t>Babylon -  time of Nebuchadnezzar II</a:t>
            </a:r>
            <a:br>
              <a:rPr lang="en-US" b="1">
                <a:solidFill>
                  <a:srgbClr val="000000"/>
                </a:solidFill>
                <a:effectLst>
                  <a:outerShdw blurRad="38100" dist="38100" dir="2700000" algn="tl">
                    <a:srgbClr val="DDDDDD"/>
                  </a:outerShdw>
                </a:effectLst>
                <a:latin typeface="Arial" charset="0"/>
              </a:rPr>
            </a:br>
            <a:r>
              <a:rPr lang="en-US" b="1">
                <a:solidFill>
                  <a:srgbClr val="FF0000"/>
                </a:solidFill>
                <a:effectLst>
                  <a:outerShdw blurRad="38100" dist="38100" dir="2700000" algn="tl">
                    <a:srgbClr val="DDDDDD"/>
                  </a:outerShdw>
                </a:effectLst>
                <a:latin typeface="Arial" charset="0"/>
              </a:rPr>
              <a:t>Esagila - a huge sanctuary </a:t>
            </a:r>
            <a:br>
              <a:rPr lang="en-US" b="1">
                <a:solidFill>
                  <a:srgbClr val="FF0000"/>
                </a:solidFill>
                <a:effectLst>
                  <a:outerShdw blurRad="38100" dist="38100" dir="2700000" algn="tl">
                    <a:srgbClr val="DDDDDD"/>
                  </a:outerShdw>
                </a:effectLst>
                <a:latin typeface="Arial" charset="0"/>
              </a:rPr>
            </a:br>
            <a:r>
              <a:rPr lang="en-US" b="1">
                <a:solidFill>
                  <a:srgbClr val="FF0000"/>
                </a:solidFill>
                <a:effectLst>
                  <a:outerShdw blurRad="38100" dist="38100" dir="2700000" algn="tl">
                    <a:srgbClr val="DDDDDD"/>
                  </a:outerShdw>
                </a:effectLst>
                <a:latin typeface="Arial" charset="0"/>
              </a:rPr>
              <a:t>complex</a:t>
            </a:r>
            <a:r>
              <a:rPr lang="en-US" b="1">
                <a:solidFill>
                  <a:srgbClr val="000000"/>
                </a:solidFill>
                <a:effectLst>
                  <a:outerShdw blurRad="38100" dist="38100" dir="2700000" algn="tl">
                    <a:srgbClr val="DDDDDD"/>
                  </a:outerShdw>
                </a:effectLst>
                <a:latin typeface="Arial" charset="0"/>
              </a:rPr>
              <a:t>  </a:t>
            </a:r>
            <a:r>
              <a:rPr lang="en-US" b="1">
                <a:solidFill>
                  <a:srgbClr val="FF0000"/>
                </a:solidFill>
                <a:effectLst>
                  <a:outerShdw blurRad="38100" dist="38100" dir="2700000" algn="tl">
                    <a:srgbClr val="DDDDDD"/>
                  </a:outerShdw>
                </a:effectLst>
                <a:latin typeface="Arial" charset="0"/>
              </a:rPr>
              <a:t>/ temple of Marduk, </a:t>
            </a:r>
            <a:br>
              <a:rPr lang="en-US" b="1">
                <a:solidFill>
                  <a:srgbClr val="FF0000"/>
                </a:solidFill>
                <a:effectLst>
                  <a:outerShdw blurRad="38100" dist="38100" dir="2700000" algn="tl">
                    <a:srgbClr val="DDDDDD"/>
                  </a:outerShdw>
                </a:effectLst>
                <a:latin typeface="Arial" charset="0"/>
              </a:rPr>
            </a:br>
            <a:r>
              <a:rPr lang="en-US" b="1">
                <a:solidFill>
                  <a:srgbClr val="000000"/>
                </a:solidFill>
                <a:effectLst>
                  <a:outerShdw blurRad="38100" dist="38100" dir="2700000" algn="tl">
                    <a:srgbClr val="DDDDDD"/>
                  </a:outerShdw>
                </a:effectLst>
                <a:latin typeface="Arial" charset="0"/>
              </a:rPr>
              <a:t>and E-Temen-an-ki, the great ziggurat of Babylon, </a:t>
            </a:r>
            <a:br>
              <a:rPr lang="en-US" b="1">
                <a:solidFill>
                  <a:srgbClr val="000000"/>
                </a:solidFill>
                <a:effectLst>
                  <a:outerShdw blurRad="38100" dist="38100" dir="2700000" algn="tl">
                    <a:srgbClr val="DDDDDD"/>
                  </a:outerShdw>
                </a:effectLst>
                <a:latin typeface="Arial" charset="0"/>
              </a:rPr>
            </a:br>
            <a:r>
              <a:rPr lang="en-US" b="1">
                <a:solidFill>
                  <a:srgbClr val="000000"/>
                </a:solidFill>
                <a:effectLst>
                  <a:outerShdw blurRad="38100" dist="38100" dir="2700000" algn="tl">
                    <a:srgbClr val="DDDDDD"/>
                  </a:outerShdw>
                </a:effectLst>
                <a:latin typeface="Arial" charset="0"/>
              </a:rPr>
              <a:t>probably the prototype of the Tower of Babel</a:t>
            </a:r>
            <a:endParaRPr lang="en-US">
              <a:solidFill>
                <a:srgbClr val="000000"/>
              </a:solidFill>
              <a:effectLst>
                <a:outerShdw blurRad="38100" dist="38100" dir="2700000" algn="tl">
                  <a:srgbClr val="DDDDDD"/>
                </a:outerShdw>
              </a:effectLst>
            </a:endParaRPr>
          </a:p>
        </p:txBody>
      </p:sp>
      <p:sp>
        <p:nvSpPr>
          <p:cNvPr id="407557" name="Line 6"/>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07558" name="Text Box 7"/>
          <p:cNvSpPr txBox="1">
            <a:spLocks noChangeArrowheads="1"/>
          </p:cNvSpPr>
          <p:nvPr/>
        </p:nvSpPr>
        <p:spPr bwMode="auto">
          <a:xfrm>
            <a:off x="8397875" y="1524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138</a:t>
            </a:r>
          </a:p>
        </p:txBody>
      </p:sp>
      <p:sp>
        <p:nvSpPr>
          <p:cNvPr id="2" name="Text Box 3">
            <a:extLst>
              <a:ext uri="{FF2B5EF4-FFF2-40B4-BE49-F238E27FC236}">
                <a16:creationId xmlns:a16="http://schemas.microsoft.com/office/drawing/2014/main" id="{D8786B52-314F-E3C6-E7A6-A4D62B2FDB8D}"/>
              </a:ext>
            </a:extLst>
          </p:cNvPr>
          <p:cNvSpPr txBox="1">
            <a:spLocks noChangeArrowheads="1"/>
          </p:cNvSpPr>
          <p:nvPr/>
        </p:nvSpPr>
        <p:spPr bwMode="auto">
          <a:xfrm>
            <a:off x="4581452" y="-49153"/>
            <a:ext cx="381642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800" b="1" dirty="0">
                <a:solidFill>
                  <a:srgbClr val="000000"/>
                </a:solidFill>
                <a:latin typeface="Arial" charset="0"/>
              </a:rPr>
              <a:t>RELIGION</a:t>
            </a:r>
            <a:endParaRPr lang="en-US" sz="4400" b="1" dirty="0">
              <a:solidFill>
                <a:srgbClr val="000000"/>
              </a:solidFill>
              <a:latin typeface="Arial" charset="0"/>
            </a:endParaRPr>
          </a:p>
        </p:txBody>
      </p:sp>
      <p:sp>
        <p:nvSpPr>
          <p:cNvPr id="3" name="Text Box 3">
            <a:extLst>
              <a:ext uri="{FF2B5EF4-FFF2-40B4-BE49-F238E27FC236}">
                <a16:creationId xmlns:a16="http://schemas.microsoft.com/office/drawing/2014/main" id="{B8A983A1-CF3B-2B62-3217-836FB15BF47E}"/>
              </a:ext>
            </a:extLst>
          </p:cNvPr>
          <p:cNvSpPr txBox="1">
            <a:spLocks noChangeArrowheads="1"/>
          </p:cNvSpPr>
          <p:nvPr/>
        </p:nvSpPr>
        <p:spPr bwMode="auto">
          <a:xfrm>
            <a:off x="0" y="606455"/>
            <a:ext cx="5419725"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3600" b="1" dirty="0">
                <a:solidFill>
                  <a:srgbClr val="000000"/>
                </a:solidFill>
                <a:latin typeface="Arial" charset="0"/>
              </a:rPr>
              <a:t>Worship of Marduk</a:t>
            </a:r>
            <a:endParaRPr lang="en-US" sz="3200"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8" fill="hold" nodeType="afterEffect">
                                  <p:stCondLst>
                                    <p:cond delay="1000"/>
                                  </p:stCondLst>
                                  <p:childTnLst>
                                    <p:set>
                                      <p:cBhvr>
                                        <p:cTn id="6" dur="1" fill="hold">
                                          <p:stCondLst>
                                            <p:cond delay="0"/>
                                          </p:stCondLst>
                                        </p:cTn>
                                        <p:tgtEl>
                                          <p:spTgt spid="126978"/>
                                        </p:tgtEl>
                                        <p:attrNameLst>
                                          <p:attrName>style.visibility</p:attrName>
                                        </p:attrNameLst>
                                      </p:cBhvr>
                                      <p:to>
                                        <p:strVal val="visible"/>
                                      </p:to>
                                    </p:set>
                                    <p:anim calcmode="lin" valueType="num">
                                      <p:cBhvr additive="base">
                                        <p:cTn id="7" dur="500" fill="hold"/>
                                        <p:tgtEl>
                                          <p:spTgt spid="126978"/>
                                        </p:tgtEl>
                                        <p:attrNameLst>
                                          <p:attrName>ppt_x</p:attrName>
                                        </p:attrNameLst>
                                      </p:cBhvr>
                                      <p:tavLst>
                                        <p:tav tm="0">
                                          <p:val>
                                            <p:strVal val="0-#ppt_w/2"/>
                                          </p:val>
                                        </p:tav>
                                        <p:tav tm="100000">
                                          <p:val>
                                            <p:strVal val="#ppt_x"/>
                                          </p:val>
                                        </p:tav>
                                      </p:tavLst>
                                    </p:anim>
                                    <p:anim calcmode="lin" valueType="num">
                                      <p:cBhvr additive="base">
                                        <p:cTn id="8" dur="500" fill="hold"/>
                                        <p:tgtEl>
                                          <p:spTgt spid="12697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6980"/>
                                        </p:tgtEl>
                                        <p:attrNameLst>
                                          <p:attrName>style.visibility</p:attrName>
                                        </p:attrNameLst>
                                      </p:cBhvr>
                                      <p:to>
                                        <p:strVal val="visible"/>
                                      </p:to>
                                    </p:set>
                                    <p:anim calcmode="lin" valueType="num">
                                      <p:cBhvr additive="base">
                                        <p:cTn id="13" dur="500" fill="hold"/>
                                        <p:tgtEl>
                                          <p:spTgt spid="126980"/>
                                        </p:tgtEl>
                                        <p:attrNameLst>
                                          <p:attrName>ppt_x</p:attrName>
                                        </p:attrNameLst>
                                      </p:cBhvr>
                                      <p:tavLst>
                                        <p:tav tm="0">
                                          <p:val>
                                            <p:strVal val="1+#ppt_w/2"/>
                                          </p:val>
                                        </p:tav>
                                        <p:tav tm="100000">
                                          <p:val>
                                            <p:strVal val="#ppt_x"/>
                                          </p:val>
                                        </p:tav>
                                      </p:tavLst>
                                    </p:anim>
                                    <p:anim calcmode="lin" valueType="num">
                                      <p:cBhvr additive="base">
                                        <p:cTn id="14" dur="500" fill="hold"/>
                                        <p:tgtEl>
                                          <p:spTgt spid="12698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7"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0" fill="hold"/>
                                        <p:tgtEl>
                                          <p:spTgt spid="2"/>
                                        </p:tgtEl>
                                        <p:attrNameLst>
                                          <p:attrName>ppt_x</p:attrName>
                                        </p:attrNameLst>
                                      </p:cBhvr>
                                      <p:tavLst>
                                        <p:tav tm="0">
                                          <p:val>
                                            <p:strVal val="#ppt_x"/>
                                          </p:val>
                                        </p:tav>
                                        <p:tav tm="100000">
                                          <p:val>
                                            <p:strVal val="#ppt_x"/>
                                          </p:val>
                                        </p:tav>
                                      </p:tavLst>
                                    </p:anim>
                                    <p:anim calcmode="lin" valueType="num">
                                      <p:cBhvr additive="base">
                                        <p:cTn id="20"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7" presetClass="entr" presetSubtype="4"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0" fill="hold"/>
                                        <p:tgtEl>
                                          <p:spTgt spid="3"/>
                                        </p:tgtEl>
                                        <p:attrNameLst>
                                          <p:attrName>ppt_x</p:attrName>
                                        </p:attrNameLst>
                                      </p:cBhvr>
                                      <p:tavLst>
                                        <p:tav tm="0">
                                          <p:val>
                                            <p:strVal val="#ppt_x"/>
                                          </p:val>
                                        </p:tav>
                                        <p:tav tm="100000">
                                          <p:val>
                                            <p:strVal val="#ppt_x"/>
                                          </p:val>
                                        </p:tav>
                                      </p:tavLst>
                                    </p:anim>
                                    <p:anim calcmode="lin" valueType="num">
                                      <p:cBhvr additive="base">
                                        <p:cTn id="26" dur="5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980" grpId="0" autoUpdateAnimBg="0"/>
      <p:bldP spid="2" grpId="0" autoUpdateAnimBg="0"/>
      <p:bldP spid="3"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7" name="Picture 3" descr="rec_babylon_marduk_temple.gif"/>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762000" y="1905000"/>
            <a:ext cx="8001000" cy="4175125"/>
          </a:xfrm>
          <a:noFill/>
        </p:spPr>
      </p:pic>
      <p:sp>
        <p:nvSpPr>
          <p:cNvPr id="409604" name="Line 5"/>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09605" name="Text Box 7"/>
          <p:cNvSpPr txBox="1">
            <a:spLocks noChangeArrowheads="1"/>
          </p:cNvSpPr>
          <p:nvPr/>
        </p:nvSpPr>
        <p:spPr bwMode="auto">
          <a:xfrm>
            <a:off x="8397875" y="1524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138</a:t>
            </a:r>
          </a:p>
        </p:txBody>
      </p:sp>
      <p:sp>
        <p:nvSpPr>
          <p:cNvPr id="2" name="Text Box 3">
            <a:extLst>
              <a:ext uri="{FF2B5EF4-FFF2-40B4-BE49-F238E27FC236}">
                <a16:creationId xmlns:a16="http://schemas.microsoft.com/office/drawing/2014/main" id="{E4FE22AF-9FE2-F7D5-33E1-4139826CD3F7}"/>
              </a:ext>
            </a:extLst>
          </p:cNvPr>
          <p:cNvSpPr txBox="1">
            <a:spLocks noChangeArrowheads="1"/>
          </p:cNvSpPr>
          <p:nvPr/>
        </p:nvSpPr>
        <p:spPr bwMode="auto">
          <a:xfrm>
            <a:off x="0" y="606455"/>
            <a:ext cx="5419725"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3600" b="1" dirty="0">
                <a:solidFill>
                  <a:srgbClr val="000000"/>
                </a:solidFill>
                <a:latin typeface="Arial" charset="0"/>
              </a:rPr>
              <a:t>Worship of Marduk</a:t>
            </a:r>
            <a:endParaRPr lang="en-US" sz="3200" b="1" dirty="0">
              <a:solidFill>
                <a:srgbClr val="000000"/>
              </a:solidFill>
              <a:latin typeface="Arial" charset="0"/>
            </a:endParaRPr>
          </a:p>
        </p:txBody>
      </p:sp>
      <p:sp>
        <p:nvSpPr>
          <p:cNvPr id="3" name="Text Box 3">
            <a:extLst>
              <a:ext uri="{FF2B5EF4-FFF2-40B4-BE49-F238E27FC236}">
                <a16:creationId xmlns:a16="http://schemas.microsoft.com/office/drawing/2014/main" id="{A040A09D-E090-8E86-1CDB-609B46A256FD}"/>
              </a:ext>
            </a:extLst>
          </p:cNvPr>
          <p:cNvSpPr txBox="1">
            <a:spLocks noChangeArrowheads="1"/>
          </p:cNvSpPr>
          <p:nvPr/>
        </p:nvSpPr>
        <p:spPr bwMode="auto">
          <a:xfrm>
            <a:off x="4581452" y="-49153"/>
            <a:ext cx="381642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800" b="1" dirty="0">
                <a:solidFill>
                  <a:srgbClr val="000000"/>
                </a:solidFill>
                <a:latin typeface="Arial" charset="0"/>
              </a:rPr>
              <a:t>RELIGION</a:t>
            </a:r>
            <a:endParaRPr lang="en-US" sz="4400"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29027"/>
                                        </p:tgtEl>
                                        <p:attrNameLst>
                                          <p:attrName>style.visibility</p:attrName>
                                        </p:attrNameLst>
                                      </p:cBhvr>
                                      <p:to>
                                        <p:strVal val="visible"/>
                                      </p:to>
                                    </p:set>
                                    <p:anim calcmode="lin" valueType="num">
                                      <p:cBhvr additive="base">
                                        <p:cTn id="7" dur="500" fill="hold"/>
                                        <p:tgtEl>
                                          <p:spTgt spid="129027"/>
                                        </p:tgtEl>
                                        <p:attrNameLst>
                                          <p:attrName>ppt_x</p:attrName>
                                        </p:attrNameLst>
                                      </p:cBhvr>
                                      <p:tavLst>
                                        <p:tav tm="0">
                                          <p:val>
                                            <p:strVal val="#ppt_x"/>
                                          </p:val>
                                        </p:tav>
                                        <p:tav tm="100000">
                                          <p:val>
                                            <p:strVal val="#ppt_x"/>
                                          </p:val>
                                        </p:tav>
                                      </p:tavLst>
                                    </p:anim>
                                    <p:anim calcmode="lin" valueType="num">
                                      <p:cBhvr additive="base">
                                        <p:cTn id="8" dur="500" fill="hold"/>
                                        <p:tgtEl>
                                          <p:spTgt spid="12902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0" fill="hold"/>
                                        <p:tgtEl>
                                          <p:spTgt spid="2"/>
                                        </p:tgtEl>
                                        <p:attrNameLst>
                                          <p:attrName>ppt_x</p:attrName>
                                        </p:attrNameLst>
                                      </p:cBhvr>
                                      <p:tavLst>
                                        <p:tav tm="0">
                                          <p:val>
                                            <p:strVal val="#ppt_x"/>
                                          </p:val>
                                        </p:tav>
                                        <p:tav tm="100000">
                                          <p:val>
                                            <p:strVal val="#ppt_x"/>
                                          </p:val>
                                        </p:tav>
                                      </p:tavLst>
                                    </p:anim>
                                    <p:anim calcmode="lin" valueType="num">
                                      <p:cBhvr additive="base">
                                        <p:cTn id="14"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7" presetClass="entr" presetSubtype="4"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0" fill="hold"/>
                                        <p:tgtEl>
                                          <p:spTgt spid="3"/>
                                        </p:tgtEl>
                                        <p:attrNameLst>
                                          <p:attrName>ppt_x</p:attrName>
                                        </p:attrNameLst>
                                      </p:cBhvr>
                                      <p:tavLst>
                                        <p:tav tm="0">
                                          <p:val>
                                            <p:strVal val="#ppt_x"/>
                                          </p:val>
                                        </p:tav>
                                        <p:tav tm="100000">
                                          <p:val>
                                            <p:strVal val="#ppt_x"/>
                                          </p:val>
                                        </p:tav>
                                      </p:tavLst>
                                    </p:anim>
                                    <p:anim calcmode="lin" valueType="num">
                                      <p:cBhvr additive="base">
                                        <p:cTn id="20" dur="5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body" sz="half" idx="1"/>
          </p:nvPr>
        </p:nvSpPr>
        <p:spPr>
          <a:xfrm>
            <a:off x="685800" y="1371600"/>
            <a:ext cx="8077200" cy="1295400"/>
          </a:xfrm>
        </p:spPr>
        <p:txBody>
          <a:bodyPr/>
          <a:lstStyle/>
          <a:p>
            <a:pPr algn="ctr" eaLnBrk="1" hangingPunct="1">
              <a:lnSpc>
                <a:spcPct val="90000"/>
              </a:lnSpc>
              <a:buFontTx/>
              <a:buNone/>
            </a:pPr>
            <a:r>
              <a:rPr lang="en-US" sz="2800" b="1">
                <a:latin typeface="Arial" charset="0"/>
                <a:ea typeface="ＭＳ Ｐゴシック" charset="0"/>
                <a:cs typeface="ＭＳ Ｐゴシック" charset="0"/>
              </a:rPr>
              <a:t>OTHER BABYLONIAN GODS</a:t>
            </a:r>
          </a:p>
          <a:p>
            <a:pPr algn="ctr" eaLnBrk="1" hangingPunct="1">
              <a:lnSpc>
                <a:spcPct val="90000"/>
              </a:lnSpc>
              <a:buFontTx/>
              <a:buNone/>
            </a:pPr>
            <a:r>
              <a:rPr lang="en-US" sz="2400" b="1">
                <a:latin typeface="Arial" charset="0"/>
                <a:ea typeface="ＭＳ Ｐゴシック" charset="0"/>
                <a:cs typeface="ＭＳ Ｐゴシック" charset="0"/>
              </a:rPr>
              <a:t>Pantheons – overlapped many cities</a:t>
            </a:r>
          </a:p>
          <a:p>
            <a:pPr algn="ctr" eaLnBrk="1" hangingPunct="1">
              <a:lnSpc>
                <a:spcPct val="90000"/>
              </a:lnSpc>
              <a:buFontTx/>
              <a:buNone/>
            </a:pPr>
            <a:r>
              <a:rPr lang="en-US" sz="2400" b="1">
                <a:latin typeface="Arial" charset="0"/>
                <a:ea typeface="ＭＳ Ｐゴシック" charset="0"/>
                <a:cs typeface="ＭＳ Ｐゴシック" charset="0"/>
              </a:rPr>
              <a:t>Every street bore the name of one of the gods </a:t>
            </a:r>
          </a:p>
        </p:txBody>
      </p:sp>
      <p:sp>
        <p:nvSpPr>
          <p:cNvPr id="131075" name="Text Box 3"/>
          <p:cNvSpPr txBox="1">
            <a:spLocks noChangeArrowheads="1"/>
          </p:cNvSpPr>
          <p:nvPr/>
        </p:nvSpPr>
        <p:spPr bwMode="auto">
          <a:xfrm rot="-1423173">
            <a:off x="838200" y="3733800"/>
            <a:ext cx="6858000" cy="457200"/>
          </a:xfrm>
          <a:prstGeom prst="rect">
            <a:avLst/>
          </a:prstGeom>
          <a:noFill/>
          <a:ln w="9525">
            <a:noFill/>
            <a:miter lim="800000"/>
            <a:headEnd/>
            <a:tailEnd/>
          </a:ln>
          <a:effectLst/>
        </p:spPr>
        <p:txBody>
          <a:bodyPr>
            <a:spAutoFit/>
          </a:bodyPr>
          <a:lstStyle/>
          <a:p>
            <a:pPr marL="457200" indent="-457200" eaLnBrk="0" hangingPunct="0">
              <a:defRPr/>
            </a:pPr>
            <a:r>
              <a:rPr lang="en-US" b="1">
                <a:solidFill>
                  <a:srgbClr val="FF0000"/>
                </a:solidFill>
                <a:effectLst>
                  <a:glow rad="101600">
                    <a:srgbClr val="FFFFFF">
                      <a:alpha val="75000"/>
                    </a:srgbClr>
                  </a:glow>
                  <a:outerShdw blurRad="38100" dist="38100" dir="2700000" algn="tl">
                    <a:srgbClr val="DDDDDD"/>
                  </a:outerShdw>
                </a:effectLst>
                <a:latin typeface="Arial" pitchFamily="-112" charset="0"/>
              </a:rPr>
              <a:t>SHAMASH</a:t>
            </a:r>
            <a:r>
              <a:rPr lang="en-US" b="1">
                <a:solidFill>
                  <a:srgbClr val="000000"/>
                </a:solidFill>
                <a:effectLst>
                  <a:glow rad="101600">
                    <a:srgbClr val="FFFFFF">
                      <a:alpha val="75000"/>
                    </a:srgbClr>
                  </a:glow>
                </a:effectLst>
                <a:latin typeface="Arial" pitchFamily="-112" charset="0"/>
              </a:rPr>
              <a:t> (sun god) - In charge of justice</a:t>
            </a:r>
          </a:p>
        </p:txBody>
      </p:sp>
      <p:sp>
        <p:nvSpPr>
          <p:cNvPr id="131076" name="Text Box 4"/>
          <p:cNvSpPr txBox="1">
            <a:spLocks noChangeArrowheads="1"/>
          </p:cNvSpPr>
          <p:nvPr/>
        </p:nvSpPr>
        <p:spPr bwMode="auto">
          <a:xfrm rot="940369">
            <a:off x="1066800" y="3657600"/>
            <a:ext cx="6832600" cy="457200"/>
          </a:xfrm>
          <a:prstGeom prst="rect">
            <a:avLst/>
          </a:prstGeom>
          <a:noFill/>
          <a:ln w="9525">
            <a:noFill/>
            <a:miter lim="800000"/>
            <a:headEnd/>
            <a:tailEnd/>
          </a:ln>
          <a:effectLst/>
        </p:spPr>
        <p:txBody>
          <a:bodyPr>
            <a:spAutoFit/>
          </a:bodyPr>
          <a:lstStyle/>
          <a:p>
            <a:pPr marL="457200" indent="-457200" eaLnBrk="0" hangingPunct="0">
              <a:defRPr/>
            </a:pPr>
            <a:r>
              <a:rPr lang="en-US" b="1">
                <a:solidFill>
                  <a:srgbClr val="6600CC"/>
                </a:solidFill>
                <a:effectLst>
                  <a:glow rad="101600">
                    <a:srgbClr val="FFFFFF">
                      <a:alpha val="75000"/>
                    </a:srgbClr>
                  </a:glow>
                  <a:outerShdw blurRad="38100" dist="38100" dir="2700000" algn="tl">
                    <a:srgbClr val="DDDDDD"/>
                  </a:outerShdw>
                </a:effectLst>
                <a:latin typeface="Arial" pitchFamily="-112" charset="0"/>
              </a:rPr>
              <a:t>ISHTAR</a:t>
            </a:r>
            <a:r>
              <a:rPr lang="en-US" b="1">
                <a:solidFill>
                  <a:srgbClr val="000000"/>
                </a:solidFill>
                <a:effectLst>
                  <a:glow rad="101600">
                    <a:srgbClr val="FFFFFF">
                      <a:alpha val="75000"/>
                    </a:srgbClr>
                  </a:glow>
                </a:effectLst>
                <a:latin typeface="Arial" pitchFamily="-112" charset="0"/>
              </a:rPr>
              <a:t> (goddess of Venus) – war and love</a:t>
            </a:r>
          </a:p>
        </p:txBody>
      </p:sp>
      <p:sp>
        <p:nvSpPr>
          <p:cNvPr id="131077" name="Text Box 5"/>
          <p:cNvSpPr txBox="1">
            <a:spLocks noChangeArrowheads="1"/>
          </p:cNvSpPr>
          <p:nvPr/>
        </p:nvSpPr>
        <p:spPr bwMode="auto">
          <a:xfrm rot="-1431749">
            <a:off x="1752600" y="4038600"/>
            <a:ext cx="6858000" cy="457200"/>
          </a:xfrm>
          <a:prstGeom prst="rect">
            <a:avLst/>
          </a:prstGeom>
          <a:noFill/>
          <a:ln w="9525">
            <a:noFill/>
            <a:miter lim="800000"/>
            <a:headEnd/>
            <a:tailEnd/>
          </a:ln>
          <a:effectLst/>
        </p:spPr>
        <p:txBody>
          <a:bodyPr>
            <a:spAutoFit/>
          </a:bodyPr>
          <a:lstStyle/>
          <a:p>
            <a:pPr marL="457200" indent="-457200" eaLnBrk="0" hangingPunct="0">
              <a:defRPr/>
            </a:pPr>
            <a:r>
              <a:rPr lang="en-US" b="1">
                <a:solidFill>
                  <a:srgbClr val="0000FF"/>
                </a:solidFill>
                <a:effectLst>
                  <a:glow rad="101600">
                    <a:srgbClr val="FFFFFF">
                      <a:alpha val="75000"/>
                    </a:srgbClr>
                  </a:glow>
                  <a:outerShdw blurRad="38100" dist="38100" dir="2700000" algn="tl">
                    <a:srgbClr val="DDDDDD"/>
                  </a:outerShdw>
                </a:effectLst>
                <a:latin typeface="Arial" pitchFamily="-112" charset="0"/>
              </a:rPr>
              <a:t>ANU</a:t>
            </a:r>
            <a:r>
              <a:rPr lang="en-US" b="1">
                <a:solidFill>
                  <a:srgbClr val="000000"/>
                </a:solidFill>
                <a:effectLst>
                  <a:glow rad="101600">
                    <a:srgbClr val="FFFFFF">
                      <a:alpha val="75000"/>
                    </a:srgbClr>
                  </a:glow>
                </a:effectLst>
                <a:latin typeface="Arial" pitchFamily="-112" charset="0"/>
              </a:rPr>
              <a:t> (Sumerian An) – god of heavens</a:t>
            </a:r>
          </a:p>
        </p:txBody>
      </p:sp>
      <p:sp>
        <p:nvSpPr>
          <p:cNvPr id="131078" name="Text Box 6"/>
          <p:cNvSpPr txBox="1">
            <a:spLocks noChangeArrowheads="1"/>
          </p:cNvSpPr>
          <p:nvPr/>
        </p:nvSpPr>
        <p:spPr bwMode="auto">
          <a:xfrm rot="1005551">
            <a:off x="1143000" y="4495800"/>
            <a:ext cx="6858000" cy="457200"/>
          </a:xfrm>
          <a:prstGeom prst="rect">
            <a:avLst/>
          </a:prstGeom>
          <a:noFill/>
          <a:ln w="9525">
            <a:noFill/>
            <a:miter lim="800000"/>
            <a:headEnd/>
            <a:tailEnd/>
          </a:ln>
          <a:effectLst/>
        </p:spPr>
        <p:txBody>
          <a:bodyPr>
            <a:spAutoFit/>
          </a:bodyPr>
          <a:lstStyle/>
          <a:p>
            <a:pPr marL="457200" indent="-457200" eaLnBrk="0" hangingPunct="0">
              <a:defRPr/>
            </a:pPr>
            <a:r>
              <a:rPr lang="en-US" b="1">
                <a:solidFill>
                  <a:srgbClr val="990000"/>
                </a:solidFill>
                <a:effectLst>
                  <a:glow rad="101600">
                    <a:srgbClr val="FFFFFF">
                      <a:alpha val="75000"/>
                    </a:srgbClr>
                  </a:glow>
                  <a:outerShdw blurRad="38100" dist="38100" dir="2700000" algn="tl">
                    <a:srgbClr val="DDDDDD"/>
                  </a:outerShdw>
                </a:effectLst>
                <a:latin typeface="Arial" pitchFamily="-112" charset="0"/>
              </a:rPr>
              <a:t>ENLIL</a:t>
            </a:r>
            <a:r>
              <a:rPr lang="en-US" b="1">
                <a:solidFill>
                  <a:srgbClr val="000000"/>
                </a:solidFill>
                <a:effectLst>
                  <a:glow rad="101600">
                    <a:srgbClr val="FFFFFF">
                      <a:alpha val="75000"/>
                    </a:srgbClr>
                  </a:glow>
                </a:effectLst>
                <a:latin typeface="Arial" pitchFamily="-112" charset="0"/>
              </a:rPr>
              <a:t> – King of the lands</a:t>
            </a:r>
          </a:p>
        </p:txBody>
      </p:sp>
      <p:sp>
        <p:nvSpPr>
          <p:cNvPr id="131079" name="Text Box 7"/>
          <p:cNvSpPr txBox="1">
            <a:spLocks noChangeArrowheads="1"/>
          </p:cNvSpPr>
          <p:nvPr/>
        </p:nvSpPr>
        <p:spPr bwMode="auto">
          <a:xfrm rot="989556">
            <a:off x="1143000" y="5257800"/>
            <a:ext cx="6858000" cy="457200"/>
          </a:xfrm>
          <a:prstGeom prst="rect">
            <a:avLst/>
          </a:prstGeom>
          <a:noFill/>
          <a:ln w="9525">
            <a:noFill/>
            <a:miter lim="800000"/>
            <a:headEnd/>
            <a:tailEnd/>
          </a:ln>
          <a:effectLst/>
        </p:spPr>
        <p:txBody>
          <a:bodyPr>
            <a:spAutoFit/>
          </a:bodyPr>
          <a:lstStyle/>
          <a:p>
            <a:pPr marL="457200" indent="-457200" eaLnBrk="0" hangingPunct="0">
              <a:defRPr/>
            </a:pPr>
            <a:r>
              <a:rPr lang="en-US" b="1">
                <a:solidFill>
                  <a:srgbClr val="00FF00"/>
                </a:solidFill>
                <a:effectLst>
                  <a:glow rad="101600">
                    <a:srgbClr val="FFFFFF">
                      <a:alpha val="75000"/>
                    </a:srgbClr>
                  </a:glow>
                  <a:outerShdw blurRad="38100" dist="38100" dir="2700000" algn="tl">
                    <a:srgbClr val="DDDDDD"/>
                  </a:outerShdw>
                </a:effectLst>
                <a:latin typeface="Arial" pitchFamily="-112" charset="0"/>
              </a:rPr>
              <a:t>EA</a:t>
            </a:r>
            <a:r>
              <a:rPr lang="en-US" b="1">
                <a:solidFill>
                  <a:srgbClr val="00FF00"/>
                </a:solidFill>
                <a:effectLst>
                  <a:glow rad="101600">
                    <a:srgbClr val="FFFFFF">
                      <a:alpha val="75000"/>
                    </a:srgbClr>
                  </a:glow>
                </a:effectLst>
                <a:latin typeface="Arial" pitchFamily="-112" charset="0"/>
              </a:rPr>
              <a:t> </a:t>
            </a:r>
            <a:r>
              <a:rPr lang="en-US" b="1">
                <a:solidFill>
                  <a:srgbClr val="000000"/>
                </a:solidFill>
                <a:effectLst>
                  <a:glow rad="101600">
                    <a:srgbClr val="FFFFFF">
                      <a:alpha val="75000"/>
                    </a:srgbClr>
                  </a:glow>
                </a:effectLst>
                <a:latin typeface="Arial" pitchFamily="-112" charset="0"/>
              </a:rPr>
              <a:t>(Sumerian Enki) – god of wisdom &amp; magic</a:t>
            </a:r>
          </a:p>
        </p:txBody>
      </p:sp>
      <p:sp>
        <p:nvSpPr>
          <p:cNvPr id="131080" name="Text Box 8"/>
          <p:cNvSpPr txBox="1">
            <a:spLocks noChangeArrowheads="1"/>
          </p:cNvSpPr>
          <p:nvPr/>
        </p:nvSpPr>
        <p:spPr bwMode="auto">
          <a:xfrm rot="-1349310">
            <a:off x="304800" y="3276600"/>
            <a:ext cx="6858000" cy="457200"/>
          </a:xfrm>
          <a:prstGeom prst="rect">
            <a:avLst/>
          </a:prstGeom>
          <a:noFill/>
          <a:ln w="9525">
            <a:noFill/>
            <a:miter lim="800000"/>
            <a:headEnd/>
            <a:tailEnd/>
          </a:ln>
          <a:effectLst/>
        </p:spPr>
        <p:txBody>
          <a:bodyPr>
            <a:spAutoFit/>
          </a:bodyPr>
          <a:lstStyle/>
          <a:p>
            <a:pPr marL="457200" indent="-457200" eaLnBrk="0" hangingPunct="0">
              <a:defRPr/>
            </a:pPr>
            <a:r>
              <a:rPr lang="en-US" b="1">
                <a:solidFill>
                  <a:srgbClr val="660066"/>
                </a:solidFill>
                <a:effectLst>
                  <a:glow rad="101600">
                    <a:srgbClr val="FFFFFF">
                      <a:alpha val="75000"/>
                    </a:srgbClr>
                  </a:glow>
                  <a:outerShdw blurRad="38100" dist="38100" dir="2700000" algn="tl">
                    <a:srgbClr val="DDDDDD"/>
                  </a:outerShdw>
                </a:effectLst>
                <a:latin typeface="Arial" pitchFamily="-112" charset="0"/>
              </a:rPr>
              <a:t>SIN</a:t>
            </a:r>
            <a:r>
              <a:rPr lang="en-US" b="1">
                <a:solidFill>
                  <a:srgbClr val="000000"/>
                </a:solidFill>
                <a:effectLst>
                  <a:glow rad="101600">
                    <a:srgbClr val="FFFFFF">
                      <a:alpha val="75000"/>
                    </a:srgbClr>
                  </a:glow>
                </a:effectLst>
                <a:latin typeface="Arial" pitchFamily="-112" charset="0"/>
              </a:rPr>
              <a:t> (Sumerian Nanna) – moon god</a:t>
            </a:r>
          </a:p>
        </p:txBody>
      </p:sp>
      <p:sp>
        <p:nvSpPr>
          <p:cNvPr id="131081" name="Text Box 9"/>
          <p:cNvSpPr txBox="1">
            <a:spLocks noChangeArrowheads="1"/>
          </p:cNvSpPr>
          <p:nvPr/>
        </p:nvSpPr>
        <p:spPr bwMode="auto">
          <a:xfrm rot="-1338935">
            <a:off x="2209800" y="4800600"/>
            <a:ext cx="6934200" cy="457200"/>
          </a:xfrm>
          <a:prstGeom prst="rect">
            <a:avLst/>
          </a:prstGeom>
          <a:noFill/>
          <a:ln w="9525">
            <a:noFill/>
            <a:miter lim="800000"/>
            <a:headEnd/>
            <a:tailEnd/>
          </a:ln>
          <a:effectLst/>
        </p:spPr>
        <p:txBody>
          <a:bodyPr>
            <a:spAutoFit/>
          </a:bodyPr>
          <a:lstStyle/>
          <a:p>
            <a:pPr marL="457200" indent="-457200" eaLnBrk="0" hangingPunct="0">
              <a:defRPr/>
            </a:pPr>
            <a:r>
              <a:rPr lang="en-US" b="1">
                <a:solidFill>
                  <a:srgbClr val="996600"/>
                </a:solidFill>
                <a:effectLst>
                  <a:glow rad="101600">
                    <a:srgbClr val="FFFFFF">
                      <a:alpha val="75000"/>
                    </a:srgbClr>
                  </a:glow>
                  <a:outerShdw blurRad="38100" dist="38100" dir="2700000" algn="tl">
                    <a:srgbClr val="DDDDDD"/>
                  </a:outerShdw>
                </a:effectLst>
                <a:latin typeface="Arial" pitchFamily="-112" charset="0"/>
              </a:rPr>
              <a:t>ADAD</a:t>
            </a:r>
            <a:r>
              <a:rPr lang="en-US" b="1">
                <a:solidFill>
                  <a:srgbClr val="000000"/>
                </a:solidFill>
                <a:effectLst>
                  <a:glow rad="101600">
                    <a:srgbClr val="FFFFFF">
                      <a:alpha val="75000"/>
                    </a:srgbClr>
                  </a:glow>
                </a:effectLst>
                <a:latin typeface="Arial" pitchFamily="-112" charset="0"/>
              </a:rPr>
              <a:t> (weather god) - In charge of the weather</a:t>
            </a:r>
          </a:p>
        </p:txBody>
      </p:sp>
      <p:sp>
        <p:nvSpPr>
          <p:cNvPr id="411658" name="Line 11"/>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11659" name="Text Box 7"/>
          <p:cNvSpPr txBox="1">
            <a:spLocks noChangeArrowheads="1"/>
          </p:cNvSpPr>
          <p:nvPr/>
        </p:nvSpPr>
        <p:spPr bwMode="auto">
          <a:xfrm>
            <a:off x="8397875" y="1524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138</a:t>
            </a:r>
          </a:p>
        </p:txBody>
      </p:sp>
      <p:sp>
        <p:nvSpPr>
          <p:cNvPr id="2" name="Text Box 3">
            <a:extLst>
              <a:ext uri="{FF2B5EF4-FFF2-40B4-BE49-F238E27FC236}">
                <a16:creationId xmlns:a16="http://schemas.microsoft.com/office/drawing/2014/main" id="{B297F531-3D90-1B7D-7414-C57A0AE5BAC3}"/>
              </a:ext>
            </a:extLst>
          </p:cNvPr>
          <p:cNvSpPr txBox="1">
            <a:spLocks noChangeArrowheads="1"/>
          </p:cNvSpPr>
          <p:nvPr/>
        </p:nvSpPr>
        <p:spPr bwMode="auto">
          <a:xfrm>
            <a:off x="4581452" y="-49153"/>
            <a:ext cx="381642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800" b="1" dirty="0">
                <a:solidFill>
                  <a:srgbClr val="000000"/>
                </a:solidFill>
                <a:latin typeface="Arial" charset="0"/>
              </a:rPr>
              <a:t>RELIGION</a:t>
            </a:r>
            <a:endParaRPr lang="en-US" sz="4400"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5" presetClass="entr" presetSubtype="182" fill="hold" grpId="0" nodeType="afterEffect">
                                  <p:stCondLst>
                                    <p:cond delay="0"/>
                                  </p:stCondLst>
                                  <p:childTnLst>
                                    <p:set>
                                      <p:cBhvr>
                                        <p:cTn id="6" dur="1" fill="hold">
                                          <p:stCondLst>
                                            <p:cond delay="499"/>
                                          </p:stCondLst>
                                        </p:cTn>
                                        <p:tgtEl>
                                          <p:spTgt spid="131074">
                                            <p:txEl>
                                              <p:pRg st="0" end="0"/>
                                            </p:txEl>
                                          </p:spTgt>
                                        </p:tgtEl>
                                        <p:attrNameLst>
                                          <p:attrName>style.visibility</p:attrName>
                                        </p:attrNameLst>
                                      </p:cBhvr>
                                      <p:to>
                                        <p:strVal val="visible"/>
                                      </p:to>
                                    </p:set>
                                  </p:childTnLst>
                                </p:cTn>
                              </p:par>
                            </p:childTnLst>
                          </p:cTn>
                        </p:par>
                        <p:par>
                          <p:cTn id="7" fill="hold" nodeType="afterGroup">
                            <p:stCondLst>
                              <p:cond delay="500"/>
                            </p:stCondLst>
                            <p:childTnLst>
                              <p:par>
                                <p:cTn id="8" presetID="515" presetClass="entr" presetSubtype="182" fill="hold" grpId="0" nodeType="afterEffect">
                                  <p:stCondLst>
                                    <p:cond delay="0"/>
                                  </p:stCondLst>
                                  <p:childTnLst>
                                    <p:set>
                                      <p:cBhvr>
                                        <p:cTn id="9" dur="1" fill="hold">
                                          <p:stCondLst>
                                            <p:cond delay="499"/>
                                          </p:stCondLst>
                                        </p:cTn>
                                        <p:tgtEl>
                                          <p:spTgt spid="131074">
                                            <p:txEl>
                                              <p:pRg st="1" end="1"/>
                                            </p:txEl>
                                          </p:spTgt>
                                        </p:tgtEl>
                                        <p:attrNameLst>
                                          <p:attrName>style.visibility</p:attrName>
                                        </p:attrNameLst>
                                      </p:cBhvr>
                                      <p:to>
                                        <p:strVal val="visible"/>
                                      </p:to>
                                    </p:set>
                                  </p:childTnLst>
                                </p:cTn>
                              </p:par>
                            </p:childTnLst>
                          </p:cTn>
                        </p:par>
                        <p:par>
                          <p:cTn id="10" fill="hold" nodeType="afterGroup">
                            <p:stCondLst>
                              <p:cond delay="1000"/>
                            </p:stCondLst>
                            <p:childTnLst>
                              <p:par>
                                <p:cTn id="11" presetID="515" presetClass="entr" presetSubtype="182" fill="hold" grpId="0" nodeType="afterEffect">
                                  <p:stCondLst>
                                    <p:cond delay="0"/>
                                  </p:stCondLst>
                                  <p:childTnLst>
                                    <p:set>
                                      <p:cBhvr>
                                        <p:cTn id="12" dur="1" fill="hold">
                                          <p:stCondLst>
                                            <p:cond delay="499"/>
                                          </p:stCondLst>
                                        </p:cTn>
                                        <p:tgtEl>
                                          <p:spTgt spid="131074">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131075"/>
                                        </p:tgtEl>
                                        <p:attrNameLst>
                                          <p:attrName>style.visibility</p:attrName>
                                        </p:attrNameLst>
                                      </p:cBhvr>
                                      <p:to>
                                        <p:strVal val="visible"/>
                                      </p:to>
                                    </p:set>
                                    <p:animEffect transition="in" filter="wipe(down)">
                                      <p:cBhvr>
                                        <p:cTn id="17" dur="500"/>
                                        <p:tgtEl>
                                          <p:spTgt spid="13107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131076"/>
                                        </p:tgtEl>
                                        <p:attrNameLst>
                                          <p:attrName>style.visibility</p:attrName>
                                        </p:attrNameLst>
                                      </p:cBhvr>
                                      <p:to>
                                        <p:strVal val="visible"/>
                                      </p:to>
                                    </p:set>
                                    <p:animEffect transition="in" filter="wipe(up)">
                                      <p:cBhvr>
                                        <p:cTn id="22" dur="500"/>
                                        <p:tgtEl>
                                          <p:spTgt spid="13107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2" fill="hold" nodeType="clickEffect">
                                  <p:stCondLst>
                                    <p:cond delay="0"/>
                                  </p:stCondLst>
                                  <p:childTnLst>
                                    <p:set>
                                      <p:cBhvr>
                                        <p:cTn id="26" dur="1" fill="hold">
                                          <p:stCondLst>
                                            <p:cond delay="0"/>
                                          </p:stCondLst>
                                        </p:cTn>
                                        <p:tgtEl>
                                          <p:spTgt spid="131077"/>
                                        </p:tgtEl>
                                        <p:attrNameLst>
                                          <p:attrName>style.visibility</p:attrName>
                                        </p:attrNameLst>
                                      </p:cBhvr>
                                      <p:to>
                                        <p:strVal val="visible"/>
                                      </p:to>
                                    </p:set>
                                    <p:animEffect transition="in" filter="wipe(right)">
                                      <p:cBhvr>
                                        <p:cTn id="27" dur="500"/>
                                        <p:tgtEl>
                                          <p:spTgt spid="13107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131078"/>
                                        </p:tgtEl>
                                        <p:attrNameLst>
                                          <p:attrName>style.visibility</p:attrName>
                                        </p:attrNameLst>
                                      </p:cBhvr>
                                      <p:to>
                                        <p:strVal val="visible"/>
                                      </p:to>
                                    </p:set>
                                    <p:animEffect transition="in" filter="wipe(left)">
                                      <p:cBhvr>
                                        <p:cTn id="32" dur="500"/>
                                        <p:tgtEl>
                                          <p:spTgt spid="13107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131079"/>
                                        </p:tgtEl>
                                        <p:attrNameLst>
                                          <p:attrName>style.visibility</p:attrName>
                                        </p:attrNameLst>
                                      </p:cBhvr>
                                      <p:to>
                                        <p:strVal val="visible"/>
                                      </p:to>
                                    </p:set>
                                    <p:animEffect transition="in" filter="wipe(up)">
                                      <p:cBhvr>
                                        <p:cTn id="37" dur="500"/>
                                        <p:tgtEl>
                                          <p:spTgt spid="13107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1" fill="hold" nodeType="clickEffect">
                                  <p:stCondLst>
                                    <p:cond delay="0"/>
                                  </p:stCondLst>
                                  <p:childTnLst>
                                    <p:set>
                                      <p:cBhvr>
                                        <p:cTn id="41" dur="1" fill="hold">
                                          <p:stCondLst>
                                            <p:cond delay="0"/>
                                          </p:stCondLst>
                                        </p:cTn>
                                        <p:tgtEl>
                                          <p:spTgt spid="131080"/>
                                        </p:tgtEl>
                                        <p:attrNameLst>
                                          <p:attrName>style.visibility</p:attrName>
                                        </p:attrNameLst>
                                      </p:cBhvr>
                                      <p:to>
                                        <p:strVal val="visible"/>
                                      </p:to>
                                    </p:set>
                                    <p:animEffect transition="in" filter="wipe(up)">
                                      <p:cBhvr>
                                        <p:cTn id="42" dur="500"/>
                                        <p:tgtEl>
                                          <p:spTgt spid="13108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131081"/>
                                        </p:tgtEl>
                                        <p:attrNameLst>
                                          <p:attrName>style.visibility</p:attrName>
                                        </p:attrNameLst>
                                      </p:cBhvr>
                                      <p:to>
                                        <p:strVal val="visible"/>
                                      </p:to>
                                    </p:set>
                                    <p:animEffect transition="in" filter="wipe(left)">
                                      <p:cBhvr>
                                        <p:cTn id="47" dur="500"/>
                                        <p:tgtEl>
                                          <p:spTgt spid="131081"/>
                                        </p:tgtEl>
                                      </p:cBhvr>
                                    </p:animEffect>
                                  </p:childTnLst>
                                </p:cTn>
                              </p:par>
                            </p:childTnLst>
                          </p:cTn>
                        </p:par>
                      </p:childTnLst>
                    </p:cTn>
                  </p:par>
                  <p:par>
                    <p:cTn id="48" fill="hold">
                      <p:stCondLst>
                        <p:cond delay="indefinite"/>
                      </p:stCondLst>
                      <p:childTnLst>
                        <p:par>
                          <p:cTn id="49" fill="hold">
                            <p:stCondLst>
                              <p:cond delay="0"/>
                            </p:stCondLst>
                            <p:childTnLst>
                              <p:par>
                                <p:cTn id="50" presetID="7" presetClass="entr" presetSubtype="4" fill="hold" grpId="0" nodeType="clickEffect">
                                  <p:stCondLst>
                                    <p:cond delay="0"/>
                                  </p:stCondLst>
                                  <p:childTnLst>
                                    <p:set>
                                      <p:cBhvr>
                                        <p:cTn id="51" dur="1" fill="hold">
                                          <p:stCondLst>
                                            <p:cond delay="0"/>
                                          </p:stCondLst>
                                        </p:cTn>
                                        <p:tgtEl>
                                          <p:spTgt spid="2"/>
                                        </p:tgtEl>
                                        <p:attrNameLst>
                                          <p:attrName>style.visibility</p:attrName>
                                        </p:attrNameLst>
                                      </p:cBhvr>
                                      <p:to>
                                        <p:strVal val="visible"/>
                                      </p:to>
                                    </p:set>
                                    <p:anim calcmode="lin" valueType="num">
                                      <p:cBhvr additive="base">
                                        <p:cTn id="52" dur="5000" fill="hold"/>
                                        <p:tgtEl>
                                          <p:spTgt spid="2"/>
                                        </p:tgtEl>
                                        <p:attrNameLst>
                                          <p:attrName>ppt_x</p:attrName>
                                        </p:attrNameLst>
                                      </p:cBhvr>
                                      <p:tavLst>
                                        <p:tav tm="0">
                                          <p:val>
                                            <p:strVal val="#ppt_x"/>
                                          </p:val>
                                        </p:tav>
                                        <p:tav tm="100000">
                                          <p:val>
                                            <p:strVal val="#ppt_x"/>
                                          </p:val>
                                        </p:tav>
                                      </p:tavLst>
                                    </p:anim>
                                    <p:anim calcmode="lin" valueType="num">
                                      <p:cBhvr additive="base">
                                        <p:cTn id="53"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74" grpId="0" build="p" autoUpdateAnimBg="0" advAuto="0"/>
      <p:bldP spid="2" grpId="0"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2" name="Picture 2" descr="rec_babylon_city.gif"/>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457200" y="533400"/>
            <a:ext cx="6172200" cy="6057900"/>
          </a:xfrm>
          <a:noFill/>
        </p:spPr>
      </p:pic>
      <p:sp>
        <p:nvSpPr>
          <p:cNvPr id="133123" name="Rectangle 3"/>
          <p:cNvSpPr>
            <a:spLocks noChangeArrowheads="1"/>
          </p:cNvSpPr>
          <p:nvPr/>
        </p:nvSpPr>
        <p:spPr bwMode="auto">
          <a:xfrm>
            <a:off x="6443663" y="3810000"/>
            <a:ext cx="2395537" cy="1524000"/>
          </a:xfrm>
          <a:prstGeom prst="rect">
            <a:avLst/>
          </a:prstGeom>
          <a:noFill/>
          <a:ln w="9525">
            <a:noFill/>
            <a:miter lim="800000"/>
            <a:headEnd/>
            <a:tailEnd/>
          </a:ln>
          <a:effectLst/>
        </p:spPr>
        <p:txBody>
          <a:bodyPr/>
          <a:lstStyle/>
          <a:p>
            <a:pPr algn="r" eaLnBrk="0" hangingPunct="0">
              <a:lnSpc>
                <a:spcPct val="90000"/>
              </a:lnSpc>
              <a:spcBef>
                <a:spcPct val="20000"/>
              </a:spcBef>
              <a:defRPr/>
            </a:pPr>
            <a:r>
              <a:rPr lang="en-US" sz="3600" b="1" dirty="0">
                <a:solidFill>
                  <a:srgbClr val="000000"/>
                </a:solidFill>
                <a:effectLst>
                  <a:outerShdw blurRad="38100" dist="38100" dir="2700000" algn="tl">
                    <a:srgbClr val="DDDDDD"/>
                  </a:outerShdw>
                </a:effectLst>
                <a:latin typeface="Arial" pitchFamily="-112" charset="0"/>
              </a:rPr>
              <a:t>Where were the gods?</a:t>
            </a:r>
            <a:r>
              <a:rPr lang="en-US" sz="3600" b="1" dirty="0">
                <a:solidFill>
                  <a:srgbClr val="000000"/>
                </a:solidFill>
                <a:latin typeface="Arial" pitchFamily="-112" charset="0"/>
              </a:rPr>
              <a:t> </a:t>
            </a:r>
          </a:p>
        </p:txBody>
      </p:sp>
      <p:sp>
        <p:nvSpPr>
          <p:cNvPr id="413700" name="Line 5"/>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33127" name="Rectangle 7"/>
          <p:cNvSpPr>
            <a:spLocks noChangeArrowheads="1"/>
          </p:cNvSpPr>
          <p:nvPr/>
        </p:nvSpPr>
        <p:spPr bwMode="auto">
          <a:xfrm rot="20572892">
            <a:off x="5086350" y="5605463"/>
            <a:ext cx="4124325"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algn="r" eaLnBrk="0" hangingPunct="0">
              <a:lnSpc>
                <a:spcPct val="90000"/>
              </a:lnSpc>
              <a:spcBef>
                <a:spcPct val="20000"/>
              </a:spcBef>
              <a:defRPr/>
            </a:pPr>
            <a:r>
              <a:rPr lang="en-US" sz="4800" b="1" dirty="0">
                <a:solidFill>
                  <a:srgbClr val="FF0000"/>
                </a:solidFill>
                <a:effectLst>
                  <a:outerShdw blurRad="38100" dist="38100" dir="2700000" algn="tl">
                    <a:srgbClr val="DDDDDD"/>
                  </a:outerShdw>
                </a:effectLst>
                <a:latin typeface="Arial" charset="0"/>
              </a:rPr>
              <a:t>Everywhere!</a:t>
            </a:r>
            <a:endParaRPr lang="en-US" sz="4800" b="1" dirty="0">
              <a:solidFill>
                <a:srgbClr val="FF0000"/>
              </a:solidFill>
              <a:latin typeface="Arial" charset="0"/>
            </a:endParaRPr>
          </a:p>
        </p:txBody>
      </p:sp>
      <p:sp>
        <p:nvSpPr>
          <p:cNvPr id="413702" name="Text Box 7"/>
          <p:cNvSpPr txBox="1">
            <a:spLocks noChangeArrowheads="1"/>
          </p:cNvSpPr>
          <p:nvPr/>
        </p:nvSpPr>
        <p:spPr bwMode="auto">
          <a:xfrm>
            <a:off x="8397875" y="1524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139</a:t>
            </a:r>
          </a:p>
        </p:txBody>
      </p:sp>
      <p:sp>
        <p:nvSpPr>
          <p:cNvPr id="2" name="Text Box 3">
            <a:extLst>
              <a:ext uri="{FF2B5EF4-FFF2-40B4-BE49-F238E27FC236}">
                <a16:creationId xmlns:a16="http://schemas.microsoft.com/office/drawing/2014/main" id="{8C9E4689-7F11-8F33-4E57-FA9C784B029E}"/>
              </a:ext>
            </a:extLst>
          </p:cNvPr>
          <p:cNvSpPr txBox="1">
            <a:spLocks noChangeArrowheads="1"/>
          </p:cNvSpPr>
          <p:nvPr/>
        </p:nvSpPr>
        <p:spPr bwMode="auto">
          <a:xfrm>
            <a:off x="4581452" y="-49153"/>
            <a:ext cx="381642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800" b="1" dirty="0">
                <a:solidFill>
                  <a:srgbClr val="000000"/>
                </a:solidFill>
                <a:latin typeface="Arial" charset="0"/>
              </a:rPr>
              <a:t>RELIGION</a:t>
            </a:r>
            <a:endParaRPr lang="en-US" sz="4400"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33122"/>
                                        </p:tgtEl>
                                        <p:attrNameLst>
                                          <p:attrName>style.visibility</p:attrName>
                                        </p:attrNameLst>
                                      </p:cBhvr>
                                      <p:to>
                                        <p:strVal val="visible"/>
                                      </p:to>
                                    </p:set>
                                    <p:anim calcmode="lin" valueType="num">
                                      <p:cBhvr additive="base">
                                        <p:cTn id="7" dur="500" fill="hold"/>
                                        <p:tgtEl>
                                          <p:spTgt spid="133122"/>
                                        </p:tgtEl>
                                        <p:attrNameLst>
                                          <p:attrName>ppt_x</p:attrName>
                                        </p:attrNameLst>
                                      </p:cBhvr>
                                      <p:tavLst>
                                        <p:tav tm="0">
                                          <p:val>
                                            <p:strVal val="0-#ppt_w/2"/>
                                          </p:val>
                                        </p:tav>
                                        <p:tav tm="100000">
                                          <p:val>
                                            <p:strVal val="#ppt_x"/>
                                          </p:val>
                                        </p:tav>
                                      </p:tavLst>
                                    </p:anim>
                                    <p:anim calcmode="lin" valueType="num">
                                      <p:cBhvr additive="base">
                                        <p:cTn id="8" dur="500" fill="hold"/>
                                        <p:tgtEl>
                                          <p:spTgt spid="13312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2" fill="hold" grpId="0" nodeType="afterEffect">
                                  <p:stCondLst>
                                    <p:cond delay="1000"/>
                                  </p:stCondLst>
                                  <p:childTnLst>
                                    <p:set>
                                      <p:cBhvr>
                                        <p:cTn id="11" dur="1" fill="hold">
                                          <p:stCondLst>
                                            <p:cond delay="0"/>
                                          </p:stCondLst>
                                        </p:cTn>
                                        <p:tgtEl>
                                          <p:spTgt spid="133123"/>
                                        </p:tgtEl>
                                        <p:attrNameLst>
                                          <p:attrName>style.visibility</p:attrName>
                                        </p:attrNameLst>
                                      </p:cBhvr>
                                      <p:to>
                                        <p:strVal val="visible"/>
                                      </p:to>
                                    </p:set>
                                    <p:anim calcmode="lin" valueType="num">
                                      <p:cBhvr additive="base">
                                        <p:cTn id="12" dur="500" fill="hold"/>
                                        <p:tgtEl>
                                          <p:spTgt spid="133123"/>
                                        </p:tgtEl>
                                        <p:attrNameLst>
                                          <p:attrName>ppt_x</p:attrName>
                                        </p:attrNameLst>
                                      </p:cBhvr>
                                      <p:tavLst>
                                        <p:tav tm="0">
                                          <p:val>
                                            <p:strVal val="1+#ppt_w/2"/>
                                          </p:val>
                                        </p:tav>
                                        <p:tav tm="100000">
                                          <p:val>
                                            <p:strVal val="#ppt_x"/>
                                          </p:val>
                                        </p:tav>
                                      </p:tavLst>
                                    </p:anim>
                                    <p:anim calcmode="lin" valueType="num">
                                      <p:cBhvr additive="base">
                                        <p:cTn id="13" dur="500" fill="hold"/>
                                        <p:tgtEl>
                                          <p:spTgt spid="133123"/>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9" presetClass="entr" presetSubtype="10" fill="hold" grpId="0" nodeType="clickEffect">
                                  <p:stCondLst>
                                    <p:cond delay="0"/>
                                  </p:stCondLst>
                                  <p:childTnLst>
                                    <p:set>
                                      <p:cBhvr>
                                        <p:cTn id="17" dur="1" fill="hold">
                                          <p:stCondLst>
                                            <p:cond delay="0"/>
                                          </p:stCondLst>
                                        </p:cTn>
                                        <p:tgtEl>
                                          <p:spTgt spid="133127"/>
                                        </p:tgtEl>
                                        <p:attrNameLst>
                                          <p:attrName>style.visibility</p:attrName>
                                        </p:attrNameLst>
                                      </p:cBhvr>
                                      <p:to>
                                        <p:strVal val="visible"/>
                                      </p:to>
                                    </p:set>
                                    <p:anim calcmode="lin" valueType="num">
                                      <p:cBhvr>
                                        <p:cTn id="18" dur="5000" fill="hold"/>
                                        <p:tgtEl>
                                          <p:spTgt spid="133127"/>
                                        </p:tgtEl>
                                        <p:attrNameLst>
                                          <p:attrName>ppt_w</p:attrName>
                                        </p:attrNameLst>
                                      </p:cBhvr>
                                      <p:tavLst>
                                        <p:tav tm="0" fmla="#ppt_w*sin(2.5*pi*$)">
                                          <p:val>
                                            <p:fltVal val="0"/>
                                          </p:val>
                                        </p:tav>
                                        <p:tav tm="100000">
                                          <p:val>
                                            <p:fltVal val="1"/>
                                          </p:val>
                                        </p:tav>
                                      </p:tavLst>
                                    </p:anim>
                                    <p:anim calcmode="lin" valueType="num">
                                      <p:cBhvr>
                                        <p:cTn id="19" dur="5000" fill="hold"/>
                                        <p:tgtEl>
                                          <p:spTgt spid="133127"/>
                                        </p:tgtEl>
                                        <p:attrNameLst>
                                          <p:attrName>ppt_h</p:attrName>
                                        </p:attrNameLst>
                                      </p:cBhvr>
                                      <p:tavLst>
                                        <p:tav tm="0">
                                          <p:val>
                                            <p:strVal val="#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7" presetClass="entr" presetSubtype="4"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0" fill="hold"/>
                                        <p:tgtEl>
                                          <p:spTgt spid="2"/>
                                        </p:tgtEl>
                                        <p:attrNameLst>
                                          <p:attrName>ppt_x</p:attrName>
                                        </p:attrNameLst>
                                      </p:cBhvr>
                                      <p:tavLst>
                                        <p:tav tm="0">
                                          <p:val>
                                            <p:strVal val="#ppt_x"/>
                                          </p:val>
                                        </p:tav>
                                        <p:tav tm="100000">
                                          <p:val>
                                            <p:strVal val="#ppt_x"/>
                                          </p:val>
                                        </p:tav>
                                      </p:tavLst>
                                    </p:anim>
                                    <p:anim calcmode="lin" valueType="num">
                                      <p:cBhvr additive="base">
                                        <p:cTn id="25"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autoUpdateAnimBg="0"/>
      <p:bldP spid="133127" grpId="0" autoUpdateAnimBg="0"/>
      <p:bldP spid="2"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1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988" y="0"/>
            <a:ext cx="9093200" cy="6946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179" name="Rectangle 11"/>
          <p:cNvSpPr>
            <a:spLocks noChangeArrowheads="1"/>
          </p:cNvSpPr>
          <p:nvPr/>
        </p:nvSpPr>
        <p:spPr bwMode="auto">
          <a:xfrm>
            <a:off x="0" y="0"/>
            <a:ext cx="9144000" cy="7162800"/>
          </a:xfrm>
          <a:prstGeom prst="rect">
            <a:avLst/>
          </a:prstGeom>
          <a:gradFill rotWithShape="0">
            <a:gsLst>
              <a:gs pos="0">
                <a:schemeClr val="tx2">
                  <a:alpha val="62000"/>
                </a:schemeClr>
              </a:gs>
              <a:gs pos="100000">
                <a:schemeClr val="tx2">
                  <a:gamma/>
                  <a:shade val="40784"/>
                  <a:invGamma/>
                  <a:alpha val="63000"/>
                </a:schemeClr>
              </a:gs>
            </a:gsLst>
            <a:lin ang="5400000" scaled="1"/>
          </a:gradFill>
          <a:ln w="9525">
            <a:noFill/>
            <a:miter lim="800000"/>
            <a:headEnd/>
            <a:tailEnd/>
          </a:ln>
          <a:effectLst/>
        </p:spPr>
        <p:txBody>
          <a:bodyPr wrap="none" anchor="ctr"/>
          <a:lstStyle/>
          <a:p>
            <a:pPr algn="ctr" eaLnBrk="0" hangingPunct="0">
              <a:defRPr/>
            </a:pPr>
            <a:endParaRPr lang="en-US">
              <a:solidFill>
                <a:srgbClr val="000000"/>
              </a:solidFill>
              <a:latin typeface="Times New Roman" pitchFamily="-112" charset="0"/>
            </a:endParaRPr>
          </a:p>
        </p:txBody>
      </p:sp>
      <p:sp>
        <p:nvSpPr>
          <p:cNvPr id="135170" name="Rectangle 2"/>
          <p:cNvSpPr>
            <a:spLocks noGrp="1" noChangeArrowheads="1"/>
          </p:cNvSpPr>
          <p:nvPr>
            <p:ph type="body" sz="half" idx="1"/>
          </p:nvPr>
        </p:nvSpPr>
        <p:spPr>
          <a:xfrm>
            <a:off x="990600" y="1143000"/>
            <a:ext cx="6913563" cy="474663"/>
          </a:xfrm>
          <a:effectLst>
            <a:outerShdw blurRad="63500" dist="38099" dir="2700000" algn="ctr" rotWithShape="0">
              <a:schemeClr val="tx1">
                <a:alpha val="74998"/>
              </a:schemeClr>
            </a:outerShdw>
          </a:effectLst>
        </p:spPr>
        <p:txBody>
          <a:bodyPr/>
          <a:lstStyle/>
          <a:p>
            <a:pPr algn="ctr" eaLnBrk="1" hangingPunct="1">
              <a:lnSpc>
                <a:spcPct val="90000"/>
              </a:lnSpc>
              <a:buFontTx/>
              <a:buNone/>
              <a:defRPr/>
            </a:pPr>
            <a:r>
              <a:rPr lang="en-US" sz="4800" b="1">
                <a:solidFill>
                  <a:schemeClr val="bg1"/>
                </a:solidFill>
                <a:latin typeface="Arial" pitchFamily="-112" charset="0"/>
                <a:ea typeface="+mn-ea"/>
                <a:cs typeface="+mn-cs"/>
              </a:rPr>
              <a:t>Temples and Rituals</a:t>
            </a:r>
          </a:p>
        </p:txBody>
      </p:sp>
      <p:sp>
        <p:nvSpPr>
          <p:cNvPr id="135171" name="Text Box 3"/>
          <p:cNvSpPr txBox="1">
            <a:spLocks noChangeArrowheads="1"/>
          </p:cNvSpPr>
          <p:nvPr/>
        </p:nvSpPr>
        <p:spPr bwMode="auto">
          <a:xfrm>
            <a:off x="1143000" y="1860550"/>
            <a:ext cx="6808788" cy="4765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eaLnBrk="0" hangingPunct="0">
              <a:lnSpc>
                <a:spcPct val="120000"/>
              </a:lnSpc>
              <a:defRPr/>
            </a:pPr>
            <a:r>
              <a:rPr lang="en-US" sz="3200" b="1" i="1" u="sng">
                <a:solidFill>
                  <a:srgbClr val="FFFFFF"/>
                </a:solidFill>
                <a:latin typeface="Arial" pitchFamily="-112" charset="0"/>
              </a:rPr>
              <a:t> A RELIGIOUS METROPOLIS</a:t>
            </a:r>
          </a:p>
          <a:p>
            <a:pPr eaLnBrk="0" hangingPunct="0">
              <a:lnSpc>
                <a:spcPct val="120000"/>
              </a:lnSpc>
              <a:buFontTx/>
              <a:buChar char="•"/>
              <a:defRPr/>
            </a:pPr>
            <a:r>
              <a:rPr lang="en-US" sz="3200" b="1">
                <a:solidFill>
                  <a:srgbClr val="FFFFFF"/>
                </a:solidFill>
                <a:latin typeface="Arial" pitchFamily="-112" charset="0"/>
              </a:rPr>
              <a:t>  53 temples of the chief gods</a:t>
            </a:r>
          </a:p>
          <a:p>
            <a:pPr eaLnBrk="0" hangingPunct="0">
              <a:lnSpc>
                <a:spcPct val="120000"/>
              </a:lnSpc>
              <a:buFontTx/>
              <a:buChar char="•"/>
              <a:defRPr/>
            </a:pPr>
            <a:r>
              <a:rPr lang="en-US" sz="3200" b="1">
                <a:solidFill>
                  <a:srgbClr val="FFFFFF"/>
                </a:solidFill>
                <a:latin typeface="Arial" pitchFamily="-112" charset="0"/>
              </a:rPr>
              <a:t>  55 chapels of Marduk</a:t>
            </a:r>
          </a:p>
          <a:p>
            <a:pPr eaLnBrk="0" hangingPunct="0">
              <a:lnSpc>
                <a:spcPct val="120000"/>
              </a:lnSpc>
              <a:buFontTx/>
              <a:buChar char="•"/>
              <a:defRPr/>
            </a:pPr>
            <a:r>
              <a:rPr lang="en-US" sz="3200" b="1">
                <a:solidFill>
                  <a:srgbClr val="FFFFFF"/>
                </a:solidFill>
                <a:latin typeface="Arial" pitchFamily="-112" charset="0"/>
              </a:rPr>
              <a:t>  300 chapels for earthly deities</a:t>
            </a:r>
          </a:p>
          <a:p>
            <a:pPr eaLnBrk="0" hangingPunct="0">
              <a:lnSpc>
                <a:spcPct val="120000"/>
              </a:lnSpc>
              <a:buFontTx/>
              <a:buChar char="•"/>
              <a:defRPr/>
            </a:pPr>
            <a:r>
              <a:rPr lang="en-US" sz="3200" b="1">
                <a:solidFill>
                  <a:srgbClr val="FFFFFF"/>
                </a:solidFill>
                <a:latin typeface="Arial" pitchFamily="-112" charset="0"/>
              </a:rPr>
              <a:t>  600 for heavenly deities </a:t>
            </a:r>
          </a:p>
          <a:p>
            <a:pPr eaLnBrk="0" hangingPunct="0">
              <a:lnSpc>
                <a:spcPct val="120000"/>
              </a:lnSpc>
              <a:buFontTx/>
              <a:buChar char="•"/>
              <a:defRPr/>
            </a:pPr>
            <a:r>
              <a:rPr lang="en-US" sz="3200" b="1">
                <a:solidFill>
                  <a:srgbClr val="FFFFFF"/>
                </a:solidFill>
                <a:latin typeface="Arial" pitchFamily="-112" charset="0"/>
              </a:rPr>
              <a:t>  180 altars for the goddess Ishtar</a:t>
            </a:r>
          </a:p>
          <a:p>
            <a:pPr eaLnBrk="0" hangingPunct="0">
              <a:lnSpc>
                <a:spcPct val="120000"/>
              </a:lnSpc>
              <a:buFontTx/>
              <a:buChar char="•"/>
              <a:defRPr/>
            </a:pPr>
            <a:r>
              <a:rPr lang="en-US" sz="3200" b="1">
                <a:solidFill>
                  <a:srgbClr val="FFFFFF"/>
                </a:solidFill>
                <a:latin typeface="Arial" pitchFamily="-112" charset="0"/>
              </a:rPr>
              <a:t>  180 for gods Nergal and Adad </a:t>
            </a:r>
          </a:p>
          <a:p>
            <a:pPr eaLnBrk="0" hangingPunct="0">
              <a:lnSpc>
                <a:spcPct val="120000"/>
              </a:lnSpc>
              <a:buFontTx/>
              <a:buChar char="•"/>
              <a:defRPr/>
            </a:pPr>
            <a:r>
              <a:rPr lang="en-US" sz="3200" b="1">
                <a:solidFill>
                  <a:srgbClr val="FFFFFF"/>
                </a:solidFill>
                <a:latin typeface="Arial" pitchFamily="-112" charset="0"/>
              </a:rPr>
              <a:t>  12 other altars for different gods</a:t>
            </a:r>
          </a:p>
        </p:txBody>
      </p:sp>
      <p:sp>
        <p:nvSpPr>
          <p:cNvPr id="135172" name="Text Box 4"/>
          <p:cNvSpPr txBox="1">
            <a:spLocks noChangeArrowheads="1"/>
          </p:cNvSpPr>
          <p:nvPr/>
        </p:nvSpPr>
        <p:spPr bwMode="auto">
          <a:xfrm rot="-1791417">
            <a:off x="208750" y="3208680"/>
            <a:ext cx="8793692" cy="1844675"/>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20000"/>
              </a:lnSpc>
            </a:pPr>
            <a:r>
              <a:rPr lang="en-US" sz="3200" b="1" dirty="0">
                <a:solidFill>
                  <a:srgbClr val="FF0000"/>
                </a:solidFill>
                <a:latin typeface="Kristen ITC" charset="0"/>
              </a:rPr>
              <a:t>Babylon, the mother of prostitutes and of the abominations of the earth</a:t>
            </a:r>
          </a:p>
          <a:p>
            <a:pPr algn="ctr">
              <a:lnSpc>
                <a:spcPct val="120000"/>
              </a:lnSpc>
            </a:pPr>
            <a:r>
              <a:rPr lang="en-US" sz="3200" b="1" dirty="0">
                <a:solidFill>
                  <a:srgbClr val="FF0000"/>
                </a:solidFill>
                <a:latin typeface="Kristen ITC" charset="0"/>
              </a:rPr>
              <a:t> (Revelation 17:5)</a:t>
            </a:r>
          </a:p>
        </p:txBody>
      </p:sp>
      <p:sp>
        <p:nvSpPr>
          <p:cNvPr id="415751" name="Line 6"/>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p>
        </p:txBody>
      </p:sp>
      <p:sp>
        <p:nvSpPr>
          <p:cNvPr id="135175" name="Text Box 7"/>
          <p:cNvSpPr txBox="1">
            <a:spLocks noChangeArrowheads="1"/>
          </p:cNvSpPr>
          <p:nvPr/>
        </p:nvSpPr>
        <p:spPr bwMode="auto">
          <a:xfrm>
            <a:off x="8321675" y="152400"/>
            <a:ext cx="6985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en-US" b="1">
                <a:solidFill>
                  <a:srgbClr val="FFFFFF"/>
                </a:solidFill>
                <a:latin typeface="Arial"/>
                <a:cs typeface="Arial"/>
              </a:rPr>
              <a:t>139</a:t>
            </a:r>
          </a:p>
        </p:txBody>
      </p:sp>
      <p:sp>
        <p:nvSpPr>
          <p:cNvPr id="2" name="Text Box 3">
            <a:extLst>
              <a:ext uri="{FF2B5EF4-FFF2-40B4-BE49-F238E27FC236}">
                <a16:creationId xmlns:a16="http://schemas.microsoft.com/office/drawing/2014/main" id="{74A83F68-532F-89AD-6274-DE3944D87713}"/>
              </a:ext>
            </a:extLst>
          </p:cNvPr>
          <p:cNvSpPr txBox="1">
            <a:spLocks noChangeArrowheads="1"/>
          </p:cNvSpPr>
          <p:nvPr/>
        </p:nvSpPr>
        <p:spPr bwMode="auto">
          <a:xfrm>
            <a:off x="4581452" y="-49153"/>
            <a:ext cx="381642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800" b="1" dirty="0">
                <a:solidFill>
                  <a:schemeClr val="bg1"/>
                </a:solidFill>
                <a:latin typeface="Arial" charset="0"/>
              </a:rPr>
              <a:t>RELIGION</a:t>
            </a:r>
            <a:endParaRPr lang="en-US" sz="4400" b="1" dirty="0">
              <a:solidFill>
                <a:schemeClr val="bg1"/>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5" presetClass="entr" presetSubtype="182" fill="hold" grpId="0" nodeType="clickEffect">
                                  <p:stCondLst>
                                    <p:cond delay="0"/>
                                  </p:stCondLst>
                                  <p:childTnLst>
                                    <p:set>
                                      <p:cBhvr>
                                        <p:cTn id="6" dur="1" fill="hold">
                                          <p:stCondLst>
                                            <p:cond delay="499"/>
                                          </p:stCondLst>
                                        </p:cTn>
                                        <p:tgtEl>
                                          <p:spTgt spid="13517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1" fill="hold" grpId="0" nodeType="clickEffect">
                                  <p:stCondLst>
                                    <p:cond delay="0"/>
                                  </p:stCondLst>
                                  <p:childTnLst>
                                    <p:set>
                                      <p:cBhvr>
                                        <p:cTn id="10" dur="1" fill="hold">
                                          <p:stCondLst>
                                            <p:cond delay="0"/>
                                          </p:stCondLst>
                                        </p:cTn>
                                        <p:tgtEl>
                                          <p:spTgt spid="135170">
                                            <p:txEl>
                                              <p:pRg st="0" end="0"/>
                                            </p:txEl>
                                          </p:spTgt>
                                        </p:tgtEl>
                                        <p:attrNameLst>
                                          <p:attrName>style.visibility</p:attrName>
                                        </p:attrNameLst>
                                      </p:cBhvr>
                                      <p:to>
                                        <p:strVal val="visible"/>
                                      </p:to>
                                    </p:set>
                                    <p:anim calcmode="lin" valueType="num">
                                      <p:cBhvr additive="base">
                                        <p:cTn id="11" dur="500" fill="hold"/>
                                        <p:tgtEl>
                                          <p:spTgt spid="135170">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5170">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5171">
                                            <p:txEl>
                                              <p:pRg st="0" end="0"/>
                                            </p:txEl>
                                          </p:spTgt>
                                        </p:tgtEl>
                                        <p:attrNameLst>
                                          <p:attrName>style.visibility</p:attrName>
                                        </p:attrNameLst>
                                      </p:cBhvr>
                                      <p:to>
                                        <p:strVal val="visible"/>
                                      </p:to>
                                    </p:set>
                                    <p:anim calcmode="lin" valueType="num">
                                      <p:cBhvr additive="base">
                                        <p:cTn id="17" dur="500" fill="hold"/>
                                        <p:tgtEl>
                                          <p:spTgt spid="135171">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517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35171">
                                            <p:txEl>
                                              <p:pRg st="1" end="1"/>
                                            </p:txEl>
                                          </p:spTgt>
                                        </p:tgtEl>
                                        <p:attrNameLst>
                                          <p:attrName>style.visibility</p:attrName>
                                        </p:attrNameLst>
                                      </p:cBhvr>
                                      <p:to>
                                        <p:strVal val="visible"/>
                                      </p:to>
                                    </p:set>
                                    <p:anim calcmode="lin" valueType="num">
                                      <p:cBhvr additive="base">
                                        <p:cTn id="23" dur="500" fill="hold"/>
                                        <p:tgtEl>
                                          <p:spTgt spid="135171">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3517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35171">
                                            <p:txEl>
                                              <p:pRg st="2" end="2"/>
                                            </p:txEl>
                                          </p:spTgt>
                                        </p:tgtEl>
                                        <p:attrNameLst>
                                          <p:attrName>style.visibility</p:attrName>
                                        </p:attrNameLst>
                                      </p:cBhvr>
                                      <p:to>
                                        <p:strVal val="visible"/>
                                      </p:to>
                                    </p:set>
                                    <p:anim calcmode="lin" valueType="num">
                                      <p:cBhvr additive="base">
                                        <p:cTn id="29" dur="500" fill="hold"/>
                                        <p:tgtEl>
                                          <p:spTgt spid="135171">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517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5171">
                                            <p:txEl>
                                              <p:pRg st="3" end="3"/>
                                            </p:txEl>
                                          </p:spTgt>
                                        </p:tgtEl>
                                        <p:attrNameLst>
                                          <p:attrName>style.visibility</p:attrName>
                                        </p:attrNameLst>
                                      </p:cBhvr>
                                      <p:to>
                                        <p:strVal val="visible"/>
                                      </p:to>
                                    </p:set>
                                    <p:anim calcmode="lin" valueType="num">
                                      <p:cBhvr additive="base">
                                        <p:cTn id="35" dur="500" fill="hold"/>
                                        <p:tgtEl>
                                          <p:spTgt spid="135171">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517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35171">
                                            <p:txEl>
                                              <p:pRg st="4" end="4"/>
                                            </p:txEl>
                                          </p:spTgt>
                                        </p:tgtEl>
                                        <p:attrNameLst>
                                          <p:attrName>style.visibility</p:attrName>
                                        </p:attrNameLst>
                                      </p:cBhvr>
                                      <p:to>
                                        <p:strVal val="visible"/>
                                      </p:to>
                                    </p:set>
                                    <p:anim calcmode="lin" valueType="num">
                                      <p:cBhvr additive="base">
                                        <p:cTn id="41" dur="500" fill="hold"/>
                                        <p:tgtEl>
                                          <p:spTgt spid="135171">
                                            <p:txEl>
                                              <p:pRg st="4" end="4"/>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517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35171">
                                            <p:txEl>
                                              <p:pRg st="5" end="5"/>
                                            </p:txEl>
                                          </p:spTgt>
                                        </p:tgtEl>
                                        <p:attrNameLst>
                                          <p:attrName>style.visibility</p:attrName>
                                        </p:attrNameLst>
                                      </p:cBhvr>
                                      <p:to>
                                        <p:strVal val="visible"/>
                                      </p:to>
                                    </p:set>
                                    <p:anim calcmode="lin" valueType="num">
                                      <p:cBhvr additive="base">
                                        <p:cTn id="47" dur="500" fill="hold"/>
                                        <p:tgtEl>
                                          <p:spTgt spid="135171">
                                            <p:txEl>
                                              <p:pRg st="5" end="5"/>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3517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35171">
                                            <p:txEl>
                                              <p:pRg st="6" end="6"/>
                                            </p:txEl>
                                          </p:spTgt>
                                        </p:tgtEl>
                                        <p:attrNameLst>
                                          <p:attrName>style.visibility</p:attrName>
                                        </p:attrNameLst>
                                      </p:cBhvr>
                                      <p:to>
                                        <p:strVal val="visible"/>
                                      </p:to>
                                    </p:set>
                                    <p:anim calcmode="lin" valueType="num">
                                      <p:cBhvr additive="base">
                                        <p:cTn id="53" dur="500" fill="hold"/>
                                        <p:tgtEl>
                                          <p:spTgt spid="135171">
                                            <p:txEl>
                                              <p:pRg st="6" end="6"/>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3517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35171">
                                            <p:txEl>
                                              <p:pRg st="7" end="7"/>
                                            </p:txEl>
                                          </p:spTgt>
                                        </p:tgtEl>
                                        <p:attrNameLst>
                                          <p:attrName>style.visibility</p:attrName>
                                        </p:attrNameLst>
                                      </p:cBhvr>
                                      <p:to>
                                        <p:strVal val="visible"/>
                                      </p:to>
                                    </p:set>
                                    <p:anim calcmode="lin" valueType="num">
                                      <p:cBhvr additive="base">
                                        <p:cTn id="59" dur="500" fill="hold"/>
                                        <p:tgtEl>
                                          <p:spTgt spid="135171">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35171">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3" presetClass="entr" presetSubtype="16" fill="hold" grpId="0" nodeType="clickEffect">
                                  <p:stCondLst>
                                    <p:cond delay="0"/>
                                  </p:stCondLst>
                                  <p:childTnLst>
                                    <p:set>
                                      <p:cBhvr>
                                        <p:cTn id="64" dur="1" fill="hold">
                                          <p:stCondLst>
                                            <p:cond delay="0"/>
                                          </p:stCondLst>
                                        </p:cTn>
                                        <p:tgtEl>
                                          <p:spTgt spid="135172"/>
                                        </p:tgtEl>
                                        <p:attrNameLst>
                                          <p:attrName>style.visibility</p:attrName>
                                        </p:attrNameLst>
                                      </p:cBhvr>
                                      <p:to>
                                        <p:strVal val="visible"/>
                                      </p:to>
                                    </p:set>
                                    <p:anim calcmode="lin" valueType="num">
                                      <p:cBhvr>
                                        <p:cTn id="65" dur="500" fill="hold"/>
                                        <p:tgtEl>
                                          <p:spTgt spid="135172"/>
                                        </p:tgtEl>
                                        <p:attrNameLst>
                                          <p:attrName>ppt_w</p:attrName>
                                        </p:attrNameLst>
                                      </p:cBhvr>
                                      <p:tavLst>
                                        <p:tav tm="0">
                                          <p:val>
                                            <p:fltVal val="0"/>
                                          </p:val>
                                        </p:tav>
                                        <p:tav tm="100000">
                                          <p:val>
                                            <p:strVal val="#ppt_w"/>
                                          </p:val>
                                        </p:tav>
                                      </p:tavLst>
                                    </p:anim>
                                    <p:anim calcmode="lin" valueType="num">
                                      <p:cBhvr>
                                        <p:cTn id="66" dur="500" fill="hold"/>
                                        <p:tgtEl>
                                          <p:spTgt spid="135172"/>
                                        </p:tgtEl>
                                        <p:attrNameLst>
                                          <p:attrName>ppt_h</p:attrName>
                                        </p:attrNameLst>
                                      </p:cBhvr>
                                      <p:tavLst>
                                        <p:tav tm="0">
                                          <p:val>
                                            <p:fltVal val="0"/>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7" presetClass="entr" presetSubtype="4" fill="hold" grpId="0" nodeType="clickEffect">
                                  <p:stCondLst>
                                    <p:cond delay="0"/>
                                  </p:stCondLst>
                                  <p:childTnLst>
                                    <p:set>
                                      <p:cBhvr>
                                        <p:cTn id="70" dur="1" fill="hold">
                                          <p:stCondLst>
                                            <p:cond delay="0"/>
                                          </p:stCondLst>
                                        </p:cTn>
                                        <p:tgtEl>
                                          <p:spTgt spid="2"/>
                                        </p:tgtEl>
                                        <p:attrNameLst>
                                          <p:attrName>style.visibility</p:attrName>
                                        </p:attrNameLst>
                                      </p:cBhvr>
                                      <p:to>
                                        <p:strVal val="visible"/>
                                      </p:to>
                                    </p:set>
                                    <p:anim calcmode="lin" valueType="num">
                                      <p:cBhvr additive="base">
                                        <p:cTn id="71" dur="5000" fill="hold"/>
                                        <p:tgtEl>
                                          <p:spTgt spid="2"/>
                                        </p:tgtEl>
                                        <p:attrNameLst>
                                          <p:attrName>ppt_x</p:attrName>
                                        </p:attrNameLst>
                                      </p:cBhvr>
                                      <p:tavLst>
                                        <p:tav tm="0">
                                          <p:val>
                                            <p:strVal val="#ppt_x"/>
                                          </p:val>
                                        </p:tav>
                                        <p:tav tm="100000">
                                          <p:val>
                                            <p:strVal val="#ppt_x"/>
                                          </p:val>
                                        </p:tav>
                                      </p:tavLst>
                                    </p:anim>
                                    <p:anim calcmode="lin" valueType="num">
                                      <p:cBhvr additive="base">
                                        <p:cTn id="72"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9" grpId="0" animBg="1"/>
      <p:bldP spid="135170" grpId="0" build="p" autoUpdateAnimBg="0"/>
      <p:bldP spid="135171" grpId="0" build="p" autoUpdateAnimBg="0"/>
      <p:bldP spid="135172" grpId="0" animBg="1" autoUpdateAnimBg="0"/>
      <p:bldP spid="2"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7793" name="Picture 7"/>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3124200" y="0"/>
            <a:ext cx="60198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7794" name="Picture 8"/>
          <p:cNvPicPr>
            <a:picLocks noChangeAspect="1" noChangeArrowheads="1"/>
          </p:cNvPicPr>
          <p:nvPr/>
        </p:nvPicPr>
        <p:blipFill>
          <a:blip r:embed="rId4">
            <a:lum bright="-36000"/>
            <a:extLst>
              <a:ext uri="{28A0092B-C50C-407E-A947-70E740481C1C}">
                <a14:useLocalDpi xmlns:a14="http://schemas.microsoft.com/office/drawing/2010/main"/>
              </a:ext>
            </a:extLst>
          </a:blip>
          <a:srcRect/>
          <a:stretch>
            <a:fillRect/>
          </a:stretch>
        </p:blipFill>
        <p:spPr bwMode="auto">
          <a:xfrm>
            <a:off x="0" y="0"/>
            <a:ext cx="3987800" cy="377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225" name="Rectangle 9"/>
          <p:cNvSpPr>
            <a:spLocks noChangeArrowheads="1"/>
          </p:cNvSpPr>
          <p:nvPr/>
        </p:nvSpPr>
        <p:spPr bwMode="auto">
          <a:xfrm>
            <a:off x="0" y="0"/>
            <a:ext cx="9144000" cy="3657600"/>
          </a:xfrm>
          <a:prstGeom prst="rect">
            <a:avLst/>
          </a:prstGeom>
          <a:gradFill rotWithShape="0">
            <a:gsLst>
              <a:gs pos="0">
                <a:schemeClr val="tx2">
                  <a:alpha val="62000"/>
                </a:schemeClr>
              </a:gs>
              <a:gs pos="100000">
                <a:schemeClr val="tx2">
                  <a:gamma/>
                  <a:shade val="40784"/>
                  <a:invGamma/>
                  <a:alpha val="63000"/>
                </a:schemeClr>
              </a:gs>
            </a:gsLst>
            <a:lin ang="5400000" scaled="1"/>
          </a:gradFill>
          <a:ln w="9525">
            <a:solidFill>
              <a:schemeClr val="tx1"/>
            </a:solidFill>
            <a:miter lim="800000"/>
            <a:headEnd/>
            <a:tailEnd/>
          </a:ln>
          <a:effectLst/>
        </p:spPr>
        <p:txBody>
          <a:bodyPr wrap="none" anchor="ctr"/>
          <a:lstStyle/>
          <a:p>
            <a:pPr algn="ctr" eaLnBrk="0" hangingPunct="0">
              <a:defRPr/>
            </a:pPr>
            <a:endParaRPr lang="en-US">
              <a:solidFill>
                <a:srgbClr val="000000"/>
              </a:solidFill>
              <a:latin typeface="Times New Roman" pitchFamily="-112" charset="0"/>
            </a:endParaRPr>
          </a:p>
        </p:txBody>
      </p:sp>
      <p:sp>
        <p:nvSpPr>
          <p:cNvPr id="137218" name="Text Box 2"/>
          <p:cNvSpPr txBox="1">
            <a:spLocks noChangeArrowheads="1"/>
          </p:cNvSpPr>
          <p:nvPr/>
        </p:nvSpPr>
        <p:spPr bwMode="auto">
          <a:xfrm>
            <a:off x="914400" y="1371600"/>
            <a:ext cx="6721475" cy="19177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0" hangingPunct="0">
              <a:defRPr/>
            </a:pPr>
            <a:r>
              <a:rPr lang="en-US" b="1">
                <a:solidFill>
                  <a:srgbClr val="FFFFFF"/>
                </a:solidFill>
                <a:latin typeface="Arial" pitchFamily="-112" charset="0"/>
              </a:rPr>
              <a:t>RITUALS</a:t>
            </a:r>
          </a:p>
          <a:p>
            <a:pPr eaLnBrk="0" hangingPunct="0">
              <a:buFontTx/>
              <a:buChar char="•"/>
              <a:defRPr/>
            </a:pPr>
            <a:r>
              <a:rPr lang="en-US" b="1">
                <a:solidFill>
                  <a:srgbClr val="FFFFFF"/>
                </a:solidFill>
                <a:latin typeface="Arial" pitchFamily="-112" charset="0"/>
              </a:rPr>
              <a:t> Daily presentation of offerings</a:t>
            </a:r>
          </a:p>
          <a:p>
            <a:pPr eaLnBrk="0" hangingPunct="0">
              <a:buFontTx/>
              <a:buChar char="•"/>
              <a:defRPr/>
            </a:pPr>
            <a:r>
              <a:rPr lang="en-US" b="1">
                <a:solidFill>
                  <a:srgbClr val="FFFFFF"/>
                </a:solidFill>
                <a:latin typeface="Arial" pitchFamily="-112" charset="0"/>
              </a:rPr>
              <a:t> Cleaning garments of divine statues</a:t>
            </a:r>
          </a:p>
          <a:p>
            <a:pPr eaLnBrk="0" hangingPunct="0">
              <a:buFontTx/>
              <a:buChar char="•"/>
              <a:defRPr/>
            </a:pPr>
            <a:r>
              <a:rPr lang="en-US" b="1">
                <a:solidFill>
                  <a:srgbClr val="FFFFFF"/>
                </a:solidFill>
                <a:latin typeface="Arial" pitchFamily="-112" charset="0"/>
              </a:rPr>
              <a:t> Purification of temples</a:t>
            </a:r>
          </a:p>
          <a:p>
            <a:pPr eaLnBrk="0" hangingPunct="0">
              <a:buFontTx/>
              <a:buChar char="•"/>
              <a:defRPr/>
            </a:pPr>
            <a:r>
              <a:rPr lang="en-US" b="1">
                <a:solidFill>
                  <a:srgbClr val="FFFFFF"/>
                </a:solidFill>
                <a:latin typeface="Arial" pitchFamily="-112" charset="0"/>
              </a:rPr>
              <a:t> Special festivals  (Akitu – New Year)</a:t>
            </a:r>
          </a:p>
        </p:txBody>
      </p:sp>
      <p:sp>
        <p:nvSpPr>
          <p:cNvPr id="137219" name="Text Box 3"/>
          <p:cNvSpPr txBox="1">
            <a:spLocks noChangeArrowheads="1"/>
          </p:cNvSpPr>
          <p:nvPr/>
        </p:nvSpPr>
        <p:spPr bwMode="auto">
          <a:xfrm>
            <a:off x="914400" y="3733800"/>
            <a:ext cx="8001000" cy="191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000000"/>
                </a:solidFill>
                <a:latin typeface="Arial" charset="0"/>
              </a:rPr>
              <a:t>TEMPLES</a:t>
            </a:r>
          </a:p>
          <a:p>
            <a:pPr>
              <a:buFontTx/>
              <a:buChar char="•"/>
            </a:pPr>
            <a:r>
              <a:rPr lang="en-US" b="1">
                <a:solidFill>
                  <a:srgbClr val="000000"/>
                </a:solidFill>
                <a:latin typeface="Arial" charset="0"/>
              </a:rPr>
              <a:t> Each city had its own god and temple</a:t>
            </a:r>
          </a:p>
          <a:p>
            <a:pPr>
              <a:buFontTx/>
              <a:buChar char="•"/>
            </a:pPr>
            <a:r>
              <a:rPr lang="en-US" b="1">
                <a:solidFill>
                  <a:srgbClr val="000000"/>
                </a:solidFill>
                <a:latin typeface="Arial" charset="0"/>
              </a:rPr>
              <a:t> Had own land, slaves, animals &amp; precious stones</a:t>
            </a:r>
          </a:p>
          <a:p>
            <a:pPr>
              <a:buFontTx/>
              <a:buChar char="•"/>
            </a:pPr>
            <a:r>
              <a:rPr lang="en-US" b="1">
                <a:solidFill>
                  <a:srgbClr val="000000"/>
                </a:solidFill>
                <a:latin typeface="Arial" charset="0"/>
              </a:rPr>
              <a:t> Priests foretold by reading nature &amp; other elements</a:t>
            </a:r>
          </a:p>
          <a:p>
            <a:pPr>
              <a:buFontTx/>
              <a:buChar char="•"/>
            </a:pPr>
            <a:r>
              <a:rPr lang="en-US" b="1">
                <a:solidFill>
                  <a:srgbClr val="000000"/>
                </a:solidFill>
                <a:latin typeface="Arial" charset="0"/>
              </a:rPr>
              <a:t> Selling of charms and magical formulae</a:t>
            </a:r>
          </a:p>
        </p:txBody>
      </p:sp>
      <p:sp>
        <p:nvSpPr>
          <p:cNvPr id="417799" name="Line 5"/>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 name="Text Box 7"/>
          <p:cNvSpPr txBox="1">
            <a:spLocks noChangeArrowheads="1"/>
          </p:cNvSpPr>
          <p:nvPr/>
        </p:nvSpPr>
        <p:spPr bwMode="auto">
          <a:xfrm>
            <a:off x="8321675" y="152400"/>
            <a:ext cx="6985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en-US" b="1">
                <a:solidFill>
                  <a:srgbClr val="FFFFFF"/>
                </a:solidFill>
                <a:latin typeface="Arial"/>
                <a:cs typeface="Arial"/>
              </a:rPr>
              <a:t>139</a:t>
            </a:r>
          </a:p>
        </p:txBody>
      </p:sp>
      <p:sp>
        <p:nvSpPr>
          <p:cNvPr id="2" name="Text Box 3">
            <a:extLst>
              <a:ext uri="{FF2B5EF4-FFF2-40B4-BE49-F238E27FC236}">
                <a16:creationId xmlns:a16="http://schemas.microsoft.com/office/drawing/2014/main" id="{78B0C661-281E-C64C-22B2-C6C4A8062A12}"/>
              </a:ext>
            </a:extLst>
          </p:cNvPr>
          <p:cNvSpPr txBox="1">
            <a:spLocks noChangeArrowheads="1"/>
          </p:cNvSpPr>
          <p:nvPr/>
        </p:nvSpPr>
        <p:spPr bwMode="auto">
          <a:xfrm>
            <a:off x="4581452" y="-49153"/>
            <a:ext cx="381642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800" b="1" dirty="0">
                <a:solidFill>
                  <a:schemeClr val="bg1"/>
                </a:solidFill>
                <a:latin typeface="Arial" charset="0"/>
              </a:rPr>
              <a:t>RELIGION</a:t>
            </a:r>
            <a:endParaRPr lang="en-US" sz="4400" b="1" dirty="0">
              <a:solidFill>
                <a:schemeClr val="bg1"/>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5" presetClass="entr" presetSubtype="182" fill="hold" grpId="0" nodeType="clickEffect">
                                  <p:stCondLst>
                                    <p:cond delay="0"/>
                                  </p:stCondLst>
                                  <p:childTnLst>
                                    <p:set>
                                      <p:cBhvr>
                                        <p:cTn id="6" dur="1" fill="hold">
                                          <p:stCondLst>
                                            <p:cond delay="499"/>
                                          </p:stCondLst>
                                        </p:cTn>
                                        <p:tgtEl>
                                          <p:spTgt spid="137225"/>
                                        </p:tgtEl>
                                        <p:attrNameLst>
                                          <p:attrName>style.visibility</p:attrName>
                                        </p:attrNameLst>
                                      </p:cBhvr>
                                      <p:to>
                                        <p:strVal val="visible"/>
                                      </p:to>
                                    </p:set>
                                  </p:childTnLst>
                                </p:cTn>
                              </p:par>
                            </p:childTnLst>
                          </p:cTn>
                        </p:par>
                        <p:par>
                          <p:cTn id="7" fill="hold" nodeType="afterGroup">
                            <p:stCondLst>
                              <p:cond delay="500"/>
                            </p:stCondLst>
                            <p:childTnLst>
                              <p:par>
                                <p:cTn id="8" presetID="2" presetClass="entr" presetSubtype="8" fill="hold" grpId="0" nodeType="afterEffect">
                                  <p:stCondLst>
                                    <p:cond delay="0"/>
                                  </p:stCondLst>
                                  <p:childTnLst>
                                    <p:set>
                                      <p:cBhvr>
                                        <p:cTn id="9" dur="1" fill="hold">
                                          <p:stCondLst>
                                            <p:cond delay="0"/>
                                          </p:stCondLst>
                                        </p:cTn>
                                        <p:tgtEl>
                                          <p:spTgt spid="137218">
                                            <p:txEl>
                                              <p:pRg st="0" end="0"/>
                                            </p:txEl>
                                          </p:spTgt>
                                        </p:tgtEl>
                                        <p:attrNameLst>
                                          <p:attrName>style.visibility</p:attrName>
                                        </p:attrNameLst>
                                      </p:cBhvr>
                                      <p:to>
                                        <p:strVal val="visible"/>
                                      </p:to>
                                    </p:set>
                                    <p:anim calcmode="lin" valueType="num">
                                      <p:cBhvr additive="base">
                                        <p:cTn id="10" dur="500" fill="hold"/>
                                        <p:tgtEl>
                                          <p:spTgt spid="137218">
                                            <p:txEl>
                                              <p:pRg st="0" end="0"/>
                                            </p:txEl>
                                          </p:spTgt>
                                        </p:tgtEl>
                                        <p:attrNameLst>
                                          <p:attrName>ppt_x</p:attrName>
                                        </p:attrNameLst>
                                      </p:cBhvr>
                                      <p:tavLst>
                                        <p:tav tm="0">
                                          <p:val>
                                            <p:strVal val="0-#ppt_w/2"/>
                                          </p:val>
                                        </p:tav>
                                        <p:tav tm="100000">
                                          <p:val>
                                            <p:strVal val="#ppt_x"/>
                                          </p:val>
                                        </p:tav>
                                      </p:tavLst>
                                    </p:anim>
                                    <p:anim calcmode="lin" valueType="num">
                                      <p:cBhvr additive="base">
                                        <p:cTn id="11" dur="500" fill="hold"/>
                                        <p:tgtEl>
                                          <p:spTgt spid="137218">
                                            <p:txEl>
                                              <p:pRg st="0" end="0"/>
                                            </p:txEl>
                                          </p:spTgt>
                                        </p:tgtEl>
                                        <p:attrNameLst>
                                          <p:attrName>ppt_y</p:attrName>
                                        </p:attrNameLst>
                                      </p:cBhvr>
                                      <p:tavLst>
                                        <p:tav tm="0">
                                          <p:val>
                                            <p:strVal val="#ppt_y"/>
                                          </p:val>
                                        </p:tav>
                                        <p:tav tm="100000">
                                          <p:val>
                                            <p:strVal val="#ppt_y"/>
                                          </p:val>
                                        </p:tav>
                                      </p:tavLst>
                                    </p:anim>
                                  </p:childTnLst>
                                </p:cTn>
                              </p:par>
                            </p:childTnLst>
                          </p:cTn>
                        </p:par>
                        <p:par>
                          <p:cTn id="12" fill="hold" nodeType="afterGroup">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137218">
                                            <p:txEl>
                                              <p:pRg st="1" end="1"/>
                                            </p:txEl>
                                          </p:spTgt>
                                        </p:tgtEl>
                                        <p:attrNameLst>
                                          <p:attrName>style.visibility</p:attrName>
                                        </p:attrNameLst>
                                      </p:cBhvr>
                                      <p:to>
                                        <p:strVal val="visible"/>
                                      </p:to>
                                    </p:set>
                                    <p:anim calcmode="lin" valueType="num">
                                      <p:cBhvr additive="base">
                                        <p:cTn id="15" dur="500" fill="hold"/>
                                        <p:tgtEl>
                                          <p:spTgt spid="137218">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37218">
                                            <p:txEl>
                                              <p:pRg st="1" end="1"/>
                                            </p:txEl>
                                          </p:spTgt>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137218">
                                            <p:txEl>
                                              <p:pRg st="2" end="2"/>
                                            </p:txEl>
                                          </p:spTgt>
                                        </p:tgtEl>
                                        <p:attrNameLst>
                                          <p:attrName>style.visibility</p:attrName>
                                        </p:attrNameLst>
                                      </p:cBhvr>
                                      <p:to>
                                        <p:strVal val="visible"/>
                                      </p:to>
                                    </p:set>
                                    <p:anim calcmode="lin" valueType="num">
                                      <p:cBhvr additive="base">
                                        <p:cTn id="20" dur="500" fill="hold"/>
                                        <p:tgtEl>
                                          <p:spTgt spid="137218">
                                            <p:txEl>
                                              <p:pRg st="2" end="2"/>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137218">
                                            <p:txEl>
                                              <p:pRg st="2" end="2"/>
                                            </p:txEl>
                                          </p:spTgt>
                                        </p:tgtEl>
                                        <p:attrNameLst>
                                          <p:attrName>ppt_y</p:attrName>
                                        </p:attrNameLst>
                                      </p:cBhvr>
                                      <p:tavLst>
                                        <p:tav tm="0">
                                          <p:val>
                                            <p:strVal val="#ppt_y"/>
                                          </p:val>
                                        </p:tav>
                                        <p:tav tm="100000">
                                          <p:val>
                                            <p:strVal val="#ppt_y"/>
                                          </p:val>
                                        </p:tav>
                                      </p:tavLst>
                                    </p:anim>
                                  </p:childTnLst>
                                </p:cTn>
                              </p:par>
                            </p:childTnLst>
                          </p:cTn>
                        </p:par>
                        <p:par>
                          <p:cTn id="22" fill="hold" nodeType="afterGroup">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137218">
                                            <p:txEl>
                                              <p:pRg st="3" end="3"/>
                                            </p:txEl>
                                          </p:spTgt>
                                        </p:tgtEl>
                                        <p:attrNameLst>
                                          <p:attrName>style.visibility</p:attrName>
                                        </p:attrNameLst>
                                      </p:cBhvr>
                                      <p:to>
                                        <p:strVal val="visible"/>
                                      </p:to>
                                    </p:set>
                                    <p:anim calcmode="lin" valueType="num">
                                      <p:cBhvr additive="base">
                                        <p:cTn id="25" dur="500" fill="hold"/>
                                        <p:tgtEl>
                                          <p:spTgt spid="13721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37218">
                                            <p:txEl>
                                              <p:pRg st="3" end="3"/>
                                            </p:txEl>
                                          </p:spTgt>
                                        </p:tgtEl>
                                        <p:attrNameLst>
                                          <p:attrName>ppt_y</p:attrName>
                                        </p:attrNameLst>
                                      </p:cBhvr>
                                      <p:tavLst>
                                        <p:tav tm="0">
                                          <p:val>
                                            <p:strVal val="#ppt_y"/>
                                          </p:val>
                                        </p:tav>
                                        <p:tav tm="100000">
                                          <p:val>
                                            <p:strVal val="#ppt_y"/>
                                          </p:val>
                                        </p:tav>
                                      </p:tavLst>
                                    </p:anim>
                                  </p:childTnLst>
                                </p:cTn>
                              </p:par>
                            </p:childTnLst>
                          </p:cTn>
                        </p:par>
                        <p:par>
                          <p:cTn id="27" fill="hold" nodeType="afterGroup">
                            <p:stCondLst>
                              <p:cond delay="2500"/>
                            </p:stCondLst>
                            <p:childTnLst>
                              <p:par>
                                <p:cTn id="28" presetID="2" presetClass="entr" presetSubtype="8" fill="hold" grpId="0" nodeType="afterEffect">
                                  <p:stCondLst>
                                    <p:cond delay="0"/>
                                  </p:stCondLst>
                                  <p:childTnLst>
                                    <p:set>
                                      <p:cBhvr>
                                        <p:cTn id="29" dur="1" fill="hold">
                                          <p:stCondLst>
                                            <p:cond delay="0"/>
                                          </p:stCondLst>
                                        </p:cTn>
                                        <p:tgtEl>
                                          <p:spTgt spid="137218">
                                            <p:txEl>
                                              <p:pRg st="4" end="4"/>
                                            </p:txEl>
                                          </p:spTgt>
                                        </p:tgtEl>
                                        <p:attrNameLst>
                                          <p:attrName>style.visibility</p:attrName>
                                        </p:attrNameLst>
                                      </p:cBhvr>
                                      <p:to>
                                        <p:strVal val="visible"/>
                                      </p:to>
                                    </p:set>
                                    <p:anim calcmode="lin" valueType="num">
                                      <p:cBhvr additive="base">
                                        <p:cTn id="30" dur="500" fill="hold"/>
                                        <p:tgtEl>
                                          <p:spTgt spid="137218">
                                            <p:txEl>
                                              <p:pRg st="4" end="4"/>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3721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137219">
                                            <p:txEl>
                                              <p:pRg st="0" end="0"/>
                                            </p:txEl>
                                          </p:spTgt>
                                        </p:tgtEl>
                                        <p:attrNameLst>
                                          <p:attrName>style.visibility</p:attrName>
                                        </p:attrNameLst>
                                      </p:cBhvr>
                                      <p:to>
                                        <p:strVal val="visible"/>
                                      </p:to>
                                    </p:set>
                                    <p:anim calcmode="lin" valueType="num">
                                      <p:cBhvr additive="base">
                                        <p:cTn id="36" dur="500" fill="hold"/>
                                        <p:tgtEl>
                                          <p:spTgt spid="137219">
                                            <p:txEl>
                                              <p:pRg st="0" end="0"/>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1372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137219">
                                            <p:txEl>
                                              <p:pRg st="1" end="1"/>
                                            </p:txEl>
                                          </p:spTgt>
                                        </p:tgtEl>
                                        <p:attrNameLst>
                                          <p:attrName>style.visibility</p:attrName>
                                        </p:attrNameLst>
                                      </p:cBhvr>
                                      <p:to>
                                        <p:strVal val="visible"/>
                                      </p:to>
                                    </p:set>
                                    <p:anim calcmode="lin" valueType="num">
                                      <p:cBhvr additive="base">
                                        <p:cTn id="42" dur="500" fill="hold"/>
                                        <p:tgtEl>
                                          <p:spTgt spid="137219">
                                            <p:txEl>
                                              <p:pRg st="1" end="1"/>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13721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37219">
                                            <p:txEl>
                                              <p:pRg st="2" end="2"/>
                                            </p:txEl>
                                          </p:spTgt>
                                        </p:tgtEl>
                                        <p:attrNameLst>
                                          <p:attrName>style.visibility</p:attrName>
                                        </p:attrNameLst>
                                      </p:cBhvr>
                                      <p:to>
                                        <p:strVal val="visible"/>
                                      </p:to>
                                    </p:set>
                                    <p:anim calcmode="lin" valueType="num">
                                      <p:cBhvr additive="base">
                                        <p:cTn id="48" dur="500" fill="hold"/>
                                        <p:tgtEl>
                                          <p:spTgt spid="137219">
                                            <p:txEl>
                                              <p:pRg st="2" end="2"/>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13721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137219">
                                            <p:txEl>
                                              <p:pRg st="3" end="3"/>
                                            </p:txEl>
                                          </p:spTgt>
                                        </p:tgtEl>
                                        <p:attrNameLst>
                                          <p:attrName>style.visibility</p:attrName>
                                        </p:attrNameLst>
                                      </p:cBhvr>
                                      <p:to>
                                        <p:strVal val="visible"/>
                                      </p:to>
                                    </p:set>
                                    <p:anim calcmode="lin" valueType="num">
                                      <p:cBhvr additive="base">
                                        <p:cTn id="54" dur="500" fill="hold"/>
                                        <p:tgtEl>
                                          <p:spTgt spid="137219">
                                            <p:txEl>
                                              <p:pRg st="3" end="3"/>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13721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37219">
                                            <p:txEl>
                                              <p:pRg st="4" end="4"/>
                                            </p:txEl>
                                          </p:spTgt>
                                        </p:tgtEl>
                                        <p:attrNameLst>
                                          <p:attrName>style.visibility</p:attrName>
                                        </p:attrNameLst>
                                      </p:cBhvr>
                                      <p:to>
                                        <p:strVal val="visible"/>
                                      </p:to>
                                    </p:set>
                                    <p:anim calcmode="lin" valueType="num">
                                      <p:cBhvr additive="base">
                                        <p:cTn id="60" dur="500" fill="hold"/>
                                        <p:tgtEl>
                                          <p:spTgt spid="137219">
                                            <p:txEl>
                                              <p:pRg st="4" end="4"/>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13721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7" presetClass="entr" presetSubtype="4" fill="hold" grpId="0" nodeType="clickEffect">
                                  <p:stCondLst>
                                    <p:cond delay="0"/>
                                  </p:stCondLst>
                                  <p:childTnLst>
                                    <p:set>
                                      <p:cBhvr>
                                        <p:cTn id="65" dur="1" fill="hold">
                                          <p:stCondLst>
                                            <p:cond delay="0"/>
                                          </p:stCondLst>
                                        </p:cTn>
                                        <p:tgtEl>
                                          <p:spTgt spid="2"/>
                                        </p:tgtEl>
                                        <p:attrNameLst>
                                          <p:attrName>style.visibility</p:attrName>
                                        </p:attrNameLst>
                                      </p:cBhvr>
                                      <p:to>
                                        <p:strVal val="visible"/>
                                      </p:to>
                                    </p:set>
                                    <p:anim calcmode="lin" valueType="num">
                                      <p:cBhvr additive="base">
                                        <p:cTn id="66" dur="5000" fill="hold"/>
                                        <p:tgtEl>
                                          <p:spTgt spid="2"/>
                                        </p:tgtEl>
                                        <p:attrNameLst>
                                          <p:attrName>ppt_x</p:attrName>
                                        </p:attrNameLst>
                                      </p:cBhvr>
                                      <p:tavLst>
                                        <p:tav tm="0">
                                          <p:val>
                                            <p:strVal val="#ppt_x"/>
                                          </p:val>
                                        </p:tav>
                                        <p:tav tm="100000">
                                          <p:val>
                                            <p:strVal val="#ppt_x"/>
                                          </p:val>
                                        </p:tav>
                                      </p:tavLst>
                                    </p:anim>
                                    <p:anim calcmode="lin" valueType="num">
                                      <p:cBhvr additive="base">
                                        <p:cTn id="67"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25" grpId="0" animBg="1"/>
      <p:bldP spid="137218" grpId="0" build="p" autoUpdateAnimBg="0" advAuto="0"/>
      <p:bldP spid="137219" grpId="0" build="p" autoUpdateAnimBg="0"/>
      <p:bldP spid="2"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kern="0" dirty="0">
                <a:solidFill>
                  <a:srgbClr val="FFFFFF"/>
                </a:solidFill>
                <a:effectLst>
                  <a:glow rad="127000">
                    <a:srgbClr val="000000"/>
                  </a:glow>
                </a:effectLst>
                <a:latin typeface="Arial" charset="0"/>
                <a:ea typeface="ＭＳ Ｐゴシック" charset="0"/>
                <a:cs typeface="ＭＳ Ｐゴシック" charset="0"/>
              </a:rPr>
              <a:t>The Judean exiles should be encouraged of God</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a:t>
            </a:r>
            <a:r>
              <a:rPr lang="en-US" sz="3200" b="1" kern="0" dirty="0">
                <a:solidFill>
                  <a:srgbClr val="FFFF00"/>
                </a:solidFill>
                <a:effectLst>
                  <a:glow rad="127000">
                    <a:srgbClr val="000000"/>
                  </a:glow>
                </a:effectLst>
                <a:latin typeface="Arial" charset="0"/>
                <a:ea typeface="ＭＳ Ｐゴシック" charset="0"/>
                <a:cs typeface="ＭＳ Ｐゴシック" charset="0"/>
              </a:rPr>
              <a:t>sovereign</a:t>
            </a:r>
            <a:r>
              <a:rPr lang="en-US" sz="3200" b="1" kern="0" dirty="0">
                <a:solidFill>
                  <a:srgbClr val="FFFFFF"/>
                </a:solidFill>
                <a:effectLst>
                  <a:glow rad="127000">
                    <a:srgbClr val="000000"/>
                  </a:glow>
                </a:effectLst>
                <a:latin typeface="Arial" charset="0"/>
                <a:ea typeface="ＭＳ Ｐゴシック" charset="0"/>
                <a:cs typeface="ＭＳ Ｐゴシック" charset="0"/>
              </a:rPr>
              <a:t> control over all nations to preserve Israel between Nebuchadnezzar</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invasion of Jerusalem (605 BC) and the establishment of the Kingdom blessings under the Messiah. </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532</a:t>
            </a:r>
          </a:p>
          <a:p>
            <a:pPr algn="ctr" eaLnBrk="1" hangingPunct="1">
              <a:defRPr/>
            </a:pPr>
            <a:r>
              <a:rPr lang="en-US" altLang="zh-CN" b="1" kern="0" dirty="0">
                <a:solidFill>
                  <a:srgbClr val="000000"/>
                </a:solidFill>
                <a:cs typeface="MS PGothic" charset="0"/>
              </a:rPr>
              <a:t>346</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kern="0" dirty="0">
                <a:solidFill>
                  <a:srgbClr val="FFFFFF"/>
                </a:solidFill>
                <a:effectLst>
                  <a:glow rad="127000">
                    <a:srgbClr val="000000"/>
                  </a:glow>
                </a:effectLst>
                <a:latin typeface="Arial" charset="0"/>
                <a:ea typeface="ＭＳ Ｐゴシック" charset="0"/>
                <a:cs typeface="ＭＳ Ｐゴシック" charset="0"/>
              </a:rPr>
              <a:t>Daniel</a:t>
            </a:r>
          </a:p>
        </p:txBody>
      </p:sp>
    </p:spTree>
    <p:extLst>
      <p:ext uri="{BB962C8B-B14F-4D97-AF65-F5344CB8AC3E}">
        <p14:creationId xmlns:p14="http://schemas.microsoft.com/office/powerpoint/2010/main" val="47170263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ext Box 2"/>
          <p:cNvSpPr txBox="1">
            <a:spLocks noChangeArrowheads="1"/>
          </p:cNvSpPr>
          <p:nvPr/>
        </p:nvSpPr>
        <p:spPr bwMode="auto">
          <a:xfrm>
            <a:off x="304800" y="990600"/>
            <a:ext cx="8839200" cy="1938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000000"/>
                </a:solidFill>
                <a:latin typeface="Arial" charset="0"/>
              </a:rPr>
              <a:t>PERSONAL IDOLS </a:t>
            </a:r>
          </a:p>
          <a:p>
            <a:pPr>
              <a:buFontTx/>
              <a:buChar char="•"/>
            </a:pPr>
            <a:r>
              <a:rPr lang="en-US" b="1" dirty="0">
                <a:solidFill>
                  <a:srgbClr val="000000"/>
                </a:solidFill>
                <a:latin typeface="Arial" charset="0"/>
              </a:rPr>
              <a:t> Each Babylonian citizen had a </a:t>
            </a:r>
            <a:r>
              <a:rPr lang="fr-FR" altLang="ja-JP" b="1" dirty="0">
                <a:solidFill>
                  <a:srgbClr val="000000"/>
                </a:solidFill>
                <a:latin typeface="Arial" charset="0"/>
              </a:rPr>
              <a:t>'</a:t>
            </a:r>
            <a:r>
              <a:rPr lang="en-US" b="1" dirty="0">
                <a:solidFill>
                  <a:srgbClr val="000000"/>
                </a:solidFill>
                <a:latin typeface="Arial" charset="0"/>
              </a:rPr>
              <a:t>personal</a:t>
            </a:r>
            <a:r>
              <a:rPr lang="fr-FR" altLang="ja-JP" b="1" dirty="0">
                <a:solidFill>
                  <a:srgbClr val="000000"/>
                </a:solidFill>
                <a:latin typeface="Arial" charset="0"/>
              </a:rPr>
              <a:t>'</a:t>
            </a:r>
            <a:r>
              <a:rPr lang="en-US" b="1" dirty="0">
                <a:solidFill>
                  <a:srgbClr val="000000"/>
                </a:solidFill>
                <a:latin typeface="Arial" charset="0"/>
              </a:rPr>
              <a:t> god</a:t>
            </a:r>
          </a:p>
          <a:p>
            <a:pPr>
              <a:buFontTx/>
              <a:buChar char="•"/>
            </a:pPr>
            <a:r>
              <a:rPr lang="en-US" b="1" dirty="0">
                <a:solidFill>
                  <a:srgbClr val="000000"/>
                </a:solidFill>
                <a:latin typeface="Arial" charset="0"/>
              </a:rPr>
              <a:t> Individuals made special requests (e.g., relief from illness)</a:t>
            </a:r>
          </a:p>
          <a:p>
            <a:pPr>
              <a:buFontTx/>
              <a:buChar char="•"/>
            </a:pPr>
            <a:r>
              <a:rPr lang="en-US" b="1" dirty="0">
                <a:solidFill>
                  <a:srgbClr val="000000"/>
                </a:solidFill>
                <a:latin typeface="Arial" charset="0"/>
              </a:rPr>
              <a:t> Acted as mediators from devotees to higher gods</a:t>
            </a:r>
          </a:p>
          <a:p>
            <a:pPr>
              <a:buFontTx/>
              <a:buChar char="•"/>
            </a:pPr>
            <a:r>
              <a:rPr lang="en-US" b="1" dirty="0">
                <a:solidFill>
                  <a:srgbClr val="000000"/>
                </a:solidFill>
                <a:latin typeface="Arial" charset="0"/>
              </a:rPr>
              <a:t> Benefit-driven so one would often abandon his god</a:t>
            </a:r>
          </a:p>
        </p:txBody>
      </p:sp>
      <p:sp>
        <p:nvSpPr>
          <p:cNvPr id="139267" name="Text Box 3"/>
          <p:cNvSpPr txBox="1">
            <a:spLocks noChangeArrowheads="1"/>
          </p:cNvSpPr>
          <p:nvPr/>
        </p:nvSpPr>
        <p:spPr bwMode="auto">
          <a:xfrm>
            <a:off x="381000" y="3352800"/>
            <a:ext cx="8001000"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000000"/>
                </a:solidFill>
                <a:latin typeface="Arial" charset="0"/>
              </a:rPr>
              <a:t>Ziggurats</a:t>
            </a:r>
          </a:p>
          <a:p>
            <a:pPr>
              <a:buFontTx/>
              <a:buChar char="•"/>
            </a:pPr>
            <a:r>
              <a:rPr lang="en-US" b="1" dirty="0">
                <a:solidFill>
                  <a:srgbClr val="000000"/>
                </a:solidFill>
                <a:latin typeface="Arial" charset="0"/>
              </a:rPr>
              <a:t> Shows the city and king</a:t>
            </a:r>
            <a:r>
              <a:rPr lang="fr-FR" altLang="ja-JP" b="1" dirty="0">
                <a:solidFill>
                  <a:srgbClr val="000000"/>
                </a:solidFill>
                <a:latin typeface="Arial" charset="0"/>
              </a:rPr>
              <a:t>'</a:t>
            </a:r>
            <a:r>
              <a:rPr lang="en-US" b="1" dirty="0">
                <a:solidFill>
                  <a:srgbClr val="000000"/>
                </a:solidFill>
                <a:latin typeface="Arial" charset="0"/>
              </a:rPr>
              <a:t>s devotion to their city god</a:t>
            </a:r>
          </a:p>
          <a:p>
            <a:pPr>
              <a:buFontTx/>
              <a:buChar char="•"/>
            </a:pPr>
            <a:r>
              <a:rPr lang="en-US" b="1" dirty="0">
                <a:solidFill>
                  <a:srgbClr val="000000"/>
                </a:solidFill>
                <a:latin typeface="Arial" charset="0"/>
              </a:rPr>
              <a:t> Huge stepped structure</a:t>
            </a:r>
          </a:p>
        </p:txBody>
      </p:sp>
      <p:pic>
        <p:nvPicPr>
          <p:cNvPr id="419843" name="Picture 4" descr="ziggurat_stairs1.gif"/>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6477000" y="4229100"/>
            <a:ext cx="2667000" cy="2628900"/>
          </a:xfrm>
          <a:noFill/>
        </p:spPr>
      </p:pic>
      <p:sp>
        <p:nvSpPr>
          <p:cNvPr id="419845" name="Line 6"/>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19846" name="Text Box 7"/>
          <p:cNvSpPr txBox="1">
            <a:spLocks noChangeArrowheads="1"/>
          </p:cNvSpPr>
          <p:nvPr/>
        </p:nvSpPr>
        <p:spPr bwMode="auto">
          <a:xfrm>
            <a:off x="8397875" y="1524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139</a:t>
            </a:r>
          </a:p>
        </p:txBody>
      </p:sp>
      <p:sp>
        <p:nvSpPr>
          <p:cNvPr id="2" name="Text Box 3">
            <a:extLst>
              <a:ext uri="{FF2B5EF4-FFF2-40B4-BE49-F238E27FC236}">
                <a16:creationId xmlns:a16="http://schemas.microsoft.com/office/drawing/2014/main" id="{BC002BEE-56D6-2A31-A364-5479B55BC4B2}"/>
              </a:ext>
            </a:extLst>
          </p:cNvPr>
          <p:cNvSpPr txBox="1">
            <a:spLocks noChangeArrowheads="1"/>
          </p:cNvSpPr>
          <p:nvPr/>
        </p:nvSpPr>
        <p:spPr bwMode="auto">
          <a:xfrm>
            <a:off x="4581452" y="-49153"/>
            <a:ext cx="381642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800" b="1" dirty="0">
                <a:solidFill>
                  <a:srgbClr val="000000"/>
                </a:solidFill>
                <a:latin typeface="Arial" charset="0"/>
              </a:rPr>
              <a:t>RELIGION</a:t>
            </a:r>
            <a:endParaRPr lang="en-US" sz="4400"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39266">
                                            <p:txEl>
                                              <p:pRg st="0" end="0"/>
                                            </p:txEl>
                                          </p:spTgt>
                                        </p:tgtEl>
                                        <p:attrNameLst>
                                          <p:attrName>style.visibility</p:attrName>
                                        </p:attrNameLst>
                                      </p:cBhvr>
                                      <p:to>
                                        <p:strVal val="visible"/>
                                      </p:to>
                                    </p:set>
                                    <p:anim calcmode="lin" valueType="num">
                                      <p:cBhvr additive="base">
                                        <p:cTn id="7" dur="500" fill="hold"/>
                                        <p:tgtEl>
                                          <p:spTgt spid="13926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926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39266">
                                            <p:txEl>
                                              <p:pRg st="1" end="1"/>
                                            </p:txEl>
                                          </p:spTgt>
                                        </p:tgtEl>
                                        <p:attrNameLst>
                                          <p:attrName>style.visibility</p:attrName>
                                        </p:attrNameLst>
                                      </p:cBhvr>
                                      <p:to>
                                        <p:strVal val="visible"/>
                                      </p:to>
                                    </p:set>
                                    <p:anim calcmode="lin" valueType="num">
                                      <p:cBhvr additive="base">
                                        <p:cTn id="13" dur="500" fill="hold"/>
                                        <p:tgtEl>
                                          <p:spTgt spid="13926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926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9266">
                                            <p:txEl>
                                              <p:pRg st="2" end="2"/>
                                            </p:txEl>
                                          </p:spTgt>
                                        </p:tgtEl>
                                        <p:attrNameLst>
                                          <p:attrName>style.visibility</p:attrName>
                                        </p:attrNameLst>
                                      </p:cBhvr>
                                      <p:to>
                                        <p:strVal val="visible"/>
                                      </p:to>
                                    </p:set>
                                    <p:anim calcmode="lin" valueType="num">
                                      <p:cBhvr additive="base">
                                        <p:cTn id="19" dur="500" fill="hold"/>
                                        <p:tgtEl>
                                          <p:spTgt spid="13926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926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39266">
                                            <p:txEl>
                                              <p:pRg st="3" end="3"/>
                                            </p:txEl>
                                          </p:spTgt>
                                        </p:tgtEl>
                                        <p:attrNameLst>
                                          <p:attrName>style.visibility</p:attrName>
                                        </p:attrNameLst>
                                      </p:cBhvr>
                                      <p:to>
                                        <p:strVal val="visible"/>
                                      </p:to>
                                    </p:set>
                                    <p:anim calcmode="lin" valueType="num">
                                      <p:cBhvr additive="base">
                                        <p:cTn id="25" dur="500" fill="hold"/>
                                        <p:tgtEl>
                                          <p:spTgt spid="13926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3926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39266">
                                            <p:txEl>
                                              <p:pRg st="4" end="4"/>
                                            </p:txEl>
                                          </p:spTgt>
                                        </p:tgtEl>
                                        <p:attrNameLst>
                                          <p:attrName>style.visibility</p:attrName>
                                        </p:attrNameLst>
                                      </p:cBhvr>
                                      <p:to>
                                        <p:strVal val="visible"/>
                                      </p:to>
                                    </p:set>
                                    <p:anim calcmode="lin" valueType="num">
                                      <p:cBhvr additive="base">
                                        <p:cTn id="31" dur="500" fill="hold"/>
                                        <p:tgtEl>
                                          <p:spTgt spid="139266">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3926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9267">
                                            <p:txEl>
                                              <p:pRg st="0" end="0"/>
                                            </p:txEl>
                                          </p:spTgt>
                                        </p:tgtEl>
                                        <p:attrNameLst>
                                          <p:attrName>style.visibility</p:attrName>
                                        </p:attrNameLst>
                                      </p:cBhvr>
                                      <p:to>
                                        <p:strVal val="visible"/>
                                      </p:to>
                                    </p:set>
                                    <p:anim calcmode="lin" valueType="num">
                                      <p:cBhvr additive="base">
                                        <p:cTn id="37" dur="500" fill="hold"/>
                                        <p:tgtEl>
                                          <p:spTgt spid="139267">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926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39267">
                                            <p:txEl>
                                              <p:pRg st="1" end="1"/>
                                            </p:txEl>
                                          </p:spTgt>
                                        </p:tgtEl>
                                        <p:attrNameLst>
                                          <p:attrName>style.visibility</p:attrName>
                                        </p:attrNameLst>
                                      </p:cBhvr>
                                      <p:to>
                                        <p:strVal val="visible"/>
                                      </p:to>
                                    </p:set>
                                    <p:anim calcmode="lin" valueType="num">
                                      <p:cBhvr additive="base">
                                        <p:cTn id="43" dur="500" fill="hold"/>
                                        <p:tgtEl>
                                          <p:spTgt spid="139267">
                                            <p:txEl>
                                              <p:pRg st="1" end="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3926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39267">
                                            <p:txEl>
                                              <p:pRg st="2" end="2"/>
                                            </p:txEl>
                                          </p:spTgt>
                                        </p:tgtEl>
                                        <p:attrNameLst>
                                          <p:attrName>style.visibility</p:attrName>
                                        </p:attrNameLst>
                                      </p:cBhvr>
                                      <p:to>
                                        <p:strVal val="visible"/>
                                      </p:to>
                                    </p:set>
                                    <p:anim calcmode="lin" valueType="num">
                                      <p:cBhvr additive="base">
                                        <p:cTn id="49" dur="500" fill="hold"/>
                                        <p:tgtEl>
                                          <p:spTgt spid="139267">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926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7" presetClass="entr" presetSubtype="4" fill="hold" grpId="0" nodeType="clickEffect">
                                  <p:stCondLst>
                                    <p:cond delay="0"/>
                                  </p:stCondLst>
                                  <p:childTnLst>
                                    <p:set>
                                      <p:cBhvr>
                                        <p:cTn id="54" dur="1" fill="hold">
                                          <p:stCondLst>
                                            <p:cond delay="0"/>
                                          </p:stCondLst>
                                        </p:cTn>
                                        <p:tgtEl>
                                          <p:spTgt spid="2"/>
                                        </p:tgtEl>
                                        <p:attrNameLst>
                                          <p:attrName>style.visibility</p:attrName>
                                        </p:attrNameLst>
                                      </p:cBhvr>
                                      <p:to>
                                        <p:strVal val="visible"/>
                                      </p:to>
                                    </p:set>
                                    <p:anim calcmode="lin" valueType="num">
                                      <p:cBhvr additive="base">
                                        <p:cTn id="55" dur="5000" fill="hold"/>
                                        <p:tgtEl>
                                          <p:spTgt spid="2"/>
                                        </p:tgtEl>
                                        <p:attrNameLst>
                                          <p:attrName>ppt_x</p:attrName>
                                        </p:attrNameLst>
                                      </p:cBhvr>
                                      <p:tavLst>
                                        <p:tav tm="0">
                                          <p:val>
                                            <p:strVal val="#ppt_x"/>
                                          </p:val>
                                        </p:tav>
                                        <p:tav tm="100000">
                                          <p:val>
                                            <p:strVal val="#ppt_x"/>
                                          </p:val>
                                        </p:tav>
                                      </p:tavLst>
                                    </p:anim>
                                    <p:anim calcmode="lin" valueType="num">
                                      <p:cBhvr additive="base">
                                        <p:cTn id="56"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6" grpId="0" build="p" autoUpdateAnimBg="0"/>
      <p:bldP spid="139267" grpId="0" build="p" autoUpdateAnimBg="0"/>
      <p:bldP spid="2"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188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8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63" name="Text Box 3"/>
          <p:cNvSpPr txBox="1">
            <a:spLocks noChangeArrowheads="1"/>
          </p:cNvSpPr>
          <p:nvPr/>
        </p:nvSpPr>
        <p:spPr bwMode="auto">
          <a:xfrm>
            <a:off x="838200" y="533400"/>
            <a:ext cx="1981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000000"/>
                </a:solidFill>
                <a:latin typeface="Arial" charset="0"/>
              </a:rPr>
              <a:t>Ziggurats </a:t>
            </a:r>
          </a:p>
        </p:txBody>
      </p:sp>
      <p:sp>
        <p:nvSpPr>
          <p:cNvPr id="421892" name="Line 5"/>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21893" name="Text Box 6"/>
          <p:cNvSpPr txBox="1">
            <a:spLocks noChangeArrowheads="1"/>
          </p:cNvSpPr>
          <p:nvPr/>
        </p:nvSpPr>
        <p:spPr bwMode="auto">
          <a:xfrm>
            <a:off x="8397875" y="1524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139</a:t>
            </a:r>
          </a:p>
        </p:txBody>
      </p:sp>
      <p:sp>
        <p:nvSpPr>
          <p:cNvPr id="421894" name="Rectangle 7"/>
          <p:cNvSpPr>
            <a:spLocks noGrp="1" noChangeArrowheads="1"/>
          </p:cNvSpPr>
          <p:nvPr>
            <p:ph type="title" idx="4294967295"/>
          </p:nvPr>
        </p:nvSpPr>
        <p:spPr>
          <a:xfrm>
            <a:off x="3657600" y="6248400"/>
            <a:ext cx="5410200" cy="457200"/>
          </a:xfrm>
          <a:solidFill>
            <a:schemeClr val="tx2"/>
          </a:solidFill>
        </p:spPr>
        <p:txBody>
          <a:bodyPr/>
          <a:lstStyle/>
          <a:p>
            <a:pPr algn="r" eaLnBrk="1" hangingPunct="1"/>
            <a:r>
              <a:rPr lang="en-US" sz="3600">
                <a:solidFill>
                  <a:schemeClr val="bg1"/>
                </a:solidFill>
                <a:latin typeface="Arial" charset="0"/>
                <a:ea typeface="ＭＳ Ｐゴシック" charset="0"/>
                <a:cs typeface="Arial" charset="0"/>
              </a:rPr>
              <a:t>Tower of Babel (Gen. 11)</a:t>
            </a:r>
          </a:p>
        </p:txBody>
      </p:sp>
      <p:sp>
        <p:nvSpPr>
          <p:cNvPr id="2" name="Text Box 3">
            <a:extLst>
              <a:ext uri="{FF2B5EF4-FFF2-40B4-BE49-F238E27FC236}">
                <a16:creationId xmlns:a16="http://schemas.microsoft.com/office/drawing/2014/main" id="{8F86791D-759D-4DBB-4447-65156443C9AA}"/>
              </a:ext>
            </a:extLst>
          </p:cNvPr>
          <p:cNvSpPr txBox="1">
            <a:spLocks noChangeArrowheads="1"/>
          </p:cNvSpPr>
          <p:nvPr/>
        </p:nvSpPr>
        <p:spPr bwMode="auto">
          <a:xfrm>
            <a:off x="4581452" y="-49153"/>
            <a:ext cx="381642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800" b="1" dirty="0">
                <a:solidFill>
                  <a:schemeClr val="bg1"/>
                </a:solidFill>
                <a:latin typeface="Arial" charset="0"/>
              </a:rPr>
              <a:t>RELIGION</a:t>
            </a:r>
            <a:endParaRPr lang="en-US" sz="4400" b="1" dirty="0">
              <a:solidFill>
                <a:schemeClr val="bg1"/>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94563"/>
                                        </p:tgtEl>
                                        <p:attrNameLst>
                                          <p:attrName>style.visibility</p:attrName>
                                        </p:attrNameLst>
                                      </p:cBhvr>
                                      <p:to>
                                        <p:strVal val="visible"/>
                                      </p:to>
                                    </p:set>
                                    <p:anim calcmode="lin" valueType="num">
                                      <p:cBhvr additive="base">
                                        <p:cTn id="7" dur="500" fill="hold"/>
                                        <p:tgtEl>
                                          <p:spTgt spid="194563"/>
                                        </p:tgtEl>
                                        <p:attrNameLst>
                                          <p:attrName>ppt_x</p:attrName>
                                        </p:attrNameLst>
                                      </p:cBhvr>
                                      <p:tavLst>
                                        <p:tav tm="0">
                                          <p:val>
                                            <p:strVal val="0-#ppt_w/2"/>
                                          </p:val>
                                        </p:tav>
                                        <p:tav tm="100000">
                                          <p:val>
                                            <p:strVal val="#ppt_x"/>
                                          </p:val>
                                        </p:tav>
                                      </p:tavLst>
                                    </p:anim>
                                    <p:anim calcmode="lin" valueType="num">
                                      <p:cBhvr additive="base">
                                        <p:cTn id="8" dur="500" fill="hold"/>
                                        <p:tgtEl>
                                          <p:spTgt spid="19456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0" fill="hold"/>
                                        <p:tgtEl>
                                          <p:spTgt spid="2"/>
                                        </p:tgtEl>
                                        <p:attrNameLst>
                                          <p:attrName>ppt_x</p:attrName>
                                        </p:attrNameLst>
                                      </p:cBhvr>
                                      <p:tavLst>
                                        <p:tav tm="0">
                                          <p:val>
                                            <p:strVal val="#ppt_x"/>
                                          </p:val>
                                        </p:tav>
                                        <p:tav tm="100000">
                                          <p:val>
                                            <p:strVal val="#ppt_x"/>
                                          </p:val>
                                        </p:tav>
                                      </p:tavLst>
                                    </p:anim>
                                    <p:anim calcmode="lin" valueType="num">
                                      <p:cBhvr additive="base">
                                        <p:cTn id="14"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autoUpdateAnimBg="0"/>
      <p:bldP spid="2" grpId="0"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Grp="1" noChangeArrowheads="1"/>
          </p:cNvSpPr>
          <p:nvPr>
            <p:ph type="body" sz="half" idx="1"/>
          </p:nvPr>
        </p:nvSpPr>
        <p:spPr>
          <a:xfrm>
            <a:off x="457200" y="1676400"/>
            <a:ext cx="8458200" cy="4038600"/>
          </a:xfrm>
          <a:solidFill>
            <a:srgbClr val="FFFF99">
              <a:alpha val="50195"/>
            </a:srgbClr>
          </a:solidFill>
        </p:spPr>
        <p:txBody>
          <a:bodyPr/>
          <a:lstStyle/>
          <a:p>
            <a:pPr algn="ctr" eaLnBrk="1" hangingPunct="1">
              <a:buFontTx/>
              <a:buNone/>
            </a:pPr>
            <a:r>
              <a:rPr lang="en-US" sz="2400" b="1" dirty="0">
                <a:solidFill>
                  <a:srgbClr val="006600"/>
                </a:solidFill>
                <a:latin typeface="Kristen ITC" charset="0"/>
                <a:ea typeface="ＭＳ Ｐゴシック" charset="0"/>
                <a:cs typeface="ＭＳ Ｐゴシック" charset="0"/>
              </a:rPr>
              <a:t>Babylon, the jewel of the kingdoms, the glory of the Babylonians</a:t>
            </a:r>
            <a:r>
              <a:rPr lang="fr-FR" altLang="ja-JP" sz="2400" b="1" dirty="0">
                <a:solidFill>
                  <a:srgbClr val="006600"/>
                </a:solidFill>
                <a:latin typeface="Kristen ITC" charset="0"/>
                <a:ea typeface="ＭＳ Ｐゴシック" charset="0"/>
                <a:cs typeface="ＭＳ Ｐゴシック" charset="0"/>
              </a:rPr>
              <a:t>'</a:t>
            </a:r>
            <a:r>
              <a:rPr lang="en-US" sz="2400" b="1" dirty="0">
                <a:solidFill>
                  <a:srgbClr val="006600"/>
                </a:solidFill>
                <a:latin typeface="Kristen ITC" charset="0"/>
                <a:ea typeface="ＭＳ Ｐゴシック" charset="0"/>
                <a:cs typeface="ＭＳ Ｐゴシック" charset="0"/>
              </a:rPr>
              <a:t> pride, will be overthrown by God like Sodom and Gomorrah. She will never be inhabited or lived in through all generations; But desert creatures will lie there, jackals will fill her houses;</a:t>
            </a:r>
          </a:p>
          <a:p>
            <a:pPr algn="ctr" eaLnBrk="1" hangingPunct="1">
              <a:buFontTx/>
              <a:buNone/>
            </a:pPr>
            <a:r>
              <a:rPr lang="en-US" sz="2400" b="1" dirty="0">
                <a:solidFill>
                  <a:srgbClr val="006600"/>
                </a:solidFill>
                <a:latin typeface="Kristen ITC" charset="0"/>
                <a:ea typeface="ＭＳ Ｐゴシック" charset="0"/>
                <a:cs typeface="ＭＳ Ｐゴシック" charset="0"/>
              </a:rPr>
              <a:t>There the owls will dwell, hyenas will howl in her strongholds, jackals in her luxurious palaces.</a:t>
            </a:r>
          </a:p>
          <a:p>
            <a:pPr algn="ctr" eaLnBrk="1" hangingPunct="1">
              <a:buFontTx/>
              <a:buNone/>
            </a:pPr>
            <a:r>
              <a:rPr lang="en-US" sz="2400" b="1" dirty="0">
                <a:solidFill>
                  <a:srgbClr val="006600"/>
                </a:solidFill>
                <a:latin typeface="Kristen ITC" charset="0"/>
                <a:ea typeface="ＭＳ Ｐゴシック" charset="0"/>
                <a:cs typeface="ＭＳ Ｐゴシック" charset="0"/>
              </a:rPr>
              <a:t>- Isaiah 13:19-23</a:t>
            </a:r>
          </a:p>
        </p:txBody>
      </p:sp>
      <p:pic>
        <p:nvPicPr>
          <p:cNvPr id="143363" name="Picture 3" descr="ziggurat_ur.gif"/>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76200" y="1171575"/>
            <a:ext cx="9220200" cy="4924425"/>
          </a:xfrm>
          <a:noFill/>
        </p:spPr>
      </p:pic>
      <p:sp>
        <p:nvSpPr>
          <p:cNvPr id="423940" name="Line 5"/>
          <p:cNvSpPr>
            <a:spLocks noChangeShapeType="1"/>
          </p:cNvSpPr>
          <p:nvPr/>
        </p:nvSpPr>
        <p:spPr bwMode="auto">
          <a:xfrm>
            <a:off x="6629400" y="838200"/>
            <a:ext cx="2286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 name="Text Box 3">
            <a:extLst>
              <a:ext uri="{FF2B5EF4-FFF2-40B4-BE49-F238E27FC236}">
                <a16:creationId xmlns:a16="http://schemas.microsoft.com/office/drawing/2014/main" id="{1BD9A91E-E5EF-F5D6-870B-978A9DF1FCCD}"/>
              </a:ext>
            </a:extLst>
          </p:cNvPr>
          <p:cNvSpPr txBox="1">
            <a:spLocks noChangeArrowheads="1"/>
          </p:cNvSpPr>
          <p:nvPr/>
        </p:nvSpPr>
        <p:spPr bwMode="auto">
          <a:xfrm>
            <a:off x="5358998" y="34520"/>
            <a:ext cx="381642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800" b="1" dirty="0">
                <a:solidFill>
                  <a:srgbClr val="000000"/>
                </a:solidFill>
                <a:latin typeface="Arial" charset="0"/>
              </a:rPr>
              <a:t>RELIGION</a:t>
            </a:r>
            <a:endParaRPr lang="en-US" sz="4400" b="1" dirty="0">
              <a:solidFill>
                <a:srgbClr val="000000"/>
              </a:solidFill>
              <a:latin typeface="Arial" charset="0"/>
            </a:endParaRPr>
          </a:p>
        </p:txBody>
      </p:sp>
      <p:sp>
        <p:nvSpPr>
          <p:cNvPr id="3" name="Text Box 3">
            <a:extLst>
              <a:ext uri="{FF2B5EF4-FFF2-40B4-BE49-F238E27FC236}">
                <a16:creationId xmlns:a16="http://schemas.microsoft.com/office/drawing/2014/main" id="{30091011-D934-F332-BD25-C6F34D6D5F76}"/>
              </a:ext>
            </a:extLst>
          </p:cNvPr>
          <p:cNvSpPr txBox="1">
            <a:spLocks noChangeArrowheads="1"/>
          </p:cNvSpPr>
          <p:nvPr/>
        </p:nvSpPr>
        <p:spPr bwMode="auto">
          <a:xfrm>
            <a:off x="-27058" y="5527486"/>
            <a:ext cx="9144000" cy="646331"/>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3600" b="1" dirty="0">
                <a:solidFill>
                  <a:schemeClr val="bg1"/>
                </a:solidFill>
                <a:latin typeface="Arial" charset="0"/>
              </a:rPr>
              <a:t>Reconstruction of Ziggurat at Ur</a:t>
            </a:r>
            <a:endParaRPr lang="en-US" sz="3200" b="1" dirty="0">
              <a:solidFill>
                <a:schemeClr val="bg1"/>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143363"/>
                                        </p:tgtEl>
                                        <p:attrNameLst>
                                          <p:attrName>style.visibility</p:attrName>
                                        </p:attrNameLst>
                                      </p:cBhvr>
                                      <p:to>
                                        <p:strVal val="visible"/>
                                      </p:to>
                                    </p:set>
                                    <p:anim calcmode="lin" valueType="num">
                                      <p:cBhvr>
                                        <p:cTn id="7" dur="1000" fill="hold"/>
                                        <p:tgtEl>
                                          <p:spTgt spid="143363"/>
                                        </p:tgtEl>
                                        <p:attrNameLst>
                                          <p:attrName>ppt_w</p:attrName>
                                        </p:attrNameLst>
                                      </p:cBhvr>
                                      <p:tavLst>
                                        <p:tav tm="0">
                                          <p:val>
                                            <p:fltVal val="0"/>
                                          </p:val>
                                        </p:tav>
                                        <p:tav tm="100000">
                                          <p:val>
                                            <p:strVal val="#ppt_w"/>
                                          </p:val>
                                        </p:tav>
                                      </p:tavLst>
                                    </p:anim>
                                    <p:anim calcmode="lin" valueType="num">
                                      <p:cBhvr>
                                        <p:cTn id="8" dur="1000" fill="hold"/>
                                        <p:tgtEl>
                                          <p:spTgt spid="143363"/>
                                        </p:tgtEl>
                                        <p:attrNameLst>
                                          <p:attrName>ppt_h</p:attrName>
                                        </p:attrNameLst>
                                      </p:cBhvr>
                                      <p:tavLst>
                                        <p:tav tm="0">
                                          <p:val>
                                            <p:fltVal val="0"/>
                                          </p:val>
                                        </p:tav>
                                        <p:tav tm="100000">
                                          <p:val>
                                            <p:strVal val="#ppt_h"/>
                                          </p:val>
                                        </p:tav>
                                      </p:tavLst>
                                    </p:anim>
                                    <p:anim calcmode="lin" valueType="num">
                                      <p:cBhvr>
                                        <p:cTn id="9" dur="1000" fill="hold"/>
                                        <p:tgtEl>
                                          <p:spTgt spid="14336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43363"/>
                                        </p:tgtEl>
                                        <p:attrNameLst>
                                          <p:attrName>ppt_y</p:attrName>
                                        </p:attrNameLst>
                                      </p:cBhvr>
                                      <p:tavLst>
                                        <p:tav tm="0" fmla="#ppt_y+(sin(-2*pi*(1-$))*-#ppt_x+cos(-2*pi*(1-$))*(1-#ppt_y))*(1-$)">
                                          <p:val>
                                            <p:fltVal val="0"/>
                                          </p:val>
                                        </p:tav>
                                        <p:tav tm="100000">
                                          <p:val>
                                            <p:fltVal val="1"/>
                                          </p:val>
                                        </p:tav>
                                      </p:tavLst>
                                    </p:anim>
                                  </p:childTnLst>
                                  <p:subTnLst>
                                    <p:set>
                                      <p:cBhvr override="childStyle">
                                        <p:cTn dur="1" fill="hold" display="0" masterRel="nextClick" afterEffect="1"/>
                                        <p:tgtEl>
                                          <p:spTgt spid="143363"/>
                                        </p:tgtEl>
                                        <p:attrNameLst>
                                          <p:attrName>style.visibility</p:attrName>
                                        </p:attrNameLst>
                                      </p:cBhvr>
                                      <p:to>
                                        <p:strVal val="hidden"/>
                                      </p:to>
                                    </p:set>
                                  </p:subTnLst>
                                </p:cTn>
                              </p:par>
                            </p:childTnLst>
                          </p:cTn>
                        </p:par>
                      </p:childTnLst>
                    </p:cTn>
                  </p:par>
                  <p:par>
                    <p:cTn id="11" fill="hold" nodeType="clickPar">
                      <p:stCondLst>
                        <p:cond delay="indefinite"/>
                      </p:stCondLst>
                      <p:childTnLst>
                        <p:par>
                          <p:cTn id="12" fill="hold" nodeType="withGroup">
                            <p:stCondLst>
                              <p:cond delay="0"/>
                            </p:stCondLst>
                            <p:childTnLst>
                              <p:par>
                                <p:cTn id="13" presetID="16" presetClass="entr" presetSubtype="26" fill="hold" grpId="0" nodeType="clickEffect">
                                  <p:stCondLst>
                                    <p:cond delay="0"/>
                                  </p:stCondLst>
                                  <p:childTnLst>
                                    <p:set>
                                      <p:cBhvr>
                                        <p:cTn id="14" dur="1" fill="hold">
                                          <p:stCondLst>
                                            <p:cond delay="0"/>
                                          </p:stCondLst>
                                        </p:cTn>
                                        <p:tgtEl>
                                          <p:spTgt spid="143362">
                                            <p:txEl>
                                              <p:charRg st="4294967295" end="4294967295"/>
                                            </p:txEl>
                                          </p:spTgt>
                                        </p:tgtEl>
                                        <p:attrNameLst>
                                          <p:attrName>style.visibility</p:attrName>
                                        </p:attrNameLst>
                                      </p:cBhvr>
                                      <p:to>
                                        <p:strVal val="visible"/>
                                      </p:to>
                                    </p:set>
                                    <p:animEffect transition="in" filter="barn(inHorizontal)">
                                      <p:cBhvr>
                                        <p:cTn id="15" dur="500"/>
                                        <p:tgtEl>
                                          <p:spTgt spid="143362">
                                            <p:txEl>
                                              <p:charRg st="4294967295" end="429496729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7" presetClass="entr" presetSubtype="4"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0" fill="hold"/>
                                        <p:tgtEl>
                                          <p:spTgt spid="2"/>
                                        </p:tgtEl>
                                        <p:attrNameLst>
                                          <p:attrName>ppt_x</p:attrName>
                                        </p:attrNameLst>
                                      </p:cBhvr>
                                      <p:tavLst>
                                        <p:tav tm="0">
                                          <p:val>
                                            <p:strVal val="#ppt_x"/>
                                          </p:val>
                                        </p:tav>
                                        <p:tav tm="100000">
                                          <p:val>
                                            <p:strVal val="#ppt_x"/>
                                          </p:val>
                                        </p:tav>
                                      </p:tavLst>
                                    </p:anim>
                                    <p:anim calcmode="lin" valueType="num">
                                      <p:cBhvr additive="base">
                                        <p:cTn id="21"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7" presetClass="entr" presetSubtype="4" fill="hold" grpId="0" nodeType="clickEffect">
                                  <p:stCondLst>
                                    <p:cond delay="0"/>
                                  </p:stCondLst>
                                  <p:childTnLst>
                                    <p:set>
                                      <p:cBhvr>
                                        <p:cTn id="25" dur="1" fill="hold">
                                          <p:stCondLst>
                                            <p:cond delay="0"/>
                                          </p:stCondLst>
                                        </p:cTn>
                                        <p:tgtEl>
                                          <p:spTgt spid="3"/>
                                        </p:tgtEl>
                                        <p:attrNameLst>
                                          <p:attrName>style.visibility</p:attrName>
                                        </p:attrNameLst>
                                      </p:cBhvr>
                                      <p:to>
                                        <p:strVal val="visible"/>
                                      </p:to>
                                    </p:set>
                                    <p:anim calcmode="lin" valueType="num">
                                      <p:cBhvr additive="base">
                                        <p:cTn id="26" dur="5000" fill="hold"/>
                                        <p:tgtEl>
                                          <p:spTgt spid="3"/>
                                        </p:tgtEl>
                                        <p:attrNameLst>
                                          <p:attrName>ppt_x</p:attrName>
                                        </p:attrNameLst>
                                      </p:cBhvr>
                                      <p:tavLst>
                                        <p:tav tm="0">
                                          <p:val>
                                            <p:strVal val="#ppt_x"/>
                                          </p:val>
                                        </p:tav>
                                        <p:tav tm="100000">
                                          <p:val>
                                            <p:strVal val="#ppt_x"/>
                                          </p:val>
                                        </p:tav>
                                      </p:tavLst>
                                    </p:anim>
                                    <p:anim calcmode="lin" valueType="num">
                                      <p:cBhvr additive="base">
                                        <p:cTn id="27" dur="5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2" grpId="0" autoUpdateAnimBg="0"/>
      <p:bldP spid="2" grpId="0" autoUpdateAnimBg="0"/>
      <p:bldP spid="3" grpId="0" animBg="1"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3" name="Picture 3" descr="writing_cun.gif"/>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457200" y="1143000"/>
            <a:ext cx="7924800" cy="5314950"/>
          </a:xfrm>
          <a:noFill/>
        </p:spPr>
      </p:pic>
      <p:sp>
        <p:nvSpPr>
          <p:cNvPr id="425986" name="Line 5"/>
          <p:cNvSpPr>
            <a:spLocks noChangeShapeType="1"/>
          </p:cNvSpPr>
          <p:nvPr/>
        </p:nvSpPr>
        <p:spPr bwMode="auto">
          <a:xfrm>
            <a:off x="6629400" y="838200"/>
            <a:ext cx="2286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 name="Text Box 3">
            <a:extLst>
              <a:ext uri="{FF2B5EF4-FFF2-40B4-BE49-F238E27FC236}">
                <a16:creationId xmlns:a16="http://schemas.microsoft.com/office/drawing/2014/main" id="{DE139320-D95A-C4F2-03BD-6D699C562184}"/>
              </a:ext>
            </a:extLst>
          </p:cNvPr>
          <p:cNvSpPr txBox="1">
            <a:spLocks noChangeArrowheads="1"/>
          </p:cNvSpPr>
          <p:nvPr/>
        </p:nvSpPr>
        <p:spPr bwMode="auto">
          <a:xfrm>
            <a:off x="4932040" y="44624"/>
            <a:ext cx="4392487"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400" b="1" dirty="0">
                <a:solidFill>
                  <a:srgbClr val="000000"/>
                </a:solidFill>
                <a:latin typeface="Arial" charset="0"/>
              </a:rPr>
              <a:t>LITERATURE</a:t>
            </a:r>
            <a:endParaRPr lang="en-US" sz="4000" b="1" dirty="0">
              <a:solidFill>
                <a:srgbClr val="000000"/>
              </a:solidFill>
              <a:latin typeface="Arial" charset="0"/>
            </a:endParaRPr>
          </a:p>
        </p:txBody>
      </p:sp>
      <p:sp>
        <p:nvSpPr>
          <p:cNvPr id="3" name="Text Box 3">
            <a:extLst>
              <a:ext uri="{FF2B5EF4-FFF2-40B4-BE49-F238E27FC236}">
                <a16:creationId xmlns:a16="http://schemas.microsoft.com/office/drawing/2014/main" id="{B4CDF6EA-253D-EA80-E0C2-A2B25B280FCC}"/>
              </a:ext>
            </a:extLst>
          </p:cNvPr>
          <p:cNvSpPr txBox="1">
            <a:spLocks noChangeArrowheads="1"/>
          </p:cNvSpPr>
          <p:nvPr/>
        </p:nvSpPr>
        <p:spPr bwMode="auto">
          <a:xfrm rot="20621785">
            <a:off x="-180526" y="460122"/>
            <a:ext cx="381642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800" b="1" dirty="0">
                <a:solidFill>
                  <a:srgbClr val="000000"/>
                </a:solidFill>
                <a:latin typeface="Arial" charset="0"/>
              </a:rPr>
              <a:t>CUNIFORM</a:t>
            </a:r>
            <a:endParaRPr lang="en-US" sz="4400"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p:cTn id="7" dur="500" fill="hold"/>
                                        <p:tgtEl>
                                          <p:spTgt spid="46083"/>
                                        </p:tgtEl>
                                        <p:attrNameLst>
                                          <p:attrName>ppt_w</p:attrName>
                                        </p:attrNameLst>
                                      </p:cBhvr>
                                      <p:tavLst>
                                        <p:tav tm="0">
                                          <p:val>
                                            <p:fltVal val="0"/>
                                          </p:val>
                                        </p:tav>
                                        <p:tav tm="100000">
                                          <p:val>
                                            <p:strVal val="#ppt_w"/>
                                          </p:val>
                                        </p:tav>
                                      </p:tavLst>
                                    </p:anim>
                                    <p:anim calcmode="lin" valueType="num">
                                      <p:cBhvr>
                                        <p:cTn id="8" dur="500" fill="hold"/>
                                        <p:tgtEl>
                                          <p:spTgt spid="46083"/>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0" fill="hold"/>
                                        <p:tgtEl>
                                          <p:spTgt spid="2"/>
                                        </p:tgtEl>
                                        <p:attrNameLst>
                                          <p:attrName>ppt_x</p:attrName>
                                        </p:attrNameLst>
                                      </p:cBhvr>
                                      <p:tavLst>
                                        <p:tav tm="0">
                                          <p:val>
                                            <p:strVal val="#ppt_x"/>
                                          </p:val>
                                        </p:tav>
                                        <p:tav tm="100000">
                                          <p:val>
                                            <p:strVal val="#ppt_x"/>
                                          </p:val>
                                        </p:tav>
                                      </p:tavLst>
                                    </p:anim>
                                    <p:anim calcmode="lin" valueType="num">
                                      <p:cBhvr additive="base">
                                        <p:cTn id="14"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7" presetClass="entr" presetSubtype="4"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0" fill="hold"/>
                                        <p:tgtEl>
                                          <p:spTgt spid="3"/>
                                        </p:tgtEl>
                                        <p:attrNameLst>
                                          <p:attrName>ppt_x</p:attrName>
                                        </p:attrNameLst>
                                      </p:cBhvr>
                                      <p:tavLst>
                                        <p:tav tm="0">
                                          <p:val>
                                            <p:strVal val="#ppt_x"/>
                                          </p:val>
                                        </p:tav>
                                        <p:tav tm="100000">
                                          <p:val>
                                            <p:strVal val="#ppt_x"/>
                                          </p:val>
                                        </p:tav>
                                      </p:tavLst>
                                    </p:anim>
                                    <p:anim calcmode="lin" valueType="num">
                                      <p:cBhvr additive="base">
                                        <p:cTn id="20" dur="5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body" idx="1"/>
          </p:nvPr>
        </p:nvSpPr>
        <p:spPr>
          <a:xfrm>
            <a:off x="609600" y="1371600"/>
            <a:ext cx="7772400" cy="4648200"/>
          </a:xfrm>
        </p:spPr>
        <p:txBody>
          <a:bodyPr/>
          <a:lstStyle/>
          <a:p>
            <a:pPr>
              <a:buFontTx/>
              <a:buNone/>
            </a:pPr>
            <a:r>
              <a:rPr lang="en-US" sz="2400" b="1" i="1" u="sng">
                <a:latin typeface="Arial" charset="0"/>
                <a:ea typeface="ＭＳ Ｐゴシック" charset="0"/>
                <a:cs typeface="ＭＳ Ｐゴシック" charset="0"/>
              </a:rPr>
              <a:t>IMPACT OF SUMERIA (continued)</a:t>
            </a:r>
            <a:endParaRPr lang="en-US" sz="2400" b="1">
              <a:latin typeface="Arial" charset="0"/>
              <a:ea typeface="ＭＳ Ｐゴシック" charset="0"/>
              <a:cs typeface="ＭＳ Ｐゴシック" charset="0"/>
            </a:endParaRPr>
          </a:p>
          <a:p>
            <a:pPr>
              <a:lnSpc>
                <a:spcPct val="110000"/>
              </a:lnSpc>
            </a:pPr>
            <a:r>
              <a:rPr lang="en-US" sz="2400" b="1">
                <a:latin typeface="Arial" charset="0"/>
                <a:ea typeface="ＭＳ Ｐゴシック" charset="0"/>
                <a:cs typeface="ＭＳ Ｐゴシック" charset="0"/>
              </a:rPr>
              <a:t>Sumerian writings incorporated - translation to Akkadian (</a:t>
            </a:r>
            <a:r>
              <a:rPr lang="en-US" sz="2400" b="1" i="1">
                <a:latin typeface="Arial" charset="0"/>
                <a:ea typeface="ＭＳ Ｐゴシック" charset="0"/>
                <a:cs typeface="ＭＳ Ｐゴシック" charset="0"/>
              </a:rPr>
              <a:t>lingua franca</a:t>
            </a:r>
            <a:r>
              <a:rPr lang="en-US" sz="2400" b="1">
                <a:latin typeface="Arial" charset="0"/>
                <a:ea typeface="ＭＳ Ｐゴシック" charset="0"/>
                <a:cs typeface="ＭＳ Ｐゴシック" charset="0"/>
              </a:rPr>
              <a:t> of ANE) </a:t>
            </a:r>
          </a:p>
          <a:p>
            <a:pPr>
              <a:lnSpc>
                <a:spcPct val="110000"/>
              </a:lnSpc>
            </a:pPr>
            <a:r>
              <a:rPr lang="en-US" sz="2400" b="1">
                <a:latin typeface="Arial" charset="0"/>
                <a:ea typeface="ＭＳ Ｐゴシック" charset="0"/>
                <a:cs typeface="ＭＳ Ｐゴシック" charset="0"/>
              </a:rPr>
              <a:t>Schools of scribes copied compositions and created catalogs</a:t>
            </a:r>
          </a:p>
          <a:p>
            <a:pPr>
              <a:lnSpc>
                <a:spcPct val="110000"/>
              </a:lnSpc>
            </a:pPr>
            <a:r>
              <a:rPr lang="en-US" sz="2400" b="1">
                <a:latin typeface="Arial" charset="0"/>
                <a:ea typeface="ＭＳ Ｐゴシック" charset="0"/>
                <a:cs typeface="ＭＳ Ｐゴシック" charset="0"/>
              </a:rPr>
              <a:t>Sumero-Babylonian dictionaries popularized the myths, epics, hymns, etc.</a:t>
            </a:r>
          </a:p>
          <a:p>
            <a:pPr>
              <a:lnSpc>
                <a:spcPct val="110000"/>
              </a:lnSpc>
            </a:pPr>
            <a:r>
              <a:rPr lang="en-US" sz="2400" b="1">
                <a:latin typeface="Arial" charset="0"/>
                <a:ea typeface="ＭＳ Ｐゴシック" charset="0"/>
                <a:cs typeface="ＭＳ Ｐゴシック" charset="0"/>
              </a:rPr>
              <a:t>After fall of Babylon in 539 BC, Aramaic and Greek became the common languages</a:t>
            </a:r>
          </a:p>
        </p:txBody>
      </p:sp>
      <p:sp>
        <p:nvSpPr>
          <p:cNvPr id="428034" name="Line 5"/>
          <p:cNvSpPr>
            <a:spLocks noChangeShapeType="1"/>
          </p:cNvSpPr>
          <p:nvPr/>
        </p:nvSpPr>
        <p:spPr bwMode="auto">
          <a:xfrm>
            <a:off x="4968054" y="765727"/>
            <a:ext cx="2286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28036" name="Text Box 6"/>
          <p:cNvSpPr txBox="1">
            <a:spLocks noChangeArrowheads="1"/>
          </p:cNvSpPr>
          <p:nvPr/>
        </p:nvSpPr>
        <p:spPr bwMode="auto">
          <a:xfrm>
            <a:off x="8397875" y="412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139</a:t>
            </a:r>
          </a:p>
        </p:txBody>
      </p:sp>
      <p:sp>
        <p:nvSpPr>
          <p:cNvPr id="2" name="Text Box 3">
            <a:extLst>
              <a:ext uri="{FF2B5EF4-FFF2-40B4-BE49-F238E27FC236}">
                <a16:creationId xmlns:a16="http://schemas.microsoft.com/office/drawing/2014/main" id="{4249488A-4784-5FCA-0B72-FEF9143ECCA3}"/>
              </a:ext>
            </a:extLst>
          </p:cNvPr>
          <p:cNvSpPr txBox="1">
            <a:spLocks noChangeArrowheads="1"/>
          </p:cNvSpPr>
          <p:nvPr/>
        </p:nvSpPr>
        <p:spPr bwMode="auto">
          <a:xfrm>
            <a:off x="3914811" y="-3714"/>
            <a:ext cx="4392487"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400" b="1" dirty="0">
                <a:solidFill>
                  <a:srgbClr val="000000"/>
                </a:solidFill>
                <a:latin typeface="Arial" charset="0"/>
              </a:rPr>
              <a:t>LITERATURE</a:t>
            </a:r>
            <a:endParaRPr lang="en-US" sz="4000"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8130">
                                            <p:txEl>
                                              <p:pRg st="0" end="0"/>
                                            </p:txEl>
                                          </p:spTgt>
                                        </p:tgtEl>
                                        <p:attrNameLst>
                                          <p:attrName>style.visibility</p:attrName>
                                        </p:attrNameLst>
                                      </p:cBhvr>
                                      <p:to>
                                        <p:strVal val="visible"/>
                                      </p:to>
                                    </p:set>
                                    <p:anim calcmode="lin" valueType="num">
                                      <p:cBhvr additive="base">
                                        <p:cTn id="7" dur="500" fill="hold"/>
                                        <p:tgtEl>
                                          <p:spTgt spid="4813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8130">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8130">
                                            <p:txEl>
                                              <p:pRg st="1" end="1"/>
                                            </p:txEl>
                                          </p:spTgt>
                                        </p:tgtEl>
                                        <p:attrNameLst>
                                          <p:attrName>style.visibility</p:attrName>
                                        </p:attrNameLst>
                                      </p:cBhvr>
                                      <p:to>
                                        <p:strVal val="visible"/>
                                      </p:to>
                                    </p:set>
                                    <p:anim calcmode="lin" valueType="num">
                                      <p:cBhvr additive="base">
                                        <p:cTn id="12" dur="500" fill="hold"/>
                                        <p:tgtEl>
                                          <p:spTgt spid="48130">
                                            <p:txEl>
                                              <p:pRg st="1" end="1"/>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48130">
                                            <p:txEl>
                                              <p:pRg st="1" end="1"/>
                                            </p:txEl>
                                          </p:spTgt>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48130">
                                            <p:txEl>
                                              <p:pRg st="2" end="2"/>
                                            </p:txEl>
                                          </p:spTgt>
                                        </p:tgtEl>
                                        <p:attrNameLst>
                                          <p:attrName>style.visibility</p:attrName>
                                        </p:attrNameLst>
                                      </p:cBhvr>
                                      <p:to>
                                        <p:strVal val="visible"/>
                                      </p:to>
                                    </p:set>
                                    <p:anim calcmode="lin" valueType="num">
                                      <p:cBhvr additive="base">
                                        <p:cTn id="17" dur="500" fill="hold"/>
                                        <p:tgtEl>
                                          <p:spTgt spid="48130">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8130">
                                            <p:txEl>
                                              <p:pRg st="2" end="2"/>
                                            </p:txEl>
                                          </p:spTgt>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48130">
                                            <p:txEl>
                                              <p:pRg st="3" end="3"/>
                                            </p:txEl>
                                          </p:spTgt>
                                        </p:tgtEl>
                                        <p:attrNameLst>
                                          <p:attrName>style.visibility</p:attrName>
                                        </p:attrNameLst>
                                      </p:cBhvr>
                                      <p:to>
                                        <p:strVal val="visible"/>
                                      </p:to>
                                    </p:set>
                                    <p:anim calcmode="lin" valueType="num">
                                      <p:cBhvr additive="base">
                                        <p:cTn id="22" dur="500" fill="hold"/>
                                        <p:tgtEl>
                                          <p:spTgt spid="48130">
                                            <p:txEl>
                                              <p:pRg st="3" end="3"/>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48130">
                                            <p:txEl>
                                              <p:pRg st="3" end="3"/>
                                            </p:txEl>
                                          </p:spTgt>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48130">
                                            <p:txEl>
                                              <p:pRg st="4" end="4"/>
                                            </p:txEl>
                                          </p:spTgt>
                                        </p:tgtEl>
                                        <p:attrNameLst>
                                          <p:attrName>style.visibility</p:attrName>
                                        </p:attrNameLst>
                                      </p:cBhvr>
                                      <p:to>
                                        <p:strVal val="visible"/>
                                      </p:to>
                                    </p:set>
                                    <p:anim calcmode="lin" valueType="num">
                                      <p:cBhvr additive="base">
                                        <p:cTn id="27" dur="500" fill="hold"/>
                                        <p:tgtEl>
                                          <p:spTgt spid="48130">
                                            <p:txEl>
                                              <p:pRg st="4" end="4"/>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813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7" presetClass="entr" presetSubtype="4" fill="hold" grpId="0"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0" fill="hold"/>
                                        <p:tgtEl>
                                          <p:spTgt spid="2"/>
                                        </p:tgtEl>
                                        <p:attrNameLst>
                                          <p:attrName>ppt_x</p:attrName>
                                        </p:attrNameLst>
                                      </p:cBhvr>
                                      <p:tavLst>
                                        <p:tav tm="0">
                                          <p:val>
                                            <p:strVal val="#ppt_x"/>
                                          </p:val>
                                        </p:tav>
                                        <p:tav tm="100000">
                                          <p:val>
                                            <p:strVal val="#ppt_x"/>
                                          </p:val>
                                        </p:tav>
                                      </p:tavLst>
                                    </p:anim>
                                    <p:anim calcmode="lin" valueType="num">
                                      <p:cBhvr additive="base">
                                        <p:cTn id="34"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build="p" autoUpdateAnimBg="0" advAuto="0"/>
      <p:bldP spid="2"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body" idx="1"/>
          </p:nvPr>
        </p:nvSpPr>
        <p:spPr>
          <a:xfrm>
            <a:off x="609600" y="1219200"/>
            <a:ext cx="7772400" cy="2819400"/>
          </a:xfrm>
        </p:spPr>
        <p:txBody>
          <a:bodyPr/>
          <a:lstStyle/>
          <a:p>
            <a:pPr>
              <a:lnSpc>
                <a:spcPct val="90000"/>
              </a:lnSpc>
              <a:buFontTx/>
              <a:buNone/>
            </a:pPr>
            <a:r>
              <a:rPr lang="en-US" sz="2400" b="1" i="1" u="sng">
                <a:latin typeface="Arial" charset="0"/>
                <a:ea typeface="ＭＳ Ｐゴシック" charset="0"/>
                <a:cs typeface="ＭＳ Ｐゴシック" charset="0"/>
              </a:rPr>
              <a:t>POETRY</a:t>
            </a:r>
            <a:endParaRPr lang="en-US" sz="2400" b="1">
              <a:latin typeface="Arial" charset="0"/>
              <a:ea typeface="ＭＳ Ｐゴシック" charset="0"/>
              <a:cs typeface="ＭＳ Ｐゴシック" charset="0"/>
            </a:endParaRPr>
          </a:p>
          <a:p>
            <a:pPr>
              <a:lnSpc>
                <a:spcPct val="90000"/>
              </a:lnSpc>
            </a:pPr>
            <a:r>
              <a:rPr lang="en-US" sz="2400" b="1">
                <a:latin typeface="Arial" charset="0"/>
                <a:ea typeface="ＭＳ Ｐゴシック" charset="0"/>
                <a:cs typeface="ＭＳ Ｐゴシック" charset="0"/>
              </a:rPr>
              <a:t>Parallelism rendered ideas 2 different ways side by side</a:t>
            </a:r>
          </a:p>
          <a:p>
            <a:pPr>
              <a:lnSpc>
                <a:spcPct val="90000"/>
              </a:lnSpc>
            </a:pPr>
            <a:r>
              <a:rPr lang="en-US" sz="2400" b="1">
                <a:latin typeface="Arial" charset="0"/>
                <a:ea typeface="ＭＳ Ｐゴシック" charset="0"/>
                <a:cs typeface="ＭＳ Ｐゴシック" charset="0"/>
              </a:rPr>
              <a:t>Couplets, singlets and triplets</a:t>
            </a:r>
          </a:p>
          <a:p>
            <a:pPr>
              <a:lnSpc>
                <a:spcPct val="90000"/>
              </a:lnSpc>
            </a:pPr>
            <a:r>
              <a:rPr lang="en-US" sz="2400" b="1">
                <a:latin typeface="Arial" charset="0"/>
                <a:ea typeface="ＭＳ Ｐゴシック" charset="0"/>
                <a:cs typeface="ＭＳ Ｐゴシック" charset="0"/>
              </a:rPr>
              <a:t>No rhyme and meter </a:t>
            </a:r>
          </a:p>
          <a:p>
            <a:pPr>
              <a:lnSpc>
                <a:spcPct val="90000"/>
              </a:lnSpc>
            </a:pPr>
            <a:r>
              <a:rPr lang="en-US" sz="2400" b="1">
                <a:latin typeface="Arial" charset="0"/>
                <a:ea typeface="ＭＳ Ｐゴシック" charset="0"/>
                <a:cs typeface="ＭＳ Ｐゴシック" charset="0"/>
              </a:rPr>
              <a:t>Several Epics - </a:t>
            </a:r>
            <a:r>
              <a:rPr lang="en-US" sz="2400" b="1" i="1">
                <a:latin typeface="Arial" charset="0"/>
                <a:ea typeface="ＭＳ Ｐゴシック" charset="0"/>
                <a:cs typeface="ＭＳ Ｐゴシック" charset="0"/>
              </a:rPr>
              <a:t>Enuma Elish</a:t>
            </a:r>
            <a:r>
              <a:rPr lang="en-US" sz="2400" b="1">
                <a:latin typeface="Arial" charset="0"/>
                <a:ea typeface="ＭＳ Ｐゴシック" charset="0"/>
                <a:cs typeface="ＭＳ Ｐゴシック" charset="0"/>
              </a:rPr>
              <a:t> &amp; </a:t>
            </a:r>
            <a:r>
              <a:rPr lang="en-US" sz="2400" b="1" i="1">
                <a:latin typeface="Arial" charset="0"/>
                <a:ea typeface="ＭＳ Ｐゴシック" charset="0"/>
                <a:cs typeface="ＭＳ Ｐゴシック" charset="0"/>
              </a:rPr>
              <a:t>Gilgamesh Epic</a:t>
            </a:r>
          </a:p>
          <a:p>
            <a:pPr>
              <a:lnSpc>
                <a:spcPct val="90000"/>
              </a:lnSpc>
            </a:pPr>
            <a:endParaRPr lang="en-US" sz="2400" b="1">
              <a:latin typeface="Arial" charset="0"/>
              <a:ea typeface="ＭＳ Ｐゴシック" charset="0"/>
              <a:cs typeface="ＭＳ Ｐゴシック" charset="0"/>
            </a:endParaRPr>
          </a:p>
        </p:txBody>
      </p:sp>
      <p:sp>
        <p:nvSpPr>
          <p:cNvPr id="50180" name="Text Box 4"/>
          <p:cNvSpPr txBox="1">
            <a:spLocks noChangeArrowheads="1"/>
          </p:cNvSpPr>
          <p:nvPr/>
        </p:nvSpPr>
        <p:spPr bwMode="auto">
          <a:xfrm>
            <a:off x="685800" y="4267200"/>
            <a:ext cx="7239000" cy="1552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i="1" u="sng">
                <a:solidFill>
                  <a:srgbClr val="000000"/>
                </a:solidFill>
                <a:latin typeface="Arial" charset="0"/>
              </a:rPr>
              <a:t>MUSIC</a:t>
            </a:r>
            <a:endParaRPr lang="en-US" b="1">
              <a:solidFill>
                <a:srgbClr val="000000"/>
              </a:solidFill>
              <a:latin typeface="Arial" charset="0"/>
            </a:endParaRPr>
          </a:p>
          <a:p>
            <a:pPr>
              <a:buFontTx/>
              <a:buChar char="•"/>
            </a:pPr>
            <a:r>
              <a:rPr lang="en-US" b="1">
                <a:solidFill>
                  <a:srgbClr val="000000"/>
                </a:solidFill>
                <a:latin typeface="Arial" charset="0"/>
              </a:rPr>
              <a:t>  Story telling or chanting of a verse - religious         </a:t>
            </a:r>
          </a:p>
          <a:p>
            <a:r>
              <a:rPr lang="en-US" b="1">
                <a:solidFill>
                  <a:srgbClr val="000000"/>
                </a:solidFill>
                <a:latin typeface="Arial" charset="0"/>
              </a:rPr>
              <a:t>   ceremonies &amp; entertainment</a:t>
            </a:r>
          </a:p>
          <a:p>
            <a:pPr>
              <a:buFontTx/>
              <a:buChar char="•"/>
            </a:pPr>
            <a:r>
              <a:rPr lang="en-US" b="1">
                <a:solidFill>
                  <a:srgbClr val="000000"/>
                </a:solidFill>
                <a:latin typeface="Arial" charset="0"/>
              </a:rPr>
              <a:t>  Used reed, flute, lyre, drum, trumpet and harp</a:t>
            </a:r>
            <a:endParaRPr lang="en-US">
              <a:solidFill>
                <a:srgbClr val="000000"/>
              </a:solidFill>
            </a:endParaRPr>
          </a:p>
        </p:txBody>
      </p:sp>
      <p:sp>
        <p:nvSpPr>
          <p:cNvPr id="430083" name="Line 6"/>
          <p:cNvSpPr>
            <a:spLocks noChangeShapeType="1"/>
          </p:cNvSpPr>
          <p:nvPr/>
        </p:nvSpPr>
        <p:spPr bwMode="auto">
          <a:xfrm>
            <a:off x="5562600" y="838200"/>
            <a:ext cx="2667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30085" name="Text Box 6"/>
          <p:cNvSpPr txBox="1">
            <a:spLocks noChangeArrowheads="1"/>
          </p:cNvSpPr>
          <p:nvPr/>
        </p:nvSpPr>
        <p:spPr bwMode="auto">
          <a:xfrm>
            <a:off x="8397875" y="412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139</a:t>
            </a:r>
          </a:p>
        </p:txBody>
      </p:sp>
      <p:sp>
        <p:nvSpPr>
          <p:cNvPr id="2" name="Text Box 3">
            <a:extLst>
              <a:ext uri="{FF2B5EF4-FFF2-40B4-BE49-F238E27FC236}">
                <a16:creationId xmlns:a16="http://schemas.microsoft.com/office/drawing/2014/main" id="{16158E73-BD07-5209-EB67-10DF3D0F001A}"/>
              </a:ext>
            </a:extLst>
          </p:cNvPr>
          <p:cNvSpPr txBox="1">
            <a:spLocks noChangeArrowheads="1"/>
          </p:cNvSpPr>
          <p:nvPr/>
        </p:nvSpPr>
        <p:spPr bwMode="auto">
          <a:xfrm>
            <a:off x="1906366" y="68759"/>
            <a:ext cx="6840759"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400" b="1" dirty="0">
                <a:solidFill>
                  <a:srgbClr val="000000"/>
                </a:solidFill>
                <a:latin typeface="Arial" charset="0"/>
              </a:rPr>
              <a:t>LITERATURE TYPES</a:t>
            </a:r>
            <a:endParaRPr lang="en-US" sz="4000"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0178">
                                            <p:txEl>
                                              <p:pRg st="0" end="0"/>
                                            </p:txEl>
                                          </p:spTgt>
                                        </p:tgtEl>
                                        <p:attrNameLst>
                                          <p:attrName>style.visibility</p:attrName>
                                        </p:attrNameLst>
                                      </p:cBhvr>
                                      <p:to>
                                        <p:strVal val="visible"/>
                                      </p:to>
                                    </p:set>
                                    <p:anim calcmode="lin" valueType="num">
                                      <p:cBhvr additive="base">
                                        <p:cTn id="7" dur="500" fill="hold"/>
                                        <p:tgtEl>
                                          <p:spTgt spid="5017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17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0178">
                                            <p:txEl>
                                              <p:pRg st="1" end="1"/>
                                            </p:txEl>
                                          </p:spTgt>
                                        </p:tgtEl>
                                        <p:attrNameLst>
                                          <p:attrName>style.visibility</p:attrName>
                                        </p:attrNameLst>
                                      </p:cBhvr>
                                      <p:to>
                                        <p:strVal val="visible"/>
                                      </p:to>
                                    </p:set>
                                    <p:anim calcmode="lin" valueType="num">
                                      <p:cBhvr additive="base">
                                        <p:cTn id="13" dur="500" fill="hold"/>
                                        <p:tgtEl>
                                          <p:spTgt spid="5017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017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0178">
                                            <p:txEl>
                                              <p:pRg st="2" end="2"/>
                                            </p:txEl>
                                          </p:spTgt>
                                        </p:tgtEl>
                                        <p:attrNameLst>
                                          <p:attrName>style.visibility</p:attrName>
                                        </p:attrNameLst>
                                      </p:cBhvr>
                                      <p:to>
                                        <p:strVal val="visible"/>
                                      </p:to>
                                    </p:set>
                                    <p:anim calcmode="lin" valueType="num">
                                      <p:cBhvr additive="base">
                                        <p:cTn id="19" dur="500" fill="hold"/>
                                        <p:tgtEl>
                                          <p:spTgt spid="5017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017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0178">
                                            <p:txEl>
                                              <p:pRg st="3" end="3"/>
                                            </p:txEl>
                                          </p:spTgt>
                                        </p:tgtEl>
                                        <p:attrNameLst>
                                          <p:attrName>style.visibility</p:attrName>
                                        </p:attrNameLst>
                                      </p:cBhvr>
                                      <p:to>
                                        <p:strVal val="visible"/>
                                      </p:to>
                                    </p:set>
                                    <p:anim calcmode="lin" valueType="num">
                                      <p:cBhvr additive="base">
                                        <p:cTn id="25" dur="500" fill="hold"/>
                                        <p:tgtEl>
                                          <p:spTgt spid="5017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017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0178">
                                            <p:txEl>
                                              <p:pRg st="4" end="4"/>
                                            </p:txEl>
                                          </p:spTgt>
                                        </p:tgtEl>
                                        <p:attrNameLst>
                                          <p:attrName>style.visibility</p:attrName>
                                        </p:attrNameLst>
                                      </p:cBhvr>
                                      <p:to>
                                        <p:strVal val="visible"/>
                                      </p:to>
                                    </p:set>
                                    <p:anim calcmode="lin" valueType="num">
                                      <p:cBhvr additive="base">
                                        <p:cTn id="31" dur="500" fill="hold"/>
                                        <p:tgtEl>
                                          <p:spTgt spid="50178">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017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0180">
                                            <p:txEl>
                                              <p:pRg st="0" end="0"/>
                                            </p:txEl>
                                          </p:spTgt>
                                        </p:tgtEl>
                                        <p:attrNameLst>
                                          <p:attrName>style.visibility</p:attrName>
                                        </p:attrNameLst>
                                      </p:cBhvr>
                                      <p:to>
                                        <p:strVal val="visible"/>
                                      </p:to>
                                    </p:set>
                                    <p:anim calcmode="lin" valueType="num">
                                      <p:cBhvr additive="base">
                                        <p:cTn id="37" dur="500" fill="hold"/>
                                        <p:tgtEl>
                                          <p:spTgt spid="50180">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018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0180">
                                            <p:txEl>
                                              <p:pRg st="1" end="1"/>
                                            </p:txEl>
                                          </p:spTgt>
                                        </p:tgtEl>
                                        <p:attrNameLst>
                                          <p:attrName>style.visibility</p:attrName>
                                        </p:attrNameLst>
                                      </p:cBhvr>
                                      <p:to>
                                        <p:strVal val="visible"/>
                                      </p:to>
                                    </p:set>
                                    <p:anim calcmode="lin" valueType="num">
                                      <p:cBhvr additive="base">
                                        <p:cTn id="43" dur="500" fill="hold"/>
                                        <p:tgtEl>
                                          <p:spTgt spid="50180">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0180">
                                            <p:txEl>
                                              <p:pRg st="1" end="1"/>
                                            </p:txEl>
                                          </p:spTgt>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500"/>
                            </p:stCondLst>
                            <p:childTnLst>
                              <p:par>
                                <p:cTn id="46" presetID="2" presetClass="entr" presetSubtype="8" fill="hold" grpId="0" nodeType="afterEffect">
                                  <p:stCondLst>
                                    <p:cond delay="0"/>
                                  </p:stCondLst>
                                  <p:childTnLst>
                                    <p:set>
                                      <p:cBhvr>
                                        <p:cTn id="47" dur="1" fill="hold">
                                          <p:stCondLst>
                                            <p:cond delay="0"/>
                                          </p:stCondLst>
                                        </p:cTn>
                                        <p:tgtEl>
                                          <p:spTgt spid="50180">
                                            <p:txEl>
                                              <p:pRg st="2" end="2"/>
                                            </p:txEl>
                                          </p:spTgt>
                                        </p:tgtEl>
                                        <p:attrNameLst>
                                          <p:attrName>style.visibility</p:attrName>
                                        </p:attrNameLst>
                                      </p:cBhvr>
                                      <p:to>
                                        <p:strVal val="visible"/>
                                      </p:to>
                                    </p:set>
                                    <p:anim calcmode="lin" valueType="num">
                                      <p:cBhvr additive="base">
                                        <p:cTn id="48" dur="500" fill="hold"/>
                                        <p:tgtEl>
                                          <p:spTgt spid="50180">
                                            <p:txEl>
                                              <p:pRg st="2" end="2"/>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5018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50180">
                                            <p:txEl>
                                              <p:pRg st="3" end="3"/>
                                            </p:txEl>
                                          </p:spTgt>
                                        </p:tgtEl>
                                        <p:attrNameLst>
                                          <p:attrName>style.visibility</p:attrName>
                                        </p:attrNameLst>
                                      </p:cBhvr>
                                      <p:to>
                                        <p:strVal val="visible"/>
                                      </p:to>
                                    </p:set>
                                    <p:anim calcmode="lin" valueType="num">
                                      <p:cBhvr additive="base">
                                        <p:cTn id="54" dur="500" fill="hold"/>
                                        <p:tgtEl>
                                          <p:spTgt spid="50180">
                                            <p:txEl>
                                              <p:pRg st="3" end="3"/>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5018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7" presetClass="entr" presetSubtype="4" fill="hold" grpId="0" nodeType="clickEffect">
                                  <p:stCondLst>
                                    <p:cond delay="0"/>
                                  </p:stCondLst>
                                  <p:childTnLst>
                                    <p:set>
                                      <p:cBhvr>
                                        <p:cTn id="59" dur="1" fill="hold">
                                          <p:stCondLst>
                                            <p:cond delay="0"/>
                                          </p:stCondLst>
                                        </p:cTn>
                                        <p:tgtEl>
                                          <p:spTgt spid="2"/>
                                        </p:tgtEl>
                                        <p:attrNameLst>
                                          <p:attrName>style.visibility</p:attrName>
                                        </p:attrNameLst>
                                      </p:cBhvr>
                                      <p:to>
                                        <p:strVal val="visible"/>
                                      </p:to>
                                    </p:set>
                                    <p:anim calcmode="lin" valueType="num">
                                      <p:cBhvr additive="base">
                                        <p:cTn id="60" dur="5000" fill="hold"/>
                                        <p:tgtEl>
                                          <p:spTgt spid="2"/>
                                        </p:tgtEl>
                                        <p:attrNameLst>
                                          <p:attrName>ppt_x</p:attrName>
                                        </p:attrNameLst>
                                      </p:cBhvr>
                                      <p:tavLst>
                                        <p:tav tm="0">
                                          <p:val>
                                            <p:strVal val="#ppt_x"/>
                                          </p:val>
                                        </p:tav>
                                        <p:tav tm="100000">
                                          <p:val>
                                            <p:strVal val="#ppt_x"/>
                                          </p:val>
                                        </p:tav>
                                      </p:tavLst>
                                    </p:anim>
                                    <p:anim calcmode="lin" valueType="num">
                                      <p:cBhvr additive="base">
                                        <p:cTn id="61"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8" grpId="0" build="p" autoUpdateAnimBg="0"/>
      <p:bldP spid="50180" grpId="0" build="p" autoUpdateAnimBg="0"/>
      <p:bldP spid="2"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body" idx="1"/>
          </p:nvPr>
        </p:nvSpPr>
        <p:spPr>
          <a:xfrm>
            <a:off x="228600" y="2639144"/>
            <a:ext cx="4419600" cy="3733800"/>
          </a:xfrm>
        </p:spPr>
        <p:txBody>
          <a:bodyPr/>
          <a:lstStyle/>
          <a:p>
            <a:pPr>
              <a:buFontTx/>
              <a:buNone/>
            </a:pPr>
            <a:r>
              <a:rPr lang="en-US" sz="2800" b="1" i="1" u="sng" dirty="0">
                <a:latin typeface="Arial" charset="0"/>
                <a:ea typeface="ＭＳ Ｐゴシック" charset="0"/>
                <a:cs typeface="ＭＳ Ｐゴシック" charset="0"/>
              </a:rPr>
              <a:t>Babylonian Mythology</a:t>
            </a:r>
            <a:endParaRPr lang="en-US" sz="2800" b="1" dirty="0">
              <a:latin typeface="Arial" charset="0"/>
              <a:ea typeface="ＭＳ Ｐゴシック" charset="0"/>
              <a:cs typeface="ＭＳ Ｐゴシック" charset="0"/>
            </a:endParaRPr>
          </a:p>
          <a:p>
            <a:r>
              <a:rPr lang="en-US" sz="2400" b="1" dirty="0">
                <a:latin typeface="Arial" charset="0"/>
                <a:ea typeface="ＭＳ Ｐゴシック" charset="0"/>
                <a:cs typeface="ＭＳ Ｐゴシック" charset="0"/>
              </a:rPr>
              <a:t>Many gods (Polytheism)</a:t>
            </a:r>
          </a:p>
          <a:p>
            <a:r>
              <a:rPr lang="en-US" sz="2400" b="1" dirty="0">
                <a:latin typeface="Arial" charset="0"/>
                <a:ea typeface="ＭＳ Ｐゴシック" charset="0"/>
                <a:cs typeface="ＭＳ Ｐゴシック" charset="0"/>
              </a:rPr>
              <a:t>Gods quarrel /disagree </a:t>
            </a:r>
          </a:p>
          <a:p>
            <a:r>
              <a:rPr lang="en-US" sz="2400" b="1" dirty="0">
                <a:latin typeface="Arial" charset="0"/>
                <a:ea typeface="ＭＳ Ｐゴシック" charset="0"/>
                <a:cs typeface="ＭＳ Ｐゴシック" charset="0"/>
              </a:rPr>
              <a:t>Confusion as to why the Flood came</a:t>
            </a:r>
          </a:p>
          <a:p>
            <a:r>
              <a:rPr lang="en-US" sz="2400" b="1" dirty="0">
                <a:latin typeface="Arial" charset="0"/>
                <a:ea typeface="ＭＳ Ｐゴシック" charset="0"/>
                <a:cs typeface="ＭＳ Ｐゴシック" charset="0"/>
              </a:rPr>
              <a:t>Adad - thunder </a:t>
            </a:r>
          </a:p>
          <a:p>
            <a:pPr>
              <a:buFontTx/>
              <a:buNone/>
            </a:pPr>
            <a:r>
              <a:rPr lang="en-US" sz="2400" b="1" dirty="0">
                <a:latin typeface="Arial" charset="0"/>
                <a:ea typeface="ＭＳ Ｐゴシック" charset="0"/>
                <a:cs typeface="ＭＳ Ｐゴシック" charset="0"/>
              </a:rPr>
              <a:t>    Ninurta- winds </a:t>
            </a:r>
          </a:p>
          <a:p>
            <a:pPr>
              <a:buFontTx/>
              <a:buNone/>
            </a:pPr>
            <a:r>
              <a:rPr lang="en-US" sz="2400" b="1" dirty="0">
                <a:latin typeface="Arial" charset="0"/>
                <a:ea typeface="ＭＳ Ｐゴシック" charset="0"/>
                <a:cs typeface="ＭＳ Ｐゴシック" charset="0"/>
              </a:rPr>
              <a:t>    </a:t>
            </a:r>
            <a:r>
              <a:rPr lang="en-US" sz="2400" b="1" dirty="0" err="1">
                <a:latin typeface="Arial" charset="0"/>
                <a:ea typeface="ＭＳ Ｐゴシック" charset="0"/>
                <a:cs typeface="ＭＳ Ｐゴシック" charset="0"/>
              </a:rPr>
              <a:t>Annunaki</a:t>
            </a:r>
            <a:r>
              <a:rPr lang="en-US" sz="2400" b="1" dirty="0">
                <a:latin typeface="Arial" charset="0"/>
                <a:ea typeface="ＭＳ Ｐゴシック" charset="0"/>
                <a:cs typeface="ＭＳ Ｐゴシック" charset="0"/>
              </a:rPr>
              <a:t> - lightning</a:t>
            </a:r>
            <a:endParaRPr lang="en-US" sz="2800" b="1" dirty="0">
              <a:latin typeface="Arial" charset="0"/>
              <a:ea typeface="ＭＳ Ｐゴシック" charset="0"/>
              <a:cs typeface="ＭＳ Ｐゴシック" charset="0"/>
            </a:endParaRPr>
          </a:p>
        </p:txBody>
      </p:sp>
      <p:sp>
        <p:nvSpPr>
          <p:cNvPr id="52228" name="Rectangle 4"/>
          <p:cNvSpPr>
            <a:spLocks noChangeArrowheads="1"/>
          </p:cNvSpPr>
          <p:nvPr/>
        </p:nvSpPr>
        <p:spPr bwMode="auto">
          <a:xfrm>
            <a:off x="4419600" y="2639144"/>
            <a:ext cx="472440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0" hangingPunct="0">
              <a:spcBef>
                <a:spcPct val="20000"/>
              </a:spcBef>
            </a:pPr>
            <a:r>
              <a:rPr lang="en-US" sz="2800" b="1" i="1" u="sng">
                <a:solidFill>
                  <a:srgbClr val="000000"/>
                </a:solidFill>
                <a:latin typeface="Arial" charset="0"/>
              </a:rPr>
              <a:t>Biblical Account</a:t>
            </a:r>
            <a:endParaRPr lang="en-US" sz="2800" b="1">
              <a:solidFill>
                <a:srgbClr val="000000"/>
              </a:solidFill>
              <a:latin typeface="Arial" charset="0"/>
            </a:endParaRPr>
          </a:p>
          <a:p>
            <a:pPr marL="342900" indent="-342900" eaLnBrk="0" hangingPunct="0">
              <a:spcBef>
                <a:spcPct val="20000"/>
              </a:spcBef>
              <a:buFontTx/>
              <a:buChar char="•"/>
            </a:pPr>
            <a:r>
              <a:rPr lang="en-US" b="1">
                <a:solidFill>
                  <a:srgbClr val="000000"/>
                </a:solidFill>
                <a:latin typeface="Arial" charset="0"/>
              </a:rPr>
              <a:t>One God (Monotheism)</a:t>
            </a:r>
          </a:p>
          <a:p>
            <a:pPr marL="342900" indent="-342900" eaLnBrk="0" hangingPunct="0">
              <a:spcBef>
                <a:spcPct val="20000"/>
              </a:spcBef>
              <a:buFontTx/>
              <a:buChar char="•"/>
            </a:pPr>
            <a:r>
              <a:rPr lang="en-US" b="1">
                <a:solidFill>
                  <a:srgbClr val="000000"/>
                </a:solidFill>
                <a:latin typeface="Arial" charset="0"/>
              </a:rPr>
              <a:t>A Holy God</a:t>
            </a:r>
          </a:p>
          <a:p>
            <a:pPr marL="342900" indent="-342900" eaLnBrk="0" hangingPunct="0">
              <a:spcBef>
                <a:spcPct val="20000"/>
              </a:spcBef>
              <a:buFontTx/>
              <a:buChar char="•"/>
            </a:pPr>
            <a:r>
              <a:rPr lang="en-US" b="1">
                <a:solidFill>
                  <a:srgbClr val="000000"/>
                </a:solidFill>
                <a:latin typeface="Arial" charset="0"/>
              </a:rPr>
              <a:t>God saw evil and punished the corrupt people</a:t>
            </a:r>
          </a:p>
          <a:p>
            <a:pPr marL="342900" indent="-342900" eaLnBrk="0" hangingPunct="0">
              <a:spcBef>
                <a:spcPct val="20000"/>
              </a:spcBef>
              <a:buFontTx/>
              <a:buChar char="•"/>
            </a:pPr>
            <a:r>
              <a:rPr lang="en-US" b="1">
                <a:solidFill>
                  <a:srgbClr val="000000"/>
                </a:solidFill>
                <a:latin typeface="Arial" charset="0"/>
              </a:rPr>
              <a:t>Yahweh:</a:t>
            </a:r>
          </a:p>
          <a:p>
            <a:pPr marL="742950" lvl="1" indent="-285750" eaLnBrk="0" hangingPunct="0">
              <a:spcBef>
                <a:spcPct val="20000"/>
              </a:spcBef>
              <a:buFontTx/>
              <a:buChar char="–"/>
            </a:pPr>
            <a:r>
              <a:rPr lang="en-US" sz="2000" b="1">
                <a:solidFill>
                  <a:srgbClr val="000000"/>
                </a:solidFill>
                <a:latin typeface="Arial" charset="0"/>
              </a:rPr>
              <a:t>Creator</a:t>
            </a:r>
          </a:p>
          <a:p>
            <a:pPr marL="742950" lvl="1" indent="-285750" eaLnBrk="0" hangingPunct="0">
              <a:spcBef>
                <a:spcPct val="20000"/>
              </a:spcBef>
              <a:buFontTx/>
              <a:buChar char="–"/>
            </a:pPr>
            <a:r>
              <a:rPr lang="en-US" sz="2000" b="1">
                <a:solidFill>
                  <a:srgbClr val="000000"/>
                </a:solidFill>
                <a:latin typeface="Arial" charset="0"/>
              </a:rPr>
              <a:t>Sustainer</a:t>
            </a:r>
          </a:p>
          <a:p>
            <a:pPr marL="742950" lvl="1" indent="-285750" eaLnBrk="0" hangingPunct="0">
              <a:spcBef>
                <a:spcPct val="20000"/>
              </a:spcBef>
              <a:buFontTx/>
              <a:buChar char="–"/>
            </a:pPr>
            <a:r>
              <a:rPr lang="en-US" sz="2000" b="1">
                <a:solidFill>
                  <a:srgbClr val="000000"/>
                </a:solidFill>
                <a:latin typeface="Arial" charset="0"/>
              </a:rPr>
              <a:t>Judge</a:t>
            </a:r>
            <a:endParaRPr lang="en-US" b="1">
              <a:solidFill>
                <a:srgbClr val="000000"/>
              </a:solidFill>
              <a:latin typeface="Arial" charset="0"/>
            </a:endParaRPr>
          </a:p>
        </p:txBody>
      </p:sp>
      <p:sp>
        <p:nvSpPr>
          <p:cNvPr id="52229" name="Text Box 5"/>
          <p:cNvSpPr txBox="1">
            <a:spLocks noChangeArrowheads="1"/>
          </p:cNvSpPr>
          <p:nvPr/>
        </p:nvSpPr>
        <p:spPr bwMode="auto">
          <a:xfrm>
            <a:off x="250825" y="1685752"/>
            <a:ext cx="8739188"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b="1">
                <a:solidFill>
                  <a:srgbClr val="000000"/>
                </a:solidFill>
                <a:latin typeface="Arial" charset="0"/>
              </a:rPr>
              <a:t>BABYLONIAN VERSION OF THE FLOOD (2000 BC)</a:t>
            </a:r>
            <a:endParaRPr lang="en-US" sz="2800">
              <a:solidFill>
                <a:srgbClr val="000000"/>
              </a:solidFill>
            </a:endParaRPr>
          </a:p>
        </p:txBody>
      </p:sp>
      <p:sp>
        <p:nvSpPr>
          <p:cNvPr id="432133" name="Line 11"/>
          <p:cNvSpPr>
            <a:spLocks noChangeShapeType="1"/>
          </p:cNvSpPr>
          <p:nvPr/>
        </p:nvSpPr>
        <p:spPr bwMode="auto">
          <a:xfrm>
            <a:off x="5562600" y="838200"/>
            <a:ext cx="2667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32135" name="Text Box 13"/>
          <p:cNvSpPr txBox="1">
            <a:spLocks noChangeArrowheads="1"/>
          </p:cNvSpPr>
          <p:nvPr/>
        </p:nvSpPr>
        <p:spPr bwMode="auto">
          <a:xfrm>
            <a:off x="8397875" y="1524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140</a:t>
            </a:r>
          </a:p>
        </p:txBody>
      </p:sp>
      <p:sp>
        <p:nvSpPr>
          <p:cNvPr id="2" name="Text Box 3">
            <a:extLst>
              <a:ext uri="{FF2B5EF4-FFF2-40B4-BE49-F238E27FC236}">
                <a16:creationId xmlns:a16="http://schemas.microsoft.com/office/drawing/2014/main" id="{854FD69E-B913-DD1A-BF98-D0661EAD2DB7}"/>
              </a:ext>
            </a:extLst>
          </p:cNvPr>
          <p:cNvSpPr txBox="1">
            <a:spLocks noChangeArrowheads="1"/>
          </p:cNvSpPr>
          <p:nvPr/>
        </p:nvSpPr>
        <p:spPr bwMode="auto">
          <a:xfrm>
            <a:off x="1906366" y="68759"/>
            <a:ext cx="6840759"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400" b="1" dirty="0">
                <a:solidFill>
                  <a:srgbClr val="000000"/>
                </a:solidFill>
                <a:latin typeface="Arial" charset="0"/>
              </a:rPr>
              <a:t>LITERATURE TYPES</a:t>
            </a:r>
            <a:endParaRPr lang="en-US" sz="4000" b="1" dirty="0">
              <a:solidFill>
                <a:srgbClr val="000000"/>
              </a:solidFill>
              <a:latin typeface="Arial" charset="0"/>
            </a:endParaRPr>
          </a:p>
        </p:txBody>
      </p:sp>
      <p:sp>
        <p:nvSpPr>
          <p:cNvPr id="3" name="Text Box 3">
            <a:extLst>
              <a:ext uri="{FF2B5EF4-FFF2-40B4-BE49-F238E27FC236}">
                <a16:creationId xmlns:a16="http://schemas.microsoft.com/office/drawing/2014/main" id="{62433047-B7D3-307F-BBEA-338F887B4963}"/>
              </a:ext>
            </a:extLst>
          </p:cNvPr>
          <p:cNvSpPr txBox="1">
            <a:spLocks noChangeArrowheads="1"/>
          </p:cNvSpPr>
          <p:nvPr/>
        </p:nvSpPr>
        <p:spPr bwMode="auto">
          <a:xfrm>
            <a:off x="215589" y="908313"/>
            <a:ext cx="6840759"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4400" b="1" dirty="0">
                <a:solidFill>
                  <a:srgbClr val="000000"/>
                </a:solidFill>
                <a:latin typeface="Arial" charset="0"/>
              </a:rPr>
              <a:t>Gilgamesh Epic</a:t>
            </a:r>
            <a:endParaRPr lang="en-US" sz="4000"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222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52226"/>
                                        </p:tgtEl>
                                        <p:attrNameLst>
                                          <p:attrName>style.visibility</p:attrName>
                                        </p:attrNameLst>
                                      </p:cBhvr>
                                      <p:to>
                                        <p:strVal val="visible"/>
                                      </p:to>
                                    </p:set>
                                    <p:anim calcmode="lin" valueType="num">
                                      <p:cBhvr additive="base">
                                        <p:cTn id="11" dur="500" fill="hold"/>
                                        <p:tgtEl>
                                          <p:spTgt spid="52226"/>
                                        </p:tgtEl>
                                        <p:attrNameLst>
                                          <p:attrName>ppt_x</p:attrName>
                                        </p:attrNameLst>
                                      </p:cBhvr>
                                      <p:tavLst>
                                        <p:tav tm="0">
                                          <p:val>
                                            <p:strVal val="0-#ppt_w/2"/>
                                          </p:val>
                                        </p:tav>
                                        <p:tav tm="100000">
                                          <p:val>
                                            <p:strVal val="#ppt_x"/>
                                          </p:val>
                                        </p:tav>
                                      </p:tavLst>
                                    </p:anim>
                                    <p:anim calcmode="lin" valueType="num">
                                      <p:cBhvr additive="base">
                                        <p:cTn id="12" dur="500" fill="hold"/>
                                        <p:tgtEl>
                                          <p:spTgt spid="5222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52228"/>
                                        </p:tgtEl>
                                        <p:attrNameLst>
                                          <p:attrName>style.visibility</p:attrName>
                                        </p:attrNameLst>
                                      </p:cBhvr>
                                      <p:to>
                                        <p:strVal val="visible"/>
                                      </p:to>
                                    </p:set>
                                    <p:anim calcmode="lin" valueType="num">
                                      <p:cBhvr additive="base">
                                        <p:cTn id="17" dur="500" fill="hold"/>
                                        <p:tgtEl>
                                          <p:spTgt spid="52228"/>
                                        </p:tgtEl>
                                        <p:attrNameLst>
                                          <p:attrName>ppt_x</p:attrName>
                                        </p:attrNameLst>
                                      </p:cBhvr>
                                      <p:tavLst>
                                        <p:tav tm="0">
                                          <p:val>
                                            <p:strVal val="1+#ppt_w/2"/>
                                          </p:val>
                                        </p:tav>
                                        <p:tav tm="100000">
                                          <p:val>
                                            <p:strVal val="#ppt_x"/>
                                          </p:val>
                                        </p:tav>
                                      </p:tavLst>
                                    </p:anim>
                                    <p:anim calcmode="lin" valueType="num">
                                      <p:cBhvr additive="base">
                                        <p:cTn id="18"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7" presetClass="entr" presetSubtype="4"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0" fill="hold"/>
                                        <p:tgtEl>
                                          <p:spTgt spid="2"/>
                                        </p:tgtEl>
                                        <p:attrNameLst>
                                          <p:attrName>ppt_x</p:attrName>
                                        </p:attrNameLst>
                                      </p:cBhvr>
                                      <p:tavLst>
                                        <p:tav tm="0">
                                          <p:val>
                                            <p:strVal val="#ppt_x"/>
                                          </p:val>
                                        </p:tav>
                                        <p:tav tm="100000">
                                          <p:val>
                                            <p:strVal val="#ppt_x"/>
                                          </p:val>
                                        </p:tav>
                                      </p:tavLst>
                                    </p:anim>
                                    <p:anim calcmode="lin" valueType="num">
                                      <p:cBhvr additive="base">
                                        <p:cTn id="24"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7" presetClass="entr" presetSubtype="4"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0" fill="hold"/>
                                        <p:tgtEl>
                                          <p:spTgt spid="3"/>
                                        </p:tgtEl>
                                        <p:attrNameLst>
                                          <p:attrName>ppt_x</p:attrName>
                                        </p:attrNameLst>
                                      </p:cBhvr>
                                      <p:tavLst>
                                        <p:tav tm="0">
                                          <p:val>
                                            <p:strVal val="#ppt_x"/>
                                          </p:val>
                                        </p:tav>
                                        <p:tav tm="100000">
                                          <p:val>
                                            <p:strVal val="#ppt_x"/>
                                          </p:val>
                                        </p:tav>
                                      </p:tavLst>
                                    </p:anim>
                                    <p:anim calcmode="lin" valueType="num">
                                      <p:cBhvr additive="base">
                                        <p:cTn id="30" dur="5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6" grpId="0" autoUpdateAnimBg="0"/>
      <p:bldP spid="52228" grpId="0" autoUpdateAnimBg="0"/>
      <p:bldP spid="52229" grpId="0" autoUpdateAnimBg="0"/>
      <p:bldP spid="2" grpId="0" autoUpdateAnimBg="0"/>
      <p:bldP spid="3"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body" idx="1"/>
          </p:nvPr>
        </p:nvSpPr>
        <p:spPr>
          <a:xfrm>
            <a:off x="762000" y="1600200"/>
            <a:ext cx="7772400" cy="1905000"/>
          </a:xfrm>
        </p:spPr>
        <p:txBody>
          <a:bodyPr/>
          <a:lstStyle/>
          <a:p>
            <a:pPr>
              <a:buFontTx/>
              <a:buNone/>
            </a:pPr>
            <a:r>
              <a:rPr lang="en-US" sz="2400" b="1" i="1">
                <a:latin typeface="Arial" charset="0"/>
                <a:ea typeface="ＭＳ Ｐゴシック" charset="0"/>
                <a:cs typeface="ＭＳ Ｐゴシック" charset="0"/>
              </a:rPr>
              <a:t>WISDOM LITERATURE</a:t>
            </a:r>
          </a:p>
          <a:p>
            <a:r>
              <a:rPr lang="en-US" sz="2400" b="1">
                <a:latin typeface="Arial" charset="0"/>
                <a:ea typeface="ＭＳ Ｐゴシック" charset="0"/>
                <a:cs typeface="ＭＳ Ｐゴシック" charset="0"/>
              </a:rPr>
              <a:t>Many such writings – problem of evil and suffering / devout pious observers </a:t>
            </a:r>
          </a:p>
          <a:p>
            <a:r>
              <a:rPr lang="en-US" sz="2400" b="1">
                <a:latin typeface="Arial" charset="0"/>
                <a:ea typeface="ＭＳ Ｐゴシック" charset="0"/>
                <a:cs typeface="ＭＳ Ｐゴシック" charset="0"/>
              </a:rPr>
              <a:t>Examples – The Theodicy, Dialogue of Pessimism</a:t>
            </a:r>
          </a:p>
        </p:txBody>
      </p:sp>
      <p:sp>
        <p:nvSpPr>
          <p:cNvPr id="54276" name="Rectangle 4"/>
          <p:cNvSpPr>
            <a:spLocks noChangeArrowheads="1"/>
          </p:cNvSpPr>
          <p:nvPr/>
        </p:nvSpPr>
        <p:spPr bwMode="auto">
          <a:xfrm>
            <a:off x="762000" y="3581400"/>
            <a:ext cx="7696200"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0" hangingPunct="0">
              <a:spcBef>
                <a:spcPct val="20000"/>
              </a:spcBef>
            </a:pPr>
            <a:r>
              <a:rPr lang="en-US" b="1" i="1">
                <a:solidFill>
                  <a:srgbClr val="000000"/>
                </a:solidFill>
                <a:latin typeface="Arial" charset="0"/>
              </a:rPr>
              <a:t>PROPHECY</a:t>
            </a:r>
          </a:p>
          <a:p>
            <a:pPr marL="342900" indent="-342900" eaLnBrk="0" hangingPunct="0">
              <a:spcBef>
                <a:spcPct val="20000"/>
              </a:spcBef>
              <a:buFontTx/>
              <a:buChar char="•"/>
            </a:pPr>
            <a:r>
              <a:rPr lang="en-US" b="1">
                <a:solidFill>
                  <a:srgbClr val="000000"/>
                </a:solidFill>
                <a:latin typeface="Arial" charset="0"/>
              </a:rPr>
              <a:t>Babylonian prophecy – forerunner of many occult religions and mystical books</a:t>
            </a:r>
          </a:p>
          <a:p>
            <a:pPr marL="342900" indent="-342900" eaLnBrk="0" hangingPunct="0">
              <a:spcBef>
                <a:spcPct val="20000"/>
              </a:spcBef>
              <a:buFontTx/>
              <a:buChar char="•"/>
            </a:pPr>
            <a:r>
              <a:rPr lang="en-US" b="1">
                <a:solidFill>
                  <a:srgbClr val="000000"/>
                </a:solidFill>
                <a:latin typeface="Arial" charset="0"/>
              </a:rPr>
              <a:t>Described past events in prophetic terms to validate their foretelling other events</a:t>
            </a:r>
          </a:p>
        </p:txBody>
      </p:sp>
      <p:sp>
        <p:nvSpPr>
          <p:cNvPr id="434179" name="Line 7"/>
          <p:cNvSpPr>
            <a:spLocks noChangeShapeType="1"/>
          </p:cNvSpPr>
          <p:nvPr/>
        </p:nvSpPr>
        <p:spPr bwMode="auto">
          <a:xfrm>
            <a:off x="5562600" y="838200"/>
            <a:ext cx="26670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34180" name="WordArt 8"/>
          <p:cNvSpPr>
            <a:spLocks noChangeArrowheads="1" noChangeShapeType="1" noTextEdit="1"/>
          </p:cNvSpPr>
          <p:nvPr/>
        </p:nvSpPr>
        <p:spPr bwMode="auto">
          <a:xfrm>
            <a:off x="5486400" y="228600"/>
            <a:ext cx="2667000" cy="457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US" sz="3600" b="1" kern="1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latin typeface="Garamond"/>
                <a:ea typeface="Garamond"/>
                <a:cs typeface="Garamond"/>
              </a:rPr>
              <a:t>LITERATURE TYPES</a:t>
            </a:r>
          </a:p>
        </p:txBody>
      </p:sp>
      <p:sp>
        <p:nvSpPr>
          <p:cNvPr id="434181" name="Text Box 13"/>
          <p:cNvSpPr txBox="1">
            <a:spLocks noChangeArrowheads="1"/>
          </p:cNvSpPr>
          <p:nvPr/>
        </p:nvSpPr>
        <p:spPr bwMode="auto">
          <a:xfrm>
            <a:off x="8397875" y="1524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140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274">
                                            <p:txEl>
                                              <p:pRg st="0" end="0"/>
                                            </p:txEl>
                                          </p:spTgt>
                                        </p:tgtEl>
                                        <p:attrNameLst>
                                          <p:attrName>style.visibility</p:attrName>
                                        </p:attrNameLst>
                                      </p:cBhvr>
                                      <p:to>
                                        <p:strVal val="visible"/>
                                      </p:to>
                                    </p:set>
                                    <p:anim calcmode="lin" valueType="num">
                                      <p:cBhvr additive="base">
                                        <p:cTn id="7" dur="500" fill="hold"/>
                                        <p:tgtEl>
                                          <p:spTgt spid="5427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274">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4274">
                                            <p:txEl>
                                              <p:pRg st="1" end="1"/>
                                            </p:txEl>
                                          </p:spTgt>
                                        </p:tgtEl>
                                        <p:attrNameLst>
                                          <p:attrName>style.visibility</p:attrName>
                                        </p:attrNameLst>
                                      </p:cBhvr>
                                      <p:to>
                                        <p:strVal val="visible"/>
                                      </p:to>
                                    </p:set>
                                    <p:anim calcmode="lin" valueType="num">
                                      <p:cBhvr additive="base">
                                        <p:cTn id="12" dur="500" fill="hold"/>
                                        <p:tgtEl>
                                          <p:spTgt spid="54274">
                                            <p:txEl>
                                              <p:pRg st="1" end="1"/>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54274">
                                            <p:txEl>
                                              <p:pRg st="1" end="1"/>
                                            </p:txEl>
                                          </p:spTgt>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54274">
                                            <p:txEl>
                                              <p:pRg st="2" end="2"/>
                                            </p:txEl>
                                          </p:spTgt>
                                        </p:tgtEl>
                                        <p:attrNameLst>
                                          <p:attrName>style.visibility</p:attrName>
                                        </p:attrNameLst>
                                      </p:cBhvr>
                                      <p:to>
                                        <p:strVal val="visible"/>
                                      </p:to>
                                    </p:set>
                                    <p:anim calcmode="lin" valueType="num">
                                      <p:cBhvr additive="base">
                                        <p:cTn id="17" dur="500" fill="hold"/>
                                        <p:tgtEl>
                                          <p:spTgt spid="54274">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427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4276">
                                            <p:txEl>
                                              <p:pRg st="0" end="0"/>
                                            </p:txEl>
                                          </p:spTgt>
                                        </p:tgtEl>
                                        <p:attrNameLst>
                                          <p:attrName>style.visibility</p:attrName>
                                        </p:attrNameLst>
                                      </p:cBhvr>
                                      <p:to>
                                        <p:strVal val="visible"/>
                                      </p:to>
                                    </p:set>
                                    <p:anim calcmode="lin" valueType="num">
                                      <p:cBhvr additive="base">
                                        <p:cTn id="23" dur="500" fill="hold"/>
                                        <p:tgtEl>
                                          <p:spTgt spid="54276">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42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4276">
                                            <p:txEl>
                                              <p:pRg st="1" end="1"/>
                                            </p:txEl>
                                          </p:spTgt>
                                        </p:tgtEl>
                                        <p:attrNameLst>
                                          <p:attrName>style.visibility</p:attrName>
                                        </p:attrNameLst>
                                      </p:cBhvr>
                                      <p:to>
                                        <p:strVal val="visible"/>
                                      </p:to>
                                    </p:set>
                                    <p:anim calcmode="lin" valueType="num">
                                      <p:cBhvr additive="base">
                                        <p:cTn id="29" dur="500" fill="hold"/>
                                        <p:tgtEl>
                                          <p:spTgt spid="54276">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42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4276">
                                            <p:txEl>
                                              <p:pRg st="2" end="2"/>
                                            </p:txEl>
                                          </p:spTgt>
                                        </p:tgtEl>
                                        <p:attrNameLst>
                                          <p:attrName>style.visibility</p:attrName>
                                        </p:attrNameLst>
                                      </p:cBhvr>
                                      <p:to>
                                        <p:strVal val="visible"/>
                                      </p:to>
                                    </p:set>
                                    <p:anim calcmode="lin" valueType="num">
                                      <p:cBhvr additive="base">
                                        <p:cTn id="35" dur="500" fill="hold"/>
                                        <p:tgtEl>
                                          <p:spTgt spid="54276">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427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build="p" autoUpdateAnimBg="0" advAuto="0"/>
      <p:bldP spid="54276" grpId="0" build="p"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body" idx="1"/>
          </p:nvPr>
        </p:nvSpPr>
        <p:spPr>
          <a:xfrm>
            <a:off x="250825" y="692150"/>
            <a:ext cx="7772400" cy="2895600"/>
          </a:xfrm>
        </p:spPr>
        <p:txBody>
          <a:bodyPr/>
          <a:lstStyle/>
          <a:p>
            <a:pPr>
              <a:lnSpc>
                <a:spcPct val="90000"/>
              </a:lnSpc>
              <a:buFontTx/>
              <a:buNone/>
            </a:pPr>
            <a:r>
              <a:rPr lang="en-US" sz="2800" b="1" dirty="0">
                <a:latin typeface="Arial" charset="0"/>
                <a:ea typeface="ＭＳ Ｐゴシック" charset="0"/>
                <a:cs typeface="ＭＳ Ｐゴシック" charset="0"/>
              </a:rPr>
              <a:t>LAW CODES</a:t>
            </a:r>
          </a:p>
          <a:p>
            <a:pPr>
              <a:lnSpc>
                <a:spcPct val="90000"/>
              </a:lnSpc>
            </a:pPr>
            <a:r>
              <a:rPr lang="en-US" sz="2800" b="1" dirty="0">
                <a:latin typeface="Arial" charset="0"/>
                <a:ea typeface="ＭＳ Ｐゴシック" charset="0"/>
                <a:cs typeface="ＭＳ Ｐゴシック" charset="0"/>
              </a:rPr>
              <a:t>A number of documents called the Law Codes (from 2350 to 1750 </a:t>
            </a:r>
            <a:r>
              <a:rPr lang="en-US" sz="2000" b="1" dirty="0">
                <a:latin typeface="Arial" charset="0"/>
                <a:ea typeface="ＭＳ Ｐゴシック" charset="0"/>
                <a:cs typeface="ＭＳ Ｐゴシック" charset="0"/>
              </a:rPr>
              <a:t>BC</a:t>
            </a:r>
            <a:r>
              <a:rPr lang="en-US" sz="2800" b="1" dirty="0">
                <a:latin typeface="Arial" charset="0"/>
                <a:ea typeface="ＭＳ Ｐゴシック" charset="0"/>
                <a:cs typeface="ＭＳ Ｐゴシック" charset="0"/>
              </a:rPr>
              <a:t>)</a:t>
            </a:r>
          </a:p>
          <a:p>
            <a:pPr>
              <a:lnSpc>
                <a:spcPct val="90000"/>
              </a:lnSpc>
            </a:pPr>
            <a:r>
              <a:rPr lang="en-US" sz="2800" b="1" dirty="0">
                <a:latin typeface="Arial" charset="0"/>
                <a:ea typeface="ＭＳ Ｐゴシック" charset="0"/>
                <a:cs typeface="ＭＳ Ｐゴシック" charset="0"/>
              </a:rPr>
              <a:t>Almost all in verbal agreement – showing no legal codes but royal decrees</a:t>
            </a:r>
          </a:p>
          <a:p>
            <a:pPr>
              <a:lnSpc>
                <a:spcPct val="90000"/>
              </a:lnSpc>
            </a:pPr>
            <a:r>
              <a:rPr lang="en-US" sz="2800" b="1" dirty="0">
                <a:latin typeface="Arial" charset="0"/>
                <a:ea typeface="ＭＳ Ｐゴシック" charset="0"/>
                <a:cs typeface="ＭＳ Ｐゴシック" charset="0"/>
              </a:rPr>
              <a:t>King</a:t>
            </a:r>
            <a:r>
              <a:rPr lang="fr-FR" altLang="ja-JP" sz="2800" b="1" dirty="0">
                <a:latin typeface="Arial" charset="0"/>
                <a:ea typeface="ＭＳ Ｐゴシック" charset="0"/>
                <a:cs typeface="ＭＳ Ｐゴシック" charset="0"/>
              </a:rPr>
              <a:t>'</a:t>
            </a:r>
            <a:r>
              <a:rPr lang="en-US" sz="2800" b="1" dirty="0">
                <a:latin typeface="Arial" charset="0"/>
                <a:ea typeface="ＭＳ Ｐゴシック" charset="0"/>
                <a:cs typeface="ＭＳ Ｐゴシック" charset="0"/>
              </a:rPr>
              <a:t>s divine mission – administer justly</a:t>
            </a:r>
          </a:p>
        </p:txBody>
      </p:sp>
      <p:sp>
        <p:nvSpPr>
          <p:cNvPr id="79876" name="Text Box 4"/>
          <p:cNvSpPr txBox="1">
            <a:spLocks noChangeArrowheads="1"/>
          </p:cNvSpPr>
          <p:nvPr/>
        </p:nvSpPr>
        <p:spPr bwMode="auto">
          <a:xfrm>
            <a:off x="250825" y="3816350"/>
            <a:ext cx="6203950" cy="2852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lgn="l">
              <a:lnSpc>
                <a:spcPct val="90000"/>
              </a:lnSpc>
              <a:spcBef>
                <a:spcPct val="20000"/>
              </a:spcBef>
              <a:buFontTx/>
              <a:buNone/>
              <a:defRPr sz="2800" b="1">
                <a:latin typeface="Arial" charset="0"/>
              </a:defRPr>
            </a:lvl1pPr>
            <a:lvl2pPr marL="742950" indent="-285750" algn="l">
              <a:spcBef>
                <a:spcPct val="20000"/>
              </a:spcBef>
              <a:buChar char="–"/>
              <a:defRPr sz="2800">
                <a:latin typeface="+mn-lt"/>
                <a:ea typeface="ＭＳ Ｐゴシック" pitchFamily="-112" charset="-128"/>
                <a:cs typeface="ＭＳ Ｐゴシック" pitchFamily="-112" charset="-128"/>
              </a:defRPr>
            </a:lvl2pPr>
            <a:lvl3pPr marL="1143000" indent="-228600" algn="l">
              <a:spcBef>
                <a:spcPct val="20000"/>
              </a:spcBef>
              <a:buChar char="•"/>
              <a:defRPr>
                <a:latin typeface="+mn-lt"/>
                <a:ea typeface="ＭＳ Ｐゴシック" pitchFamily="-112" charset="-128"/>
                <a:cs typeface="ＭＳ Ｐゴシック" pitchFamily="-112" charset="-128"/>
              </a:defRPr>
            </a:lvl3pPr>
            <a:lvl4pPr marL="1600200" indent="-228600" algn="l">
              <a:spcBef>
                <a:spcPct val="20000"/>
              </a:spcBef>
              <a:buChar char="–"/>
              <a:defRPr sz="2000">
                <a:latin typeface="+mn-lt"/>
                <a:ea typeface="ＭＳ Ｐゴシック" pitchFamily="-112" charset="-128"/>
                <a:cs typeface="ＭＳ Ｐゴシック" pitchFamily="-112" charset="-128"/>
              </a:defRPr>
            </a:lvl4pPr>
            <a:lvl5pPr marL="2057400" indent="-228600" algn="l">
              <a:spcBef>
                <a:spcPct val="20000"/>
              </a:spcBef>
              <a:buChar char="»"/>
              <a:defRPr sz="2000">
                <a:latin typeface="+mn-lt"/>
                <a:ea typeface="ＭＳ Ｐゴシック" pitchFamily="-112" charset="-128"/>
                <a:cs typeface="ＭＳ Ｐゴシック" pitchFamily="-112" charset="-128"/>
              </a:defRPr>
            </a:lvl5pPr>
            <a:lvl6pPr marL="2514600" indent="-228600" eaLnBrk="0" fontAlgn="base" hangingPunct="0">
              <a:spcBef>
                <a:spcPct val="20000"/>
              </a:spcBef>
              <a:spcAft>
                <a:spcPct val="0"/>
              </a:spcAft>
              <a:buChar char="»"/>
              <a:defRPr sz="2000">
                <a:latin typeface="+mn-lt"/>
                <a:ea typeface="ＭＳ Ｐゴシック" pitchFamily="-112" charset="-128"/>
              </a:defRPr>
            </a:lvl6pPr>
            <a:lvl7pPr marL="2971800" indent="-228600" eaLnBrk="0" fontAlgn="base" hangingPunct="0">
              <a:spcBef>
                <a:spcPct val="20000"/>
              </a:spcBef>
              <a:spcAft>
                <a:spcPct val="0"/>
              </a:spcAft>
              <a:buChar char="»"/>
              <a:defRPr sz="2000">
                <a:latin typeface="+mn-lt"/>
                <a:ea typeface="ＭＳ Ｐゴシック" pitchFamily="-112" charset="-128"/>
              </a:defRPr>
            </a:lvl7pPr>
            <a:lvl8pPr marL="3429000" indent="-228600" eaLnBrk="0" fontAlgn="base" hangingPunct="0">
              <a:spcBef>
                <a:spcPct val="20000"/>
              </a:spcBef>
              <a:spcAft>
                <a:spcPct val="0"/>
              </a:spcAft>
              <a:buChar char="»"/>
              <a:defRPr sz="2000">
                <a:latin typeface="+mn-lt"/>
                <a:ea typeface="ＭＳ Ｐゴシック" pitchFamily="-112" charset="-128"/>
              </a:defRPr>
            </a:lvl8pPr>
            <a:lvl9pPr marL="3886200" indent="-228600" eaLnBrk="0" fontAlgn="base" hangingPunct="0">
              <a:spcBef>
                <a:spcPct val="20000"/>
              </a:spcBef>
              <a:spcAft>
                <a:spcPct val="0"/>
              </a:spcAft>
              <a:buChar char="»"/>
              <a:defRPr sz="2000">
                <a:latin typeface="+mn-lt"/>
                <a:ea typeface="ＭＳ Ｐゴシック" pitchFamily="-112" charset="-128"/>
              </a:defRPr>
            </a:lvl9pPr>
          </a:lstStyle>
          <a:p>
            <a:pPr eaLnBrk="0" hangingPunct="0">
              <a:defRPr/>
            </a:pPr>
            <a:r>
              <a:rPr lang="en-US" dirty="0">
                <a:solidFill>
                  <a:srgbClr val="000000"/>
                </a:solidFill>
              </a:rPr>
              <a:t>THE CODE OF HAMMURAPI (1780 BC)</a:t>
            </a:r>
          </a:p>
          <a:p>
            <a:pPr marL="360363" indent="-360363" eaLnBrk="0" hangingPunct="0">
              <a:buFont typeface="Arial"/>
              <a:buChar char="•"/>
              <a:defRPr/>
            </a:pPr>
            <a:r>
              <a:rPr lang="en-US" dirty="0">
                <a:solidFill>
                  <a:srgbClr val="000000"/>
                </a:solidFill>
              </a:rPr>
              <a:t>Established legal practice in Babylon</a:t>
            </a:r>
            <a:r>
              <a:rPr lang="fr-FR" altLang="ja-JP" dirty="0">
                <a:solidFill>
                  <a:srgbClr val="000000"/>
                </a:solidFill>
              </a:rPr>
              <a:t>'</a:t>
            </a:r>
            <a:r>
              <a:rPr lang="en-US" dirty="0">
                <a:solidFill>
                  <a:srgbClr val="000000"/>
                </a:solidFill>
              </a:rPr>
              <a:t>s institutions &amp; customs</a:t>
            </a:r>
          </a:p>
          <a:p>
            <a:pPr marL="360363" indent="-360363" eaLnBrk="0" hangingPunct="0">
              <a:buFont typeface="Arial"/>
              <a:buChar char="•"/>
              <a:defRPr/>
            </a:pPr>
            <a:r>
              <a:rPr lang="en-US" dirty="0">
                <a:solidFill>
                  <a:srgbClr val="000000"/>
                </a:solidFill>
              </a:rPr>
              <a:t>Retaliation – tit for tat in cases of physical injuries (</a:t>
            </a:r>
            <a:r>
              <a:rPr lang="en-US" i="1" dirty="0" err="1">
                <a:solidFill>
                  <a:srgbClr val="000000"/>
                </a:solidFill>
              </a:rPr>
              <a:t>lex</a:t>
            </a:r>
            <a:r>
              <a:rPr lang="en-US" i="1" dirty="0">
                <a:solidFill>
                  <a:srgbClr val="000000"/>
                </a:solidFill>
              </a:rPr>
              <a:t> </a:t>
            </a:r>
            <a:r>
              <a:rPr lang="en-US" i="1" dirty="0" err="1">
                <a:solidFill>
                  <a:srgbClr val="000000"/>
                </a:solidFill>
              </a:rPr>
              <a:t>talionois</a:t>
            </a:r>
            <a:r>
              <a:rPr lang="en-US" dirty="0">
                <a:solidFill>
                  <a:srgbClr val="000000"/>
                </a:solidFill>
              </a:rPr>
              <a:t>)</a:t>
            </a:r>
          </a:p>
        </p:txBody>
      </p:sp>
      <p:sp>
        <p:nvSpPr>
          <p:cNvPr id="436227" name="WordArt 5"/>
          <p:cNvSpPr>
            <a:spLocks noChangeArrowheads="1" noChangeShapeType="1" noTextEdit="1"/>
          </p:cNvSpPr>
          <p:nvPr/>
        </p:nvSpPr>
        <p:spPr bwMode="auto">
          <a:xfrm>
            <a:off x="6172200" y="228600"/>
            <a:ext cx="2743200" cy="533400"/>
          </a:xfrm>
          <a:prstGeom prst="rect">
            <a:avLst/>
          </a:prstGeom>
        </p:spPr>
        <p:txBody>
          <a:bodyPr wrap="none" fromWordArt="1">
            <a:prstTxWarp prst="textSlantUp">
              <a:avLst>
                <a:gd name="adj" fmla="val 0"/>
              </a:avLst>
            </a:prstTxWarp>
          </a:bodyPr>
          <a:lstStyle/>
          <a:p>
            <a:pPr algn="ctr"/>
            <a:r>
              <a:rPr lang="en-US" sz="3600" b="1"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Garamond"/>
                <a:ea typeface="Garamond"/>
                <a:cs typeface="Garamond"/>
              </a:rPr>
              <a:t>LAW &amp; ORDER</a:t>
            </a:r>
          </a:p>
        </p:txBody>
      </p:sp>
      <p:sp>
        <p:nvSpPr>
          <p:cNvPr id="436228" name="Line 6"/>
          <p:cNvSpPr>
            <a:spLocks noChangeShapeType="1"/>
          </p:cNvSpPr>
          <p:nvPr/>
        </p:nvSpPr>
        <p:spPr bwMode="auto">
          <a:xfrm>
            <a:off x="6172200" y="914400"/>
            <a:ext cx="27432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pic>
        <p:nvPicPr>
          <p:cNvPr id="43622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443663" y="3714750"/>
            <a:ext cx="2616200" cy="309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9874">
                                            <p:txEl>
                                              <p:pRg st="0" end="0"/>
                                            </p:txEl>
                                          </p:spTgt>
                                        </p:tgtEl>
                                        <p:attrNameLst>
                                          <p:attrName>style.visibility</p:attrName>
                                        </p:attrNameLst>
                                      </p:cBhvr>
                                      <p:to>
                                        <p:strVal val="visible"/>
                                      </p:to>
                                    </p:set>
                                    <p:anim calcmode="lin" valueType="num">
                                      <p:cBhvr additive="base">
                                        <p:cTn id="7" dur="500" fill="hold"/>
                                        <p:tgtEl>
                                          <p:spTgt spid="7987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9874">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9874">
                                            <p:txEl>
                                              <p:pRg st="1" end="1"/>
                                            </p:txEl>
                                          </p:spTgt>
                                        </p:tgtEl>
                                        <p:attrNameLst>
                                          <p:attrName>style.visibility</p:attrName>
                                        </p:attrNameLst>
                                      </p:cBhvr>
                                      <p:to>
                                        <p:strVal val="visible"/>
                                      </p:to>
                                    </p:set>
                                    <p:anim calcmode="lin" valueType="num">
                                      <p:cBhvr additive="base">
                                        <p:cTn id="12" dur="500" fill="hold"/>
                                        <p:tgtEl>
                                          <p:spTgt spid="79874">
                                            <p:txEl>
                                              <p:pRg st="1" end="1"/>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79874">
                                            <p:txEl>
                                              <p:pRg st="1" end="1"/>
                                            </p:txEl>
                                          </p:spTgt>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79874">
                                            <p:txEl>
                                              <p:pRg st="2" end="2"/>
                                            </p:txEl>
                                          </p:spTgt>
                                        </p:tgtEl>
                                        <p:attrNameLst>
                                          <p:attrName>style.visibility</p:attrName>
                                        </p:attrNameLst>
                                      </p:cBhvr>
                                      <p:to>
                                        <p:strVal val="visible"/>
                                      </p:to>
                                    </p:set>
                                    <p:anim calcmode="lin" valueType="num">
                                      <p:cBhvr additive="base">
                                        <p:cTn id="17" dur="500" fill="hold"/>
                                        <p:tgtEl>
                                          <p:spTgt spid="79874">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9874">
                                            <p:txEl>
                                              <p:pRg st="2" end="2"/>
                                            </p:txEl>
                                          </p:spTgt>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79874">
                                            <p:txEl>
                                              <p:pRg st="3" end="3"/>
                                            </p:txEl>
                                          </p:spTgt>
                                        </p:tgtEl>
                                        <p:attrNameLst>
                                          <p:attrName>style.visibility</p:attrName>
                                        </p:attrNameLst>
                                      </p:cBhvr>
                                      <p:to>
                                        <p:strVal val="visible"/>
                                      </p:to>
                                    </p:set>
                                    <p:anim calcmode="lin" valueType="num">
                                      <p:cBhvr additive="base">
                                        <p:cTn id="22" dur="500" fill="hold"/>
                                        <p:tgtEl>
                                          <p:spTgt spid="79874">
                                            <p:txEl>
                                              <p:pRg st="3" end="3"/>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7987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grpId="0" nodeType="clickEffect">
                                  <p:stCondLst>
                                    <p:cond delay="0"/>
                                  </p:stCondLst>
                                  <p:iterate type="wd">
                                    <p:tmPct val="100000"/>
                                  </p:iterate>
                                  <p:childTnLst>
                                    <p:set>
                                      <p:cBhvr>
                                        <p:cTn id="27" dur="1" fill="hold">
                                          <p:stCondLst>
                                            <p:cond delay="0"/>
                                          </p:stCondLst>
                                        </p:cTn>
                                        <p:tgtEl>
                                          <p:spTgt spid="79876">
                                            <p:txEl>
                                              <p:pRg st="0" end="0"/>
                                            </p:txEl>
                                          </p:spTgt>
                                        </p:tgtEl>
                                        <p:attrNameLst>
                                          <p:attrName>style.visibility</p:attrName>
                                        </p:attrNameLst>
                                      </p:cBhvr>
                                      <p:to>
                                        <p:strVal val="visible"/>
                                      </p:to>
                                    </p:set>
                                    <p:anim calcmode="lin" valueType="num">
                                      <p:cBhvr additive="base">
                                        <p:cTn id="28" dur="300" fill="hold"/>
                                        <p:tgtEl>
                                          <p:spTgt spid="79876">
                                            <p:txEl>
                                              <p:pRg st="0" end="0"/>
                                            </p:txEl>
                                          </p:spTgt>
                                        </p:tgtEl>
                                        <p:attrNameLst>
                                          <p:attrName>ppt_x</p:attrName>
                                        </p:attrNameLst>
                                      </p:cBhvr>
                                      <p:tavLst>
                                        <p:tav tm="0">
                                          <p:val>
                                            <p:strVal val="0-#ppt_w/2"/>
                                          </p:val>
                                        </p:tav>
                                        <p:tav tm="100000">
                                          <p:val>
                                            <p:strVal val="#ppt_x"/>
                                          </p:val>
                                        </p:tav>
                                      </p:tavLst>
                                    </p:anim>
                                    <p:anim calcmode="lin" valueType="num">
                                      <p:cBhvr additive="base">
                                        <p:cTn id="29" dur="300" fill="hold"/>
                                        <p:tgtEl>
                                          <p:spTgt spid="798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 presetClass="entr" presetSubtype="8" fill="hold" grpId="0" nodeType="clickEffect">
                                  <p:stCondLst>
                                    <p:cond delay="0"/>
                                  </p:stCondLst>
                                  <p:iterate type="wd">
                                    <p:tmPct val="100000"/>
                                  </p:iterate>
                                  <p:childTnLst>
                                    <p:set>
                                      <p:cBhvr>
                                        <p:cTn id="33" dur="1" fill="hold">
                                          <p:stCondLst>
                                            <p:cond delay="0"/>
                                          </p:stCondLst>
                                        </p:cTn>
                                        <p:tgtEl>
                                          <p:spTgt spid="79876">
                                            <p:txEl>
                                              <p:pRg st="1" end="1"/>
                                            </p:txEl>
                                          </p:spTgt>
                                        </p:tgtEl>
                                        <p:attrNameLst>
                                          <p:attrName>style.visibility</p:attrName>
                                        </p:attrNameLst>
                                      </p:cBhvr>
                                      <p:to>
                                        <p:strVal val="visible"/>
                                      </p:to>
                                    </p:set>
                                    <p:anim calcmode="lin" valueType="num">
                                      <p:cBhvr additive="base">
                                        <p:cTn id="34" dur="300" fill="hold"/>
                                        <p:tgtEl>
                                          <p:spTgt spid="79876">
                                            <p:txEl>
                                              <p:pRg st="1" end="1"/>
                                            </p:txEl>
                                          </p:spTgt>
                                        </p:tgtEl>
                                        <p:attrNameLst>
                                          <p:attrName>ppt_x</p:attrName>
                                        </p:attrNameLst>
                                      </p:cBhvr>
                                      <p:tavLst>
                                        <p:tav tm="0">
                                          <p:val>
                                            <p:strVal val="0-#ppt_w/2"/>
                                          </p:val>
                                        </p:tav>
                                        <p:tav tm="100000">
                                          <p:val>
                                            <p:strVal val="#ppt_x"/>
                                          </p:val>
                                        </p:tav>
                                      </p:tavLst>
                                    </p:anim>
                                    <p:anim calcmode="lin" valueType="num">
                                      <p:cBhvr additive="base">
                                        <p:cTn id="35" dur="300" fill="hold"/>
                                        <p:tgtEl>
                                          <p:spTgt spid="798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iterate type="wd">
                                    <p:tmPct val="100000"/>
                                  </p:iterate>
                                  <p:childTnLst>
                                    <p:set>
                                      <p:cBhvr>
                                        <p:cTn id="39" dur="1" fill="hold">
                                          <p:stCondLst>
                                            <p:cond delay="0"/>
                                          </p:stCondLst>
                                        </p:cTn>
                                        <p:tgtEl>
                                          <p:spTgt spid="79876">
                                            <p:txEl>
                                              <p:pRg st="2" end="2"/>
                                            </p:txEl>
                                          </p:spTgt>
                                        </p:tgtEl>
                                        <p:attrNameLst>
                                          <p:attrName>style.visibility</p:attrName>
                                        </p:attrNameLst>
                                      </p:cBhvr>
                                      <p:to>
                                        <p:strVal val="visible"/>
                                      </p:to>
                                    </p:set>
                                    <p:anim calcmode="lin" valueType="num">
                                      <p:cBhvr additive="base">
                                        <p:cTn id="40" dur="300" fill="hold"/>
                                        <p:tgtEl>
                                          <p:spTgt spid="79876">
                                            <p:txEl>
                                              <p:pRg st="2" end="2"/>
                                            </p:txEl>
                                          </p:spTgt>
                                        </p:tgtEl>
                                        <p:attrNameLst>
                                          <p:attrName>ppt_x</p:attrName>
                                        </p:attrNameLst>
                                      </p:cBhvr>
                                      <p:tavLst>
                                        <p:tav tm="0">
                                          <p:val>
                                            <p:strVal val="0-#ppt_w/2"/>
                                          </p:val>
                                        </p:tav>
                                        <p:tav tm="100000">
                                          <p:val>
                                            <p:strVal val="#ppt_x"/>
                                          </p:val>
                                        </p:tav>
                                      </p:tavLst>
                                    </p:anim>
                                    <p:anim calcmode="lin" valueType="num">
                                      <p:cBhvr additive="base">
                                        <p:cTn id="41" dur="300" fill="hold"/>
                                        <p:tgtEl>
                                          <p:spTgt spid="7987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4" grpId="0" build="p" autoUpdateAnimBg="0" advAuto="0"/>
      <p:bldP spid="79876" grpId="0" build="p"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WordArt 3"/>
          <p:cNvSpPr>
            <a:spLocks noChangeArrowheads="1" noChangeShapeType="1" noTextEdit="1"/>
          </p:cNvSpPr>
          <p:nvPr/>
        </p:nvSpPr>
        <p:spPr bwMode="auto">
          <a:xfrm>
            <a:off x="2286000" y="381000"/>
            <a:ext cx="6553200" cy="914400"/>
          </a:xfrm>
          <a:prstGeom prst="rect">
            <a:avLst/>
          </a:prstGeom>
        </p:spPr>
        <p:txBody>
          <a:bodyPr wrap="none" fromWordArt="1">
            <a:prstTxWarp prst="textPlain">
              <a:avLst>
                <a:gd name="adj" fmla="val 50000"/>
              </a:avLst>
            </a:prstTxWarp>
          </a:bodyPr>
          <a:lstStyle/>
          <a:p>
            <a:pPr algn="ctr"/>
            <a:r>
              <a:rPr lang="en-US" sz="3600" kern="10">
                <a:ln w="12700">
                  <a:solidFill>
                    <a:srgbClr val="3333CC"/>
                  </a:solidFill>
                  <a:round/>
                  <a:headEnd/>
                  <a:tailEnd/>
                </a:ln>
                <a:solidFill>
                  <a:srgbClr val="B2B2B2">
                    <a:alpha val="50195"/>
                  </a:srgbClr>
                </a:solidFill>
                <a:effectLst>
                  <a:outerShdw blurRad="63500" dist="46662" dir="2115817" algn="ctr" rotWithShape="0">
                    <a:srgbClr val="9999FF">
                      <a:alpha val="74997"/>
                    </a:srgbClr>
                  </a:outerShdw>
                </a:effectLst>
                <a:latin typeface="Garamond"/>
                <a:ea typeface="Garamond"/>
                <a:cs typeface="Garamond"/>
              </a:rPr>
              <a:t>Technological Achievements</a:t>
            </a:r>
          </a:p>
        </p:txBody>
      </p:sp>
      <p:sp>
        <p:nvSpPr>
          <p:cNvPr id="437250" name="Text Box 5"/>
          <p:cNvSpPr txBox="1">
            <a:spLocks noChangeArrowheads="1"/>
          </p:cNvSpPr>
          <p:nvPr/>
        </p:nvSpPr>
        <p:spPr bwMode="auto">
          <a:xfrm>
            <a:off x="8439150" y="4445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141</a:t>
            </a:r>
          </a:p>
        </p:txBody>
      </p:sp>
      <p:pic>
        <p:nvPicPr>
          <p:cNvPr id="437251" name="Picture 7" descr="tower_of_babel1.gif"/>
          <p:cNvPicPr>
            <a:picLocks noGrp="1" noChangeAspect="1" noChangeArrowheads="1"/>
          </p:cNvPicPr>
          <p:nvPr>
            <p:ph/>
          </p:nvPr>
        </p:nvPicPr>
        <p:blipFill>
          <a:blip r:embed="rId2">
            <a:extLst>
              <a:ext uri="{28A0092B-C50C-407E-A947-70E740481C1C}">
                <a14:useLocalDpi xmlns:a14="http://schemas.microsoft.com/office/drawing/2010/main"/>
              </a:ext>
            </a:extLst>
          </a:blip>
          <a:srcRect/>
          <a:stretch>
            <a:fillRect/>
          </a:stretch>
        </p:blipFill>
        <p:spPr>
          <a:xfrm>
            <a:off x="5486400" y="3352800"/>
            <a:ext cx="3505200" cy="2584450"/>
          </a:xfrm>
        </p:spPr>
      </p:pic>
      <p:sp>
        <p:nvSpPr>
          <p:cNvPr id="437252" name="Text Box 8"/>
          <p:cNvSpPr txBox="1">
            <a:spLocks noChangeArrowheads="1"/>
          </p:cNvSpPr>
          <p:nvPr/>
        </p:nvSpPr>
        <p:spPr bwMode="auto">
          <a:xfrm>
            <a:off x="7608888" y="3352800"/>
            <a:ext cx="1458912" cy="915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800" b="1">
                <a:solidFill>
                  <a:srgbClr val="000000"/>
                </a:solidFill>
                <a:latin typeface="Arial" charset="0"/>
              </a:rPr>
              <a:t>Building the Tower of Babel</a:t>
            </a:r>
          </a:p>
        </p:txBody>
      </p:sp>
      <p:sp>
        <p:nvSpPr>
          <p:cNvPr id="80898" name="Rectangle 2"/>
          <p:cNvSpPr>
            <a:spLocks noGrp="1" noChangeArrowheads="1"/>
          </p:cNvSpPr>
          <p:nvPr>
            <p:ph type="body" idx="1"/>
          </p:nvPr>
        </p:nvSpPr>
        <p:spPr>
          <a:xfrm>
            <a:off x="250825" y="4495800"/>
            <a:ext cx="7772400" cy="2438400"/>
          </a:xfrm>
        </p:spPr>
        <p:txBody>
          <a:bodyPr/>
          <a:lstStyle/>
          <a:p>
            <a:pPr>
              <a:buFontTx/>
              <a:buNone/>
            </a:pPr>
            <a:r>
              <a:rPr lang="en-US" sz="2400" b="1" i="1">
                <a:solidFill>
                  <a:schemeClr val="accent2"/>
                </a:solidFill>
                <a:latin typeface="Arial" charset="0"/>
                <a:ea typeface="ＭＳ Ｐゴシック" charset="0"/>
                <a:cs typeface="ＭＳ Ｐゴシック" charset="0"/>
              </a:rPr>
              <a:t>SCIENTIFIC ACHIEVEMENTS</a:t>
            </a:r>
          </a:p>
          <a:p>
            <a:r>
              <a:rPr lang="en-US" sz="2400" b="1">
                <a:latin typeface="Arial" charset="0"/>
                <a:ea typeface="ＭＳ Ｐゴシック" charset="0"/>
                <a:cs typeface="ＭＳ Ｐゴシック" charset="0"/>
              </a:rPr>
              <a:t>Astronomy </a:t>
            </a:r>
          </a:p>
          <a:p>
            <a:r>
              <a:rPr lang="en-US" sz="2400" b="1">
                <a:latin typeface="Arial" charset="0"/>
                <a:ea typeface="ＭＳ Ｐゴシック" charset="0"/>
                <a:cs typeface="ＭＳ Ｐゴシック" charset="0"/>
              </a:rPr>
              <a:t>Astrology </a:t>
            </a:r>
          </a:p>
          <a:p>
            <a:pPr>
              <a:buFontTx/>
              <a:buNone/>
            </a:pPr>
            <a:r>
              <a:rPr lang="en-US" sz="2400" b="1">
                <a:latin typeface="Arial" charset="0"/>
                <a:ea typeface="ＭＳ Ｐゴシック" charset="0"/>
                <a:cs typeface="ＭＳ Ｐゴシック" charset="0"/>
              </a:rPr>
              <a:t>     - recorded meticulously over centuries</a:t>
            </a:r>
          </a:p>
          <a:p>
            <a:pPr>
              <a:buFontTx/>
              <a:buNone/>
            </a:pPr>
            <a:r>
              <a:rPr lang="en-US" sz="2400" b="1">
                <a:latin typeface="Arial" charset="0"/>
                <a:ea typeface="ＭＳ Ｐゴシック" charset="0"/>
                <a:cs typeface="ＭＳ Ｐゴシック" charset="0"/>
              </a:rPr>
              <a:t>     - correct calculations of the solar &amp; lunar year</a:t>
            </a:r>
          </a:p>
        </p:txBody>
      </p:sp>
      <p:sp>
        <p:nvSpPr>
          <p:cNvPr id="80900" name="Text Box 4"/>
          <p:cNvSpPr txBox="1">
            <a:spLocks noChangeArrowheads="1"/>
          </p:cNvSpPr>
          <p:nvPr/>
        </p:nvSpPr>
        <p:spPr bwMode="auto">
          <a:xfrm>
            <a:off x="250825" y="1143000"/>
            <a:ext cx="8763000" cy="2738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20000"/>
              </a:lnSpc>
            </a:pPr>
            <a:r>
              <a:rPr lang="en-US" b="1" i="1">
                <a:solidFill>
                  <a:srgbClr val="3333CC"/>
                </a:solidFill>
                <a:latin typeface="Arial" charset="0"/>
              </a:rPr>
              <a:t>MATHEMATICS</a:t>
            </a:r>
          </a:p>
          <a:p>
            <a:pPr>
              <a:lnSpc>
                <a:spcPct val="120000"/>
              </a:lnSpc>
              <a:buFontTx/>
              <a:buChar char="•"/>
            </a:pPr>
            <a:r>
              <a:rPr lang="en-US" b="1">
                <a:solidFill>
                  <a:srgbClr val="000000"/>
                </a:solidFill>
                <a:latin typeface="Arial" charset="0"/>
              </a:rPr>
              <a:t> Geometry / algebra (Euclid &amp; Pythagoras later developed)</a:t>
            </a:r>
          </a:p>
          <a:p>
            <a:pPr>
              <a:lnSpc>
                <a:spcPct val="120000"/>
              </a:lnSpc>
              <a:buFontTx/>
              <a:buChar char="•"/>
            </a:pPr>
            <a:r>
              <a:rPr lang="en-US" b="1">
                <a:solidFill>
                  <a:srgbClr val="000000"/>
                </a:solidFill>
                <a:latin typeface="Arial" charset="0"/>
              </a:rPr>
              <a:t> Developed the numerical system (sexagesimal)</a:t>
            </a:r>
          </a:p>
          <a:p>
            <a:pPr>
              <a:lnSpc>
                <a:spcPct val="120000"/>
              </a:lnSpc>
              <a:buFontTx/>
              <a:buChar char="•"/>
            </a:pPr>
            <a:r>
              <a:rPr lang="en-US" b="1">
                <a:solidFill>
                  <a:srgbClr val="000000"/>
                </a:solidFill>
                <a:latin typeface="Arial" charset="0"/>
              </a:rPr>
              <a:t> Measurement of time and degrees of the angles </a:t>
            </a:r>
          </a:p>
          <a:p>
            <a:pPr>
              <a:lnSpc>
                <a:spcPct val="120000"/>
              </a:lnSpc>
            </a:pPr>
            <a:r>
              <a:rPr lang="en-US" b="1">
                <a:solidFill>
                  <a:srgbClr val="000000"/>
                </a:solidFill>
                <a:latin typeface="Arial" charset="0"/>
              </a:rPr>
              <a:t> -  60 mins (1 hour) / 360 degrees / decimal</a:t>
            </a:r>
          </a:p>
          <a:p>
            <a:pPr>
              <a:lnSpc>
                <a:spcPct val="120000"/>
              </a:lnSpc>
            </a:pPr>
            <a:r>
              <a:rPr lang="en-US" b="1">
                <a:solidFill>
                  <a:srgbClr val="000000"/>
                </a:solidFill>
                <a:latin typeface="Arial" charset="0"/>
              </a:rPr>
              <a:t> - square roots /  value of pi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0900">
                                            <p:txEl>
                                              <p:pRg st="0" end="0"/>
                                            </p:txEl>
                                          </p:spTgt>
                                        </p:tgtEl>
                                        <p:attrNameLst>
                                          <p:attrName>style.visibility</p:attrName>
                                        </p:attrNameLst>
                                      </p:cBhvr>
                                      <p:to>
                                        <p:strVal val="visible"/>
                                      </p:to>
                                    </p:set>
                                    <p:anim calcmode="lin" valueType="num">
                                      <p:cBhvr additive="base">
                                        <p:cTn id="7" dur="500" fill="hold"/>
                                        <p:tgtEl>
                                          <p:spTgt spid="8090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090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0900">
                                            <p:txEl>
                                              <p:pRg st="1" end="1"/>
                                            </p:txEl>
                                          </p:spTgt>
                                        </p:tgtEl>
                                        <p:attrNameLst>
                                          <p:attrName>style.visibility</p:attrName>
                                        </p:attrNameLst>
                                      </p:cBhvr>
                                      <p:to>
                                        <p:strVal val="visible"/>
                                      </p:to>
                                    </p:set>
                                    <p:anim calcmode="lin" valueType="num">
                                      <p:cBhvr additive="base">
                                        <p:cTn id="13" dur="500" fill="hold"/>
                                        <p:tgtEl>
                                          <p:spTgt spid="8090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090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0900">
                                            <p:txEl>
                                              <p:pRg st="2" end="2"/>
                                            </p:txEl>
                                          </p:spTgt>
                                        </p:tgtEl>
                                        <p:attrNameLst>
                                          <p:attrName>style.visibility</p:attrName>
                                        </p:attrNameLst>
                                      </p:cBhvr>
                                      <p:to>
                                        <p:strVal val="visible"/>
                                      </p:to>
                                    </p:set>
                                    <p:anim calcmode="lin" valueType="num">
                                      <p:cBhvr additive="base">
                                        <p:cTn id="19" dur="500" fill="hold"/>
                                        <p:tgtEl>
                                          <p:spTgt spid="80900">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090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0900">
                                            <p:txEl>
                                              <p:pRg st="3" end="3"/>
                                            </p:txEl>
                                          </p:spTgt>
                                        </p:tgtEl>
                                        <p:attrNameLst>
                                          <p:attrName>style.visibility</p:attrName>
                                        </p:attrNameLst>
                                      </p:cBhvr>
                                      <p:to>
                                        <p:strVal val="visible"/>
                                      </p:to>
                                    </p:set>
                                    <p:anim calcmode="lin" valueType="num">
                                      <p:cBhvr additive="base">
                                        <p:cTn id="25" dur="500" fill="hold"/>
                                        <p:tgtEl>
                                          <p:spTgt spid="80900">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090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0900">
                                            <p:txEl>
                                              <p:pRg st="4" end="4"/>
                                            </p:txEl>
                                          </p:spTgt>
                                        </p:tgtEl>
                                        <p:attrNameLst>
                                          <p:attrName>style.visibility</p:attrName>
                                        </p:attrNameLst>
                                      </p:cBhvr>
                                      <p:to>
                                        <p:strVal val="visible"/>
                                      </p:to>
                                    </p:set>
                                    <p:anim calcmode="lin" valueType="num">
                                      <p:cBhvr additive="base">
                                        <p:cTn id="31" dur="500" fill="hold"/>
                                        <p:tgtEl>
                                          <p:spTgt spid="80900">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090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80900">
                                            <p:txEl>
                                              <p:pRg st="5" end="5"/>
                                            </p:txEl>
                                          </p:spTgt>
                                        </p:tgtEl>
                                        <p:attrNameLst>
                                          <p:attrName>style.visibility</p:attrName>
                                        </p:attrNameLst>
                                      </p:cBhvr>
                                      <p:to>
                                        <p:strVal val="visible"/>
                                      </p:to>
                                    </p:set>
                                    <p:anim calcmode="lin" valueType="num">
                                      <p:cBhvr additive="base">
                                        <p:cTn id="37" dur="500" fill="hold"/>
                                        <p:tgtEl>
                                          <p:spTgt spid="80900">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8090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80898">
                                            <p:txEl>
                                              <p:pRg st="0" end="0"/>
                                            </p:txEl>
                                          </p:spTgt>
                                        </p:tgtEl>
                                        <p:attrNameLst>
                                          <p:attrName>style.visibility</p:attrName>
                                        </p:attrNameLst>
                                      </p:cBhvr>
                                      <p:to>
                                        <p:strVal val="visible"/>
                                      </p:to>
                                    </p:set>
                                    <p:anim calcmode="lin" valueType="num">
                                      <p:cBhvr additive="base">
                                        <p:cTn id="43" dur="500" fill="hold"/>
                                        <p:tgtEl>
                                          <p:spTgt spid="80898">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0898">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80898">
                                            <p:txEl>
                                              <p:pRg st="1" end="1"/>
                                            </p:txEl>
                                          </p:spTgt>
                                        </p:tgtEl>
                                        <p:attrNameLst>
                                          <p:attrName>style.visibility</p:attrName>
                                        </p:attrNameLst>
                                      </p:cBhvr>
                                      <p:to>
                                        <p:strVal val="visible"/>
                                      </p:to>
                                    </p:set>
                                    <p:anim calcmode="lin" valueType="num">
                                      <p:cBhvr additive="base">
                                        <p:cTn id="49" dur="500" fill="hold"/>
                                        <p:tgtEl>
                                          <p:spTgt spid="80898">
                                            <p:txEl>
                                              <p:pRg st="1" end="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0898">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80898">
                                            <p:txEl>
                                              <p:pRg st="2" end="2"/>
                                            </p:txEl>
                                          </p:spTgt>
                                        </p:tgtEl>
                                        <p:attrNameLst>
                                          <p:attrName>style.visibility</p:attrName>
                                        </p:attrNameLst>
                                      </p:cBhvr>
                                      <p:to>
                                        <p:strVal val="visible"/>
                                      </p:to>
                                    </p:set>
                                    <p:anim calcmode="lin" valueType="num">
                                      <p:cBhvr additive="base">
                                        <p:cTn id="55" dur="500" fill="hold"/>
                                        <p:tgtEl>
                                          <p:spTgt spid="80898">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80898">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80898">
                                            <p:txEl>
                                              <p:pRg st="3" end="3"/>
                                            </p:txEl>
                                          </p:spTgt>
                                        </p:tgtEl>
                                        <p:attrNameLst>
                                          <p:attrName>style.visibility</p:attrName>
                                        </p:attrNameLst>
                                      </p:cBhvr>
                                      <p:to>
                                        <p:strVal val="visible"/>
                                      </p:to>
                                    </p:set>
                                    <p:anim calcmode="lin" valueType="num">
                                      <p:cBhvr additive="base">
                                        <p:cTn id="61" dur="500" fill="hold"/>
                                        <p:tgtEl>
                                          <p:spTgt spid="80898">
                                            <p:txEl>
                                              <p:pRg st="3" end="3"/>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80898">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80898">
                                            <p:txEl>
                                              <p:pRg st="4" end="4"/>
                                            </p:txEl>
                                          </p:spTgt>
                                        </p:tgtEl>
                                        <p:attrNameLst>
                                          <p:attrName>style.visibility</p:attrName>
                                        </p:attrNameLst>
                                      </p:cBhvr>
                                      <p:to>
                                        <p:strVal val="visible"/>
                                      </p:to>
                                    </p:set>
                                    <p:anim calcmode="lin" valueType="num">
                                      <p:cBhvr additive="base">
                                        <p:cTn id="67" dur="500" fill="hold"/>
                                        <p:tgtEl>
                                          <p:spTgt spid="80898">
                                            <p:txEl>
                                              <p:pRg st="4" end="4"/>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80898">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898" grpId="0" build="p" autoUpdateAnimBg="0"/>
      <p:bldP spid="80900" grpId="0" build="p"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2800" b="1" dirty="0">
                <a:solidFill>
                  <a:srgbClr val="FFFFFF"/>
                </a:solidFill>
                <a:effectLst>
                  <a:glow rad="127000">
                    <a:srgbClr val="000000"/>
                  </a:glow>
                </a:effectLst>
                <a:latin typeface="Arial" charset="0"/>
                <a:ea typeface="ＭＳ Ｐゴシック" charset="0"/>
                <a:cs typeface="ＭＳ Ｐゴシック" charset="0"/>
              </a:rPr>
              <a:t>The covenant of an imposter Messiah (9:27) in the mold of Antiochus (Dan. 11:22-32) will be squelched (11:36-45) and replaced with the True Messiah who alone keeps his covenants (9:4).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347c</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kern="0" dirty="0">
                <a:solidFill>
                  <a:srgbClr val="FFFFFF"/>
                </a:solidFill>
                <a:effectLst>
                  <a:glow rad="127000">
                    <a:srgbClr val="000000"/>
                  </a:glow>
                </a:effectLst>
                <a:latin typeface="Arial" charset="0"/>
                <a:ea typeface="ＭＳ Ｐゴシック" charset="0"/>
                <a:cs typeface="ＭＳ Ｐゴシック" charset="0"/>
              </a:rPr>
              <a:t>Daniel</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42363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1113" y="-26988"/>
            <a:ext cx="9323388"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22" name="Rectangle 2"/>
          <p:cNvSpPr>
            <a:spLocks noGrp="1" noChangeArrowheads="1"/>
          </p:cNvSpPr>
          <p:nvPr>
            <p:ph type="body" idx="1"/>
          </p:nvPr>
        </p:nvSpPr>
        <p:spPr>
          <a:xfrm>
            <a:off x="228600" y="2743200"/>
            <a:ext cx="7772400" cy="2667000"/>
          </a:xfrm>
          <a:effectLst/>
        </p:spPr>
        <p:txBody>
          <a:bodyPr/>
          <a:lstStyle/>
          <a:p>
            <a:pPr>
              <a:lnSpc>
                <a:spcPct val="90000"/>
              </a:lnSpc>
              <a:buFontTx/>
              <a:buNone/>
              <a:defRPr/>
            </a:pPr>
            <a:r>
              <a:rPr lang="en-US"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OTHER ACHIEVEMENTS</a:t>
            </a:r>
            <a:r>
              <a:rPr lang="en-US" sz="2400" b="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 </a:t>
            </a:r>
          </a:p>
          <a:p>
            <a:pPr>
              <a:lnSpc>
                <a:spcPct val="90000"/>
              </a:lnSpc>
              <a:defRPr/>
            </a:pPr>
            <a:r>
              <a:rPr lang="en-US" sz="2400" b="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 Calendar system – 12 lunar months </a:t>
            </a:r>
          </a:p>
          <a:p>
            <a:pPr>
              <a:lnSpc>
                <a:spcPct val="90000"/>
              </a:lnSpc>
              <a:defRPr/>
            </a:pPr>
            <a:r>
              <a:rPr lang="en-US" sz="2400" b="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 Measurement – Water or the sun clock</a:t>
            </a:r>
          </a:p>
          <a:p>
            <a:pPr>
              <a:lnSpc>
                <a:spcPct val="90000"/>
              </a:lnSpc>
              <a:defRPr/>
            </a:pPr>
            <a:r>
              <a:rPr lang="en-US" sz="2400" b="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 Medicine – Surgery / anatomy / physiology</a:t>
            </a:r>
          </a:p>
          <a:p>
            <a:pPr>
              <a:lnSpc>
                <a:spcPct val="90000"/>
              </a:lnSpc>
              <a:defRPr/>
            </a:pPr>
            <a:r>
              <a:rPr lang="en-US" sz="2400" b="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 Circulation of blood/ pulse</a:t>
            </a:r>
          </a:p>
          <a:p>
            <a:pPr>
              <a:lnSpc>
                <a:spcPct val="90000"/>
              </a:lnSpc>
              <a:buFontTx/>
              <a:buNone/>
              <a:defRPr/>
            </a:pPr>
            <a:endParaRPr lang="en-US" sz="2400" b="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endParaRPr>
          </a:p>
          <a:p>
            <a:pPr>
              <a:lnSpc>
                <a:spcPct val="90000"/>
              </a:lnSpc>
              <a:defRPr/>
            </a:pPr>
            <a:endParaRPr lang="en-US" sz="2400" b="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endParaRPr>
          </a:p>
        </p:txBody>
      </p:sp>
      <p:sp>
        <p:nvSpPr>
          <p:cNvPr id="438275" name="WordArt 3"/>
          <p:cNvSpPr>
            <a:spLocks noChangeArrowheads="1" noChangeShapeType="1" noTextEdit="1"/>
          </p:cNvSpPr>
          <p:nvPr/>
        </p:nvSpPr>
        <p:spPr bwMode="auto">
          <a:xfrm>
            <a:off x="4114800" y="304800"/>
            <a:ext cx="4343400" cy="609600"/>
          </a:xfrm>
          <a:prstGeom prst="rect">
            <a:avLst/>
          </a:prstGeom>
        </p:spPr>
        <p:txBody>
          <a:bodyPr wrap="none" fromWordArt="1">
            <a:prstTxWarp prst="textPlain">
              <a:avLst>
                <a:gd name="adj" fmla="val 50000"/>
              </a:avLst>
            </a:prstTxWarp>
          </a:bodyPr>
          <a:lstStyle/>
          <a:p>
            <a:pPr algn="ctr"/>
            <a:r>
              <a:rPr lang="en-US" sz="3600" b="1" kern="10">
                <a:ln w="12700">
                  <a:solidFill>
                    <a:srgbClr val="3333CC"/>
                  </a:solidFill>
                  <a:round/>
                  <a:headEnd/>
                  <a:tailEnd/>
                </a:ln>
                <a:solidFill>
                  <a:srgbClr val="FFFFFF"/>
                </a:solidFill>
                <a:effectLst>
                  <a:outerShdw blurRad="63500" dist="46662" dir="2115817" algn="ctr" rotWithShape="0">
                    <a:srgbClr val="9999FF">
                      <a:alpha val="74997"/>
                    </a:srgbClr>
                  </a:outerShdw>
                </a:effectLst>
                <a:latin typeface="Garamond"/>
                <a:ea typeface="Garamond"/>
                <a:cs typeface="Garamond"/>
              </a:rPr>
              <a:t>SCIENTIFIC KNOWLEDGE</a:t>
            </a:r>
          </a:p>
        </p:txBody>
      </p:sp>
      <p:sp>
        <p:nvSpPr>
          <p:cNvPr id="438276" name="Line 4"/>
          <p:cNvSpPr>
            <a:spLocks noChangeShapeType="1"/>
          </p:cNvSpPr>
          <p:nvPr/>
        </p:nvSpPr>
        <p:spPr bwMode="auto">
          <a:xfrm>
            <a:off x="5181600" y="1066800"/>
            <a:ext cx="32766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38277" name="Text Box 5"/>
          <p:cNvSpPr txBox="1">
            <a:spLocks noChangeArrowheads="1"/>
          </p:cNvSpPr>
          <p:nvPr/>
        </p:nvSpPr>
        <p:spPr bwMode="auto">
          <a:xfrm>
            <a:off x="8604250" y="-26988"/>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endParaRPr lang="en-US" b="1">
              <a:solidFill>
                <a:srgbClr val="000000"/>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81922">
                                            <p:txEl>
                                              <p:pRg st="0" end="0"/>
                                            </p:txEl>
                                          </p:spTgt>
                                        </p:tgtEl>
                                        <p:attrNameLst>
                                          <p:attrName>style.visibility</p:attrName>
                                        </p:attrNameLst>
                                      </p:cBhvr>
                                      <p:to>
                                        <p:strVal val="visible"/>
                                      </p:to>
                                    </p:set>
                                    <p:anim calcmode="lin" valueType="num">
                                      <p:cBhvr additive="base">
                                        <p:cTn id="7" dur="500" fill="hold"/>
                                        <p:tgtEl>
                                          <p:spTgt spid="8192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81922">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81922">
                                            <p:txEl>
                                              <p:pRg st="1" end="1"/>
                                            </p:txEl>
                                          </p:spTgt>
                                        </p:tgtEl>
                                        <p:attrNameLst>
                                          <p:attrName>style.visibility</p:attrName>
                                        </p:attrNameLst>
                                      </p:cBhvr>
                                      <p:to>
                                        <p:strVal val="visible"/>
                                      </p:to>
                                    </p:set>
                                    <p:anim calcmode="lin" valueType="num">
                                      <p:cBhvr additive="base">
                                        <p:cTn id="12" dur="500" fill="hold"/>
                                        <p:tgtEl>
                                          <p:spTgt spid="81922">
                                            <p:txEl>
                                              <p:pRg st="1" end="1"/>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81922">
                                            <p:txEl>
                                              <p:pRg st="1" end="1"/>
                                            </p:txEl>
                                          </p:spTgt>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81922">
                                            <p:txEl>
                                              <p:pRg st="2" end="2"/>
                                            </p:txEl>
                                          </p:spTgt>
                                        </p:tgtEl>
                                        <p:attrNameLst>
                                          <p:attrName>style.visibility</p:attrName>
                                        </p:attrNameLst>
                                      </p:cBhvr>
                                      <p:to>
                                        <p:strVal val="visible"/>
                                      </p:to>
                                    </p:set>
                                    <p:anim calcmode="lin" valueType="num">
                                      <p:cBhvr additive="base">
                                        <p:cTn id="17" dur="500" fill="hold"/>
                                        <p:tgtEl>
                                          <p:spTgt spid="81922">
                                            <p:txEl>
                                              <p:pRg st="2" end="2"/>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81922">
                                            <p:txEl>
                                              <p:pRg st="2" end="2"/>
                                            </p:txEl>
                                          </p:spTgt>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81922">
                                            <p:txEl>
                                              <p:pRg st="3" end="3"/>
                                            </p:txEl>
                                          </p:spTgt>
                                        </p:tgtEl>
                                        <p:attrNameLst>
                                          <p:attrName>style.visibility</p:attrName>
                                        </p:attrNameLst>
                                      </p:cBhvr>
                                      <p:to>
                                        <p:strVal val="visible"/>
                                      </p:to>
                                    </p:set>
                                    <p:anim calcmode="lin" valueType="num">
                                      <p:cBhvr additive="base">
                                        <p:cTn id="22" dur="500" fill="hold"/>
                                        <p:tgtEl>
                                          <p:spTgt spid="81922">
                                            <p:txEl>
                                              <p:pRg st="3" end="3"/>
                                            </p:txEl>
                                          </p:spTgt>
                                        </p:tgtEl>
                                        <p:attrNameLst>
                                          <p:attrName>ppt_x</p:attrName>
                                        </p:attrNameLst>
                                      </p:cBhvr>
                                      <p:tavLst>
                                        <p:tav tm="0">
                                          <p:val>
                                            <p:strVal val="1+#ppt_w/2"/>
                                          </p:val>
                                        </p:tav>
                                        <p:tav tm="100000">
                                          <p:val>
                                            <p:strVal val="#ppt_x"/>
                                          </p:val>
                                        </p:tav>
                                      </p:tavLst>
                                    </p:anim>
                                    <p:anim calcmode="lin" valueType="num">
                                      <p:cBhvr additive="base">
                                        <p:cTn id="23" dur="500" fill="hold"/>
                                        <p:tgtEl>
                                          <p:spTgt spid="81922">
                                            <p:txEl>
                                              <p:pRg st="3" end="3"/>
                                            </p:txEl>
                                          </p:spTgt>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000"/>
                            </p:stCondLst>
                            <p:childTnLst>
                              <p:par>
                                <p:cTn id="25" presetID="2" presetClass="entr" presetSubtype="2" fill="hold" grpId="0" nodeType="afterEffect">
                                  <p:stCondLst>
                                    <p:cond delay="0"/>
                                  </p:stCondLst>
                                  <p:childTnLst>
                                    <p:set>
                                      <p:cBhvr>
                                        <p:cTn id="26" dur="1" fill="hold">
                                          <p:stCondLst>
                                            <p:cond delay="0"/>
                                          </p:stCondLst>
                                        </p:cTn>
                                        <p:tgtEl>
                                          <p:spTgt spid="81922">
                                            <p:txEl>
                                              <p:pRg st="4" end="4"/>
                                            </p:txEl>
                                          </p:spTgt>
                                        </p:tgtEl>
                                        <p:attrNameLst>
                                          <p:attrName>style.visibility</p:attrName>
                                        </p:attrNameLst>
                                      </p:cBhvr>
                                      <p:to>
                                        <p:strVal val="visible"/>
                                      </p:to>
                                    </p:set>
                                    <p:anim calcmode="lin" valueType="num">
                                      <p:cBhvr additive="base">
                                        <p:cTn id="27" dur="500" fill="hold"/>
                                        <p:tgtEl>
                                          <p:spTgt spid="81922">
                                            <p:txEl>
                                              <p:pRg st="4" end="4"/>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8192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2" grpId="0" build="p" autoUpdateAnimBg="0" advAuto="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body" sz="half" idx="1"/>
          </p:nvPr>
        </p:nvSpPr>
        <p:spPr>
          <a:xfrm>
            <a:off x="381000" y="1600200"/>
            <a:ext cx="4724400" cy="4953000"/>
          </a:xfrm>
        </p:spPr>
        <p:txBody>
          <a:bodyPr/>
          <a:lstStyle/>
          <a:p>
            <a:pPr>
              <a:buFontTx/>
              <a:buNone/>
            </a:pPr>
            <a:r>
              <a:rPr lang="en-US" sz="2400" b="1">
                <a:latin typeface="Arial" charset="0"/>
                <a:ea typeface="ＭＳ Ｐゴシック" charset="0"/>
                <a:cs typeface="ＭＳ Ｐゴシック" charset="0"/>
              </a:rPr>
              <a:t>AGRICULTURE</a:t>
            </a:r>
          </a:p>
          <a:p>
            <a:r>
              <a:rPr lang="en-US" sz="2400" b="1">
                <a:latin typeface="Arial" charset="0"/>
                <a:ea typeface="ＭＳ Ｐゴシック" charset="0"/>
                <a:cs typeface="ＭＳ Ｐゴシック" charset="0"/>
              </a:rPr>
              <a:t>Economic base – </a:t>
            </a:r>
            <a:r>
              <a:rPr lang="en-US" sz="2400" b="1" u="sng">
                <a:latin typeface="Arial" charset="0"/>
                <a:ea typeface="ＭＳ Ｐゴシック" charset="0"/>
                <a:cs typeface="ＭＳ Ｐゴシック" charset="0"/>
              </a:rPr>
              <a:t>barley</a:t>
            </a:r>
            <a:r>
              <a:rPr lang="en-US" sz="2400" b="1">
                <a:latin typeface="Arial" charset="0"/>
                <a:ea typeface="ＭＳ Ｐゴシック" charset="0"/>
                <a:cs typeface="ＭＳ Ｐゴシック" charset="0"/>
              </a:rPr>
              <a:t>, wheat, fruits, vegetables, cattle &amp; sheep</a:t>
            </a:r>
          </a:p>
          <a:p>
            <a:pPr>
              <a:buFontTx/>
              <a:buNone/>
            </a:pPr>
            <a:r>
              <a:rPr lang="en-US" sz="2400" b="1">
                <a:latin typeface="Arial" charset="0"/>
                <a:ea typeface="ＭＳ Ｐゴシック" charset="0"/>
                <a:cs typeface="ＭＳ Ｐゴシック" charset="0"/>
              </a:rPr>
              <a:t>IRRIGATION SYSTEM</a:t>
            </a:r>
          </a:p>
          <a:p>
            <a:r>
              <a:rPr lang="en-US" sz="2400" b="1">
                <a:latin typeface="Arial" charset="0"/>
                <a:ea typeface="ＭＳ Ｐゴシック" charset="0"/>
                <a:cs typeface="ＭＳ Ｐゴシック" charset="0"/>
              </a:rPr>
              <a:t>Swamp and desert conditions</a:t>
            </a:r>
          </a:p>
          <a:p>
            <a:r>
              <a:rPr lang="en-US" sz="2400" b="1">
                <a:latin typeface="Arial" charset="0"/>
                <a:ea typeface="ＭＳ Ｐゴシック" charset="0"/>
                <a:cs typeface="ＭＳ Ｐゴシック" charset="0"/>
              </a:rPr>
              <a:t>Tigris and Euphrates – Sumerian (Idiglat &amp; Buranin)</a:t>
            </a:r>
          </a:p>
          <a:p>
            <a:r>
              <a:rPr lang="en-US" sz="2400" b="1">
                <a:latin typeface="Arial" charset="0"/>
                <a:ea typeface="ＭＳ Ｐゴシック" charset="0"/>
                <a:cs typeface="ＭＳ Ｐゴシック" charset="0"/>
              </a:rPr>
              <a:t>Canal systems / flood banks</a:t>
            </a:r>
          </a:p>
          <a:p>
            <a:endParaRPr lang="en-US" sz="2400" b="1">
              <a:latin typeface="Arial" charset="0"/>
              <a:ea typeface="ＭＳ Ｐゴシック" charset="0"/>
              <a:cs typeface="ＭＳ Ｐゴシック" charset="0"/>
            </a:endParaRPr>
          </a:p>
        </p:txBody>
      </p:sp>
      <p:sp>
        <p:nvSpPr>
          <p:cNvPr id="439298" name="WordArt 3"/>
          <p:cNvSpPr>
            <a:spLocks noChangeArrowheads="1" noChangeShapeType="1" noTextEdit="1"/>
          </p:cNvSpPr>
          <p:nvPr/>
        </p:nvSpPr>
        <p:spPr bwMode="auto">
          <a:xfrm>
            <a:off x="914400" y="381000"/>
            <a:ext cx="7848600" cy="10668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Wave1">
              <a:avLst>
                <a:gd name="adj1" fmla="val 13005"/>
                <a:gd name="adj2" fmla="val 0"/>
              </a:avLst>
            </a:prstTxWarp>
          </a:bodyPr>
          <a:lstStyle/>
          <a:p>
            <a:pPr algn="ctr"/>
            <a:r>
              <a:rPr lang="en-US" sz="3200" b="1" kern="10">
                <a:gradFill rotWithShape="1">
                  <a:gsLst>
                    <a:gs pos="0">
                      <a:srgbClr val="9999FF"/>
                    </a:gs>
                    <a:gs pos="100000">
                      <a:srgbClr val="009999"/>
                    </a:gs>
                  </a:gsLst>
                  <a:lin ang="5400000" scaled="1"/>
                </a:gradFill>
                <a:effectLst>
                  <a:outerShdw blurRad="63500" dist="53882" dir="2700000" algn="ctr" rotWithShape="0">
                    <a:srgbClr val="C0C0C0">
                      <a:alpha val="79999"/>
                    </a:srgbClr>
                  </a:outerShdw>
                </a:effectLst>
                <a:latin typeface="Garamond"/>
                <a:ea typeface="Garamond"/>
                <a:cs typeface="Garamond"/>
              </a:rPr>
              <a:t>ECONOMY &amp; SOCIAL STRUCTURE</a:t>
            </a:r>
          </a:p>
        </p:txBody>
      </p:sp>
      <p:pic>
        <p:nvPicPr>
          <p:cNvPr id="82948" name="Picture 4"/>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4953000" y="1752600"/>
            <a:ext cx="3886200" cy="3084513"/>
          </a:xfrm>
          <a:noFill/>
        </p:spPr>
      </p:pic>
      <p:sp>
        <p:nvSpPr>
          <p:cNvPr id="439300" name="Text Box 5"/>
          <p:cNvSpPr txBox="1">
            <a:spLocks noChangeArrowheads="1"/>
          </p:cNvSpPr>
          <p:nvPr/>
        </p:nvSpPr>
        <p:spPr bwMode="auto">
          <a:xfrm>
            <a:off x="8439150" y="4445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000000"/>
                </a:solidFill>
                <a:latin typeface="Arial" charset="0"/>
                <a:cs typeface="Arial" charset="0"/>
              </a:rPr>
              <a:t>140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946">
                                            <p:txEl>
                                              <p:pRg st="0" end="0"/>
                                            </p:txEl>
                                          </p:spTgt>
                                        </p:tgtEl>
                                        <p:attrNameLst>
                                          <p:attrName>style.visibility</p:attrName>
                                        </p:attrNameLst>
                                      </p:cBhvr>
                                      <p:to>
                                        <p:strVal val="visible"/>
                                      </p:to>
                                    </p:set>
                                    <p:anim calcmode="lin" valueType="num">
                                      <p:cBhvr additive="base">
                                        <p:cTn id="7" dur="500" fill="hold"/>
                                        <p:tgtEl>
                                          <p:spTgt spid="8294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29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946">
                                            <p:txEl>
                                              <p:pRg st="1" end="1"/>
                                            </p:txEl>
                                          </p:spTgt>
                                        </p:tgtEl>
                                        <p:attrNameLst>
                                          <p:attrName>style.visibility</p:attrName>
                                        </p:attrNameLst>
                                      </p:cBhvr>
                                      <p:to>
                                        <p:strVal val="visible"/>
                                      </p:to>
                                    </p:set>
                                    <p:anim calcmode="lin" valueType="num">
                                      <p:cBhvr additive="base">
                                        <p:cTn id="13" dur="500" fill="hold"/>
                                        <p:tgtEl>
                                          <p:spTgt spid="8294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29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946">
                                            <p:txEl>
                                              <p:pRg st="2" end="2"/>
                                            </p:txEl>
                                          </p:spTgt>
                                        </p:tgtEl>
                                        <p:attrNameLst>
                                          <p:attrName>style.visibility</p:attrName>
                                        </p:attrNameLst>
                                      </p:cBhvr>
                                      <p:to>
                                        <p:strVal val="visible"/>
                                      </p:to>
                                    </p:set>
                                    <p:anim calcmode="lin" valueType="num">
                                      <p:cBhvr additive="base">
                                        <p:cTn id="19" dur="500" fill="hold"/>
                                        <p:tgtEl>
                                          <p:spTgt spid="8294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2946">
                                            <p:txEl>
                                              <p:pRg st="2" end="2"/>
                                            </p:txEl>
                                          </p:spTgt>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14" presetClass="entr" presetSubtype="10" fill="hold" nodeType="afterEffect">
                                  <p:stCondLst>
                                    <p:cond delay="0"/>
                                  </p:stCondLst>
                                  <p:childTnLst>
                                    <p:set>
                                      <p:cBhvr>
                                        <p:cTn id="23" dur="1" fill="hold">
                                          <p:stCondLst>
                                            <p:cond delay="0"/>
                                          </p:stCondLst>
                                        </p:cTn>
                                        <p:tgtEl>
                                          <p:spTgt spid="82948"/>
                                        </p:tgtEl>
                                        <p:attrNameLst>
                                          <p:attrName>style.visibility</p:attrName>
                                        </p:attrNameLst>
                                      </p:cBhvr>
                                      <p:to>
                                        <p:strVal val="visible"/>
                                      </p:to>
                                    </p:set>
                                    <p:animEffect transition="in" filter="randombar(horizontal)">
                                      <p:cBhvr>
                                        <p:cTn id="24" dur="500"/>
                                        <p:tgtEl>
                                          <p:spTgt spid="82948"/>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82946">
                                            <p:txEl>
                                              <p:pRg st="3" end="3"/>
                                            </p:txEl>
                                          </p:spTgt>
                                        </p:tgtEl>
                                        <p:attrNameLst>
                                          <p:attrName>style.visibility</p:attrName>
                                        </p:attrNameLst>
                                      </p:cBhvr>
                                      <p:to>
                                        <p:strVal val="visible"/>
                                      </p:to>
                                    </p:set>
                                    <p:anim calcmode="lin" valueType="num">
                                      <p:cBhvr additive="base">
                                        <p:cTn id="29" dur="500" fill="hold"/>
                                        <p:tgtEl>
                                          <p:spTgt spid="82946">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8294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82946">
                                            <p:txEl>
                                              <p:pRg st="4" end="4"/>
                                            </p:txEl>
                                          </p:spTgt>
                                        </p:tgtEl>
                                        <p:attrNameLst>
                                          <p:attrName>style.visibility</p:attrName>
                                        </p:attrNameLst>
                                      </p:cBhvr>
                                      <p:to>
                                        <p:strVal val="visible"/>
                                      </p:to>
                                    </p:set>
                                    <p:anim calcmode="lin" valueType="num">
                                      <p:cBhvr additive="base">
                                        <p:cTn id="35" dur="500" fill="hold"/>
                                        <p:tgtEl>
                                          <p:spTgt spid="82946">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8294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82946">
                                            <p:txEl>
                                              <p:pRg st="5" end="5"/>
                                            </p:txEl>
                                          </p:spTgt>
                                        </p:tgtEl>
                                        <p:attrNameLst>
                                          <p:attrName>style.visibility</p:attrName>
                                        </p:attrNameLst>
                                      </p:cBhvr>
                                      <p:to>
                                        <p:strVal val="visible"/>
                                      </p:to>
                                    </p:set>
                                    <p:anim calcmode="lin" valueType="num">
                                      <p:cBhvr additive="base">
                                        <p:cTn id="41" dur="500" fill="hold"/>
                                        <p:tgtEl>
                                          <p:spTgt spid="82946">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82946">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6" grpId="0" build="p"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6"/>
          <p:cNvPicPr>
            <a:picLocks noChangeAspect="1" noChangeArrowheads="1"/>
          </p:cNvPicPr>
          <p:nvPr/>
        </p:nvPicPr>
        <p:blipFill>
          <a:blip r:embed="rId2">
            <a:lum bright="-24000"/>
            <a:extLst>
              <a:ext uri="{28A0092B-C50C-407E-A947-70E740481C1C}">
                <a14:useLocalDpi xmlns:a14="http://schemas.microsoft.com/office/drawing/2010/main"/>
              </a:ext>
            </a:extLst>
          </a:blip>
          <a:srcRect/>
          <a:stretch>
            <a:fillRect/>
          </a:stretch>
        </p:blipFill>
        <p:spPr bwMode="auto">
          <a:xfrm>
            <a:off x="0" y="850900"/>
            <a:ext cx="9169400" cy="6007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5" name="Rectangle 7"/>
          <p:cNvSpPr>
            <a:spLocks noChangeArrowheads="1"/>
          </p:cNvSpPr>
          <p:nvPr/>
        </p:nvSpPr>
        <p:spPr bwMode="auto">
          <a:xfrm>
            <a:off x="0" y="762000"/>
            <a:ext cx="9144000" cy="6324600"/>
          </a:xfrm>
          <a:prstGeom prst="rect">
            <a:avLst/>
          </a:prstGeom>
          <a:gradFill rotWithShape="0">
            <a:gsLst>
              <a:gs pos="0">
                <a:schemeClr val="tx2">
                  <a:alpha val="52000"/>
                </a:schemeClr>
              </a:gs>
              <a:gs pos="100000">
                <a:schemeClr val="tx2">
                  <a:gamma/>
                  <a:shade val="44706"/>
                  <a:invGamma/>
                  <a:alpha val="53000"/>
                </a:schemeClr>
              </a:gs>
            </a:gsLst>
            <a:lin ang="5400000" scaled="1"/>
          </a:gradFill>
          <a:ln w="9525">
            <a:solidFill>
              <a:schemeClr val="tx1"/>
            </a:solidFill>
            <a:miter lim="800000"/>
            <a:headEnd/>
            <a:tailEnd/>
          </a:ln>
          <a:effectLst/>
        </p:spPr>
        <p:txBody>
          <a:bodyPr wrap="none" anchor="ctr"/>
          <a:lstStyle/>
          <a:p>
            <a:pPr algn="ctr" eaLnBrk="0" hangingPunct="0">
              <a:defRPr/>
            </a:pPr>
            <a:endParaRPr lang="en-US">
              <a:solidFill>
                <a:srgbClr val="000000"/>
              </a:solidFill>
              <a:latin typeface="Times New Roman" pitchFamily="-112" charset="0"/>
            </a:endParaRPr>
          </a:p>
        </p:txBody>
      </p:sp>
      <p:sp>
        <p:nvSpPr>
          <p:cNvPr id="83970" name="Rectangle 2"/>
          <p:cNvSpPr>
            <a:spLocks noGrp="1" noChangeArrowheads="1"/>
          </p:cNvSpPr>
          <p:nvPr>
            <p:ph type="body" sz="half" idx="1"/>
          </p:nvPr>
        </p:nvSpPr>
        <p:spPr>
          <a:xfrm>
            <a:off x="609600" y="1524000"/>
            <a:ext cx="8534400" cy="5181600"/>
          </a:xfrm>
          <a:effectLst/>
        </p:spPr>
        <p:txBody>
          <a:bodyPr/>
          <a:lstStyle/>
          <a:p>
            <a:pPr>
              <a:buFontTx/>
              <a:buNone/>
              <a:defRPr/>
            </a:pPr>
            <a:r>
              <a:rPr lang="en-US" sz="2800" b="1" dirty="0">
                <a:solidFill>
                  <a:schemeClr val="bg1"/>
                </a:solidFill>
                <a:latin typeface="Arial" charset="0"/>
                <a:ea typeface="ＭＳ Ｐゴシック" charset="-128"/>
                <a:cs typeface="ＭＳ Ｐゴシック" charset="-128"/>
              </a:rPr>
              <a:t>ART</a:t>
            </a:r>
          </a:p>
          <a:p>
            <a:pPr>
              <a:defRPr/>
            </a:pPr>
            <a:r>
              <a:rPr lang="en-US" sz="2800" b="1" dirty="0">
                <a:solidFill>
                  <a:schemeClr val="bg1"/>
                </a:solidFill>
                <a:latin typeface="Arial" charset="0"/>
                <a:ea typeface="ＭＳ Ｐゴシック" charset="-128"/>
                <a:cs typeface="ＭＳ Ｐゴシック" charset="-128"/>
              </a:rPr>
              <a:t>Tapestries / rugs</a:t>
            </a:r>
          </a:p>
          <a:p>
            <a:pPr>
              <a:defRPr/>
            </a:pPr>
            <a:r>
              <a:rPr lang="en-US" sz="2800" b="1" dirty="0">
                <a:solidFill>
                  <a:schemeClr val="bg1"/>
                </a:solidFill>
                <a:latin typeface="Arial" charset="0"/>
                <a:ea typeface="ＭＳ Ｐゴシック" charset="-128"/>
                <a:cs typeface="ＭＳ Ｐゴシック" charset="-128"/>
              </a:rPr>
              <a:t>Fashion gold and silver goods</a:t>
            </a:r>
          </a:p>
          <a:p>
            <a:pPr>
              <a:defRPr/>
            </a:pPr>
            <a:r>
              <a:rPr lang="en-US" sz="2800" b="1" dirty="0">
                <a:solidFill>
                  <a:schemeClr val="bg1"/>
                </a:solidFill>
                <a:latin typeface="Arial" charset="0"/>
                <a:ea typeface="ＭＳ Ｐゴシック" charset="-128"/>
                <a:cs typeface="ＭＳ Ｐゴシック" charset="-128"/>
              </a:rPr>
              <a:t>Cut gems and manufactured textiles</a:t>
            </a:r>
          </a:p>
          <a:p>
            <a:pPr>
              <a:buFontTx/>
              <a:buNone/>
              <a:defRPr/>
            </a:pPr>
            <a:endParaRPr lang="en-US" sz="2800" b="1" dirty="0">
              <a:solidFill>
                <a:schemeClr val="bg1"/>
              </a:solidFill>
              <a:latin typeface="Arial" charset="0"/>
              <a:ea typeface="ＭＳ Ｐゴシック" charset="-128"/>
              <a:cs typeface="ＭＳ Ｐゴシック" charset="-128"/>
            </a:endParaRPr>
          </a:p>
          <a:p>
            <a:pPr>
              <a:buFontTx/>
              <a:buNone/>
              <a:defRPr/>
            </a:pPr>
            <a:r>
              <a:rPr lang="en-US" sz="2800" b="1" dirty="0">
                <a:solidFill>
                  <a:schemeClr val="bg1"/>
                </a:solidFill>
                <a:latin typeface="Arial" charset="0"/>
                <a:ea typeface="ＭＳ Ｐゴシック" charset="-128"/>
                <a:cs typeface="ＭＳ Ｐゴシック" charset="-128"/>
              </a:rPr>
              <a:t>TRADE</a:t>
            </a:r>
          </a:p>
          <a:p>
            <a:pPr>
              <a:defRPr/>
            </a:pPr>
            <a:r>
              <a:rPr lang="en-US" sz="2800" b="1" dirty="0">
                <a:solidFill>
                  <a:schemeClr val="bg1"/>
                </a:solidFill>
                <a:latin typeface="Arial" charset="0"/>
                <a:ea typeface="ＭＳ Ｐゴシック" charset="-128"/>
                <a:cs typeface="ＭＳ Ｐゴシック" charset="-128"/>
              </a:rPr>
              <a:t>Key to Babylon</a:t>
            </a:r>
            <a:r>
              <a:rPr lang="fr-FR" sz="2800" b="1" dirty="0">
                <a:solidFill>
                  <a:schemeClr val="bg1"/>
                </a:solidFill>
                <a:latin typeface="Arial" charset="0"/>
                <a:ea typeface="ＭＳ Ｐゴシック" charset="-128"/>
                <a:cs typeface="ＭＳ Ｐゴシック" charset="-128"/>
              </a:rPr>
              <a:t>'</a:t>
            </a:r>
            <a:r>
              <a:rPr lang="en-US" sz="2800" b="1" dirty="0">
                <a:solidFill>
                  <a:schemeClr val="bg1"/>
                </a:solidFill>
                <a:latin typeface="Arial" charset="0"/>
                <a:ea typeface="ＭＳ Ｐゴシック" charset="-128"/>
                <a:cs typeface="ＭＳ Ｐゴシック" charset="-128"/>
              </a:rPr>
              <a:t>s wealth</a:t>
            </a:r>
          </a:p>
          <a:p>
            <a:pPr>
              <a:defRPr/>
            </a:pPr>
            <a:r>
              <a:rPr lang="en-US" sz="2800" b="1" dirty="0">
                <a:solidFill>
                  <a:schemeClr val="bg1"/>
                </a:solidFill>
                <a:latin typeface="Arial" charset="0"/>
                <a:ea typeface="ＭＳ Ｐゴシック" charset="-128"/>
                <a:cs typeface="ＭＳ Ｐゴシック" charset="-128"/>
              </a:rPr>
              <a:t>Protection from bandits – prosper till 1000 BC </a:t>
            </a:r>
          </a:p>
          <a:p>
            <a:pPr>
              <a:defRPr/>
            </a:pPr>
            <a:r>
              <a:rPr lang="en-US" sz="2800" b="1" dirty="0">
                <a:solidFill>
                  <a:schemeClr val="bg1"/>
                </a:solidFill>
                <a:latin typeface="Arial" charset="0"/>
                <a:ea typeface="ＭＳ Ｐゴシック" charset="-128"/>
                <a:cs typeface="ＭＳ Ｐゴシック" charset="-128"/>
              </a:rPr>
              <a:t>Taxation on the people</a:t>
            </a:r>
          </a:p>
        </p:txBody>
      </p:sp>
      <p:sp>
        <p:nvSpPr>
          <p:cNvPr id="440324" name="WordArt 3"/>
          <p:cNvSpPr>
            <a:spLocks noChangeArrowheads="1" noChangeShapeType="1" noTextEdit="1"/>
          </p:cNvSpPr>
          <p:nvPr/>
        </p:nvSpPr>
        <p:spPr bwMode="auto">
          <a:xfrm>
            <a:off x="4191000" y="228600"/>
            <a:ext cx="4800600" cy="5334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US" sz="3200" b="1" kern="10">
                <a:gradFill rotWithShape="1">
                  <a:gsLst>
                    <a:gs pos="0">
                      <a:srgbClr val="9999FF"/>
                    </a:gs>
                    <a:gs pos="100000">
                      <a:srgbClr val="009999"/>
                    </a:gs>
                  </a:gsLst>
                  <a:lin ang="5400000" scaled="1"/>
                </a:gradFill>
                <a:effectLst>
                  <a:outerShdw blurRad="63500" dist="53882" dir="2700000" algn="ctr" rotWithShape="0">
                    <a:srgbClr val="C0C0C0">
                      <a:alpha val="79999"/>
                    </a:srgbClr>
                  </a:outerShdw>
                </a:effectLst>
                <a:latin typeface="Garamond"/>
                <a:ea typeface="Garamond"/>
                <a:cs typeface="Garamond"/>
              </a:rPr>
              <a:t>ECONOMY &amp; SOCIAL STRUCTURE</a:t>
            </a:r>
          </a:p>
        </p:txBody>
      </p:sp>
      <p:sp>
        <p:nvSpPr>
          <p:cNvPr id="440325" name="Line 4"/>
          <p:cNvSpPr>
            <a:spLocks noChangeShapeType="1"/>
          </p:cNvSpPr>
          <p:nvPr/>
        </p:nvSpPr>
        <p:spPr bwMode="auto">
          <a:xfrm>
            <a:off x="5029200" y="914400"/>
            <a:ext cx="3886200" cy="0"/>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pic>
        <p:nvPicPr>
          <p:cNvPr id="440326" name="Picture 5" descr="Home">
            <a:hlinkClick r:id="" action="ppaction://noaction"/>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924800" y="5999163"/>
            <a:ext cx="876300" cy="573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5" presetClass="entr" presetSubtype="182" fill="hold" grpId="0" nodeType="afterEffect">
                                  <p:stCondLst>
                                    <p:cond delay="0"/>
                                  </p:stCondLst>
                                  <p:childTnLst>
                                    <p:set>
                                      <p:cBhvr>
                                        <p:cTn id="6" dur="1" fill="hold">
                                          <p:stCondLst>
                                            <p:cond delay="499"/>
                                          </p:stCondLst>
                                        </p:cTn>
                                        <p:tgtEl>
                                          <p:spTgt spid="8397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83970">
                                            <p:txEl>
                                              <p:pRg st="0" end="0"/>
                                            </p:txEl>
                                          </p:spTgt>
                                        </p:tgtEl>
                                        <p:attrNameLst>
                                          <p:attrName>style.visibility</p:attrName>
                                        </p:attrNameLst>
                                      </p:cBhvr>
                                      <p:to>
                                        <p:strVal val="visible"/>
                                      </p:to>
                                    </p:set>
                                    <p:anim calcmode="lin" valueType="num">
                                      <p:cBhvr additive="base">
                                        <p:cTn id="11" dur="500" fill="hold"/>
                                        <p:tgtEl>
                                          <p:spTgt spid="8397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39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83970">
                                            <p:txEl>
                                              <p:pRg st="1" end="1"/>
                                            </p:txEl>
                                          </p:spTgt>
                                        </p:tgtEl>
                                        <p:attrNameLst>
                                          <p:attrName>style.visibility</p:attrName>
                                        </p:attrNameLst>
                                      </p:cBhvr>
                                      <p:to>
                                        <p:strVal val="visible"/>
                                      </p:to>
                                    </p:set>
                                    <p:anim calcmode="lin" valueType="num">
                                      <p:cBhvr additive="base">
                                        <p:cTn id="17" dur="500" fill="hold"/>
                                        <p:tgtEl>
                                          <p:spTgt spid="8397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397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83970">
                                            <p:txEl>
                                              <p:pRg st="2" end="2"/>
                                            </p:txEl>
                                          </p:spTgt>
                                        </p:tgtEl>
                                        <p:attrNameLst>
                                          <p:attrName>style.visibility</p:attrName>
                                        </p:attrNameLst>
                                      </p:cBhvr>
                                      <p:to>
                                        <p:strVal val="visible"/>
                                      </p:to>
                                    </p:set>
                                    <p:anim calcmode="lin" valueType="num">
                                      <p:cBhvr additive="base">
                                        <p:cTn id="23" dur="500" fill="hold"/>
                                        <p:tgtEl>
                                          <p:spTgt spid="8397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397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83970">
                                            <p:txEl>
                                              <p:pRg st="3" end="3"/>
                                            </p:txEl>
                                          </p:spTgt>
                                        </p:tgtEl>
                                        <p:attrNameLst>
                                          <p:attrName>style.visibility</p:attrName>
                                        </p:attrNameLst>
                                      </p:cBhvr>
                                      <p:to>
                                        <p:strVal val="visible"/>
                                      </p:to>
                                    </p:set>
                                    <p:anim calcmode="lin" valueType="num">
                                      <p:cBhvr additive="base">
                                        <p:cTn id="29" dur="500" fill="hold"/>
                                        <p:tgtEl>
                                          <p:spTgt spid="83970">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8397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83970">
                                            <p:txEl>
                                              <p:pRg st="5" end="5"/>
                                            </p:txEl>
                                          </p:spTgt>
                                        </p:tgtEl>
                                        <p:attrNameLst>
                                          <p:attrName>style.visibility</p:attrName>
                                        </p:attrNameLst>
                                      </p:cBhvr>
                                      <p:to>
                                        <p:strVal val="visible"/>
                                      </p:to>
                                    </p:set>
                                    <p:anim calcmode="lin" valueType="num">
                                      <p:cBhvr additive="base">
                                        <p:cTn id="35" dur="500" fill="hold"/>
                                        <p:tgtEl>
                                          <p:spTgt spid="83970">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8397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83970">
                                            <p:txEl>
                                              <p:pRg st="6" end="6"/>
                                            </p:txEl>
                                          </p:spTgt>
                                        </p:tgtEl>
                                        <p:attrNameLst>
                                          <p:attrName>style.visibility</p:attrName>
                                        </p:attrNameLst>
                                      </p:cBhvr>
                                      <p:to>
                                        <p:strVal val="visible"/>
                                      </p:to>
                                    </p:set>
                                    <p:anim calcmode="lin" valueType="num">
                                      <p:cBhvr additive="base">
                                        <p:cTn id="41" dur="500" fill="hold"/>
                                        <p:tgtEl>
                                          <p:spTgt spid="83970">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8397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83970">
                                            <p:txEl>
                                              <p:pRg st="7" end="7"/>
                                            </p:txEl>
                                          </p:spTgt>
                                        </p:tgtEl>
                                        <p:attrNameLst>
                                          <p:attrName>style.visibility</p:attrName>
                                        </p:attrNameLst>
                                      </p:cBhvr>
                                      <p:to>
                                        <p:strVal val="visible"/>
                                      </p:to>
                                    </p:set>
                                    <p:anim calcmode="lin" valueType="num">
                                      <p:cBhvr additive="base">
                                        <p:cTn id="47" dur="500" fill="hold"/>
                                        <p:tgtEl>
                                          <p:spTgt spid="83970">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8397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83970">
                                            <p:txEl>
                                              <p:pRg st="8" end="8"/>
                                            </p:txEl>
                                          </p:spTgt>
                                        </p:tgtEl>
                                        <p:attrNameLst>
                                          <p:attrName>style.visibility</p:attrName>
                                        </p:attrNameLst>
                                      </p:cBhvr>
                                      <p:to>
                                        <p:strVal val="visible"/>
                                      </p:to>
                                    </p:set>
                                    <p:anim calcmode="lin" valueType="num">
                                      <p:cBhvr additive="base">
                                        <p:cTn id="53" dur="500" fill="hold"/>
                                        <p:tgtEl>
                                          <p:spTgt spid="83970">
                                            <p:txEl>
                                              <p:pRg st="8" end="8"/>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8397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5" grpId="0" animBg="1"/>
      <p:bldP spid="83970" grpId="0" build="p"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345" name="Picture 12"/>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609600" y="914400"/>
            <a:ext cx="8153400" cy="5270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1346" name="Rectangle 2"/>
          <p:cNvSpPr>
            <a:spLocks noChangeArrowheads="1"/>
          </p:cNvSpPr>
          <p:nvPr/>
        </p:nvSpPr>
        <p:spPr bwMode="auto">
          <a:xfrm>
            <a:off x="228600" y="6248400"/>
            <a:ext cx="8686800" cy="381000"/>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0" hangingPunct="0"/>
            <a:endParaRPr lang="en-US">
              <a:solidFill>
                <a:srgbClr val="000000"/>
              </a:solidFill>
            </a:endParaRPr>
          </a:p>
        </p:txBody>
      </p:sp>
      <p:sp>
        <p:nvSpPr>
          <p:cNvPr id="441347" name="Rectangle 3"/>
          <p:cNvSpPr>
            <a:spLocks noChangeArrowheads="1"/>
          </p:cNvSpPr>
          <p:nvPr/>
        </p:nvSpPr>
        <p:spPr bwMode="auto">
          <a:xfrm>
            <a:off x="228600" y="6248400"/>
            <a:ext cx="2590800" cy="3810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0" hangingPunct="0"/>
            <a:endParaRPr lang="en-US">
              <a:solidFill>
                <a:srgbClr val="000000"/>
              </a:solidFill>
            </a:endParaRPr>
          </a:p>
        </p:txBody>
      </p:sp>
      <p:pic>
        <p:nvPicPr>
          <p:cNvPr id="441348" name="Picture 4" descr="Israel &amp; Babylon Titl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181600" y="228600"/>
            <a:ext cx="3743325" cy="477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1349" name="Picture 5" descr="Before the Exile"/>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04800" y="6324600"/>
            <a:ext cx="2439988"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1350" name="Picture 6" descr="The Exile Period"/>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905125" y="6324600"/>
            <a:ext cx="2733675"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1351" name="Picture 7" descr="After the Exile"/>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830888" y="6324600"/>
            <a:ext cx="232251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1352" name="Picture 8" descr="Home">
            <a:hlinkClick r:id="rId8" action="ppaction://hlinksldjump"/>
          </p:cNvPr>
          <p:cNvPicPr>
            <a:picLocks noGrp="1" noChangeAspect="1" noChangeArrowheads="1"/>
          </p:cNvPicPr>
          <p:nvPr>
            <p:ph sz="half" idx="1"/>
          </p:nvPr>
        </p:nvPicPr>
        <p:blipFill>
          <a:blip r:embed="rId9">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8305800" y="6248400"/>
            <a:ext cx="495300" cy="323850"/>
          </a:xfrm>
        </p:spPr>
      </p:pic>
      <p:sp>
        <p:nvSpPr>
          <p:cNvPr id="441353" name="Line 9"/>
          <p:cNvSpPr>
            <a:spLocks noChangeShapeType="1"/>
          </p:cNvSpPr>
          <p:nvPr/>
        </p:nvSpPr>
        <p:spPr bwMode="auto">
          <a:xfrm>
            <a:off x="5029200" y="762000"/>
            <a:ext cx="3886200" cy="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442" name="Text Box 10"/>
          <p:cNvSpPr txBox="1">
            <a:spLocks noChangeArrowheads="1"/>
          </p:cNvSpPr>
          <p:nvPr/>
        </p:nvSpPr>
        <p:spPr bwMode="auto">
          <a:xfrm>
            <a:off x="381000" y="304800"/>
            <a:ext cx="2895600" cy="457200"/>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b="1" i="1" u="sng">
                <a:solidFill>
                  <a:srgbClr val="000000"/>
                </a:solidFill>
                <a:effectLst>
                  <a:outerShdw blurRad="38100" dist="38100" dir="2700000" algn="tl">
                    <a:srgbClr val="DDDDDD"/>
                  </a:outerShdw>
                </a:effectLst>
                <a:latin typeface="Arial" charset="0"/>
              </a:rPr>
              <a:t>Why the Exile?</a:t>
            </a:r>
          </a:p>
        </p:txBody>
      </p:sp>
      <p:sp>
        <p:nvSpPr>
          <p:cNvPr id="18445" name="Rectangle 13"/>
          <p:cNvSpPr>
            <a:spLocks noChangeArrowheads="1"/>
          </p:cNvSpPr>
          <p:nvPr/>
        </p:nvSpPr>
        <p:spPr bwMode="auto">
          <a:xfrm>
            <a:off x="304800" y="3733800"/>
            <a:ext cx="8382000" cy="2503488"/>
          </a:xfrm>
          <a:prstGeom prst="rect">
            <a:avLst/>
          </a:prstGeom>
          <a:gradFill rotWithShape="0">
            <a:gsLst>
              <a:gs pos="0">
                <a:schemeClr val="tx2">
                  <a:alpha val="52000"/>
                </a:schemeClr>
              </a:gs>
              <a:gs pos="100000">
                <a:schemeClr val="tx2">
                  <a:gamma/>
                  <a:shade val="44706"/>
                  <a:invGamma/>
                  <a:alpha val="53000"/>
                </a:schemeClr>
              </a:gs>
            </a:gsLst>
            <a:lin ang="5400000" scaled="1"/>
          </a:gradFill>
          <a:ln w="9525">
            <a:solidFill>
              <a:schemeClr val="tx1"/>
            </a:solidFill>
            <a:miter lim="800000"/>
            <a:headEnd/>
            <a:tailEnd/>
          </a:ln>
          <a:effectLst/>
        </p:spPr>
        <p:txBody>
          <a:bodyPr wrap="none" anchor="ctr"/>
          <a:lstStyle/>
          <a:p>
            <a:pPr algn="ctr" eaLnBrk="0" hangingPunct="0">
              <a:defRPr/>
            </a:pPr>
            <a:endParaRPr lang="en-US">
              <a:solidFill>
                <a:srgbClr val="000000"/>
              </a:solidFill>
              <a:latin typeface="Times New Roman" pitchFamily="-112" charset="0"/>
            </a:endParaRPr>
          </a:p>
        </p:txBody>
      </p:sp>
      <p:sp>
        <p:nvSpPr>
          <p:cNvPr id="18443" name="Text Box 11"/>
          <p:cNvSpPr txBox="1">
            <a:spLocks noChangeArrowheads="1"/>
          </p:cNvSpPr>
          <p:nvPr/>
        </p:nvSpPr>
        <p:spPr bwMode="auto">
          <a:xfrm>
            <a:off x="468313" y="3671888"/>
            <a:ext cx="8135937" cy="2493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i="1" dirty="0">
                <a:solidFill>
                  <a:srgbClr val="FFFFFF"/>
                </a:solidFill>
                <a:effectLst>
                  <a:outerShdw blurRad="50800" dist="38100" dir="2700000" algn="tl">
                    <a:srgbClr val="000000">
                      <a:alpha val="43000"/>
                    </a:srgbClr>
                  </a:outerShdw>
                </a:effectLst>
                <a:latin typeface="Arial" pitchFamily="-112" charset="0"/>
              </a:rPr>
              <a:t>Ezra 5:12  </a:t>
            </a:r>
          </a:p>
          <a:p>
            <a:pPr>
              <a:spcBef>
                <a:spcPct val="50000"/>
              </a:spcBef>
              <a:defRPr/>
            </a:pPr>
            <a:r>
              <a:rPr lang="en-US" b="1" i="1" dirty="0">
                <a:solidFill>
                  <a:srgbClr val="FFFFFF"/>
                </a:solidFill>
                <a:effectLst>
                  <a:outerShdw blurRad="50800" dist="38100" dir="2700000" algn="tl">
                    <a:srgbClr val="000000">
                      <a:alpha val="43000"/>
                    </a:srgbClr>
                  </a:outerShdw>
                </a:effectLst>
                <a:latin typeface="Arial" pitchFamily="-112" charset="0"/>
              </a:rPr>
              <a:t>But after that our fathers had provoked the God of heaven unto wrath, he gave them into the hand of Nebuchadnezzar king of Babylon, the Chaldean, who destroyed this house, and carried the people away into Babylon.</a:t>
            </a:r>
            <a:r>
              <a:rPr lang="en-US" sz="1800" b="1" dirty="0">
                <a:solidFill>
                  <a:srgbClr val="FFFFFF"/>
                </a:solidFill>
                <a:effectLst>
                  <a:outerShdw blurRad="50800" dist="38100" dir="2700000">
                    <a:srgbClr val="000000">
                      <a:alpha val="43000"/>
                    </a:srgbClr>
                  </a:outerShdw>
                </a:effectLst>
                <a:latin typeface="Arial" pitchFamily="-112"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5" presetClass="entr" presetSubtype="182" fill="hold" grpId="0" nodeType="afterEffect">
                                  <p:stCondLst>
                                    <p:cond delay="0"/>
                                  </p:stCondLst>
                                  <p:childTnLst>
                                    <p:set>
                                      <p:cBhvr>
                                        <p:cTn id="6" dur="1" fill="hold">
                                          <p:stCondLst>
                                            <p:cond delay="499"/>
                                          </p:stCondLst>
                                        </p:cTn>
                                        <p:tgtEl>
                                          <p:spTgt spid="18445"/>
                                        </p:tgtEl>
                                        <p:attrNameLst>
                                          <p:attrName>style.visibility</p:attrName>
                                        </p:attrNameLst>
                                      </p:cBhvr>
                                      <p:to>
                                        <p:strVal val="visible"/>
                                      </p:to>
                                    </p:set>
                                  </p:childTnLst>
                                </p:cTn>
                              </p:par>
                            </p:childTnLst>
                          </p:cTn>
                        </p:par>
                        <p:par>
                          <p:cTn id="7" fill="hold" nodeType="afterGroup">
                            <p:stCondLst>
                              <p:cond delay="500"/>
                            </p:stCondLst>
                            <p:childTnLst>
                              <p:par>
                                <p:cTn id="8" presetID="7" presetClass="entr" presetSubtype="4" fill="hold" grpId="0" nodeType="afterEffect">
                                  <p:stCondLst>
                                    <p:cond delay="0"/>
                                  </p:stCondLst>
                                  <p:childTnLst>
                                    <p:set>
                                      <p:cBhvr>
                                        <p:cTn id="9" dur="1" fill="hold">
                                          <p:stCondLst>
                                            <p:cond delay="0"/>
                                          </p:stCondLst>
                                        </p:cTn>
                                        <p:tgtEl>
                                          <p:spTgt spid="18443"/>
                                        </p:tgtEl>
                                        <p:attrNameLst>
                                          <p:attrName>style.visibility</p:attrName>
                                        </p:attrNameLst>
                                      </p:cBhvr>
                                      <p:to>
                                        <p:strVal val="visible"/>
                                      </p:to>
                                    </p:set>
                                    <p:anim calcmode="lin" valueType="num">
                                      <p:cBhvr additive="base">
                                        <p:cTn id="10" dur="5000" fill="hold"/>
                                        <p:tgtEl>
                                          <p:spTgt spid="18443"/>
                                        </p:tgtEl>
                                        <p:attrNameLst>
                                          <p:attrName>ppt_x</p:attrName>
                                        </p:attrNameLst>
                                      </p:cBhvr>
                                      <p:tavLst>
                                        <p:tav tm="0">
                                          <p:val>
                                            <p:strVal val="#ppt_x"/>
                                          </p:val>
                                        </p:tav>
                                        <p:tav tm="100000">
                                          <p:val>
                                            <p:strVal val="#ppt_x"/>
                                          </p:val>
                                        </p:tav>
                                      </p:tavLst>
                                    </p:anim>
                                    <p:anim calcmode="lin" valueType="num">
                                      <p:cBhvr additive="base">
                                        <p:cTn id="11" dur="5000" fill="hold"/>
                                        <p:tgtEl>
                                          <p:spTgt spid="184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5" grpId="0" animBg="1"/>
      <p:bldP spid="18443"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3842" name="Rectangle 12"/>
          <p:cNvSpPr>
            <a:spLocks noGrp="1" noChangeArrowheads="1"/>
          </p:cNvSpPr>
          <p:nvPr>
            <p:ph type="title" idx="4294967295"/>
          </p:nvPr>
        </p:nvSpPr>
        <p:spPr/>
        <p:txBody>
          <a:bodyPr/>
          <a:lstStyle/>
          <a:p>
            <a:pPr eaLnBrk="1" hangingPunct="1"/>
            <a:r>
              <a:rPr lang="en-US">
                <a:latin typeface="Arial" charset="0"/>
              </a:rPr>
              <a:t>Sin</a:t>
            </a:r>
          </a:p>
        </p:txBody>
      </p:sp>
      <p:pic>
        <p:nvPicPr>
          <p:cNvPr id="90114" name="Picture 2" descr="map babylon1"/>
          <p:cNvPicPr>
            <a:picLocks noGrp="1" noChangeAspect="1" noChangeArrowheads="1"/>
          </p:cNvPicPr>
          <p:nvPr>
            <p:ph/>
          </p:nvPr>
        </p:nvPicPr>
        <p:blipFill>
          <a:blip r:embed="rId3">
            <a:lum bright="-42000" contrast="-32000"/>
            <a:extLst>
              <a:ext uri="{28A0092B-C50C-407E-A947-70E740481C1C}">
                <a14:useLocalDpi xmlns:a14="http://schemas.microsoft.com/office/drawing/2010/main"/>
              </a:ext>
            </a:extLst>
          </a:blip>
          <a:srcRect/>
          <a:stretch>
            <a:fillRect/>
          </a:stretch>
        </p:blipFill>
        <p:spPr>
          <a:xfrm>
            <a:off x="0" y="608013"/>
            <a:ext cx="9144000" cy="5640387"/>
          </a:xfrm>
        </p:spPr>
      </p:pic>
      <p:sp>
        <p:nvSpPr>
          <p:cNvPr id="90115" name="Text Box 3"/>
          <p:cNvSpPr txBox="1">
            <a:spLocks noChangeArrowheads="1"/>
          </p:cNvSpPr>
          <p:nvPr/>
        </p:nvSpPr>
        <p:spPr bwMode="auto">
          <a:xfrm>
            <a:off x="0" y="3016250"/>
            <a:ext cx="9144000" cy="1006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0" i="0" u="none" strike="noStrike" kern="1200" cap="none" spc="0" normalizeH="0" baseline="0" noProof="0">
                <a:ln>
                  <a:noFill/>
                </a:ln>
                <a:solidFill>
                  <a:srgbClr val="C0C0C0"/>
                </a:solidFill>
                <a:effectLst/>
                <a:uLnTx/>
                <a:uFillTx/>
                <a:latin typeface="QUAKE" charset="0"/>
                <a:ea typeface="ＭＳ Ｐゴシック" charset="0"/>
              </a:rPr>
              <a:t>D A N I E L</a:t>
            </a:r>
          </a:p>
        </p:txBody>
      </p:sp>
      <p:sp>
        <p:nvSpPr>
          <p:cNvPr id="90116" name="Text Box 4"/>
          <p:cNvSpPr txBox="1">
            <a:spLocks noChangeArrowheads="1"/>
          </p:cNvSpPr>
          <p:nvPr/>
        </p:nvSpPr>
        <p:spPr bwMode="auto">
          <a:xfrm>
            <a:off x="0" y="3017838"/>
            <a:ext cx="9144000" cy="1006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0" i="0" u="none" strike="noStrike" kern="1200" cap="none" spc="0" normalizeH="0" baseline="0" noProof="0">
                <a:ln>
                  <a:noFill/>
                </a:ln>
                <a:solidFill>
                  <a:srgbClr val="C0C0C0"/>
                </a:solidFill>
                <a:effectLst/>
                <a:uLnTx/>
                <a:uFillTx/>
                <a:latin typeface="QUAKE" charset="0"/>
                <a:ea typeface="ＭＳ Ｐゴシック" charset="0"/>
              </a:rPr>
              <a:t>E Z E K I E L</a:t>
            </a:r>
          </a:p>
        </p:txBody>
      </p:sp>
      <p:sp>
        <p:nvSpPr>
          <p:cNvPr id="90117" name="Text Box 5"/>
          <p:cNvSpPr txBox="1">
            <a:spLocks noChangeArrowheads="1"/>
          </p:cNvSpPr>
          <p:nvPr/>
        </p:nvSpPr>
        <p:spPr bwMode="auto">
          <a:xfrm>
            <a:off x="1865313" y="5194300"/>
            <a:ext cx="1030287"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Visitation" charset="0"/>
                <a:ea typeface="ＭＳ Ｐゴシック" charset="0"/>
              </a:rPr>
              <a:t>SIN</a:t>
            </a:r>
          </a:p>
        </p:txBody>
      </p:sp>
      <p:sp>
        <p:nvSpPr>
          <p:cNvPr id="90118" name="Text Box 6"/>
          <p:cNvSpPr txBox="1">
            <a:spLocks noChangeArrowheads="1"/>
          </p:cNvSpPr>
          <p:nvPr/>
        </p:nvSpPr>
        <p:spPr bwMode="auto">
          <a:xfrm>
            <a:off x="3559175" y="5899150"/>
            <a:ext cx="4022725"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Visitation" charset="0"/>
                <a:ea typeface="ＭＳ Ｐゴシック" charset="0"/>
              </a:rPr>
              <a:t>DISOBEDIENCE</a:t>
            </a:r>
          </a:p>
        </p:txBody>
      </p:sp>
      <p:sp>
        <p:nvSpPr>
          <p:cNvPr id="90119" name="Text Box 7"/>
          <p:cNvSpPr txBox="1">
            <a:spLocks noChangeArrowheads="1"/>
          </p:cNvSpPr>
          <p:nvPr/>
        </p:nvSpPr>
        <p:spPr bwMode="auto">
          <a:xfrm>
            <a:off x="4811713" y="4337050"/>
            <a:ext cx="35433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Visitation" charset="0"/>
                <a:ea typeface="ＭＳ Ｐゴシック" charset="0"/>
              </a:rPr>
              <a:t>PUNISHMENT</a:t>
            </a:r>
          </a:p>
        </p:txBody>
      </p:sp>
      <p:sp>
        <p:nvSpPr>
          <p:cNvPr id="90120" name="Text Box 8"/>
          <p:cNvSpPr txBox="1">
            <a:spLocks noChangeArrowheads="1"/>
          </p:cNvSpPr>
          <p:nvPr/>
        </p:nvSpPr>
        <p:spPr bwMode="auto">
          <a:xfrm>
            <a:off x="1376363" y="1936750"/>
            <a:ext cx="2046287"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Visitation" charset="0"/>
                <a:ea typeface="ＭＳ Ｐゴシック" charset="0"/>
              </a:rPr>
              <a:t>WRATH</a:t>
            </a:r>
          </a:p>
        </p:txBody>
      </p:sp>
      <p:sp>
        <p:nvSpPr>
          <p:cNvPr id="90121" name="Text Box 9"/>
          <p:cNvSpPr txBox="1">
            <a:spLocks noChangeArrowheads="1"/>
          </p:cNvSpPr>
          <p:nvPr/>
        </p:nvSpPr>
        <p:spPr bwMode="auto">
          <a:xfrm>
            <a:off x="206375" y="965200"/>
            <a:ext cx="272415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Visitation" charset="0"/>
                <a:ea typeface="ＭＳ Ｐゴシック" charset="0"/>
              </a:rPr>
              <a:t>IDOLATRY</a:t>
            </a:r>
          </a:p>
        </p:txBody>
      </p:sp>
      <p:sp>
        <p:nvSpPr>
          <p:cNvPr id="90122" name="Text Box 10"/>
          <p:cNvSpPr txBox="1">
            <a:spLocks noChangeArrowheads="1"/>
          </p:cNvSpPr>
          <p:nvPr/>
        </p:nvSpPr>
        <p:spPr bwMode="auto">
          <a:xfrm>
            <a:off x="5827713" y="241300"/>
            <a:ext cx="3006725"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Visitation" charset="0"/>
                <a:ea typeface="ＭＳ Ｐゴシック" charset="0"/>
              </a:rPr>
              <a:t>JUDGMENT</a:t>
            </a:r>
          </a:p>
        </p:txBody>
      </p:sp>
    </p:spTree>
    <p:extLst>
      <p:ext uri="{BB962C8B-B14F-4D97-AF65-F5344CB8AC3E}">
        <p14:creationId xmlns:p14="http://schemas.microsoft.com/office/powerpoint/2010/main" val="39522724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withEffect">
                                  <p:stCondLst>
                                    <p:cond delay="0"/>
                                  </p:stCondLst>
                                  <p:iterate type="lt">
                                    <p:tmPct val="10000"/>
                                  </p:iterate>
                                  <p:childTnLst>
                                    <p:set>
                                      <p:cBhvr>
                                        <p:cTn id="6" dur="1" fill="hold">
                                          <p:stCondLst>
                                            <p:cond delay="0"/>
                                          </p:stCondLst>
                                        </p:cTn>
                                        <p:tgtEl>
                                          <p:spTgt spid="90117">
                                            <p:txEl>
                                              <p:pRg st="0" end="0"/>
                                            </p:txEl>
                                          </p:spTgt>
                                        </p:tgtEl>
                                        <p:attrNameLst>
                                          <p:attrName>style.visibility</p:attrName>
                                        </p:attrNameLst>
                                      </p:cBhvr>
                                      <p:to>
                                        <p:strVal val="visible"/>
                                      </p:to>
                                    </p:set>
                                    <p:anim calcmode="lin" valueType="num">
                                      <p:cBhvr>
                                        <p:cTn id="7" dur="500" fill="hold"/>
                                        <p:tgtEl>
                                          <p:spTgt spid="9011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90117">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9011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9011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90117">
                                            <p:txEl>
                                              <p:pRg st="0" end="0"/>
                                            </p:txEl>
                                          </p:spTgt>
                                        </p:tgtEl>
                                      </p:cBhvr>
                                    </p:animEffect>
                                  </p:childTnLst>
                                </p:cTn>
                              </p:par>
                            </p:childTnLst>
                          </p:cTn>
                        </p:par>
                        <p:par>
                          <p:cTn id="12" fill="hold" nodeType="afterGroup">
                            <p:stCondLst>
                              <p:cond delay="600"/>
                            </p:stCondLst>
                            <p:childTnLst>
                              <p:par>
                                <p:cTn id="13" presetID="50" presetClass="exit" presetSubtype="0" accel="100000" fill="hold" nodeType="afterEffect">
                                  <p:stCondLst>
                                    <p:cond delay="0"/>
                                  </p:stCondLst>
                                  <p:iterate type="lt">
                                    <p:tmPct val="0"/>
                                  </p:iterate>
                                  <p:childTnLst>
                                    <p:anim calcmode="lin" valueType="num">
                                      <p:cBhvr>
                                        <p:cTn id="14" dur="1000"/>
                                        <p:tgtEl>
                                          <p:spTgt spid="90117">
                                            <p:txEl>
                                              <p:pRg st="0" end="0"/>
                                            </p:txEl>
                                          </p:spTgt>
                                        </p:tgtEl>
                                        <p:attrNameLst>
                                          <p:attrName>ppt_w</p:attrName>
                                        </p:attrNameLst>
                                      </p:cBhvr>
                                      <p:tavLst>
                                        <p:tav tm="0">
                                          <p:val>
                                            <p:strVal val="ppt_w"/>
                                          </p:val>
                                        </p:tav>
                                        <p:tav tm="100000">
                                          <p:val>
                                            <p:strVal val="ppt_w+.3"/>
                                          </p:val>
                                        </p:tav>
                                      </p:tavLst>
                                    </p:anim>
                                    <p:anim calcmode="lin" valueType="num">
                                      <p:cBhvr>
                                        <p:cTn id="15" dur="1000"/>
                                        <p:tgtEl>
                                          <p:spTgt spid="90117">
                                            <p:txEl>
                                              <p:pRg st="0" end="0"/>
                                            </p:txEl>
                                          </p:spTgt>
                                        </p:tgtEl>
                                        <p:attrNameLst>
                                          <p:attrName>ppt_h</p:attrName>
                                        </p:attrNameLst>
                                      </p:cBhvr>
                                      <p:tavLst>
                                        <p:tav tm="0">
                                          <p:val>
                                            <p:strVal val="ppt_h"/>
                                          </p:val>
                                        </p:tav>
                                        <p:tav tm="100000">
                                          <p:val>
                                            <p:strVal val="ppt_h"/>
                                          </p:val>
                                        </p:tav>
                                      </p:tavLst>
                                    </p:anim>
                                    <p:animEffect transition="out" filter="fade">
                                      <p:cBhvr>
                                        <p:cTn id="16" dur="1000"/>
                                        <p:tgtEl>
                                          <p:spTgt spid="90117">
                                            <p:txEl>
                                              <p:pRg st="0" end="0"/>
                                            </p:txEl>
                                          </p:spTgt>
                                        </p:tgtEl>
                                      </p:cBhvr>
                                    </p:animEffect>
                                    <p:set>
                                      <p:cBhvr>
                                        <p:cTn id="17" dur="1" fill="hold">
                                          <p:stCondLst>
                                            <p:cond delay="999"/>
                                          </p:stCondLst>
                                        </p:cTn>
                                        <p:tgtEl>
                                          <p:spTgt spid="90117">
                                            <p:txEl>
                                              <p:pRg st="0" end="0"/>
                                            </p:txEl>
                                          </p:spTgt>
                                        </p:tgtEl>
                                        <p:attrNameLst>
                                          <p:attrName>style.visibility</p:attrName>
                                        </p:attrNameLst>
                                      </p:cBhvr>
                                      <p:to>
                                        <p:strVal val="hidden"/>
                                      </p:to>
                                    </p:se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90120">
                                            <p:txEl>
                                              <p:pRg st="0" end="0"/>
                                            </p:txEl>
                                          </p:spTgt>
                                        </p:tgtEl>
                                        <p:attrNameLst>
                                          <p:attrName>style.visibility</p:attrName>
                                        </p:attrNameLst>
                                      </p:cBhvr>
                                      <p:to>
                                        <p:strVal val="visible"/>
                                      </p:to>
                                    </p:set>
                                    <p:anim calcmode="lin" valueType="num">
                                      <p:cBhvr>
                                        <p:cTn id="20" dur="500" fill="hold"/>
                                        <p:tgtEl>
                                          <p:spTgt spid="90120">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90120">
                                            <p:txEl>
                                              <p:pRg st="0" end="0"/>
                                            </p:txEl>
                                          </p:spTgt>
                                        </p:tgtEl>
                                        <p:attrNameLst>
                                          <p:attrName>ppt_y</p:attrName>
                                        </p:attrNameLst>
                                      </p:cBhvr>
                                      <p:tavLst>
                                        <p:tav tm="0">
                                          <p:val>
                                            <p:strVal val="#ppt_y"/>
                                          </p:val>
                                        </p:tav>
                                        <p:tav tm="100000">
                                          <p:val>
                                            <p:strVal val="#ppt_y"/>
                                          </p:val>
                                        </p:tav>
                                      </p:tavLst>
                                    </p:anim>
                                    <p:anim calcmode="lin" valueType="num">
                                      <p:cBhvr>
                                        <p:cTn id="22" dur="500" fill="hold"/>
                                        <p:tgtEl>
                                          <p:spTgt spid="90120">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90120">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90120">
                                            <p:txEl>
                                              <p:pRg st="0" end="0"/>
                                            </p:txEl>
                                          </p:spTgt>
                                        </p:tgtEl>
                                      </p:cBhvr>
                                    </p:animEffect>
                                  </p:childTnLst>
                                </p:cTn>
                              </p:par>
                            </p:childTnLst>
                          </p:cTn>
                        </p:par>
                        <p:par>
                          <p:cTn id="25" fill="hold" nodeType="afterGroup">
                            <p:stCondLst>
                              <p:cond delay="1600"/>
                            </p:stCondLst>
                            <p:childTnLst>
                              <p:par>
                                <p:cTn id="26" presetID="50" presetClass="exit" presetSubtype="0" accel="100000" fill="hold" nodeType="afterEffect">
                                  <p:stCondLst>
                                    <p:cond delay="0"/>
                                  </p:stCondLst>
                                  <p:iterate type="lt">
                                    <p:tmPct val="0"/>
                                  </p:iterate>
                                  <p:childTnLst>
                                    <p:anim calcmode="lin" valueType="num">
                                      <p:cBhvr>
                                        <p:cTn id="27" dur="1000"/>
                                        <p:tgtEl>
                                          <p:spTgt spid="90120">
                                            <p:txEl>
                                              <p:pRg st="0" end="0"/>
                                            </p:txEl>
                                          </p:spTgt>
                                        </p:tgtEl>
                                        <p:attrNameLst>
                                          <p:attrName>ppt_w</p:attrName>
                                        </p:attrNameLst>
                                      </p:cBhvr>
                                      <p:tavLst>
                                        <p:tav tm="0">
                                          <p:val>
                                            <p:strVal val="ppt_w"/>
                                          </p:val>
                                        </p:tav>
                                        <p:tav tm="100000">
                                          <p:val>
                                            <p:strVal val="ppt_w+.3"/>
                                          </p:val>
                                        </p:tav>
                                      </p:tavLst>
                                    </p:anim>
                                    <p:anim calcmode="lin" valueType="num">
                                      <p:cBhvr>
                                        <p:cTn id="28" dur="1000"/>
                                        <p:tgtEl>
                                          <p:spTgt spid="90120">
                                            <p:txEl>
                                              <p:pRg st="0" end="0"/>
                                            </p:txEl>
                                          </p:spTgt>
                                        </p:tgtEl>
                                        <p:attrNameLst>
                                          <p:attrName>ppt_h</p:attrName>
                                        </p:attrNameLst>
                                      </p:cBhvr>
                                      <p:tavLst>
                                        <p:tav tm="0">
                                          <p:val>
                                            <p:strVal val="ppt_h"/>
                                          </p:val>
                                        </p:tav>
                                        <p:tav tm="100000">
                                          <p:val>
                                            <p:strVal val="ppt_h"/>
                                          </p:val>
                                        </p:tav>
                                      </p:tavLst>
                                    </p:anim>
                                    <p:animEffect transition="out" filter="fade">
                                      <p:cBhvr>
                                        <p:cTn id="29" dur="1000"/>
                                        <p:tgtEl>
                                          <p:spTgt spid="90120">
                                            <p:txEl>
                                              <p:pRg st="0" end="0"/>
                                            </p:txEl>
                                          </p:spTgt>
                                        </p:tgtEl>
                                      </p:cBhvr>
                                    </p:animEffect>
                                    <p:set>
                                      <p:cBhvr>
                                        <p:cTn id="30" dur="1" fill="hold">
                                          <p:stCondLst>
                                            <p:cond delay="999"/>
                                          </p:stCondLst>
                                        </p:cTn>
                                        <p:tgtEl>
                                          <p:spTgt spid="90120">
                                            <p:txEl>
                                              <p:pRg st="0" end="0"/>
                                            </p:txEl>
                                          </p:spTgt>
                                        </p:tgtEl>
                                        <p:attrNameLst>
                                          <p:attrName>style.visibility</p:attrName>
                                        </p:attrNameLst>
                                      </p:cBhvr>
                                      <p:to>
                                        <p:strVal val="hidden"/>
                                      </p:to>
                                    </p:set>
                                  </p:childTnLst>
                                </p:cTn>
                              </p:par>
                            </p:childTnLst>
                          </p:cTn>
                        </p:par>
                        <p:par>
                          <p:cTn id="31" fill="hold" nodeType="afterGroup">
                            <p:stCondLst>
                              <p:cond delay="2600"/>
                            </p:stCondLst>
                            <p:childTnLst>
                              <p:par>
                                <p:cTn id="32" presetID="41" presetClass="entr" presetSubtype="0" fill="hold" nodeType="afterEffect">
                                  <p:stCondLst>
                                    <p:cond delay="0"/>
                                  </p:stCondLst>
                                  <p:iterate type="lt">
                                    <p:tmPct val="10000"/>
                                  </p:iterate>
                                  <p:childTnLst>
                                    <p:set>
                                      <p:cBhvr>
                                        <p:cTn id="33" dur="1" fill="hold">
                                          <p:stCondLst>
                                            <p:cond delay="0"/>
                                          </p:stCondLst>
                                        </p:cTn>
                                        <p:tgtEl>
                                          <p:spTgt spid="90118">
                                            <p:txEl>
                                              <p:pRg st="0" end="0"/>
                                            </p:txEl>
                                          </p:spTgt>
                                        </p:tgtEl>
                                        <p:attrNameLst>
                                          <p:attrName>style.visibility</p:attrName>
                                        </p:attrNameLst>
                                      </p:cBhvr>
                                      <p:to>
                                        <p:strVal val="visible"/>
                                      </p:to>
                                    </p:set>
                                    <p:anim calcmode="lin" valueType="num">
                                      <p:cBhvr>
                                        <p:cTn id="34" dur="500" fill="hold"/>
                                        <p:tgtEl>
                                          <p:spTgt spid="90118">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90118">
                                            <p:txEl>
                                              <p:pRg st="0" end="0"/>
                                            </p:txEl>
                                          </p:spTgt>
                                        </p:tgtEl>
                                        <p:attrNameLst>
                                          <p:attrName>ppt_y</p:attrName>
                                        </p:attrNameLst>
                                      </p:cBhvr>
                                      <p:tavLst>
                                        <p:tav tm="0">
                                          <p:val>
                                            <p:strVal val="#ppt_y"/>
                                          </p:val>
                                        </p:tav>
                                        <p:tav tm="100000">
                                          <p:val>
                                            <p:strVal val="#ppt_y"/>
                                          </p:val>
                                        </p:tav>
                                      </p:tavLst>
                                    </p:anim>
                                    <p:anim calcmode="lin" valueType="num">
                                      <p:cBhvr>
                                        <p:cTn id="36" dur="500" fill="hold"/>
                                        <p:tgtEl>
                                          <p:spTgt spid="90118">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90118">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90118">
                                            <p:txEl>
                                              <p:pRg st="0" end="0"/>
                                            </p:txEl>
                                          </p:spTgt>
                                        </p:tgtEl>
                                      </p:cBhvr>
                                    </p:animEffect>
                                  </p:childTnLst>
                                </p:cTn>
                              </p:par>
                            </p:childTnLst>
                          </p:cTn>
                        </p:par>
                        <p:par>
                          <p:cTn id="39" fill="hold" nodeType="afterGroup">
                            <p:stCondLst>
                              <p:cond delay="3650"/>
                            </p:stCondLst>
                            <p:childTnLst>
                              <p:par>
                                <p:cTn id="40" presetID="50" presetClass="exit" presetSubtype="0" accel="100000" fill="hold" nodeType="afterEffect">
                                  <p:stCondLst>
                                    <p:cond delay="0"/>
                                  </p:stCondLst>
                                  <p:iterate type="lt">
                                    <p:tmPct val="0"/>
                                  </p:iterate>
                                  <p:childTnLst>
                                    <p:anim calcmode="lin" valueType="num">
                                      <p:cBhvr>
                                        <p:cTn id="41" dur="1000"/>
                                        <p:tgtEl>
                                          <p:spTgt spid="90118">
                                            <p:txEl>
                                              <p:pRg st="0" end="0"/>
                                            </p:txEl>
                                          </p:spTgt>
                                        </p:tgtEl>
                                        <p:attrNameLst>
                                          <p:attrName>ppt_w</p:attrName>
                                        </p:attrNameLst>
                                      </p:cBhvr>
                                      <p:tavLst>
                                        <p:tav tm="0">
                                          <p:val>
                                            <p:strVal val="ppt_w"/>
                                          </p:val>
                                        </p:tav>
                                        <p:tav tm="100000">
                                          <p:val>
                                            <p:strVal val="ppt_w+.3"/>
                                          </p:val>
                                        </p:tav>
                                      </p:tavLst>
                                    </p:anim>
                                    <p:anim calcmode="lin" valueType="num">
                                      <p:cBhvr>
                                        <p:cTn id="42" dur="1000"/>
                                        <p:tgtEl>
                                          <p:spTgt spid="90118">
                                            <p:txEl>
                                              <p:pRg st="0" end="0"/>
                                            </p:txEl>
                                          </p:spTgt>
                                        </p:tgtEl>
                                        <p:attrNameLst>
                                          <p:attrName>ppt_h</p:attrName>
                                        </p:attrNameLst>
                                      </p:cBhvr>
                                      <p:tavLst>
                                        <p:tav tm="0">
                                          <p:val>
                                            <p:strVal val="ppt_h"/>
                                          </p:val>
                                        </p:tav>
                                        <p:tav tm="100000">
                                          <p:val>
                                            <p:strVal val="ppt_h"/>
                                          </p:val>
                                        </p:tav>
                                      </p:tavLst>
                                    </p:anim>
                                    <p:animEffect transition="out" filter="fade">
                                      <p:cBhvr>
                                        <p:cTn id="43" dur="1000"/>
                                        <p:tgtEl>
                                          <p:spTgt spid="90118">
                                            <p:txEl>
                                              <p:pRg st="0" end="0"/>
                                            </p:txEl>
                                          </p:spTgt>
                                        </p:tgtEl>
                                      </p:cBhvr>
                                    </p:animEffect>
                                    <p:set>
                                      <p:cBhvr>
                                        <p:cTn id="44" dur="1" fill="hold">
                                          <p:stCondLst>
                                            <p:cond delay="999"/>
                                          </p:stCondLst>
                                        </p:cTn>
                                        <p:tgtEl>
                                          <p:spTgt spid="90118">
                                            <p:txEl>
                                              <p:pRg st="0" end="0"/>
                                            </p:txEl>
                                          </p:spTgt>
                                        </p:tgtEl>
                                        <p:attrNameLst>
                                          <p:attrName>style.visibility</p:attrName>
                                        </p:attrNameLst>
                                      </p:cBhvr>
                                      <p:to>
                                        <p:strVal val="hidden"/>
                                      </p:to>
                                    </p:set>
                                  </p:childTnLst>
                                </p:cTn>
                              </p:par>
                            </p:childTnLst>
                          </p:cTn>
                        </p:par>
                        <p:par>
                          <p:cTn id="45" fill="hold" nodeType="afterGroup">
                            <p:stCondLst>
                              <p:cond delay="4650"/>
                            </p:stCondLst>
                            <p:childTnLst>
                              <p:par>
                                <p:cTn id="46" presetID="41" presetClass="entr" presetSubtype="0" fill="hold" nodeType="afterEffect">
                                  <p:stCondLst>
                                    <p:cond delay="0"/>
                                  </p:stCondLst>
                                  <p:iterate type="lt">
                                    <p:tmPct val="10000"/>
                                  </p:iterate>
                                  <p:childTnLst>
                                    <p:set>
                                      <p:cBhvr>
                                        <p:cTn id="47" dur="1" fill="hold">
                                          <p:stCondLst>
                                            <p:cond delay="0"/>
                                          </p:stCondLst>
                                        </p:cTn>
                                        <p:tgtEl>
                                          <p:spTgt spid="90122">
                                            <p:txEl>
                                              <p:pRg st="0" end="0"/>
                                            </p:txEl>
                                          </p:spTgt>
                                        </p:tgtEl>
                                        <p:attrNameLst>
                                          <p:attrName>style.visibility</p:attrName>
                                        </p:attrNameLst>
                                      </p:cBhvr>
                                      <p:to>
                                        <p:strVal val="visible"/>
                                      </p:to>
                                    </p:set>
                                    <p:anim calcmode="lin" valueType="num">
                                      <p:cBhvr>
                                        <p:cTn id="48" dur="500" fill="hold"/>
                                        <p:tgtEl>
                                          <p:spTgt spid="9012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90122">
                                            <p:txEl>
                                              <p:pRg st="0" end="0"/>
                                            </p:txEl>
                                          </p:spTgt>
                                        </p:tgtEl>
                                        <p:attrNameLst>
                                          <p:attrName>ppt_y</p:attrName>
                                        </p:attrNameLst>
                                      </p:cBhvr>
                                      <p:tavLst>
                                        <p:tav tm="0">
                                          <p:val>
                                            <p:strVal val="#ppt_y"/>
                                          </p:val>
                                        </p:tav>
                                        <p:tav tm="100000">
                                          <p:val>
                                            <p:strVal val="#ppt_y"/>
                                          </p:val>
                                        </p:tav>
                                      </p:tavLst>
                                    </p:anim>
                                    <p:anim calcmode="lin" valueType="num">
                                      <p:cBhvr>
                                        <p:cTn id="50" dur="500" fill="hold"/>
                                        <p:tgtEl>
                                          <p:spTgt spid="9012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9012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90122">
                                            <p:txEl>
                                              <p:pRg st="0" end="0"/>
                                            </p:txEl>
                                          </p:spTgt>
                                        </p:tgtEl>
                                      </p:cBhvr>
                                    </p:animEffect>
                                  </p:childTnLst>
                                </p:cTn>
                              </p:par>
                            </p:childTnLst>
                          </p:cTn>
                        </p:par>
                        <p:par>
                          <p:cTn id="53" fill="hold" nodeType="afterGroup">
                            <p:stCondLst>
                              <p:cond delay="5550"/>
                            </p:stCondLst>
                            <p:childTnLst>
                              <p:par>
                                <p:cTn id="54" presetID="50" presetClass="exit" presetSubtype="0" accel="100000" fill="hold" nodeType="afterEffect">
                                  <p:stCondLst>
                                    <p:cond delay="0"/>
                                  </p:stCondLst>
                                  <p:iterate type="lt">
                                    <p:tmPct val="0"/>
                                  </p:iterate>
                                  <p:childTnLst>
                                    <p:anim calcmode="lin" valueType="num">
                                      <p:cBhvr>
                                        <p:cTn id="55" dur="1000"/>
                                        <p:tgtEl>
                                          <p:spTgt spid="90122">
                                            <p:txEl>
                                              <p:pRg st="0" end="0"/>
                                            </p:txEl>
                                          </p:spTgt>
                                        </p:tgtEl>
                                        <p:attrNameLst>
                                          <p:attrName>ppt_w</p:attrName>
                                        </p:attrNameLst>
                                      </p:cBhvr>
                                      <p:tavLst>
                                        <p:tav tm="0">
                                          <p:val>
                                            <p:strVal val="ppt_w"/>
                                          </p:val>
                                        </p:tav>
                                        <p:tav tm="100000">
                                          <p:val>
                                            <p:strVal val="ppt_w+.3"/>
                                          </p:val>
                                        </p:tav>
                                      </p:tavLst>
                                    </p:anim>
                                    <p:anim calcmode="lin" valueType="num">
                                      <p:cBhvr>
                                        <p:cTn id="56" dur="1000"/>
                                        <p:tgtEl>
                                          <p:spTgt spid="90122">
                                            <p:txEl>
                                              <p:pRg st="0" end="0"/>
                                            </p:txEl>
                                          </p:spTgt>
                                        </p:tgtEl>
                                        <p:attrNameLst>
                                          <p:attrName>ppt_h</p:attrName>
                                        </p:attrNameLst>
                                      </p:cBhvr>
                                      <p:tavLst>
                                        <p:tav tm="0">
                                          <p:val>
                                            <p:strVal val="ppt_h"/>
                                          </p:val>
                                        </p:tav>
                                        <p:tav tm="100000">
                                          <p:val>
                                            <p:strVal val="ppt_h"/>
                                          </p:val>
                                        </p:tav>
                                      </p:tavLst>
                                    </p:anim>
                                    <p:animEffect transition="out" filter="fade">
                                      <p:cBhvr>
                                        <p:cTn id="57" dur="1000"/>
                                        <p:tgtEl>
                                          <p:spTgt spid="90122">
                                            <p:txEl>
                                              <p:pRg st="0" end="0"/>
                                            </p:txEl>
                                          </p:spTgt>
                                        </p:tgtEl>
                                      </p:cBhvr>
                                    </p:animEffect>
                                    <p:set>
                                      <p:cBhvr>
                                        <p:cTn id="58" dur="1" fill="hold">
                                          <p:stCondLst>
                                            <p:cond delay="999"/>
                                          </p:stCondLst>
                                        </p:cTn>
                                        <p:tgtEl>
                                          <p:spTgt spid="90122">
                                            <p:txEl>
                                              <p:pRg st="0" end="0"/>
                                            </p:txEl>
                                          </p:spTgt>
                                        </p:tgtEl>
                                        <p:attrNameLst>
                                          <p:attrName>style.visibility</p:attrName>
                                        </p:attrNameLst>
                                      </p:cBhvr>
                                      <p:to>
                                        <p:strVal val="hidden"/>
                                      </p:to>
                                    </p:set>
                                  </p:childTnLst>
                                </p:cTn>
                              </p:par>
                            </p:childTnLst>
                          </p:cTn>
                        </p:par>
                        <p:par>
                          <p:cTn id="59" fill="hold" nodeType="afterGroup">
                            <p:stCondLst>
                              <p:cond delay="6550"/>
                            </p:stCondLst>
                            <p:childTnLst>
                              <p:par>
                                <p:cTn id="60" presetID="41" presetClass="entr" presetSubtype="0" fill="hold" nodeType="afterEffect">
                                  <p:stCondLst>
                                    <p:cond delay="0"/>
                                  </p:stCondLst>
                                  <p:iterate type="lt">
                                    <p:tmPct val="10000"/>
                                  </p:iterate>
                                  <p:childTnLst>
                                    <p:set>
                                      <p:cBhvr>
                                        <p:cTn id="61" dur="1" fill="hold">
                                          <p:stCondLst>
                                            <p:cond delay="0"/>
                                          </p:stCondLst>
                                        </p:cTn>
                                        <p:tgtEl>
                                          <p:spTgt spid="90121">
                                            <p:txEl>
                                              <p:pRg st="0" end="0"/>
                                            </p:txEl>
                                          </p:spTgt>
                                        </p:tgtEl>
                                        <p:attrNameLst>
                                          <p:attrName>style.visibility</p:attrName>
                                        </p:attrNameLst>
                                      </p:cBhvr>
                                      <p:to>
                                        <p:strVal val="visible"/>
                                      </p:to>
                                    </p:set>
                                    <p:anim calcmode="lin" valueType="num">
                                      <p:cBhvr>
                                        <p:cTn id="62" dur="500" fill="hold"/>
                                        <p:tgtEl>
                                          <p:spTgt spid="90121">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63" dur="500" fill="hold"/>
                                        <p:tgtEl>
                                          <p:spTgt spid="90121">
                                            <p:txEl>
                                              <p:pRg st="0" end="0"/>
                                            </p:txEl>
                                          </p:spTgt>
                                        </p:tgtEl>
                                        <p:attrNameLst>
                                          <p:attrName>ppt_y</p:attrName>
                                        </p:attrNameLst>
                                      </p:cBhvr>
                                      <p:tavLst>
                                        <p:tav tm="0">
                                          <p:val>
                                            <p:strVal val="#ppt_y"/>
                                          </p:val>
                                        </p:tav>
                                        <p:tav tm="100000">
                                          <p:val>
                                            <p:strVal val="#ppt_y"/>
                                          </p:val>
                                        </p:tav>
                                      </p:tavLst>
                                    </p:anim>
                                    <p:anim calcmode="lin" valueType="num">
                                      <p:cBhvr>
                                        <p:cTn id="64" dur="500" fill="hold"/>
                                        <p:tgtEl>
                                          <p:spTgt spid="90121">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5" dur="500" fill="hold"/>
                                        <p:tgtEl>
                                          <p:spTgt spid="90121">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6" dur="500" tmFilter="0,0; .5, 1; 1, 1"/>
                                        <p:tgtEl>
                                          <p:spTgt spid="90121">
                                            <p:txEl>
                                              <p:pRg st="0" end="0"/>
                                            </p:txEl>
                                          </p:spTgt>
                                        </p:tgtEl>
                                      </p:cBhvr>
                                    </p:animEffect>
                                  </p:childTnLst>
                                </p:cTn>
                              </p:par>
                            </p:childTnLst>
                          </p:cTn>
                        </p:par>
                        <p:par>
                          <p:cTn id="67" fill="hold" nodeType="afterGroup">
                            <p:stCondLst>
                              <p:cond delay="7450"/>
                            </p:stCondLst>
                            <p:childTnLst>
                              <p:par>
                                <p:cTn id="68" presetID="50" presetClass="exit" presetSubtype="0" accel="100000" fill="hold" nodeType="afterEffect">
                                  <p:stCondLst>
                                    <p:cond delay="0"/>
                                  </p:stCondLst>
                                  <p:iterate type="lt">
                                    <p:tmPct val="0"/>
                                  </p:iterate>
                                  <p:childTnLst>
                                    <p:anim calcmode="lin" valueType="num">
                                      <p:cBhvr>
                                        <p:cTn id="69" dur="1000"/>
                                        <p:tgtEl>
                                          <p:spTgt spid="90121">
                                            <p:txEl>
                                              <p:pRg st="0" end="0"/>
                                            </p:txEl>
                                          </p:spTgt>
                                        </p:tgtEl>
                                        <p:attrNameLst>
                                          <p:attrName>ppt_w</p:attrName>
                                        </p:attrNameLst>
                                      </p:cBhvr>
                                      <p:tavLst>
                                        <p:tav tm="0">
                                          <p:val>
                                            <p:strVal val="ppt_w"/>
                                          </p:val>
                                        </p:tav>
                                        <p:tav tm="100000">
                                          <p:val>
                                            <p:strVal val="ppt_w+.3"/>
                                          </p:val>
                                        </p:tav>
                                      </p:tavLst>
                                    </p:anim>
                                    <p:anim calcmode="lin" valueType="num">
                                      <p:cBhvr>
                                        <p:cTn id="70" dur="1000"/>
                                        <p:tgtEl>
                                          <p:spTgt spid="90121">
                                            <p:txEl>
                                              <p:pRg st="0" end="0"/>
                                            </p:txEl>
                                          </p:spTgt>
                                        </p:tgtEl>
                                        <p:attrNameLst>
                                          <p:attrName>ppt_h</p:attrName>
                                        </p:attrNameLst>
                                      </p:cBhvr>
                                      <p:tavLst>
                                        <p:tav tm="0">
                                          <p:val>
                                            <p:strVal val="ppt_h"/>
                                          </p:val>
                                        </p:tav>
                                        <p:tav tm="100000">
                                          <p:val>
                                            <p:strVal val="ppt_h"/>
                                          </p:val>
                                        </p:tav>
                                      </p:tavLst>
                                    </p:anim>
                                    <p:animEffect transition="out" filter="fade">
                                      <p:cBhvr>
                                        <p:cTn id="71" dur="1000"/>
                                        <p:tgtEl>
                                          <p:spTgt spid="90121">
                                            <p:txEl>
                                              <p:pRg st="0" end="0"/>
                                            </p:txEl>
                                          </p:spTgt>
                                        </p:tgtEl>
                                      </p:cBhvr>
                                    </p:animEffect>
                                    <p:set>
                                      <p:cBhvr>
                                        <p:cTn id="72" dur="1" fill="hold">
                                          <p:stCondLst>
                                            <p:cond delay="999"/>
                                          </p:stCondLst>
                                        </p:cTn>
                                        <p:tgtEl>
                                          <p:spTgt spid="90121">
                                            <p:txEl>
                                              <p:pRg st="0" end="0"/>
                                            </p:txEl>
                                          </p:spTgt>
                                        </p:tgtEl>
                                        <p:attrNameLst>
                                          <p:attrName>style.visibility</p:attrName>
                                        </p:attrNameLst>
                                      </p:cBhvr>
                                      <p:to>
                                        <p:strVal val="hidden"/>
                                      </p:to>
                                    </p:set>
                                  </p:childTnLst>
                                </p:cTn>
                              </p:par>
                            </p:childTnLst>
                          </p:cTn>
                        </p:par>
                        <p:par>
                          <p:cTn id="73" fill="hold" nodeType="afterGroup">
                            <p:stCondLst>
                              <p:cond delay="8450"/>
                            </p:stCondLst>
                            <p:childTnLst>
                              <p:par>
                                <p:cTn id="74" presetID="41" presetClass="entr" presetSubtype="0" fill="hold" nodeType="afterEffect">
                                  <p:stCondLst>
                                    <p:cond delay="0"/>
                                  </p:stCondLst>
                                  <p:iterate type="lt">
                                    <p:tmPct val="10000"/>
                                  </p:iterate>
                                  <p:childTnLst>
                                    <p:set>
                                      <p:cBhvr>
                                        <p:cTn id="75" dur="1" fill="hold">
                                          <p:stCondLst>
                                            <p:cond delay="0"/>
                                          </p:stCondLst>
                                        </p:cTn>
                                        <p:tgtEl>
                                          <p:spTgt spid="90119">
                                            <p:txEl>
                                              <p:pRg st="0" end="0"/>
                                            </p:txEl>
                                          </p:spTgt>
                                        </p:tgtEl>
                                        <p:attrNameLst>
                                          <p:attrName>style.visibility</p:attrName>
                                        </p:attrNameLst>
                                      </p:cBhvr>
                                      <p:to>
                                        <p:strVal val="visible"/>
                                      </p:to>
                                    </p:set>
                                    <p:anim calcmode="lin" valueType="num">
                                      <p:cBhvr>
                                        <p:cTn id="76" dur="500" fill="hold"/>
                                        <p:tgtEl>
                                          <p:spTgt spid="90119">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77" dur="500" fill="hold"/>
                                        <p:tgtEl>
                                          <p:spTgt spid="90119">
                                            <p:txEl>
                                              <p:pRg st="0" end="0"/>
                                            </p:txEl>
                                          </p:spTgt>
                                        </p:tgtEl>
                                        <p:attrNameLst>
                                          <p:attrName>ppt_y</p:attrName>
                                        </p:attrNameLst>
                                      </p:cBhvr>
                                      <p:tavLst>
                                        <p:tav tm="0">
                                          <p:val>
                                            <p:strVal val="#ppt_y"/>
                                          </p:val>
                                        </p:tav>
                                        <p:tav tm="100000">
                                          <p:val>
                                            <p:strVal val="#ppt_y"/>
                                          </p:val>
                                        </p:tav>
                                      </p:tavLst>
                                    </p:anim>
                                    <p:anim calcmode="lin" valueType="num">
                                      <p:cBhvr>
                                        <p:cTn id="78" dur="500" fill="hold"/>
                                        <p:tgtEl>
                                          <p:spTgt spid="90119">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79" dur="500" fill="hold"/>
                                        <p:tgtEl>
                                          <p:spTgt spid="90119">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80" dur="500" tmFilter="0,0; .5, 1; 1, 1"/>
                                        <p:tgtEl>
                                          <p:spTgt spid="90119">
                                            <p:txEl>
                                              <p:pRg st="0" end="0"/>
                                            </p:txEl>
                                          </p:spTgt>
                                        </p:tgtEl>
                                      </p:cBhvr>
                                    </p:animEffect>
                                  </p:childTnLst>
                                </p:cTn>
                              </p:par>
                            </p:childTnLst>
                          </p:cTn>
                        </p:par>
                        <p:par>
                          <p:cTn id="81" fill="hold" nodeType="afterGroup">
                            <p:stCondLst>
                              <p:cond delay="9450"/>
                            </p:stCondLst>
                            <p:childTnLst>
                              <p:par>
                                <p:cTn id="82" presetID="50" presetClass="exit" presetSubtype="0" accel="100000" fill="hold" nodeType="afterEffect">
                                  <p:stCondLst>
                                    <p:cond delay="0"/>
                                  </p:stCondLst>
                                  <p:iterate type="lt">
                                    <p:tmPct val="0"/>
                                  </p:iterate>
                                  <p:childTnLst>
                                    <p:anim calcmode="lin" valueType="num">
                                      <p:cBhvr>
                                        <p:cTn id="83" dur="1000"/>
                                        <p:tgtEl>
                                          <p:spTgt spid="90119">
                                            <p:txEl>
                                              <p:pRg st="0" end="0"/>
                                            </p:txEl>
                                          </p:spTgt>
                                        </p:tgtEl>
                                        <p:attrNameLst>
                                          <p:attrName>ppt_w</p:attrName>
                                        </p:attrNameLst>
                                      </p:cBhvr>
                                      <p:tavLst>
                                        <p:tav tm="0">
                                          <p:val>
                                            <p:strVal val="ppt_w"/>
                                          </p:val>
                                        </p:tav>
                                        <p:tav tm="100000">
                                          <p:val>
                                            <p:strVal val="ppt_w+.3"/>
                                          </p:val>
                                        </p:tav>
                                      </p:tavLst>
                                    </p:anim>
                                    <p:anim calcmode="lin" valueType="num">
                                      <p:cBhvr>
                                        <p:cTn id="84" dur="1000"/>
                                        <p:tgtEl>
                                          <p:spTgt spid="90119">
                                            <p:txEl>
                                              <p:pRg st="0" end="0"/>
                                            </p:txEl>
                                          </p:spTgt>
                                        </p:tgtEl>
                                        <p:attrNameLst>
                                          <p:attrName>ppt_h</p:attrName>
                                        </p:attrNameLst>
                                      </p:cBhvr>
                                      <p:tavLst>
                                        <p:tav tm="0">
                                          <p:val>
                                            <p:strVal val="ppt_h"/>
                                          </p:val>
                                        </p:tav>
                                        <p:tav tm="100000">
                                          <p:val>
                                            <p:strVal val="ppt_h"/>
                                          </p:val>
                                        </p:tav>
                                      </p:tavLst>
                                    </p:anim>
                                    <p:animEffect transition="out" filter="fade">
                                      <p:cBhvr>
                                        <p:cTn id="85" dur="1000"/>
                                        <p:tgtEl>
                                          <p:spTgt spid="90119">
                                            <p:txEl>
                                              <p:pRg st="0" end="0"/>
                                            </p:txEl>
                                          </p:spTgt>
                                        </p:tgtEl>
                                      </p:cBhvr>
                                    </p:animEffect>
                                    <p:set>
                                      <p:cBhvr>
                                        <p:cTn id="86" dur="1" fill="hold">
                                          <p:stCondLst>
                                            <p:cond delay="999"/>
                                          </p:stCondLst>
                                        </p:cTn>
                                        <p:tgtEl>
                                          <p:spTgt spid="90119">
                                            <p:txEl>
                                              <p:pRg st="0" end="0"/>
                                            </p:txEl>
                                          </p:spTgt>
                                        </p:tgtEl>
                                        <p:attrNameLst>
                                          <p:attrName>style.visibility</p:attrName>
                                        </p:attrNameLst>
                                      </p:cBhvr>
                                      <p:to>
                                        <p:strVal val="hidden"/>
                                      </p:to>
                                    </p:set>
                                  </p:childTnLst>
                                </p:cTn>
                              </p:par>
                              <p:par>
                                <p:cTn id="87" presetID="13" presetClass="exit" presetSubtype="16" fill="hold" nodeType="withEffect">
                                  <p:stCondLst>
                                    <p:cond delay="0"/>
                                  </p:stCondLst>
                                  <p:childTnLst>
                                    <p:animEffect transition="out" filter="plus(in)">
                                      <p:cBhvr>
                                        <p:cTn id="88" dur="5000"/>
                                        <p:tgtEl>
                                          <p:spTgt spid="90114"/>
                                        </p:tgtEl>
                                      </p:cBhvr>
                                    </p:animEffect>
                                    <p:set>
                                      <p:cBhvr>
                                        <p:cTn id="89" dur="1" fill="hold">
                                          <p:stCondLst>
                                            <p:cond delay="4999"/>
                                          </p:stCondLst>
                                        </p:cTn>
                                        <p:tgtEl>
                                          <p:spTgt spid="90114"/>
                                        </p:tgtEl>
                                        <p:attrNameLst>
                                          <p:attrName>style.visibility</p:attrName>
                                        </p:attrNameLst>
                                      </p:cBhvr>
                                      <p:to>
                                        <p:strVal val="hidden"/>
                                      </p:to>
                                    </p:set>
                                  </p:childTnLst>
                                </p:cTn>
                              </p:par>
                              <p:par>
                                <p:cTn id="90" presetID="45" presetClass="entr" presetSubtype="0" fill="hold" nodeType="withEffect">
                                  <p:stCondLst>
                                    <p:cond delay="0"/>
                                  </p:stCondLst>
                                  <p:iterate type="lt">
                                    <p:tmPct val="10000"/>
                                  </p:iterate>
                                  <p:childTnLst>
                                    <p:set>
                                      <p:cBhvr>
                                        <p:cTn id="91" dur="1" fill="hold">
                                          <p:stCondLst>
                                            <p:cond delay="0"/>
                                          </p:stCondLst>
                                        </p:cTn>
                                        <p:tgtEl>
                                          <p:spTgt spid="90116">
                                            <p:txEl>
                                              <p:pRg st="0" end="0"/>
                                            </p:txEl>
                                          </p:spTgt>
                                        </p:tgtEl>
                                        <p:attrNameLst>
                                          <p:attrName>style.visibility</p:attrName>
                                        </p:attrNameLst>
                                      </p:cBhvr>
                                      <p:to>
                                        <p:strVal val="visible"/>
                                      </p:to>
                                    </p:set>
                                    <p:animEffect transition="in" filter="fade">
                                      <p:cBhvr>
                                        <p:cTn id="92" dur="3000"/>
                                        <p:tgtEl>
                                          <p:spTgt spid="90116">
                                            <p:txEl>
                                              <p:pRg st="0" end="0"/>
                                            </p:txEl>
                                          </p:spTgt>
                                        </p:tgtEl>
                                      </p:cBhvr>
                                    </p:animEffect>
                                    <p:anim calcmode="lin" valueType="num">
                                      <p:cBhvr>
                                        <p:cTn id="93" dur="3000" fill="hold"/>
                                        <p:tgtEl>
                                          <p:spTgt spid="90116">
                                            <p:txEl>
                                              <p:pRg st="0" end="0"/>
                                            </p:txEl>
                                          </p:spTgt>
                                        </p:tgtEl>
                                        <p:attrNameLst>
                                          <p:attrName>ppt_w</p:attrName>
                                        </p:attrNameLst>
                                      </p:cBhvr>
                                      <p:tavLst>
                                        <p:tav tm="0" fmla="#ppt_w*sin(2.5*pi*$)">
                                          <p:val>
                                            <p:fltVal val="0"/>
                                          </p:val>
                                        </p:tav>
                                        <p:tav tm="100000">
                                          <p:val>
                                            <p:fltVal val="1"/>
                                          </p:val>
                                        </p:tav>
                                      </p:tavLst>
                                    </p:anim>
                                    <p:anim calcmode="lin" valueType="num">
                                      <p:cBhvr>
                                        <p:cTn id="94" dur="3000" fill="hold"/>
                                        <p:tgtEl>
                                          <p:spTgt spid="90116">
                                            <p:txEl>
                                              <p:pRg st="0" end="0"/>
                                            </p:txEl>
                                          </p:spTgt>
                                        </p:tgtEl>
                                        <p:attrNameLst>
                                          <p:attrName>ppt_h</p:attrName>
                                        </p:attrNameLst>
                                      </p:cBhvr>
                                      <p:tavLst>
                                        <p:tav tm="0">
                                          <p:val>
                                            <p:strVal val="#ppt_h"/>
                                          </p:val>
                                        </p:tav>
                                        <p:tav tm="100000">
                                          <p:val>
                                            <p:strVal val="#ppt_h"/>
                                          </p:val>
                                        </p:tav>
                                      </p:tavLst>
                                    </p:anim>
                                  </p:childTnLst>
                                </p:cTn>
                              </p:par>
                              <p:par>
                                <p:cTn id="95" presetID="45" presetClass="entr" presetSubtype="0" fill="hold" grpId="1" nodeType="withEffect">
                                  <p:stCondLst>
                                    <p:cond delay="0"/>
                                  </p:stCondLst>
                                  <p:iterate type="lt">
                                    <p:tmPct val="10000"/>
                                  </p:iterate>
                                  <p:childTnLst>
                                    <p:set>
                                      <p:cBhvr>
                                        <p:cTn id="96" dur="1" fill="hold">
                                          <p:stCondLst>
                                            <p:cond delay="0"/>
                                          </p:stCondLst>
                                        </p:cTn>
                                        <p:tgtEl>
                                          <p:spTgt spid="90115"/>
                                        </p:tgtEl>
                                        <p:attrNameLst>
                                          <p:attrName>style.visibility</p:attrName>
                                        </p:attrNameLst>
                                      </p:cBhvr>
                                      <p:to>
                                        <p:strVal val="visible"/>
                                      </p:to>
                                    </p:set>
                                    <p:animEffect transition="in" filter="fade">
                                      <p:cBhvr>
                                        <p:cTn id="97" dur="3000"/>
                                        <p:tgtEl>
                                          <p:spTgt spid="90115"/>
                                        </p:tgtEl>
                                      </p:cBhvr>
                                    </p:animEffect>
                                    <p:anim calcmode="lin" valueType="num">
                                      <p:cBhvr>
                                        <p:cTn id="98" dur="3000" fill="hold"/>
                                        <p:tgtEl>
                                          <p:spTgt spid="90115"/>
                                        </p:tgtEl>
                                        <p:attrNameLst>
                                          <p:attrName>ppt_w</p:attrName>
                                        </p:attrNameLst>
                                      </p:cBhvr>
                                      <p:tavLst>
                                        <p:tav tm="0" fmla="#ppt_w*sin(2.5*pi*$)">
                                          <p:val>
                                            <p:fltVal val="0"/>
                                          </p:val>
                                        </p:tav>
                                        <p:tav tm="100000">
                                          <p:val>
                                            <p:fltVal val="1"/>
                                          </p:val>
                                        </p:tav>
                                      </p:tavLst>
                                    </p:anim>
                                    <p:anim calcmode="lin" valueType="num">
                                      <p:cBhvr>
                                        <p:cTn id="99" dur="3000" fill="hold"/>
                                        <p:tgtEl>
                                          <p:spTgt spid="90115"/>
                                        </p:tgtEl>
                                        <p:attrNameLst>
                                          <p:attrName>ppt_h</p:attrName>
                                        </p:attrNameLst>
                                      </p:cBhvr>
                                      <p:tavLst>
                                        <p:tav tm="0">
                                          <p:val>
                                            <p:strVal val="#ppt_h"/>
                                          </p:val>
                                        </p:tav>
                                        <p:tav tm="100000">
                                          <p:val>
                                            <p:strVal val="#ppt_h"/>
                                          </p:val>
                                        </p:tav>
                                      </p:tavLst>
                                    </p:anim>
                                  </p:childTnLst>
                                </p:cTn>
                              </p:par>
                            </p:childTnLst>
                          </p:cTn>
                        </p:par>
                        <p:par>
                          <p:cTn id="100" fill="hold" nodeType="afterGroup">
                            <p:stCondLst>
                              <p:cond delay="16350"/>
                            </p:stCondLst>
                            <p:childTnLst>
                              <p:par>
                                <p:cTn id="101" presetID="7" presetClass="exit" presetSubtype="1" fill="hold" nodeType="afterEffect">
                                  <p:stCondLst>
                                    <p:cond delay="0"/>
                                  </p:stCondLst>
                                  <p:iterate type="lt">
                                    <p:tmPct val="0"/>
                                  </p:iterate>
                                  <p:childTnLst>
                                    <p:anim calcmode="lin" valueType="num">
                                      <p:cBhvr additive="base">
                                        <p:cTn id="102" dur="5000"/>
                                        <p:tgtEl>
                                          <p:spTgt spid="90116">
                                            <p:txEl>
                                              <p:pRg st="0" end="0"/>
                                            </p:txEl>
                                          </p:spTgt>
                                        </p:tgtEl>
                                        <p:attrNameLst>
                                          <p:attrName>ppt_x</p:attrName>
                                        </p:attrNameLst>
                                      </p:cBhvr>
                                      <p:tavLst>
                                        <p:tav tm="0">
                                          <p:val>
                                            <p:strVal val="ppt_x"/>
                                          </p:val>
                                        </p:tav>
                                        <p:tav tm="100000">
                                          <p:val>
                                            <p:strVal val="ppt_x"/>
                                          </p:val>
                                        </p:tav>
                                      </p:tavLst>
                                    </p:anim>
                                    <p:anim calcmode="lin" valueType="num">
                                      <p:cBhvr additive="base">
                                        <p:cTn id="103" dur="5000"/>
                                        <p:tgtEl>
                                          <p:spTgt spid="90116">
                                            <p:txEl>
                                              <p:pRg st="0" end="0"/>
                                            </p:txEl>
                                          </p:spTgt>
                                        </p:tgtEl>
                                        <p:attrNameLst>
                                          <p:attrName>ppt_y</p:attrName>
                                        </p:attrNameLst>
                                      </p:cBhvr>
                                      <p:tavLst>
                                        <p:tav tm="0">
                                          <p:val>
                                            <p:strVal val="ppt_y"/>
                                          </p:val>
                                        </p:tav>
                                        <p:tav tm="100000">
                                          <p:val>
                                            <p:strVal val="0-ppt_h/2"/>
                                          </p:val>
                                        </p:tav>
                                      </p:tavLst>
                                    </p:anim>
                                    <p:set>
                                      <p:cBhvr>
                                        <p:cTn id="104" dur="1" fill="hold">
                                          <p:stCondLst>
                                            <p:cond delay="4999"/>
                                          </p:stCondLst>
                                        </p:cTn>
                                        <p:tgtEl>
                                          <p:spTgt spid="90116">
                                            <p:txEl>
                                              <p:pRg st="0" end="0"/>
                                            </p:txEl>
                                          </p:spTgt>
                                        </p:tgtEl>
                                        <p:attrNameLst>
                                          <p:attrName>style.visibility</p:attrName>
                                        </p:attrNameLst>
                                      </p:cBhvr>
                                      <p:to>
                                        <p:strVal val="hidden"/>
                                      </p:to>
                                    </p:set>
                                  </p:childTnLst>
                                </p:cTn>
                              </p:par>
                              <p:par>
                                <p:cTn id="105" presetID="7" presetClass="exit" presetSubtype="4" fill="hold" grpId="0" nodeType="withEffect">
                                  <p:stCondLst>
                                    <p:cond delay="0"/>
                                  </p:stCondLst>
                                  <p:iterate type="lt">
                                    <p:tmPct val="0"/>
                                  </p:iterate>
                                  <p:childTnLst>
                                    <p:anim calcmode="lin" valueType="num">
                                      <p:cBhvr additive="base">
                                        <p:cTn id="106" dur="5000"/>
                                        <p:tgtEl>
                                          <p:spTgt spid="90115"/>
                                        </p:tgtEl>
                                        <p:attrNameLst>
                                          <p:attrName>ppt_x</p:attrName>
                                        </p:attrNameLst>
                                      </p:cBhvr>
                                      <p:tavLst>
                                        <p:tav tm="0">
                                          <p:val>
                                            <p:strVal val="ppt_x"/>
                                          </p:val>
                                        </p:tav>
                                        <p:tav tm="100000">
                                          <p:val>
                                            <p:strVal val="ppt_x"/>
                                          </p:val>
                                        </p:tav>
                                      </p:tavLst>
                                    </p:anim>
                                    <p:anim calcmode="lin" valueType="num">
                                      <p:cBhvr additive="base">
                                        <p:cTn id="107" dur="5000"/>
                                        <p:tgtEl>
                                          <p:spTgt spid="90115"/>
                                        </p:tgtEl>
                                        <p:attrNameLst>
                                          <p:attrName>ppt_y</p:attrName>
                                        </p:attrNameLst>
                                      </p:cBhvr>
                                      <p:tavLst>
                                        <p:tav tm="0">
                                          <p:val>
                                            <p:strVal val="ppt_y"/>
                                          </p:val>
                                        </p:tav>
                                        <p:tav tm="100000">
                                          <p:val>
                                            <p:strVal val="1+ppt_h/2"/>
                                          </p:val>
                                        </p:tav>
                                      </p:tavLst>
                                    </p:anim>
                                    <p:set>
                                      <p:cBhvr>
                                        <p:cTn id="108" dur="1" fill="hold">
                                          <p:stCondLst>
                                            <p:cond delay="4999"/>
                                          </p:stCondLst>
                                        </p:cTn>
                                        <p:tgtEl>
                                          <p:spTgt spid="901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5" grpId="0"/>
      <p:bldP spid="90115" grpId="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165890" name="Line 2"/>
          <p:cNvSpPr>
            <a:spLocks noChangeShapeType="1"/>
          </p:cNvSpPr>
          <p:nvPr/>
        </p:nvSpPr>
        <p:spPr bwMode="auto">
          <a:xfrm>
            <a:off x="-193675" y="434975"/>
            <a:ext cx="959802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nvGrpSpPr>
          <p:cNvPr id="165891" name="Group 3"/>
          <p:cNvGrpSpPr>
            <a:grpSpLocks/>
          </p:cNvGrpSpPr>
          <p:nvPr/>
        </p:nvGrpSpPr>
        <p:grpSpPr bwMode="auto">
          <a:xfrm>
            <a:off x="1628775" y="238125"/>
            <a:ext cx="371475" cy="381000"/>
            <a:chOff x="1056" y="672"/>
            <a:chExt cx="264" cy="240"/>
          </a:xfrm>
        </p:grpSpPr>
        <p:sp>
          <p:nvSpPr>
            <p:cNvPr id="165935" name="Oval 4"/>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5936" name="Oval 5"/>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grpSp>
        <p:nvGrpSpPr>
          <p:cNvPr id="165892" name="Group 6"/>
          <p:cNvGrpSpPr>
            <a:grpSpLocks/>
          </p:cNvGrpSpPr>
          <p:nvPr/>
        </p:nvGrpSpPr>
        <p:grpSpPr bwMode="auto">
          <a:xfrm>
            <a:off x="430213" y="238125"/>
            <a:ext cx="373062" cy="381000"/>
            <a:chOff x="1056" y="672"/>
            <a:chExt cx="264" cy="240"/>
          </a:xfrm>
        </p:grpSpPr>
        <p:sp>
          <p:nvSpPr>
            <p:cNvPr id="165933" name="Oval 7"/>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5934" name="Oval 8"/>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grpSp>
        <p:nvGrpSpPr>
          <p:cNvPr id="165893" name="Group 9"/>
          <p:cNvGrpSpPr>
            <a:grpSpLocks/>
          </p:cNvGrpSpPr>
          <p:nvPr/>
        </p:nvGrpSpPr>
        <p:grpSpPr bwMode="auto">
          <a:xfrm>
            <a:off x="2674938" y="231775"/>
            <a:ext cx="373062" cy="381000"/>
            <a:chOff x="1056" y="672"/>
            <a:chExt cx="264" cy="240"/>
          </a:xfrm>
        </p:grpSpPr>
        <p:sp>
          <p:nvSpPr>
            <p:cNvPr id="165931" name="Oval 10"/>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5932" name="Oval 11"/>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grpSp>
        <p:nvGrpSpPr>
          <p:cNvPr id="165894" name="Group 12"/>
          <p:cNvGrpSpPr>
            <a:grpSpLocks/>
          </p:cNvGrpSpPr>
          <p:nvPr/>
        </p:nvGrpSpPr>
        <p:grpSpPr bwMode="auto">
          <a:xfrm>
            <a:off x="3795713" y="239713"/>
            <a:ext cx="373062" cy="381000"/>
            <a:chOff x="1056" y="672"/>
            <a:chExt cx="264" cy="240"/>
          </a:xfrm>
        </p:grpSpPr>
        <p:sp>
          <p:nvSpPr>
            <p:cNvPr id="165929" name="Oval 13"/>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5930" name="Oval 14"/>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grpSp>
        <p:nvGrpSpPr>
          <p:cNvPr id="165895" name="Group 15"/>
          <p:cNvGrpSpPr>
            <a:grpSpLocks/>
          </p:cNvGrpSpPr>
          <p:nvPr/>
        </p:nvGrpSpPr>
        <p:grpSpPr bwMode="auto">
          <a:xfrm>
            <a:off x="4986338" y="223838"/>
            <a:ext cx="373062" cy="381000"/>
            <a:chOff x="1056" y="672"/>
            <a:chExt cx="264" cy="240"/>
          </a:xfrm>
        </p:grpSpPr>
        <p:sp>
          <p:nvSpPr>
            <p:cNvPr id="165927" name="Oval 16"/>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5928" name="Oval 17"/>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grpSp>
        <p:nvGrpSpPr>
          <p:cNvPr id="165896" name="Group 18"/>
          <p:cNvGrpSpPr>
            <a:grpSpLocks/>
          </p:cNvGrpSpPr>
          <p:nvPr/>
        </p:nvGrpSpPr>
        <p:grpSpPr bwMode="auto">
          <a:xfrm>
            <a:off x="8161338" y="223838"/>
            <a:ext cx="373062" cy="381000"/>
            <a:chOff x="1056" y="672"/>
            <a:chExt cx="264" cy="240"/>
          </a:xfrm>
        </p:grpSpPr>
        <p:sp>
          <p:nvSpPr>
            <p:cNvPr id="165925" name="Oval 19"/>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5926" name="Oval 20"/>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grpSp>
        <p:nvGrpSpPr>
          <p:cNvPr id="165897" name="Group 21"/>
          <p:cNvGrpSpPr>
            <a:grpSpLocks/>
          </p:cNvGrpSpPr>
          <p:nvPr/>
        </p:nvGrpSpPr>
        <p:grpSpPr bwMode="auto">
          <a:xfrm>
            <a:off x="7145338" y="214313"/>
            <a:ext cx="373062" cy="381000"/>
            <a:chOff x="1056" y="672"/>
            <a:chExt cx="264" cy="240"/>
          </a:xfrm>
        </p:grpSpPr>
        <p:sp>
          <p:nvSpPr>
            <p:cNvPr id="165923" name="Oval 22"/>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5924" name="Oval 23"/>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grpSp>
        <p:nvGrpSpPr>
          <p:cNvPr id="165898" name="Group 24"/>
          <p:cNvGrpSpPr>
            <a:grpSpLocks/>
          </p:cNvGrpSpPr>
          <p:nvPr/>
        </p:nvGrpSpPr>
        <p:grpSpPr bwMode="auto">
          <a:xfrm>
            <a:off x="6078538" y="228600"/>
            <a:ext cx="373062" cy="381000"/>
            <a:chOff x="1056" y="672"/>
            <a:chExt cx="264" cy="240"/>
          </a:xfrm>
        </p:grpSpPr>
        <p:sp>
          <p:nvSpPr>
            <p:cNvPr id="165921" name="Oval 25"/>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5922" name="Oval 26"/>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sp>
        <p:nvSpPr>
          <p:cNvPr id="165899" name="Oval 27"/>
          <p:cNvSpPr>
            <a:spLocks noChangeArrowheads="1"/>
          </p:cNvSpPr>
          <p:nvPr/>
        </p:nvSpPr>
        <p:spPr bwMode="auto">
          <a:xfrm>
            <a:off x="1403350" y="0"/>
            <a:ext cx="798513" cy="865188"/>
          </a:xfrm>
          <a:prstGeom prst="ellipse">
            <a:avLst/>
          </a:prstGeom>
          <a:gradFill rotWithShape="1">
            <a:gsLst>
              <a:gs pos="0">
                <a:srgbClr val="FFCCCC"/>
              </a:gs>
              <a:gs pos="100000">
                <a:srgbClr val="DDDDDD">
                  <a:alpha val="20000"/>
                </a:srgbClr>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cxnSp>
        <p:nvCxnSpPr>
          <p:cNvPr id="165900" name="AutoShape 31"/>
          <p:cNvCxnSpPr>
            <a:cxnSpLocks noChangeShapeType="1"/>
          </p:cNvCxnSpPr>
          <p:nvPr/>
        </p:nvCxnSpPr>
        <p:spPr bwMode="auto">
          <a:xfrm rot="16200000" flipH="1">
            <a:off x="747713" y="1763713"/>
            <a:ext cx="768350" cy="406400"/>
          </a:xfrm>
          <a:prstGeom prst="curvedConnector3">
            <a:avLst>
              <a:gd name="adj1" fmla="val 50000"/>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type="triangle" w="med" len="med"/>
              </a14:hiddenLine>
            </a:ext>
          </a:extLst>
        </p:spPr>
      </p:cxnSp>
      <p:sp>
        <p:nvSpPr>
          <p:cNvPr id="98336" name="Oval 32"/>
          <p:cNvSpPr>
            <a:spLocks noChangeArrowheads="1"/>
          </p:cNvSpPr>
          <p:nvPr/>
        </p:nvSpPr>
        <p:spPr bwMode="auto">
          <a:xfrm>
            <a:off x="1303338" y="5029200"/>
            <a:ext cx="203200" cy="228600"/>
          </a:xfrm>
          <a:prstGeom prst="ellipse">
            <a:avLst/>
          </a:prstGeom>
          <a:solidFill>
            <a:srgbClr val="CC0000"/>
          </a:solidFill>
          <a:ln w="9525">
            <a:solidFill>
              <a:schemeClr val="tx1"/>
            </a:solidFill>
            <a:round/>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8337" name="Oval 33"/>
          <p:cNvSpPr>
            <a:spLocks noChangeArrowheads="1"/>
          </p:cNvSpPr>
          <p:nvPr/>
        </p:nvSpPr>
        <p:spPr bwMode="auto">
          <a:xfrm>
            <a:off x="2455863" y="2133600"/>
            <a:ext cx="203200" cy="228600"/>
          </a:xfrm>
          <a:prstGeom prst="ellipse">
            <a:avLst/>
          </a:prstGeom>
          <a:solidFill>
            <a:srgbClr val="CC0000"/>
          </a:solidFill>
          <a:ln w="9525">
            <a:solidFill>
              <a:schemeClr val="tx1"/>
            </a:solidFill>
            <a:round/>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8338" name="Oval 34"/>
          <p:cNvSpPr>
            <a:spLocks noChangeArrowheads="1"/>
          </p:cNvSpPr>
          <p:nvPr/>
        </p:nvSpPr>
        <p:spPr bwMode="auto">
          <a:xfrm>
            <a:off x="5384800" y="4114800"/>
            <a:ext cx="203200" cy="228600"/>
          </a:xfrm>
          <a:prstGeom prst="ellipse">
            <a:avLst/>
          </a:prstGeom>
          <a:solidFill>
            <a:srgbClr val="CC0000"/>
          </a:solidFill>
          <a:ln w="9525">
            <a:solidFill>
              <a:schemeClr val="tx1"/>
            </a:solidFill>
            <a:round/>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nvGrpSpPr>
          <p:cNvPr id="10" name="Group 35"/>
          <p:cNvGrpSpPr>
            <a:grpSpLocks/>
          </p:cNvGrpSpPr>
          <p:nvPr/>
        </p:nvGrpSpPr>
        <p:grpSpPr bwMode="auto">
          <a:xfrm>
            <a:off x="-50800" y="273050"/>
            <a:ext cx="9313863" cy="6062663"/>
            <a:chOff x="-36" y="172"/>
            <a:chExt cx="6600" cy="3819"/>
          </a:xfrm>
        </p:grpSpPr>
        <p:sp>
          <p:nvSpPr>
            <p:cNvPr id="165914" name="Freeform 36"/>
            <p:cNvSpPr>
              <a:spLocks/>
            </p:cNvSpPr>
            <p:nvPr/>
          </p:nvSpPr>
          <p:spPr bwMode="auto">
            <a:xfrm>
              <a:off x="-36" y="172"/>
              <a:ext cx="1728" cy="3644"/>
            </a:xfrm>
            <a:custGeom>
              <a:avLst/>
              <a:gdLst>
                <a:gd name="T0" fmla="*/ 0 w 1728"/>
                <a:gd name="T1" fmla="*/ 3644 h 3644"/>
                <a:gd name="T2" fmla="*/ 84 w 1728"/>
                <a:gd name="T3" fmla="*/ 3632 h 3644"/>
                <a:gd name="T4" fmla="*/ 108 w 1728"/>
                <a:gd name="T5" fmla="*/ 3596 h 3644"/>
                <a:gd name="T6" fmla="*/ 180 w 1728"/>
                <a:gd name="T7" fmla="*/ 3560 h 3644"/>
                <a:gd name="T8" fmla="*/ 264 w 1728"/>
                <a:gd name="T9" fmla="*/ 3464 h 3644"/>
                <a:gd name="T10" fmla="*/ 300 w 1728"/>
                <a:gd name="T11" fmla="*/ 3428 h 3644"/>
                <a:gd name="T12" fmla="*/ 336 w 1728"/>
                <a:gd name="T13" fmla="*/ 3416 h 3644"/>
                <a:gd name="T14" fmla="*/ 444 w 1728"/>
                <a:gd name="T15" fmla="*/ 3344 h 3644"/>
                <a:gd name="T16" fmla="*/ 564 w 1728"/>
                <a:gd name="T17" fmla="*/ 3248 h 3644"/>
                <a:gd name="T18" fmla="*/ 636 w 1728"/>
                <a:gd name="T19" fmla="*/ 3152 h 3644"/>
                <a:gd name="T20" fmla="*/ 696 w 1728"/>
                <a:gd name="T21" fmla="*/ 3092 h 3644"/>
                <a:gd name="T22" fmla="*/ 768 w 1728"/>
                <a:gd name="T23" fmla="*/ 3068 h 3644"/>
                <a:gd name="T24" fmla="*/ 888 w 1728"/>
                <a:gd name="T25" fmla="*/ 2936 h 3644"/>
                <a:gd name="T26" fmla="*/ 924 w 1728"/>
                <a:gd name="T27" fmla="*/ 2816 h 3644"/>
                <a:gd name="T28" fmla="*/ 936 w 1728"/>
                <a:gd name="T29" fmla="*/ 2708 h 3644"/>
                <a:gd name="T30" fmla="*/ 960 w 1728"/>
                <a:gd name="T31" fmla="*/ 2672 h 3644"/>
                <a:gd name="T32" fmla="*/ 1092 w 1728"/>
                <a:gd name="T33" fmla="*/ 2528 h 3644"/>
                <a:gd name="T34" fmla="*/ 1140 w 1728"/>
                <a:gd name="T35" fmla="*/ 2096 h 3644"/>
                <a:gd name="T36" fmla="*/ 1176 w 1728"/>
                <a:gd name="T37" fmla="*/ 1976 h 3644"/>
                <a:gd name="T38" fmla="*/ 1188 w 1728"/>
                <a:gd name="T39" fmla="*/ 1940 h 3644"/>
                <a:gd name="T40" fmla="*/ 1212 w 1728"/>
                <a:gd name="T41" fmla="*/ 1532 h 3644"/>
                <a:gd name="T42" fmla="*/ 1224 w 1728"/>
                <a:gd name="T43" fmla="*/ 1424 h 3644"/>
                <a:gd name="T44" fmla="*/ 1308 w 1728"/>
                <a:gd name="T45" fmla="*/ 1400 h 3644"/>
                <a:gd name="T46" fmla="*/ 1356 w 1728"/>
                <a:gd name="T47" fmla="*/ 1328 h 3644"/>
                <a:gd name="T48" fmla="*/ 1440 w 1728"/>
                <a:gd name="T49" fmla="*/ 1184 h 3644"/>
                <a:gd name="T50" fmla="*/ 1464 w 1728"/>
                <a:gd name="T51" fmla="*/ 1148 h 3644"/>
                <a:gd name="T52" fmla="*/ 1536 w 1728"/>
                <a:gd name="T53" fmla="*/ 1100 h 3644"/>
                <a:gd name="T54" fmla="*/ 1620 w 1728"/>
                <a:gd name="T55" fmla="*/ 992 h 3644"/>
                <a:gd name="T56" fmla="*/ 1680 w 1728"/>
                <a:gd name="T57" fmla="*/ 884 h 3644"/>
                <a:gd name="T58" fmla="*/ 1728 w 1728"/>
                <a:gd name="T59" fmla="*/ 728 h 3644"/>
                <a:gd name="T60" fmla="*/ 1716 w 1728"/>
                <a:gd name="T61" fmla="*/ 536 h 3644"/>
                <a:gd name="T62" fmla="*/ 1692 w 1728"/>
                <a:gd name="T63" fmla="*/ 464 h 3644"/>
                <a:gd name="T64" fmla="*/ 1680 w 1728"/>
                <a:gd name="T65" fmla="*/ 428 h 3644"/>
                <a:gd name="T66" fmla="*/ 1692 w 1728"/>
                <a:gd name="T67" fmla="*/ 212 h 3644"/>
                <a:gd name="T68" fmla="*/ 1716 w 1728"/>
                <a:gd name="T69" fmla="*/ 116 h 36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28"/>
                <a:gd name="T106" fmla="*/ 0 h 3644"/>
                <a:gd name="T107" fmla="*/ 1728 w 1728"/>
                <a:gd name="T108" fmla="*/ 3644 h 36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28" h="3644">
                  <a:moveTo>
                    <a:pt x="0" y="3644"/>
                  </a:moveTo>
                  <a:cubicBezTo>
                    <a:pt x="28" y="3640"/>
                    <a:pt x="58" y="3643"/>
                    <a:pt x="84" y="3632"/>
                  </a:cubicBezTo>
                  <a:cubicBezTo>
                    <a:pt x="97" y="3626"/>
                    <a:pt x="98" y="3606"/>
                    <a:pt x="108" y="3596"/>
                  </a:cubicBezTo>
                  <a:cubicBezTo>
                    <a:pt x="131" y="3573"/>
                    <a:pt x="151" y="3570"/>
                    <a:pt x="180" y="3560"/>
                  </a:cubicBezTo>
                  <a:cubicBezTo>
                    <a:pt x="197" y="3509"/>
                    <a:pt x="224" y="3497"/>
                    <a:pt x="264" y="3464"/>
                  </a:cubicBezTo>
                  <a:cubicBezTo>
                    <a:pt x="277" y="3453"/>
                    <a:pt x="286" y="3437"/>
                    <a:pt x="300" y="3428"/>
                  </a:cubicBezTo>
                  <a:cubicBezTo>
                    <a:pt x="311" y="3421"/>
                    <a:pt x="325" y="3422"/>
                    <a:pt x="336" y="3416"/>
                  </a:cubicBezTo>
                  <a:cubicBezTo>
                    <a:pt x="379" y="3394"/>
                    <a:pt x="397" y="3360"/>
                    <a:pt x="444" y="3344"/>
                  </a:cubicBezTo>
                  <a:cubicBezTo>
                    <a:pt x="466" y="3277"/>
                    <a:pt x="510" y="3284"/>
                    <a:pt x="564" y="3248"/>
                  </a:cubicBezTo>
                  <a:cubicBezTo>
                    <a:pt x="580" y="3200"/>
                    <a:pt x="594" y="3180"/>
                    <a:pt x="636" y="3152"/>
                  </a:cubicBezTo>
                  <a:cubicBezTo>
                    <a:pt x="658" y="3119"/>
                    <a:pt x="658" y="3109"/>
                    <a:pt x="696" y="3092"/>
                  </a:cubicBezTo>
                  <a:cubicBezTo>
                    <a:pt x="719" y="3082"/>
                    <a:pt x="768" y="3068"/>
                    <a:pt x="768" y="3068"/>
                  </a:cubicBezTo>
                  <a:cubicBezTo>
                    <a:pt x="820" y="2989"/>
                    <a:pt x="826" y="2998"/>
                    <a:pt x="888" y="2936"/>
                  </a:cubicBezTo>
                  <a:cubicBezTo>
                    <a:pt x="917" y="2848"/>
                    <a:pt x="906" y="2889"/>
                    <a:pt x="924" y="2816"/>
                  </a:cubicBezTo>
                  <a:cubicBezTo>
                    <a:pt x="928" y="2780"/>
                    <a:pt x="927" y="2743"/>
                    <a:pt x="936" y="2708"/>
                  </a:cubicBezTo>
                  <a:cubicBezTo>
                    <a:pt x="939" y="2694"/>
                    <a:pt x="950" y="2683"/>
                    <a:pt x="960" y="2672"/>
                  </a:cubicBezTo>
                  <a:cubicBezTo>
                    <a:pt x="1001" y="2626"/>
                    <a:pt x="1048" y="2572"/>
                    <a:pt x="1092" y="2528"/>
                  </a:cubicBezTo>
                  <a:cubicBezTo>
                    <a:pt x="1139" y="2388"/>
                    <a:pt x="1119" y="2242"/>
                    <a:pt x="1140" y="2096"/>
                  </a:cubicBezTo>
                  <a:cubicBezTo>
                    <a:pt x="1145" y="2064"/>
                    <a:pt x="1168" y="2001"/>
                    <a:pt x="1176" y="1976"/>
                  </a:cubicBezTo>
                  <a:cubicBezTo>
                    <a:pt x="1180" y="1964"/>
                    <a:pt x="1188" y="1940"/>
                    <a:pt x="1188" y="1940"/>
                  </a:cubicBezTo>
                  <a:cubicBezTo>
                    <a:pt x="1195" y="1793"/>
                    <a:pt x="1200" y="1676"/>
                    <a:pt x="1212" y="1532"/>
                  </a:cubicBezTo>
                  <a:cubicBezTo>
                    <a:pt x="1215" y="1496"/>
                    <a:pt x="1211" y="1458"/>
                    <a:pt x="1224" y="1424"/>
                  </a:cubicBezTo>
                  <a:cubicBezTo>
                    <a:pt x="1235" y="1397"/>
                    <a:pt x="1280" y="1407"/>
                    <a:pt x="1308" y="1400"/>
                  </a:cubicBezTo>
                  <a:cubicBezTo>
                    <a:pt x="1331" y="1331"/>
                    <a:pt x="1304" y="1395"/>
                    <a:pt x="1356" y="1328"/>
                  </a:cubicBezTo>
                  <a:cubicBezTo>
                    <a:pt x="1395" y="1278"/>
                    <a:pt x="1414" y="1236"/>
                    <a:pt x="1440" y="1184"/>
                  </a:cubicBezTo>
                  <a:cubicBezTo>
                    <a:pt x="1446" y="1171"/>
                    <a:pt x="1453" y="1157"/>
                    <a:pt x="1464" y="1148"/>
                  </a:cubicBezTo>
                  <a:cubicBezTo>
                    <a:pt x="1486" y="1129"/>
                    <a:pt x="1536" y="1100"/>
                    <a:pt x="1536" y="1100"/>
                  </a:cubicBezTo>
                  <a:cubicBezTo>
                    <a:pt x="1593" y="1014"/>
                    <a:pt x="1564" y="1048"/>
                    <a:pt x="1620" y="992"/>
                  </a:cubicBezTo>
                  <a:cubicBezTo>
                    <a:pt x="1641" y="929"/>
                    <a:pt x="1625" y="967"/>
                    <a:pt x="1680" y="884"/>
                  </a:cubicBezTo>
                  <a:cubicBezTo>
                    <a:pt x="1704" y="848"/>
                    <a:pt x="1717" y="773"/>
                    <a:pt x="1728" y="728"/>
                  </a:cubicBezTo>
                  <a:cubicBezTo>
                    <a:pt x="1724" y="664"/>
                    <a:pt x="1725" y="600"/>
                    <a:pt x="1716" y="536"/>
                  </a:cubicBezTo>
                  <a:cubicBezTo>
                    <a:pt x="1713" y="511"/>
                    <a:pt x="1700" y="488"/>
                    <a:pt x="1692" y="464"/>
                  </a:cubicBezTo>
                  <a:cubicBezTo>
                    <a:pt x="1688" y="452"/>
                    <a:pt x="1680" y="428"/>
                    <a:pt x="1680" y="428"/>
                  </a:cubicBezTo>
                  <a:cubicBezTo>
                    <a:pt x="1684" y="356"/>
                    <a:pt x="1683" y="284"/>
                    <a:pt x="1692" y="212"/>
                  </a:cubicBezTo>
                  <a:cubicBezTo>
                    <a:pt x="1719" y="0"/>
                    <a:pt x="1716" y="207"/>
                    <a:pt x="1716" y="116"/>
                  </a:cubicBez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nvGrpSpPr>
            <p:cNvPr id="165915" name="Group 37"/>
            <p:cNvGrpSpPr>
              <a:grpSpLocks/>
            </p:cNvGrpSpPr>
            <p:nvPr/>
          </p:nvGrpSpPr>
          <p:grpSpPr bwMode="auto">
            <a:xfrm>
              <a:off x="2139" y="744"/>
              <a:ext cx="4425" cy="3247"/>
              <a:chOff x="2139" y="744"/>
              <a:chExt cx="4425" cy="3247"/>
            </a:xfrm>
          </p:grpSpPr>
          <p:sp>
            <p:nvSpPr>
              <p:cNvPr id="165916" name="Freeform 38"/>
              <p:cNvSpPr>
                <a:spLocks/>
              </p:cNvSpPr>
              <p:nvPr/>
            </p:nvSpPr>
            <p:spPr bwMode="auto">
              <a:xfrm>
                <a:off x="2139" y="768"/>
                <a:ext cx="4425" cy="3223"/>
              </a:xfrm>
              <a:custGeom>
                <a:avLst/>
                <a:gdLst>
                  <a:gd name="T0" fmla="*/ 201 w 4425"/>
                  <a:gd name="T1" fmla="*/ 0 h 3223"/>
                  <a:gd name="T2" fmla="*/ 129 w 4425"/>
                  <a:gd name="T3" fmla="*/ 36 h 3223"/>
                  <a:gd name="T4" fmla="*/ 33 w 4425"/>
                  <a:gd name="T5" fmla="*/ 48 h 3223"/>
                  <a:gd name="T6" fmla="*/ 105 w 4425"/>
                  <a:gd name="T7" fmla="*/ 96 h 3223"/>
                  <a:gd name="T8" fmla="*/ 285 w 4425"/>
                  <a:gd name="T9" fmla="*/ 108 h 3223"/>
                  <a:gd name="T10" fmla="*/ 381 w 4425"/>
                  <a:gd name="T11" fmla="*/ 120 h 3223"/>
                  <a:gd name="T12" fmla="*/ 405 w 4425"/>
                  <a:gd name="T13" fmla="*/ 156 h 3223"/>
                  <a:gd name="T14" fmla="*/ 261 w 4425"/>
                  <a:gd name="T15" fmla="*/ 288 h 3223"/>
                  <a:gd name="T16" fmla="*/ 69 w 4425"/>
                  <a:gd name="T17" fmla="*/ 348 h 3223"/>
                  <a:gd name="T18" fmla="*/ 93 w 4425"/>
                  <a:gd name="T19" fmla="*/ 696 h 3223"/>
                  <a:gd name="T20" fmla="*/ 153 w 4425"/>
                  <a:gd name="T21" fmla="*/ 924 h 3223"/>
                  <a:gd name="T22" fmla="*/ 201 w 4425"/>
                  <a:gd name="T23" fmla="*/ 936 h 3223"/>
                  <a:gd name="T24" fmla="*/ 381 w 4425"/>
                  <a:gd name="T25" fmla="*/ 984 h 3223"/>
                  <a:gd name="T26" fmla="*/ 873 w 4425"/>
                  <a:gd name="T27" fmla="*/ 984 h 3223"/>
                  <a:gd name="T28" fmla="*/ 909 w 4425"/>
                  <a:gd name="T29" fmla="*/ 960 h 3223"/>
                  <a:gd name="T30" fmla="*/ 981 w 4425"/>
                  <a:gd name="T31" fmla="*/ 936 h 3223"/>
                  <a:gd name="T32" fmla="*/ 1029 w 4425"/>
                  <a:gd name="T33" fmla="*/ 996 h 3223"/>
                  <a:gd name="T34" fmla="*/ 1053 w 4425"/>
                  <a:gd name="T35" fmla="*/ 1068 h 3223"/>
                  <a:gd name="T36" fmla="*/ 1065 w 4425"/>
                  <a:gd name="T37" fmla="*/ 1104 h 3223"/>
                  <a:gd name="T38" fmla="*/ 1137 w 4425"/>
                  <a:gd name="T39" fmla="*/ 1152 h 3223"/>
                  <a:gd name="T40" fmla="*/ 1173 w 4425"/>
                  <a:gd name="T41" fmla="*/ 1176 h 3223"/>
                  <a:gd name="T42" fmla="*/ 1197 w 4425"/>
                  <a:gd name="T43" fmla="*/ 1296 h 3223"/>
                  <a:gd name="T44" fmla="*/ 1473 w 4425"/>
                  <a:gd name="T45" fmla="*/ 1380 h 3223"/>
                  <a:gd name="T46" fmla="*/ 1485 w 4425"/>
                  <a:gd name="T47" fmla="*/ 1548 h 3223"/>
                  <a:gd name="T48" fmla="*/ 1545 w 4425"/>
                  <a:gd name="T49" fmla="*/ 1596 h 3223"/>
                  <a:gd name="T50" fmla="*/ 1809 w 4425"/>
                  <a:gd name="T51" fmla="*/ 1608 h 3223"/>
                  <a:gd name="T52" fmla="*/ 1857 w 4425"/>
                  <a:gd name="T53" fmla="*/ 1788 h 3223"/>
                  <a:gd name="T54" fmla="*/ 1893 w 4425"/>
                  <a:gd name="T55" fmla="*/ 1824 h 3223"/>
                  <a:gd name="T56" fmla="*/ 1929 w 4425"/>
                  <a:gd name="T57" fmla="*/ 1980 h 3223"/>
                  <a:gd name="T58" fmla="*/ 1941 w 4425"/>
                  <a:gd name="T59" fmla="*/ 2016 h 3223"/>
                  <a:gd name="T60" fmla="*/ 1977 w 4425"/>
                  <a:gd name="T61" fmla="*/ 2028 h 3223"/>
                  <a:gd name="T62" fmla="*/ 2049 w 4425"/>
                  <a:gd name="T63" fmla="*/ 2076 h 3223"/>
                  <a:gd name="T64" fmla="*/ 2181 w 4425"/>
                  <a:gd name="T65" fmla="*/ 2148 h 3223"/>
                  <a:gd name="T66" fmla="*/ 2325 w 4425"/>
                  <a:gd name="T67" fmla="*/ 2172 h 3223"/>
                  <a:gd name="T68" fmla="*/ 2457 w 4425"/>
                  <a:gd name="T69" fmla="*/ 2208 h 3223"/>
                  <a:gd name="T70" fmla="*/ 2625 w 4425"/>
                  <a:gd name="T71" fmla="*/ 2220 h 3223"/>
                  <a:gd name="T72" fmla="*/ 3081 w 4425"/>
                  <a:gd name="T73" fmla="*/ 2268 h 3223"/>
                  <a:gd name="T74" fmla="*/ 3153 w 4425"/>
                  <a:gd name="T75" fmla="*/ 2304 h 3223"/>
                  <a:gd name="T76" fmla="*/ 3165 w 4425"/>
                  <a:gd name="T77" fmla="*/ 2340 h 3223"/>
                  <a:gd name="T78" fmla="*/ 3201 w 4425"/>
                  <a:gd name="T79" fmla="*/ 2376 h 3223"/>
                  <a:gd name="T80" fmla="*/ 3237 w 4425"/>
                  <a:gd name="T81" fmla="*/ 2484 h 3223"/>
                  <a:gd name="T82" fmla="*/ 3273 w 4425"/>
                  <a:gd name="T83" fmla="*/ 2508 h 3223"/>
                  <a:gd name="T84" fmla="*/ 3501 w 4425"/>
                  <a:gd name="T85" fmla="*/ 2556 h 3223"/>
                  <a:gd name="T86" fmla="*/ 3561 w 4425"/>
                  <a:gd name="T87" fmla="*/ 2568 h 3223"/>
                  <a:gd name="T88" fmla="*/ 3585 w 4425"/>
                  <a:gd name="T89" fmla="*/ 2604 h 3223"/>
                  <a:gd name="T90" fmla="*/ 3657 w 4425"/>
                  <a:gd name="T91" fmla="*/ 2628 h 3223"/>
                  <a:gd name="T92" fmla="*/ 3693 w 4425"/>
                  <a:gd name="T93" fmla="*/ 2652 h 3223"/>
                  <a:gd name="T94" fmla="*/ 3837 w 4425"/>
                  <a:gd name="T95" fmla="*/ 2736 h 3223"/>
                  <a:gd name="T96" fmla="*/ 4017 w 4425"/>
                  <a:gd name="T97" fmla="*/ 2784 h 3223"/>
                  <a:gd name="T98" fmla="*/ 4077 w 4425"/>
                  <a:gd name="T99" fmla="*/ 2892 h 3223"/>
                  <a:gd name="T100" fmla="*/ 4089 w 4425"/>
                  <a:gd name="T101" fmla="*/ 2988 h 3223"/>
                  <a:gd name="T102" fmla="*/ 4077 w 4425"/>
                  <a:gd name="T103" fmla="*/ 3060 h 3223"/>
                  <a:gd name="T104" fmla="*/ 4113 w 4425"/>
                  <a:gd name="T105" fmla="*/ 3096 h 3223"/>
                  <a:gd name="T106" fmla="*/ 4245 w 4425"/>
                  <a:gd name="T107" fmla="*/ 3132 h 3223"/>
                  <a:gd name="T108" fmla="*/ 4317 w 4425"/>
                  <a:gd name="T109" fmla="*/ 3168 h 3223"/>
                  <a:gd name="T110" fmla="*/ 4425 w 4425"/>
                  <a:gd name="T111" fmla="*/ 3216 h 32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425"/>
                  <a:gd name="T169" fmla="*/ 0 h 3223"/>
                  <a:gd name="T170" fmla="*/ 4425 w 4425"/>
                  <a:gd name="T171" fmla="*/ 3223 h 322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425" h="3223">
                    <a:moveTo>
                      <a:pt x="201" y="0"/>
                    </a:moveTo>
                    <a:cubicBezTo>
                      <a:pt x="176" y="8"/>
                      <a:pt x="155" y="29"/>
                      <a:pt x="129" y="36"/>
                    </a:cubicBezTo>
                    <a:cubicBezTo>
                      <a:pt x="98" y="44"/>
                      <a:pt x="65" y="44"/>
                      <a:pt x="33" y="48"/>
                    </a:cubicBezTo>
                    <a:cubicBezTo>
                      <a:pt x="50" y="99"/>
                      <a:pt x="35" y="89"/>
                      <a:pt x="105" y="96"/>
                    </a:cubicBezTo>
                    <a:cubicBezTo>
                      <a:pt x="165" y="102"/>
                      <a:pt x="225" y="103"/>
                      <a:pt x="285" y="108"/>
                    </a:cubicBezTo>
                    <a:cubicBezTo>
                      <a:pt x="317" y="111"/>
                      <a:pt x="349" y="116"/>
                      <a:pt x="381" y="120"/>
                    </a:cubicBezTo>
                    <a:cubicBezTo>
                      <a:pt x="389" y="132"/>
                      <a:pt x="404" y="142"/>
                      <a:pt x="405" y="156"/>
                    </a:cubicBezTo>
                    <a:cubicBezTo>
                      <a:pt x="417" y="283"/>
                      <a:pt x="363" y="275"/>
                      <a:pt x="261" y="288"/>
                    </a:cubicBezTo>
                    <a:cubicBezTo>
                      <a:pt x="193" y="311"/>
                      <a:pt x="130" y="307"/>
                      <a:pt x="69" y="348"/>
                    </a:cubicBezTo>
                    <a:cubicBezTo>
                      <a:pt x="0" y="451"/>
                      <a:pt x="27" y="598"/>
                      <a:pt x="93" y="696"/>
                    </a:cubicBezTo>
                    <a:cubicBezTo>
                      <a:pt x="97" y="730"/>
                      <a:pt x="110" y="895"/>
                      <a:pt x="153" y="924"/>
                    </a:cubicBezTo>
                    <a:cubicBezTo>
                      <a:pt x="167" y="933"/>
                      <a:pt x="185" y="932"/>
                      <a:pt x="201" y="936"/>
                    </a:cubicBezTo>
                    <a:cubicBezTo>
                      <a:pt x="265" y="979"/>
                      <a:pt x="297" y="975"/>
                      <a:pt x="381" y="984"/>
                    </a:cubicBezTo>
                    <a:cubicBezTo>
                      <a:pt x="557" y="1043"/>
                      <a:pt x="458" y="1014"/>
                      <a:pt x="873" y="984"/>
                    </a:cubicBezTo>
                    <a:cubicBezTo>
                      <a:pt x="887" y="983"/>
                      <a:pt x="896" y="966"/>
                      <a:pt x="909" y="960"/>
                    </a:cubicBezTo>
                    <a:cubicBezTo>
                      <a:pt x="932" y="950"/>
                      <a:pt x="981" y="936"/>
                      <a:pt x="981" y="936"/>
                    </a:cubicBezTo>
                    <a:cubicBezTo>
                      <a:pt x="1025" y="1067"/>
                      <a:pt x="951" y="872"/>
                      <a:pt x="1029" y="996"/>
                    </a:cubicBezTo>
                    <a:cubicBezTo>
                      <a:pt x="1042" y="1017"/>
                      <a:pt x="1045" y="1044"/>
                      <a:pt x="1053" y="1068"/>
                    </a:cubicBezTo>
                    <a:cubicBezTo>
                      <a:pt x="1057" y="1080"/>
                      <a:pt x="1054" y="1097"/>
                      <a:pt x="1065" y="1104"/>
                    </a:cubicBezTo>
                    <a:cubicBezTo>
                      <a:pt x="1089" y="1120"/>
                      <a:pt x="1113" y="1136"/>
                      <a:pt x="1137" y="1152"/>
                    </a:cubicBezTo>
                    <a:cubicBezTo>
                      <a:pt x="1149" y="1160"/>
                      <a:pt x="1173" y="1176"/>
                      <a:pt x="1173" y="1176"/>
                    </a:cubicBezTo>
                    <a:cubicBezTo>
                      <a:pt x="1174" y="1183"/>
                      <a:pt x="1182" y="1273"/>
                      <a:pt x="1197" y="1296"/>
                    </a:cubicBezTo>
                    <a:cubicBezTo>
                      <a:pt x="1259" y="1389"/>
                      <a:pt x="1378" y="1373"/>
                      <a:pt x="1473" y="1380"/>
                    </a:cubicBezTo>
                    <a:cubicBezTo>
                      <a:pt x="1477" y="1436"/>
                      <a:pt x="1475" y="1493"/>
                      <a:pt x="1485" y="1548"/>
                    </a:cubicBezTo>
                    <a:cubicBezTo>
                      <a:pt x="1490" y="1578"/>
                      <a:pt x="1518" y="1594"/>
                      <a:pt x="1545" y="1596"/>
                    </a:cubicBezTo>
                    <a:cubicBezTo>
                      <a:pt x="1633" y="1603"/>
                      <a:pt x="1721" y="1604"/>
                      <a:pt x="1809" y="1608"/>
                    </a:cubicBezTo>
                    <a:cubicBezTo>
                      <a:pt x="1856" y="1678"/>
                      <a:pt x="1828" y="1700"/>
                      <a:pt x="1857" y="1788"/>
                    </a:cubicBezTo>
                    <a:cubicBezTo>
                      <a:pt x="1862" y="1804"/>
                      <a:pt x="1881" y="1812"/>
                      <a:pt x="1893" y="1824"/>
                    </a:cubicBezTo>
                    <a:cubicBezTo>
                      <a:pt x="1910" y="1875"/>
                      <a:pt x="1914" y="1928"/>
                      <a:pt x="1929" y="1980"/>
                    </a:cubicBezTo>
                    <a:cubicBezTo>
                      <a:pt x="1932" y="1992"/>
                      <a:pt x="1932" y="2007"/>
                      <a:pt x="1941" y="2016"/>
                    </a:cubicBezTo>
                    <a:cubicBezTo>
                      <a:pt x="1950" y="2025"/>
                      <a:pt x="1966" y="2022"/>
                      <a:pt x="1977" y="2028"/>
                    </a:cubicBezTo>
                    <a:cubicBezTo>
                      <a:pt x="2002" y="2042"/>
                      <a:pt x="2049" y="2076"/>
                      <a:pt x="2049" y="2076"/>
                    </a:cubicBezTo>
                    <a:cubicBezTo>
                      <a:pt x="2083" y="2127"/>
                      <a:pt x="2126" y="2130"/>
                      <a:pt x="2181" y="2148"/>
                    </a:cubicBezTo>
                    <a:cubicBezTo>
                      <a:pt x="2227" y="2163"/>
                      <a:pt x="2277" y="2164"/>
                      <a:pt x="2325" y="2172"/>
                    </a:cubicBezTo>
                    <a:cubicBezTo>
                      <a:pt x="2370" y="2179"/>
                      <a:pt x="2412" y="2203"/>
                      <a:pt x="2457" y="2208"/>
                    </a:cubicBezTo>
                    <a:cubicBezTo>
                      <a:pt x="2513" y="2215"/>
                      <a:pt x="2569" y="2216"/>
                      <a:pt x="2625" y="2220"/>
                    </a:cubicBezTo>
                    <a:cubicBezTo>
                      <a:pt x="2735" y="2257"/>
                      <a:pt x="2963" y="2260"/>
                      <a:pt x="3081" y="2268"/>
                    </a:cubicBezTo>
                    <a:cubicBezTo>
                      <a:pt x="3105" y="2276"/>
                      <a:pt x="3136" y="2283"/>
                      <a:pt x="3153" y="2304"/>
                    </a:cubicBezTo>
                    <a:cubicBezTo>
                      <a:pt x="3161" y="2314"/>
                      <a:pt x="3158" y="2329"/>
                      <a:pt x="3165" y="2340"/>
                    </a:cubicBezTo>
                    <a:cubicBezTo>
                      <a:pt x="3174" y="2354"/>
                      <a:pt x="3189" y="2364"/>
                      <a:pt x="3201" y="2376"/>
                    </a:cubicBezTo>
                    <a:cubicBezTo>
                      <a:pt x="3203" y="2381"/>
                      <a:pt x="3230" y="2464"/>
                      <a:pt x="3237" y="2484"/>
                    </a:cubicBezTo>
                    <a:cubicBezTo>
                      <a:pt x="3242" y="2498"/>
                      <a:pt x="3260" y="2502"/>
                      <a:pt x="3273" y="2508"/>
                    </a:cubicBezTo>
                    <a:cubicBezTo>
                      <a:pt x="3346" y="2541"/>
                      <a:pt x="3423" y="2544"/>
                      <a:pt x="3501" y="2556"/>
                    </a:cubicBezTo>
                    <a:cubicBezTo>
                      <a:pt x="3521" y="2559"/>
                      <a:pt x="3541" y="2564"/>
                      <a:pt x="3561" y="2568"/>
                    </a:cubicBezTo>
                    <a:cubicBezTo>
                      <a:pt x="3569" y="2580"/>
                      <a:pt x="3573" y="2596"/>
                      <a:pt x="3585" y="2604"/>
                    </a:cubicBezTo>
                    <a:cubicBezTo>
                      <a:pt x="3606" y="2617"/>
                      <a:pt x="3636" y="2614"/>
                      <a:pt x="3657" y="2628"/>
                    </a:cubicBezTo>
                    <a:cubicBezTo>
                      <a:pt x="3669" y="2636"/>
                      <a:pt x="3681" y="2644"/>
                      <a:pt x="3693" y="2652"/>
                    </a:cubicBezTo>
                    <a:cubicBezTo>
                      <a:pt x="3718" y="2727"/>
                      <a:pt x="3769" y="2719"/>
                      <a:pt x="3837" y="2736"/>
                    </a:cubicBezTo>
                    <a:cubicBezTo>
                      <a:pt x="3897" y="2751"/>
                      <a:pt x="3958" y="2764"/>
                      <a:pt x="4017" y="2784"/>
                    </a:cubicBezTo>
                    <a:cubicBezTo>
                      <a:pt x="4041" y="2820"/>
                      <a:pt x="4053" y="2856"/>
                      <a:pt x="4077" y="2892"/>
                    </a:cubicBezTo>
                    <a:cubicBezTo>
                      <a:pt x="4081" y="2924"/>
                      <a:pt x="4089" y="2956"/>
                      <a:pt x="4089" y="2988"/>
                    </a:cubicBezTo>
                    <a:cubicBezTo>
                      <a:pt x="4089" y="3012"/>
                      <a:pt x="4072" y="3036"/>
                      <a:pt x="4077" y="3060"/>
                    </a:cubicBezTo>
                    <a:cubicBezTo>
                      <a:pt x="4081" y="3077"/>
                      <a:pt x="4098" y="3089"/>
                      <a:pt x="4113" y="3096"/>
                    </a:cubicBezTo>
                    <a:cubicBezTo>
                      <a:pt x="4155" y="3115"/>
                      <a:pt x="4204" y="3112"/>
                      <a:pt x="4245" y="3132"/>
                    </a:cubicBezTo>
                    <a:cubicBezTo>
                      <a:pt x="4269" y="3144"/>
                      <a:pt x="4294" y="3155"/>
                      <a:pt x="4317" y="3168"/>
                    </a:cubicBezTo>
                    <a:cubicBezTo>
                      <a:pt x="4415" y="3223"/>
                      <a:pt x="4353" y="3216"/>
                      <a:pt x="4425" y="3216"/>
                    </a:cubicBezTo>
                  </a:path>
                </a:pathLst>
              </a:custGeom>
              <a:noFill/>
              <a:ln w="38100">
                <a:solidFill>
                  <a:srgbClr val="0099FF"/>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5917" name="Freeform 39"/>
              <p:cNvSpPr>
                <a:spLocks/>
              </p:cNvSpPr>
              <p:nvPr/>
            </p:nvSpPr>
            <p:spPr bwMode="auto">
              <a:xfrm>
                <a:off x="3255" y="744"/>
                <a:ext cx="2002" cy="2304"/>
              </a:xfrm>
              <a:custGeom>
                <a:avLst/>
                <a:gdLst>
                  <a:gd name="T0" fmla="*/ 2001 w 2002"/>
                  <a:gd name="T1" fmla="*/ 2304 h 2304"/>
                  <a:gd name="T2" fmla="*/ 1989 w 2002"/>
                  <a:gd name="T3" fmla="*/ 2172 h 2304"/>
                  <a:gd name="T4" fmla="*/ 1953 w 2002"/>
                  <a:gd name="T5" fmla="*/ 2148 h 2304"/>
                  <a:gd name="T6" fmla="*/ 1869 w 2002"/>
                  <a:gd name="T7" fmla="*/ 2052 h 2304"/>
                  <a:gd name="T8" fmla="*/ 1773 w 2002"/>
                  <a:gd name="T9" fmla="*/ 1872 h 2304"/>
                  <a:gd name="T10" fmla="*/ 1689 w 2002"/>
                  <a:gd name="T11" fmla="*/ 1764 h 2304"/>
                  <a:gd name="T12" fmla="*/ 1629 w 2002"/>
                  <a:gd name="T13" fmla="*/ 1656 h 2304"/>
                  <a:gd name="T14" fmla="*/ 1545 w 2002"/>
                  <a:gd name="T15" fmla="*/ 1548 h 2304"/>
                  <a:gd name="T16" fmla="*/ 1521 w 2002"/>
                  <a:gd name="T17" fmla="*/ 1512 h 2304"/>
                  <a:gd name="T18" fmla="*/ 1269 w 2002"/>
                  <a:gd name="T19" fmla="*/ 1356 h 2304"/>
                  <a:gd name="T20" fmla="*/ 1245 w 2002"/>
                  <a:gd name="T21" fmla="*/ 1320 h 2304"/>
                  <a:gd name="T22" fmla="*/ 1173 w 2002"/>
                  <a:gd name="T23" fmla="*/ 1272 h 2304"/>
                  <a:gd name="T24" fmla="*/ 1041 w 2002"/>
                  <a:gd name="T25" fmla="*/ 1176 h 2304"/>
                  <a:gd name="T26" fmla="*/ 933 w 2002"/>
                  <a:gd name="T27" fmla="*/ 1092 h 2304"/>
                  <a:gd name="T28" fmla="*/ 861 w 2002"/>
                  <a:gd name="T29" fmla="*/ 984 h 2304"/>
                  <a:gd name="T30" fmla="*/ 837 w 2002"/>
                  <a:gd name="T31" fmla="*/ 948 h 2304"/>
                  <a:gd name="T32" fmla="*/ 741 w 2002"/>
                  <a:gd name="T33" fmla="*/ 588 h 2304"/>
                  <a:gd name="T34" fmla="*/ 429 w 2002"/>
                  <a:gd name="T35" fmla="*/ 432 h 2304"/>
                  <a:gd name="T36" fmla="*/ 333 w 2002"/>
                  <a:gd name="T37" fmla="*/ 360 h 2304"/>
                  <a:gd name="T38" fmla="*/ 201 w 2002"/>
                  <a:gd name="T39" fmla="*/ 252 h 2304"/>
                  <a:gd name="T40" fmla="*/ 129 w 2002"/>
                  <a:gd name="T41" fmla="*/ 204 h 2304"/>
                  <a:gd name="T42" fmla="*/ 93 w 2002"/>
                  <a:gd name="T43" fmla="*/ 168 h 2304"/>
                  <a:gd name="T44" fmla="*/ 21 w 2002"/>
                  <a:gd name="T45" fmla="*/ 120 h 2304"/>
                  <a:gd name="T46" fmla="*/ 9 w 2002"/>
                  <a:gd name="T47" fmla="*/ 0 h 23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02"/>
                  <a:gd name="T73" fmla="*/ 0 h 2304"/>
                  <a:gd name="T74" fmla="*/ 2002 w 2002"/>
                  <a:gd name="T75" fmla="*/ 2304 h 230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02" h="2304">
                    <a:moveTo>
                      <a:pt x="2001" y="2304"/>
                    </a:moveTo>
                    <a:cubicBezTo>
                      <a:pt x="1997" y="2260"/>
                      <a:pt x="2002" y="2214"/>
                      <a:pt x="1989" y="2172"/>
                    </a:cubicBezTo>
                    <a:cubicBezTo>
                      <a:pt x="1985" y="2158"/>
                      <a:pt x="1962" y="2159"/>
                      <a:pt x="1953" y="2148"/>
                    </a:cubicBezTo>
                    <a:cubicBezTo>
                      <a:pt x="1855" y="2036"/>
                      <a:pt x="1950" y="2106"/>
                      <a:pt x="1869" y="2052"/>
                    </a:cubicBezTo>
                    <a:cubicBezTo>
                      <a:pt x="1848" y="1988"/>
                      <a:pt x="1810" y="1928"/>
                      <a:pt x="1773" y="1872"/>
                    </a:cubicBezTo>
                    <a:cubicBezTo>
                      <a:pt x="1732" y="1810"/>
                      <a:pt x="1721" y="1860"/>
                      <a:pt x="1689" y="1764"/>
                    </a:cubicBezTo>
                    <a:cubicBezTo>
                      <a:pt x="1670" y="1708"/>
                      <a:pt x="1682" y="1691"/>
                      <a:pt x="1629" y="1656"/>
                    </a:cubicBezTo>
                    <a:cubicBezTo>
                      <a:pt x="1508" y="1474"/>
                      <a:pt x="1639" y="1661"/>
                      <a:pt x="1545" y="1548"/>
                    </a:cubicBezTo>
                    <a:cubicBezTo>
                      <a:pt x="1536" y="1537"/>
                      <a:pt x="1532" y="1521"/>
                      <a:pt x="1521" y="1512"/>
                    </a:cubicBezTo>
                    <a:cubicBezTo>
                      <a:pt x="1446" y="1446"/>
                      <a:pt x="1350" y="1410"/>
                      <a:pt x="1269" y="1356"/>
                    </a:cubicBezTo>
                    <a:cubicBezTo>
                      <a:pt x="1261" y="1344"/>
                      <a:pt x="1256" y="1329"/>
                      <a:pt x="1245" y="1320"/>
                    </a:cubicBezTo>
                    <a:cubicBezTo>
                      <a:pt x="1223" y="1301"/>
                      <a:pt x="1173" y="1272"/>
                      <a:pt x="1173" y="1272"/>
                    </a:cubicBezTo>
                    <a:cubicBezTo>
                      <a:pt x="1141" y="1223"/>
                      <a:pt x="1092" y="1210"/>
                      <a:pt x="1041" y="1176"/>
                    </a:cubicBezTo>
                    <a:cubicBezTo>
                      <a:pt x="1002" y="1150"/>
                      <a:pt x="972" y="1118"/>
                      <a:pt x="933" y="1092"/>
                    </a:cubicBezTo>
                    <a:cubicBezTo>
                      <a:pt x="909" y="1056"/>
                      <a:pt x="885" y="1020"/>
                      <a:pt x="861" y="984"/>
                    </a:cubicBezTo>
                    <a:cubicBezTo>
                      <a:pt x="853" y="972"/>
                      <a:pt x="837" y="948"/>
                      <a:pt x="837" y="948"/>
                    </a:cubicBezTo>
                    <a:cubicBezTo>
                      <a:pt x="831" y="850"/>
                      <a:pt x="843" y="656"/>
                      <a:pt x="741" y="588"/>
                    </a:cubicBezTo>
                    <a:cubicBezTo>
                      <a:pt x="673" y="486"/>
                      <a:pt x="527" y="497"/>
                      <a:pt x="429" y="432"/>
                    </a:cubicBezTo>
                    <a:cubicBezTo>
                      <a:pt x="397" y="384"/>
                      <a:pt x="380" y="391"/>
                      <a:pt x="333" y="360"/>
                    </a:cubicBezTo>
                    <a:cubicBezTo>
                      <a:pt x="296" y="304"/>
                      <a:pt x="244" y="295"/>
                      <a:pt x="201" y="252"/>
                    </a:cubicBezTo>
                    <a:cubicBezTo>
                      <a:pt x="156" y="207"/>
                      <a:pt x="181" y="221"/>
                      <a:pt x="129" y="204"/>
                    </a:cubicBezTo>
                    <a:cubicBezTo>
                      <a:pt x="117" y="192"/>
                      <a:pt x="106" y="178"/>
                      <a:pt x="93" y="168"/>
                    </a:cubicBezTo>
                    <a:cubicBezTo>
                      <a:pt x="70" y="150"/>
                      <a:pt x="21" y="120"/>
                      <a:pt x="21" y="120"/>
                    </a:cubicBezTo>
                    <a:cubicBezTo>
                      <a:pt x="0" y="57"/>
                      <a:pt x="9" y="97"/>
                      <a:pt x="9" y="0"/>
                    </a:cubicBezTo>
                  </a:path>
                </a:pathLst>
              </a:custGeom>
              <a:noFill/>
              <a:ln w="38100">
                <a:solidFill>
                  <a:srgbClr val="0099FF"/>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5918" name="Freeform 40"/>
              <p:cNvSpPr>
                <a:spLocks/>
              </p:cNvSpPr>
              <p:nvPr/>
            </p:nvSpPr>
            <p:spPr bwMode="auto">
              <a:xfrm>
                <a:off x="4920" y="1584"/>
                <a:ext cx="291" cy="864"/>
              </a:xfrm>
              <a:custGeom>
                <a:avLst/>
                <a:gdLst>
                  <a:gd name="T0" fmla="*/ 0 w 291"/>
                  <a:gd name="T1" fmla="*/ 864 h 864"/>
                  <a:gd name="T2" fmla="*/ 12 w 291"/>
                  <a:gd name="T3" fmla="*/ 588 h 864"/>
                  <a:gd name="T4" fmla="*/ 36 w 291"/>
                  <a:gd name="T5" fmla="*/ 552 h 864"/>
                  <a:gd name="T6" fmla="*/ 60 w 291"/>
                  <a:gd name="T7" fmla="*/ 408 h 864"/>
                  <a:gd name="T8" fmla="*/ 96 w 291"/>
                  <a:gd name="T9" fmla="*/ 336 h 864"/>
                  <a:gd name="T10" fmla="*/ 108 w 291"/>
                  <a:gd name="T11" fmla="*/ 276 h 864"/>
                  <a:gd name="T12" fmla="*/ 216 w 291"/>
                  <a:gd name="T13" fmla="*/ 216 h 864"/>
                  <a:gd name="T14" fmla="*/ 252 w 291"/>
                  <a:gd name="T15" fmla="*/ 36 h 864"/>
                  <a:gd name="T16" fmla="*/ 288 w 291"/>
                  <a:gd name="T17" fmla="*/ 12 h 864"/>
                  <a:gd name="T18" fmla="*/ 288 w 291"/>
                  <a:gd name="T19" fmla="*/ 0 h 8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1"/>
                  <a:gd name="T31" fmla="*/ 0 h 864"/>
                  <a:gd name="T32" fmla="*/ 291 w 291"/>
                  <a:gd name="T33" fmla="*/ 864 h 8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1" h="864">
                    <a:moveTo>
                      <a:pt x="0" y="864"/>
                    </a:moveTo>
                    <a:cubicBezTo>
                      <a:pt x="4" y="772"/>
                      <a:pt x="1" y="679"/>
                      <a:pt x="12" y="588"/>
                    </a:cubicBezTo>
                    <a:cubicBezTo>
                      <a:pt x="14" y="574"/>
                      <a:pt x="33" y="566"/>
                      <a:pt x="36" y="552"/>
                    </a:cubicBezTo>
                    <a:cubicBezTo>
                      <a:pt x="49" y="499"/>
                      <a:pt x="37" y="455"/>
                      <a:pt x="60" y="408"/>
                    </a:cubicBezTo>
                    <a:cubicBezTo>
                      <a:pt x="89" y="349"/>
                      <a:pt x="81" y="396"/>
                      <a:pt x="96" y="336"/>
                    </a:cubicBezTo>
                    <a:cubicBezTo>
                      <a:pt x="101" y="316"/>
                      <a:pt x="99" y="294"/>
                      <a:pt x="108" y="276"/>
                    </a:cubicBezTo>
                    <a:cubicBezTo>
                      <a:pt x="126" y="239"/>
                      <a:pt x="216" y="216"/>
                      <a:pt x="216" y="216"/>
                    </a:cubicBezTo>
                    <a:cubicBezTo>
                      <a:pt x="284" y="115"/>
                      <a:pt x="183" y="279"/>
                      <a:pt x="252" y="36"/>
                    </a:cubicBezTo>
                    <a:cubicBezTo>
                      <a:pt x="256" y="22"/>
                      <a:pt x="278" y="22"/>
                      <a:pt x="288" y="12"/>
                    </a:cubicBezTo>
                    <a:cubicBezTo>
                      <a:pt x="291" y="9"/>
                      <a:pt x="288" y="4"/>
                      <a:pt x="288" y="0"/>
                    </a:cubicBezTo>
                  </a:path>
                </a:pathLst>
              </a:custGeom>
              <a:noFill/>
              <a:ln w="9525">
                <a:solidFill>
                  <a:srgbClr val="0099FF"/>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5919" name="Freeform 41"/>
              <p:cNvSpPr>
                <a:spLocks/>
              </p:cNvSpPr>
              <p:nvPr/>
            </p:nvSpPr>
            <p:spPr bwMode="auto">
              <a:xfrm>
                <a:off x="4088" y="840"/>
                <a:ext cx="304" cy="888"/>
              </a:xfrm>
              <a:custGeom>
                <a:avLst/>
                <a:gdLst>
                  <a:gd name="T0" fmla="*/ 28 w 304"/>
                  <a:gd name="T1" fmla="*/ 888 h 888"/>
                  <a:gd name="T2" fmla="*/ 4 w 304"/>
                  <a:gd name="T3" fmla="*/ 816 h 888"/>
                  <a:gd name="T4" fmla="*/ 88 w 304"/>
                  <a:gd name="T5" fmla="*/ 588 h 888"/>
                  <a:gd name="T6" fmla="*/ 136 w 304"/>
                  <a:gd name="T7" fmla="*/ 456 h 888"/>
                  <a:gd name="T8" fmla="*/ 148 w 304"/>
                  <a:gd name="T9" fmla="*/ 324 h 888"/>
                  <a:gd name="T10" fmla="*/ 184 w 304"/>
                  <a:gd name="T11" fmla="*/ 312 h 888"/>
                  <a:gd name="T12" fmla="*/ 196 w 304"/>
                  <a:gd name="T13" fmla="*/ 276 h 888"/>
                  <a:gd name="T14" fmla="*/ 208 w 304"/>
                  <a:gd name="T15" fmla="*/ 96 h 888"/>
                  <a:gd name="T16" fmla="*/ 244 w 304"/>
                  <a:gd name="T17" fmla="*/ 72 h 888"/>
                  <a:gd name="T18" fmla="*/ 304 w 304"/>
                  <a:gd name="T19" fmla="*/ 0 h 8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88"/>
                  <a:gd name="T32" fmla="*/ 304 w 304"/>
                  <a:gd name="T33" fmla="*/ 888 h 8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88">
                    <a:moveTo>
                      <a:pt x="28" y="888"/>
                    </a:moveTo>
                    <a:cubicBezTo>
                      <a:pt x="20" y="864"/>
                      <a:pt x="0" y="841"/>
                      <a:pt x="4" y="816"/>
                    </a:cubicBezTo>
                    <a:cubicBezTo>
                      <a:pt x="17" y="728"/>
                      <a:pt x="39" y="661"/>
                      <a:pt x="88" y="588"/>
                    </a:cubicBezTo>
                    <a:cubicBezTo>
                      <a:pt x="99" y="533"/>
                      <a:pt x="106" y="502"/>
                      <a:pt x="136" y="456"/>
                    </a:cubicBezTo>
                    <a:cubicBezTo>
                      <a:pt x="140" y="412"/>
                      <a:pt x="134" y="366"/>
                      <a:pt x="148" y="324"/>
                    </a:cubicBezTo>
                    <a:cubicBezTo>
                      <a:pt x="152" y="312"/>
                      <a:pt x="175" y="321"/>
                      <a:pt x="184" y="312"/>
                    </a:cubicBezTo>
                    <a:cubicBezTo>
                      <a:pt x="193" y="303"/>
                      <a:pt x="192" y="288"/>
                      <a:pt x="196" y="276"/>
                    </a:cubicBezTo>
                    <a:cubicBezTo>
                      <a:pt x="200" y="216"/>
                      <a:pt x="194" y="155"/>
                      <a:pt x="208" y="96"/>
                    </a:cubicBezTo>
                    <a:cubicBezTo>
                      <a:pt x="211" y="82"/>
                      <a:pt x="234" y="82"/>
                      <a:pt x="244" y="72"/>
                    </a:cubicBezTo>
                    <a:cubicBezTo>
                      <a:pt x="274" y="42"/>
                      <a:pt x="260" y="0"/>
                      <a:pt x="304" y="0"/>
                    </a:cubicBezTo>
                  </a:path>
                </a:pathLst>
              </a:custGeom>
              <a:noFill/>
              <a:ln w="9525">
                <a:solidFill>
                  <a:srgbClr val="0099FF"/>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5920" name="Freeform 42"/>
              <p:cNvSpPr>
                <a:spLocks/>
              </p:cNvSpPr>
              <p:nvPr/>
            </p:nvSpPr>
            <p:spPr bwMode="auto">
              <a:xfrm>
                <a:off x="2774" y="1044"/>
                <a:ext cx="322" cy="672"/>
              </a:xfrm>
              <a:custGeom>
                <a:avLst/>
                <a:gdLst>
                  <a:gd name="T0" fmla="*/ 322 w 322"/>
                  <a:gd name="T1" fmla="*/ 672 h 672"/>
                  <a:gd name="T2" fmla="*/ 262 w 322"/>
                  <a:gd name="T3" fmla="*/ 384 h 672"/>
                  <a:gd name="T4" fmla="*/ 226 w 322"/>
                  <a:gd name="T5" fmla="*/ 372 h 672"/>
                  <a:gd name="T6" fmla="*/ 190 w 322"/>
                  <a:gd name="T7" fmla="*/ 348 h 672"/>
                  <a:gd name="T8" fmla="*/ 118 w 322"/>
                  <a:gd name="T9" fmla="*/ 324 h 672"/>
                  <a:gd name="T10" fmla="*/ 190 w 322"/>
                  <a:gd name="T11" fmla="*/ 0 h 672"/>
                  <a:gd name="T12" fmla="*/ 0 60000 65536"/>
                  <a:gd name="T13" fmla="*/ 0 60000 65536"/>
                  <a:gd name="T14" fmla="*/ 0 60000 65536"/>
                  <a:gd name="T15" fmla="*/ 0 60000 65536"/>
                  <a:gd name="T16" fmla="*/ 0 60000 65536"/>
                  <a:gd name="T17" fmla="*/ 0 60000 65536"/>
                  <a:gd name="T18" fmla="*/ 0 w 322"/>
                  <a:gd name="T19" fmla="*/ 0 h 672"/>
                  <a:gd name="T20" fmla="*/ 322 w 322"/>
                  <a:gd name="T21" fmla="*/ 672 h 672"/>
                </a:gdLst>
                <a:ahLst/>
                <a:cxnLst>
                  <a:cxn ang="T12">
                    <a:pos x="T0" y="T1"/>
                  </a:cxn>
                  <a:cxn ang="T13">
                    <a:pos x="T2" y="T3"/>
                  </a:cxn>
                  <a:cxn ang="T14">
                    <a:pos x="T4" y="T5"/>
                  </a:cxn>
                  <a:cxn ang="T15">
                    <a:pos x="T6" y="T7"/>
                  </a:cxn>
                  <a:cxn ang="T16">
                    <a:pos x="T8" y="T9"/>
                  </a:cxn>
                  <a:cxn ang="T17">
                    <a:pos x="T10" y="T11"/>
                  </a:cxn>
                </a:cxnLst>
                <a:rect l="T18" t="T19" r="T20" b="T21"/>
                <a:pathLst>
                  <a:path w="322" h="672">
                    <a:moveTo>
                      <a:pt x="322" y="672"/>
                    </a:moveTo>
                    <a:cubicBezTo>
                      <a:pt x="223" y="606"/>
                      <a:pt x="287" y="510"/>
                      <a:pt x="262" y="384"/>
                    </a:cubicBezTo>
                    <a:cubicBezTo>
                      <a:pt x="260" y="372"/>
                      <a:pt x="237" y="378"/>
                      <a:pt x="226" y="372"/>
                    </a:cubicBezTo>
                    <a:cubicBezTo>
                      <a:pt x="213" y="366"/>
                      <a:pt x="203" y="354"/>
                      <a:pt x="190" y="348"/>
                    </a:cubicBezTo>
                    <a:cubicBezTo>
                      <a:pt x="167" y="338"/>
                      <a:pt x="118" y="324"/>
                      <a:pt x="118" y="324"/>
                    </a:cubicBezTo>
                    <a:cubicBezTo>
                      <a:pt x="0" y="206"/>
                      <a:pt x="99" y="91"/>
                      <a:pt x="190" y="0"/>
                    </a:cubicBezTo>
                  </a:path>
                </a:pathLst>
              </a:custGeom>
              <a:noFill/>
              <a:ln w="12700">
                <a:solidFill>
                  <a:srgbClr val="0099FF"/>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98347" name="Freeform 43"/>
          <p:cNvSpPr>
            <a:spLocks/>
          </p:cNvSpPr>
          <p:nvPr/>
        </p:nvSpPr>
        <p:spPr bwMode="auto">
          <a:xfrm>
            <a:off x="1473200" y="5291138"/>
            <a:ext cx="219075" cy="595312"/>
          </a:xfrm>
          <a:custGeom>
            <a:avLst/>
            <a:gdLst>
              <a:gd name="T0" fmla="*/ 2147483647 w 155"/>
              <a:gd name="T1" fmla="*/ 2147483647 h 375"/>
              <a:gd name="T2" fmla="*/ 2147483647 w 155"/>
              <a:gd name="T3" fmla="*/ 2147483647 h 375"/>
              <a:gd name="T4" fmla="*/ 2147483647 w 155"/>
              <a:gd name="T5" fmla="*/ 2147483647 h 375"/>
              <a:gd name="T6" fmla="*/ 2147483647 w 155"/>
              <a:gd name="T7" fmla="*/ 2147483647 h 375"/>
              <a:gd name="T8" fmla="*/ 2147483647 w 155"/>
              <a:gd name="T9" fmla="*/ 2147483647 h 375"/>
              <a:gd name="T10" fmla="*/ 2147483647 w 155"/>
              <a:gd name="T11" fmla="*/ 2147483647 h 375"/>
              <a:gd name="T12" fmla="*/ 2147483647 w 155"/>
              <a:gd name="T13" fmla="*/ 2147483647 h 375"/>
              <a:gd name="T14" fmla="*/ 2147483647 w 155"/>
              <a:gd name="T15" fmla="*/ 2147483647 h 375"/>
              <a:gd name="T16" fmla="*/ 2147483647 w 155"/>
              <a:gd name="T17" fmla="*/ 2147483647 h 375"/>
              <a:gd name="T18" fmla="*/ 2147483647 w 155"/>
              <a:gd name="T19" fmla="*/ 2147483647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5"/>
              <a:gd name="T31" fmla="*/ 0 h 375"/>
              <a:gd name="T32" fmla="*/ 155 w 155"/>
              <a:gd name="T33" fmla="*/ 375 h 3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5" h="375">
                <a:moveTo>
                  <a:pt x="60" y="351"/>
                </a:moveTo>
                <a:cubicBezTo>
                  <a:pt x="80" y="292"/>
                  <a:pt x="54" y="262"/>
                  <a:pt x="36" y="207"/>
                </a:cubicBezTo>
                <a:cubicBezTo>
                  <a:pt x="32" y="195"/>
                  <a:pt x="28" y="183"/>
                  <a:pt x="24" y="171"/>
                </a:cubicBezTo>
                <a:cubicBezTo>
                  <a:pt x="20" y="159"/>
                  <a:pt x="12" y="135"/>
                  <a:pt x="12" y="135"/>
                </a:cubicBezTo>
                <a:cubicBezTo>
                  <a:pt x="25" y="19"/>
                  <a:pt x="0" y="0"/>
                  <a:pt x="108" y="27"/>
                </a:cubicBezTo>
                <a:cubicBezTo>
                  <a:pt x="102" y="76"/>
                  <a:pt x="83" y="157"/>
                  <a:pt x="108" y="207"/>
                </a:cubicBezTo>
                <a:cubicBezTo>
                  <a:pt x="114" y="218"/>
                  <a:pt x="132" y="215"/>
                  <a:pt x="144" y="219"/>
                </a:cubicBezTo>
                <a:cubicBezTo>
                  <a:pt x="112" y="346"/>
                  <a:pt x="155" y="196"/>
                  <a:pt x="108" y="303"/>
                </a:cubicBezTo>
                <a:cubicBezTo>
                  <a:pt x="98" y="326"/>
                  <a:pt x="84" y="375"/>
                  <a:pt x="84" y="375"/>
                </a:cubicBezTo>
                <a:cubicBezTo>
                  <a:pt x="43" y="361"/>
                  <a:pt x="39" y="372"/>
                  <a:pt x="60" y="351"/>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8348" name="Text Box 44"/>
          <p:cNvSpPr txBox="1">
            <a:spLocks noChangeArrowheads="1"/>
          </p:cNvSpPr>
          <p:nvPr/>
        </p:nvSpPr>
        <p:spPr bwMode="auto">
          <a:xfrm>
            <a:off x="835025" y="5211763"/>
            <a:ext cx="2058988"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000000"/>
                </a:solidFill>
                <a:effectLst/>
                <a:uLnTx/>
                <a:uFillTx/>
                <a:latin typeface="BoisterBlack" charset="0"/>
                <a:ea typeface="ＭＳ Ｐゴシック" charset="0"/>
              </a:rPr>
              <a:t>Jerusalem</a:t>
            </a:r>
          </a:p>
        </p:txBody>
      </p:sp>
      <p:sp>
        <p:nvSpPr>
          <p:cNvPr id="98349" name="Text Box 45"/>
          <p:cNvSpPr txBox="1">
            <a:spLocks noChangeArrowheads="1"/>
          </p:cNvSpPr>
          <p:nvPr/>
        </p:nvSpPr>
        <p:spPr bwMode="auto">
          <a:xfrm>
            <a:off x="2227263" y="1649413"/>
            <a:ext cx="1449387"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000000"/>
                </a:solidFill>
                <a:effectLst/>
                <a:uLnTx/>
                <a:uFillTx/>
                <a:latin typeface="BoisterBlack" charset="0"/>
                <a:ea typeface="ＭＳ Ｐゴシック" charset="0"/>
              </a:rPr>
              <a:t>Aleppo</a:t>
            </a:r>
          </a:p>
        </p:txBody>
      </p:sp>
      <p:sp>
        <p:nvSpPr>
          <p:cNvPr id="98350" name="Text Box 46"/>
          <p:cNvSpPr txBox="1">
            <a:spLocks noChangeArrowheads="1"/>
          </p:cNvSpPr>
          <p:nvPr/>
        </p:nvSpPr>
        <p:spPr bwMode="auto">
          <a:xfrm>
            <a:off x="3714750" y="3954463"/>
            <a:ext cx="1652588"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000000"/>
                </a:solidFill>
                <a:effectLst/>
                <a:uLnTx/>
                <a:uFillTx/>
                <a:latin typeface="BoisterBlack" charset="0"/>
                <a:ea typeface="ＭＳ Ｐゴシック" charset="0"/>
              </a:rPr>
              <a:t>Babylon</a:t>
            </a:r>
          </a:p>
        </p:txBody>
      </p:sp>
      <p:sp>
        <p:nvSpPr>
          <p:cNvPr id="98353" name="Freeform 49"/>
          <p:cNvSpPr>
            <a:spLocks/>
          </p:cNvSpPr>
          <p:nvPr/>
        </p:nvSpPr>
        <p:spPr bwMode="auto">
          <a:xfrm>
            <a:off x="1608138" y="2362200"/>
            <a:ext cx="917575" cy="2667000"/>
          </a:xfrm>
          <a:custGeom>
            <a:avLst/>
            <a:gdLst>
              <a:gd name="T0" fmla="*/ 0 w 650"/>
              <a:gd name="T1" fmla="*/ 2147483647 h 1680"/>
              <a:gd name="T2" fmla="*/ 2147483647 w 650"/>
              <a:gd name="T3" fmla="*/ 2147483647 h 1680"/>
              <a:gd name="T4" fmla="*/ 2147483647 w 650"/>
              <a:gd name="T5" fmla="*/ 2147483647 h 1680"/>
              <a:gd name="T6" fmla="*/ 2147483647 w 650"/>
              <a:gd name="T7" fmla="*/ 2147483647 h 1680"/>
              <a:gd name="T8" fmla="*/ 2147483647 w 650"/>
              <a:gd name="T9" fmla="*/ 2147483647 h 1680"/>
              <a:gd name="T10" fmla="*/ 2147483647 w 650"/>
              <a:gd name="T11" fmla="*/ 2147483647 h 1680"/>
              <a:gd name="T12" fmla="*/ 2147483647 w 650"/>
              <a:gd name="T13" fmla="*/ 2147483647 h 1680"/>
              <a:gd name="T14" fmla="*/ 2147483647 w 650"/>
              <a:gd name="T15" fmla="*/ 2147483647 h 1680"/>
              <a:gd name="T16" fmla="*/ 2147483647 w 650"/>
              <a:gd name="T17" fmla="*/ 2147483647 h 1680"/>
              <a:gd name="T18" fmla="*/ 2147483647 w 650"/>
              <a:gd name="T19" fmla="*/ 2147483647 h 1680"/>
              <a:gd name="T20" fmla="*/ 2147483647 w 650"/>
              <a:gd name="T21" fmla="*/ 2147483647 h 1680"/>
              <a:gd name="T22" fmla="*/ 2147483647 w 650"/>
              <a:gd name="T23" fmla="*/ 2147483647 h 1680"/>
              <a:gd name="T24" fmla="*/ 2147483647 w 650"/>
              <a:gd name="T25" fmla="*/ 2147483647 h 1680"/>
              <a:gd name="T26" fmla="*/ 2147483647 w 650"/>
              <a:gd name="T27" fmla="*/ 2147483647 h 1680"/>
              <a:gd name="T28" fmla="*/ 2147483647 w 650"/>
              <a:gd name="T29" fmla="*/ 2147483647 h 1680"/>
              <a:gd name="T30" fmla="*/ 2147483647 w 650"/>
              <a:gd name="T31" fmla="*/ 2147483647 h 1680"/>
              <a:gd name="T32" fmla="*/ 2147483647 w 650"/>
              <a:gd name="T33" fmla="*/ 2147483647 h 1680"/>
              <a:gd name="T34" fmla="*/ 2147483647 w 650"/>
              <a:gd name="T35" fmla="*/ 0 h 16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0"/>
              <a:gd name="T55" fmla="*/ 0 h 1680"/>
              <a:gd name="T56" fmla="*/ 650 w 650"/>
              <a:gd name="T57" fmla="*/ 1680 h 16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0" h="1680">
                <a:moveTo>
                  <a:pt x="0" y="1680"/>
                </a:moveTo>
                <a:cubicBezTo>
                  <a:pt x="46" y="1611"/>
                  <a:pt x="38" y="1591"/>
                  <a:pt x="12" y="1512"/>
                </a:cubicBezTo>
                <a:cubicBezTo>
                  <a:pt x="42" y="1467"/>
                  <a:pt x="67" y="1466"/>
                  <a:pt x="84" y="1416"/>
                </a:cubicBezTo>
                <a:cubicBezTo>
                  <a:pt x="92" y="1316"/>
                  <a:pt x="87" y="1214"/>
                  <a:pt x="144" y="1128"/>
                </a:cubicBezTo>
                <a:cubicBezTo>
                  <a:pt x="148" y="1060"/>
                  <a:pt x="142" y="991"/>
                  <a:pt x="156" y="924"/>
                </a:cubicBezTo>
                <a:cubicBezTo>
                  <a:pt x="159" y="910"/>
                  <a:pt x="187" y="914"/>
                  <a:pt x="192" y="900"/>
                </a:cubicBezTo>
                <a:cubicBezTo>
                  <a:pt x="204" y="866"/>
                  <a:pt x="187" y="824"/>
                  <a:pt x="204" y="792"/>
                </a:cubicBezTo>
                <a:cubicBezTo>
                  <a:pt x="222" y="759"/>
                  <a:pt x="307" y="722"/>
                  <a:pt x="348" y="708"/>
                </a:cubicBezTo>
                <a:cubicBezTo>
                  <a:pt x="367" y="632"/>
                  <a:pt x="368" y="649"/>
                  <a:pt x="348" y="540"/>
                </a:cubicBezTo>
                <a:cubicBezTo>
                  <a:pt x="343" y="515"/>
                  <a:pt x="324" y="468"/>
                  <a:pt x="324" y="468"/>
                </a:cubicBezTo>
                <a:cubicBezTo>
                  <a:pt x="328" y="437"/>
                  <a:pt x="331" y="382"/>
                  <a:pt x="348" y="348"/>
                </a:cubicBezTo>
                <a:cubicBezTo>
                  <a:pt x="395" y="255"/>
                  <a:pt x="354" y="366"/>
                  <a:pt x="384" y="276"/>
                </a:cubicBezTo>
                <a:cubicBezTo>
                  <a:pt x="388" y="248"/>
                  <a:pt x="383" y="217"/>
                  <a:pt x="396" y="192"/>
                </a:cubicBezTo>
                <a:cubicBezTo>
                  <a:pt x="402" y="181"/>
                  <a:pt x="423" y="189"/>
                  <a:pt x="432" y="180"/>
                </a:cubicBezTo>
                <a:cubicBezTo>
                  <a:pt x="473" y="139"/>
                  <a:pt x="409" y="145"/>
                  <a:pt x="468" y="108"/>
                </a:cubicBezTo>
                <a:cubicBezTo>
                  <a:pt x="489" y="95"/>
                  <a:pt x="540" y="84"/>
                  <a:pt x="540" y="84"/>
                </a:cubicBezTo>
                <a:cubicBezTo>
                  <a:pt x="548" y="72"/>
                  <a:pt x="552" y="56"/>
                  <a:pt x="564" y="48"/>
                </a:cubicBezTo>
                <a:cubicBezTo>
                  <a:pt x="636" y="3"/>
                  <a:pt x="650" y="53"/>
                  <a:pt x="624" y="0"/>
                </a:cubicBezTo>
              </a:path>
            </a:pathLst>
          </a:custGeom>
          <a:noFill/>
          <a:ln w="38100">
            <a:solidFill>
              <a:srgbClr val="990033"/>
            </a:solidFill>
            <a:prstDash val="dash"/>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8354" name="Freeform 50"/>
          <p:cNvSpPr>
            <a:spLocks/>
          </p:cNvSpPr>
          <p:nvPr/>
        </p:nvSpPr>
        <p:spPr bwMode="auto">
          <a:xfrm>
            <a:off x="2659063" y="2373313"/>
            <a:ext cx="3978275" cy="2122487"/>
          </a:xfrm>
          <a:custGeom>
            <a:avLst/>
            <a:gdLst>
              <a:gd name="T0" fmla="*/ 0 w 2820"/>
              <a:gd name="T1" fmla="*/ 2147483647 h 1337"/>
              <a:gd name="T2" fmla="*/ 2147483647 w 2820"/>
              <a:gd name="T3" fmla="*/ 2147483647 h 1337"/>
              <a:gd name="T4" fmla="*/ 2147483647 w 2820"/>
              <a:gd name="T5" fmla="*/ 2147483647 h 1337"/>
              <a:gd name="T6" fmla="*/ 2147483647 w 2820"/>
              <a:gd name="T7" fmla="*/ 2147483647 h 1337"/>
              <a:gd name="T8" fmla="*/ 2147483647 w 2820"/>
              <a:gd name="T9" fmla="*/ 2147483647 h 1337"/>
              <a:gd name="T10" fmla="*/ 2147483647 w 2820"/>
              <a:gd name="T11" fmla="*/ 2147483647 h 1337"/>
              <a:gd name="T12" fmla="*/ 2147483647 w 2820"/>
              <a:gd name="T13" fmla="*/ 2147483647 h 1337"/>
              <a:gd name="T14" fmla="*/ 2147483647 w 2820"/>
              <a:gd name="T15" fmla="*/ 2147483647 h 1337"/>
              <a:gd name="T16" fmla="*/ 2147483647 w 2820"/>
              <a:gd name="T17" fmla="*/ 2147483647 h 1337"/>
              <a:gd name="T18" fmla="*/ 2147483647 w 2820"/>
              <a:gd name="T19" fmla="*/ 2147483647 h 1337"/>
              <a:gd name="T20" fmla="*/ 2147483647 w 2820"/>
              <a:gd name="T21" fmla="*/ 2147483647 h 1337"/>
              <a:gd name="T22" fmla="*/ 2147483647 w 2820"/>
              <a:gd name="T23" fmla="*/ 2147483647 h 1337"/>
              <a:gd name="T24" fmla="*/ 2147483647 w 2820"/>
              <a:gd name="T25" fmla="*/ 2147483647 h 1337"/>
              <a:gd name="T26" fmla="*/ 2147483647 w 2820"/>
              <a:gd name="T27" fmla="*/ 2147483647 h 1337"/>
              <a:gd name="T28" fmla="*/ 2147483647 w 2820"/>
              <a:gd name="T29" fmla="*/ 2147483647 h 1337"/>
              <a:gd name="T30" fmla="*/ 2147483647 w 2820"/>
              <a:gd name="T31" fmla="*/ 2147483647 h 1337"/>
              <a:gd name="T32" fmla="*/ 2147483647 w 2820"/>
              <a:gd name="T33" fmla="*/ 2147483647 h 1337"/>
              <a:gd name="T34" fmla="*/ 2147483647 w 2820"/>
              <a:gd name="T35" fmla="*/ 2147483647 h 1337"/>
              <a:gd name="T36" fmla="*/ 2147483647 w 2820"/>
              <a:gd name="T37" fmla="*/ 2147483647 h 1337"/>
              <a:gd name="T38" fmla="*/ 2147483647 w 2820"/>
              <a:gd name="T39" fmla="*/ 2147483647 h 1337"/>
              <a:gd name="T40" fmla="*/ 2147483647 w 2820"/>
              <a:gd name="T41" fmla="*/ 2147483647 h 1337"/>
              <a:gd name="T42" fmla="*/ 2147483647 w 2820"/>
              <a:gd name="T43" fmla="*/ 2147483647 h 1337"/>
              <a:gd name="T44" fmla="*/ 2147483647 w 2820"/>
              <a:gd name="T45" fmla="*/ 2147483647 h 1337"/>
              <a:gd name="T46" fmla="*/ 2147483647 w 2820"/>
              <a:gd name="T47" fmla="*/ 2147483647 h 1337"/>
              <a:gd name="T48" fmla="*/ 2147483647 w 2820"/>
              <a:gd name="T49" fmla="*/ 2147483647 h 13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0"/>
              <a:gd name="T76" fmla="*/ 0 h 1337"/>
              <a:gd name="T77" fmla="*/ 2820 w 2820"/>
              <a:gd name="T78" fmla="*/ 1337 h 13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0" h="1337">
                <a:moveTo>
                  <a:pt x="0" y="5"/>
                </a:moveTo>
                <a:cubicBezTo>
                  <a:pt x="28" y="9"/>
                  <a:pt x="62" y="0"/>
                  <a:pt x="84" y="17"/>
                </a:cubicBezTo>
                <a:cubicBezTo>
                  <a:pt x="114" y="40"/>
                  <a:pt x="108" y="89"/>
                  <a:pt x="120" y="125"/>
                </a:cubicBezTo>
                <a:cubicBezTo>
                  <a:pt x="125" y="141"/>
                  <a:pt x="152" y="133"/>
                  <a:pt x="168" y="137"/>
                </a:cubicBezTo>
                <a:cubicBezTo>
                  <a:pt x="192" y="153"/>
                  <a:pt x="231" y="158"/>
                  <a:pt x="240" y="185"/>
                </a:cubicBezTo>
                <a:cubicBezTo>
                  <a:pt x="244" y="197"/>
                  <a:pt x="242" y="214"/>
                  <a:pt x="252" y="221"/>
                </a:cubicBezTo>
                <a:cubicBezTo>
                  <a:pt x="290" y="248"/>
                  <a:pt x="390" y="272"/>
                  <a:pt x="432" y="281"/>
                </a:cubicBezTo>
                <a:cubicBezTo>
                  <a:pt x="488" y="293"/>
                  <a:pt x="527" y="338"/>
                  <a:pt x="588" y="341"/>
                </a:cubicBezTo>
                <a:cubicBezTo>
                  <a:pt x="724" y="348"/>
                  <a:pt x="860" y="349"/>
                  <a:pt x="996" y="353"/>
                </a:cubicBezTo>
                <a:cubicBezTo>
                  <a:pt x="1086" y="383"/>
                  <a:pt x="975" y="342"/>
                  <a:pt x="1068" y="389"/>
                </a:cubicBezTo>
                <a:cubicBezTo>
                  <a:pt x="1119" y="415"/>
                  <a:pt x="1181" y="419"/>
                  <a:pt x="1236" y="437"/>
                </a:cubicBezTo>
                <a:cubicBezTo>
                  <a:pt x="1273" y="492"/>
                  <a:pt x="1287" y="555"/>
                  <a:pt x="1308" y="617"/>
                </a:cubicBezTo>
                <a:cubicBezTo>
                  <a:pt x="1316" y="641"/>
                  <a:pt x="1323" y="672"/>
                  <a:pt x="1344" y="689"/>
                </a:cubicBezTo>
                <a:cubicBezTo>
                  <a:pt x="1354" y="697"/>
                  <a:pt x="1368" y="697"/>
                  <a:pt x="1380" y="701"/>
                </a:cubicBezTo>
                <a:cubicBezTo>
                  <a:pt x="1430" y="775"/>
                  <a:pt x="1376" y="715"/>
                  <a:pt x="1512" y="749"/>
                </a:cubicBezTo>
                <a:cubicBezTo>
                  <a:pt x="1531" y="754"/>
                  <a:pt x="1602" y="797"/>
                  <a:pt x="1620" y="809"/>
                </a:cubicBezTo>
                <a:cubicBezTo>
                  <a:pt x="1624" y="825"/>
                  <a:pt x="1619" y="846"/>
                  <a:pt x="1632" y="857"/>
                </a:cubicBezTo>
                <a:cubicBezTo>
                  <a:pt x="1651" y="873"/>
                  <a:pt x="1704" y="881"/>
                  <a:pt x="1704" y="881"/>
                </a:cubicBezTo>
                <a:cubicBezTo>
                  <a:pt x="1712" y="905"/>
                  <a:pt x="1720" y="929"/>
                  <a:pt x="1728" y="953"/>
                </a:cubicBezTo>
                <a:cubicBezTo>
                  <a:pt x="1732" y="965"/>
                  <a:pt x="1728" y="985"/>
                  <a:pt x="1740" y="989"/>
                </a:cubicBezTo>
                <a:cubicBezTo>
                  <a:pt x="1792" y="1006"/>
                  <a:pt x="1844" y="1020"/>
                  <a:pt x="1896" y="1037"/>
                </a:cubicBezTo>
                <a:cubicBezTo>
                  <a:pt x="1930" y="1140"/>
                  <a:pt x="1938" y="1128"/>
                  <a:pt x="2064" y="1133"/>
                </a:cubicBezTo>
                <a:cubicBezTo>
                  <a:pt x="2220" y="1139"/>
                  <a:pt x="2376" y="1141"/>
                  <a:pt x="2532" y="1145"/>
                </a:cubicBezTo>
                <a:cubicBezTo>
                  <a:pt x="2585" y="1163"/>
                  <a:pt x="2635" y="1180"/>
                  <a:pt x="2688" y="1193"/>
                </a:cubicBezTo>
                <a:cubicBezTo>
                  <a:pt x="2710" y="1260"/>
                  <a:pt x="2733" y="1337"/>
                  <a:pt x="2820" y="1337"/>
                </a:cubicBezTo>
              </a:path>
            </a:pathLst>
          </a:custGeom>
          <a:noFill/>
          <a:ln w="38100">
            <a:solidFill>
              <a:srgbClr val="990033"/>
            </a:solidFill>
            <a:prstDash val="dash"/>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8355" name="Text Box 51"/>
          <p:cNvSpPr txBox="1">
            <a:spLocks noChangeArrowheads="1"/>
          </p:cNvSpPr>
          <p:nvPr/>
        </p:nvSpPr>
        <p:spPr bwMode="auto">
          <a:xfrm>
            <a:off x="5468938" y="4335463"/>
            <a:ext cx="2414587"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000000"/>
                </a:solidFill>
                <a:effectLst/>
                <a:uLnTx/>
                <a:uFillTx/>
                <a:latin typeface="BoisterBlack" charset="0"/>
                <a:ea typeface="ＭＳ Ｐゴシック" charset="0"/>
              </a:rPr>
              <a:t>Babylonia</a:t>
            </a:r>
          </a:p>
        </p:txBody>
      </p:sp>
      <p:pic>
        <p:nvPicPr>
          <p:cNvPr id="98356" name="enemy attack - conquer.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6">
            <a:extLst>
              <a:ext uri="{28A0092B-C50C-407E-A947-70E740481C1C}">
                <a14:useLocalDpi xmlns:a14="http://schemas.microsoft.com/office/drawing/2010/main" val="0"/>
              </a:ext>
            </a:extLst>
          </a:blip>
          <a:srcRect/>
          <a:stretch>
            <a:fillRect/>
          </a:stretch>
        </p:blipFill>
        <p:spPr bwMode="auto">
          <a:xfrm>
            <a:off x="574675"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913" name="Rectangle 53"/>
          <p:cNvSpPr>
            <a:spLocks noGrp="1" noChangeArrowheads="1"/>
          </p:cNvSpPr>
          <p:nvPr>
            <p:ph type="title" idx="4294967295"/>
          </p:nvPr>
        </p:nvSpPr>
        <p:spPr>
          <a:xfrm>
            <a:off x="2209800" y="5867400"/>
            <a:ext cx="6934200" cy="990600"/>
          </a:xfrm>
        </p:spPr>
        <p:txBody>
          <a:bodyPr/>
          <a:lstStyle/>
          <a:p>
            <a:pPr eaLnBrk="1" hangingPunct="1"/>
            <a:r>
              <a:rPr lang="en-US" sz="4000" i="1">
                <a:latin typeface="Arial" charset="0"/>
              </a:rPr>
              <a:t>The Journey to Exile &amp; Back</a:t>
            </a:r>
          </a:p>
        </p:txBody>
      </p:sp>
    </p:spTree>
    <p:extLst>
      <p:ext uri="{BB962C8B-B14F-4D97-AF65-F5344CB8AC3E}">
        <p14:creationId xmlns:p14="http://schemas.microsoft.com/office/powerpoint/2010/main" val="3578886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2000"/>
                                        <p:tgtEl>
                                          <p:spTgt spid="10"/>
                                        </p:tgtEl>
                                      </p:cBhvr>
                                    </p:animEffect>
                                  </p:childTnLst>
                                </p:cTn>
                              </p:par>
                            </p:childTnLst>
                          </p:cTn>
                        </p:par>
                        <p:par>
                          <p:cTn id="8" fill="hold" nodeType="afterGroup">
                            <p:stCondLst>
                              <p:cond delay="2000"/>
                            </p:stCondLst>
                            <p:childTnLst>
                              <p:par>
                                <p:cTn id="9" presetID="23" presetClass="entr" presetSubtype="16" fill="hold" grpId="0" nodeType="afterEffect">
                                  <p:stCondLst>
                                    <p:cond delay="0"/>
                                  </p:stCondLst>
                                  <p:childTnLst>
                                    <p:set>
                                      <p:cBhvr>
                                        <p:cTn id="10" dur="1" fill="hold">
                                          <p:stCondLst>
                                            <p:cond delay="0"/>
                                          </p:stCondLst>
                                        </p:cTn>
                                        <p:tgtEl>
                                          <p:spTgt spid="98347"/>
                                        </p:tgtEl>
                                        <p:attrNameLst>
                                          <p:attrName>style.visibility</p:attrName>
                                        </p:attrNameLst>
                                      </p:cBhvr>
                                      <p:to>
                                        <p:strVal val="visible"/>
                                      </p:to>
                                    </p:set>
                                    <p:anim calcmode="lin" valueType="num">
                                      <p:cBhvr>
                                        <p:cTn id="11" dur="500" fill="hold"/>
                                        <p:tgtEl>
                                          <p:spTgt spid="98347"/>
                                        </p:tgtEl>
                                        <p:attrNameLst>
                                          <p:attrName>ppt_w</p:attrName>
                                        </p:attrNameLst>
                                      </p:cBhvr>
                                      <p:tavLst>
                                        <p:tav tm="0">
                                          <p:val>
                                            <p:fltVal val="0"/>
                                          </p:val>
                                        </p:tav>
                                        <p:tav tm="100000">
                                          <p:val>
                                            <p:strVal val="#ppt_w"/>
                                          </p:val>
                                        </p:tav>
                                      </p:tavLst>
                                    </p:anim>
                                    <p:anim calcmode="lin" valueType="num">
                                      <p:cBhvr>
                                        <p:cTn id="12" dur="500" fill="hold"/>
                                        <p:tgtEl>
                                          <p:spTgt spid="98347"/>
                                        </p:tgtEl>
                                        <p:attrNameLst>
                                          <p:attrName>ppt_h</p:attrName>
                                        </p:attrNameLst>
                                      </p:cBhvr>
                                      <p:tavLst>
                                        <p:tav tm="0">
                                          <p:val>
                                            <p:fltVal val="0"/>
                                          </p:val>
                                        </p:tav>
                                        <p:tav tm="100000">
                                          <p:val>
                                            <p:strVal val="#ppt_h"/>
                                          </p:val>
                                        </p:tav>
                                      </p:tavLst>
                                    </p:anim>
                                  </p:childTnLst>
                                </p:cTn>
                              </p:par>
                              <p:par>
                                <p:cTn id="13" presetID="53" presetClass="entr" presetSubtype="0" fill="hold" grpId="0" nodeType="withEffect">
                                  <p:stCondLst>
                                    <p:cond delay="0"/>
                                  </p:stCondLst>
                                  <p:childTnLst>
                                    <p:set>
                                      <p:cBhvr>
                                        <p:cTn id="14" dur="1" fill="hold">
                                          <p:stCondLst>
                                            <p:cond delay="0"/>
                                          </p:stCondLst>
                                        </p:cTn>
                                        <p:tgtEl>
                                          <p:spTgt spid="98336"/>
                                        </p:tgtEl>
                                        <p:attrNameLst>
                                          <p:attrName>style.visibility</p:attrName>
                                        </p:attrNameLst>
                                      </p:cBhvr>
                                      <p:to>
                                        <p:strVal val="visible"/>
                                      </p:to>
                                    </p:set>
                                    <p:anim calcmode="lin" valueType="num">
                                      <p:cBhvr>
                                        <p:cTn id="15" dur="500" fill="hold"/>
                                        <p:tgtEl>
                                          <p:spTgt spid="98336"/>
                                        </p:tgtEl>
                                        <p:attrNameLst>
                                          <p:attrName>ppt_w</p:attrName>
                                        </p:attrNameLst>
                                      </p:cBhvr>
                                      <p:tavLst>
                                        <p:tav tm="0">
                                          <p:val>
                                            <p:fltVal val="0"/>
                                          </p:val>
                                        </p:tav>
                                        <p:tav tm="100000">
                                          <p:val>
                                            <p:strVal val="#ppt_w"/>
                                          </p:val>
                                        </p:tav>
                                      </p:tavLst>
                                    </p:anim>
                                    <p:anim calcmode="lin" valueType="num">
                                      <p:cBhvr>
                                        <p:cTn id="16" dur="500" fill="hold"/>
                                        <p:tgtEl>
                                          <p:spTgt spid="98336"/>
                                        </p:tgtEl>
                                        <p:attrNameLst>
                                          <p:attrName>ppt_h</p:attrName>
                                        </p:attrNameLst>
                                      </p:cBhvr>
                                      <p:tavLst>
                                        <p:tav tm="0">
                                          <p:val>
                                            <p:fltVal val="0"/>
                                          </p:val>
                                        </p:tav>
                                        <p:tav tm="100000">
                                          <p:val>
                                            <p:strVal val="#ppt_h"/>
                                          </p:val>
                                        </p:tav>
                                      </p:tavLst>
                                    </p:anim>
                                    <p:animEffect transition="in" filter="fade">
                                      <p:cBhvr>
                                        <p:cTn id="17" dur="500"/>
                                        <p:tgtEl>
                                          <p:spTgt spid="98336"/>
                                        </p:tgtEl>
                                      </p:cBhvr>
                                    </p:animEffect>
                                  </p:childTnLst>
                                </p:cTn>
                              </p:par>
                              <p:par>
                                <p:cTn id="18" presetID="45" presetClass="entr" presetSubtype="0" fill="hold" nodeType="withEffect">
                                  <p:stCondLst>
                                    <p:cond delay="0"/>
                                  </p:stCondLst>
                                  <p:iterate type="lt">
                                    <p:tmPct val="10000"/>
                                  </p:iterate>
                                  <p:childTnLst>
                                    <p:set>
                                      <p:cBhvr>
                                        <p:cTn id="19" dur="1" fill="hold">
                                          <p:stCondLst>
                                            <p:cond delay="0"/>
                                          </p:stCondLst>
                                        </p:cTn>
                                        <p:tgtEl>
                                          <p:spTgt spid="98348">
                                            <p:txEl>
                                              <p:pRg st="0" end="0"/>
                                            </p:txEl>
                                          </p:spTgt>
                                        </p:tgtEl>
                                        <p:attrNameLst>
                                          <p:attrName>style.visibility</p:attrName>
                                        </p:attrNameLst>
                                      </p:cBhvr>
                                      <p:to>
                                        <p:strVal val="visible"/>
                                      </p:to>
                                    </p:set>
                                    <p:animEffect transition="in" filter="fade">
                                      <p:cBhvr>
                                        <p:cTn id="20" dur="2000"/>
                                        <p:tgtEl>
                                          <p:spTgt spid="98348">
                                            <p:txEl>
                                              <p:pRg st="0" end="0"/>
                                            </p:txEl>
                                          </p:spTgt>
                                        </p:tgtEl>
                                      </p:cBhvr>
                                    </p:animEffect>
                                    <p:anim calcmode="lin" valueType="num">
                                      <p:cBhvr>
                                        <p:cTn id="21" dur="2000" fill="hold"/>
                                        <p:tgtEl>
                                          <p:spTgt spid="98348">
                                            <p:txEl>
                                              <p:pRg st="0" end="0"/>
                                            </p:txEl>
                                          </p:spTgt>
                                        </p:tgtEl>
                                        <p:attrNameLst>
                                          <p:attrName>ppt_w</p:attrName>
                                        </p:attrNameLst>
                                      </p:cBhvr>
                                      <p:tavLst>
                                        <p:tav tm="0" fmla="#ppt_w*sin(2.5*pi*$)">
                                          <p:val>
                                            <p:fltVal val="0"/>
                                          </p:val>
                                        </p:tav>
                                        <p:tav tm="100000">
                                          <p:val>
                                            <p:fltVal val="1"/>
                                          </p:val>
                                        </p:tav>
                                      </p:tavLst>
                                    </p:anim>
                                    <p:anim calcmode="lin" valueType="num">
                                      <p:cBhvr>
                                        <p:cTn id="22" dur="2000" fill="hold"/>
                                        <p:tgtEl>
                                          <p:spTgt spid="98348">
                                            <p:txEl>
                                              <p:pRg st="0" end="0"/>
                                            </p:txEl>
                                          </p:spTgt>
                                        </p:tgtEl>
                                        <p:attrNameLst>
                                          <p:attrName>ppt_h</p:attrName>
                                        </p:attrNameLst>
                                      </p:cBhvr>
                                      <p:tavLst>
                                        <p:tav tm="0">
                                          <p:val>
                                            <p:strVal val="#ppt_h"/>
                                          </p:val>
                                        </p:tav>
                                        <p:tav tm="100000">
                                          <p:val>
                                            <p:strVal val="#ppt_h"/>
                                          </p:val>
                                        </p:tav>
                                      </p:tavLst>
                                    </p:anim>
                                  </p:childTnLst>
                                </p:cTn>
                              </p:par>
                            </p:childTnLst>
                          </p:cTn>
                        </p:par>
                        <p:par>
                          <p:cTn id="23" fill="hold" nodeType="afterGroup">
                            <p:stCondLst>
                              <p:cond delay="5800"/>
                            </p:stCondLst>
                            <p:childTnLst>
                              <p:par>
                                <p:cTn id="24" presetID="22" presetClass="entr" presetSubtype="4" fill="hold" grpId="0" nodeType="afterEffect">
                                  <p:stCondLst>
                                    <p:cond delay="0"/>
                                  </p:stCondLst>
                                  <p:childTnLst>
                                    <p:set>
                                      <p:cBhvr>
                                        <p:cTn id="25" dur="1" fill="hold">
                                          <p:stCondLst>
                                            <p:cond delay="0"/>
                                          </p:stCondLst>
                                        </p:cTn>
                                        <p:tgtEl>
                                          <p:spTgt spid="98353"/>
                                        </p:tgtEl>
                                        <p:attrNameLst>
                                          <p:attrName>style.visibility</p:attrName>
                                        </p:attrNameLst>
                                      </p:cBhvr>
                                      <p:to>
                                        <p:strVal val="visible"/>
                                      </p:to>
                                    </p:set>
                                    <p:animEffect transition="in" filter="wipe(down)">
                                      <p:cBhvr>
                                        <p:cTn id="26" dur="3000"/>
                                        <p:tgtEl>
                                          <p:spTgt spid="98353"/>
                                        </p:tgtEl>
                                      </p:cBhvr>
                                    </p:animEffect>
                                  </p:childTnLst>
                                </p:cTn>
                              </p:par>
                            </p:childTnLst>
                          </p:cTn>
                        </p:par>
                        <p:par>
                          <p:cTn id="27" fill="hold" nodeType="afterGroup">
                            <p:stCondLst>
                              <p:cond delay="8800"/>
                            </p:stCondLst>
                            <p:childTnLst>
                              <p:par>
                                <p:cTn id="28" presetID="53" presetClass="entr" presetSubtype="0" fill="hold" grpId="0" nodeType="afterEffect">
                                  <p:stCondLst>
                                    <p:cond delay="0"/>
                                  </p:stCondLst>
                                  <p:childTnLst>
                                    <p:set>
                                      <p:cBhvr>
                                        <p:cTn id="29" dur="1" fill="hold">
                                          <p:stCondLst>
                                            <p:cond delay="0"/>
                                          </p:stCondLst>
                                        </p:cTn>
                                        <p:tgtEl>
                                          <p:spTgt spid="98337"/>
                                        </p:tgtEl>
                                        <p:attrNameLst>
                                          <p:attrName>style.visibility</p:attrName>
                                        </p:attrNameLst>
                                      </p:cBhvr>
                                      <p:to>
                                        <p:strVal val="visible"/>
                                      </p:to>
                                    </p:set>
                                    <p:anim calcmode="lin" valueType="num">
                                      <p:cBhvr>
                                        <p:cTn id="30" dur="500" fill="hold"/>
                                        <p:tgtEl>
                                          <p:spTgt spid="98337"/>
                                        </p:tgtEl>
                                        <p:attrNameLst>
                                          <p:attrName>ppt_w</p:attrName>
                                        </p:attrNameLst>
                                      </p:cBhvr>
                                      <p:tavLst>
                                        <p:tav tm="0">
                                          <p:val>
                                            <p:fltVal val="0"/>
                                          </p:val>
                                        </p:tav>
                                        <p:tav tm="100000">
                                          <p:val>
                                            <p:strVal val="#ppt_w"/>
                                          </p:val>
                                        </p:tav>
                                      </p:tavLst>
                                    </p:anim>
                                    <p:anim calcmode="lin" valueType="num">
                                      <p:cBhvr>
                                        <p:cTn id="31" dur="500" fill="hold"/>
                                        <p:tgtEl>
                                          <p:spTgt spid="98337"/>
                                        </p:tgtEl>
                                        <p:attrNameLst>
                                          <p:attrName>ppt_h</p:attrName>
                                        </p:attrNameLst>
                                      </p:cBhvr>
                                      <p:tavLst>
                                        <p:tav tm="0">
                                          <p:val>
                                            <p:fltVal val="0"/>
                                          </p:val>
                                        </p:tav>
                                        <p:tav tm="100000">
                                          <p:val>
                                            <p:strVal val="#ppt_h"/>
                                          </p:val>
                                        </p:tav>
                                      </p:tavLst>
                                    </p:anim>
                                    <p:animEffect transition="in" filter="fade">
                                      <p:cBhvr>
                                        <p:cTn id="32" dur="500"/>
                                        <p:tgtEl>
                                          <p:spTgt spid="98337"/>
                                        </p:tgtEl>
                                      </p:cBhvr>
                                    </p:animEffect>
                                  </p:childTnLst>
                                </p:cTn>
                              </p:par>
                              <p:par>
                                <p:cTn id="33" presetID="45" presetClass="entr" presetSubtype="0" fill="hold" nodeType="withEffect">
                                  <p:stCondLst>
                                    <p:cond delay="0"/>
                                  </p:stCondLst>
                                  <p:iterate type="lt">
                                    <p:tmPct val="10000"/>
                                  </p:iterate>
                                  <p:childTnLst>
                                    <p:set>
                                      <p:cBhvr>
                                        <p:cTn id="34" dur="1" fill="hold">
                                          <p:stCondLst>
                                            <p:cond delay="0"/>
                                          </p:stCondLst>
                                        </p:cTn>
                                        <p:tgtEl>
                                          <p:spTgt spid="98349">
                                            <p:txEl>
                                              <p:pRg st="0" end="0"/>
                                            </p:txEl>
                                          </p:spTgt>
                                        </p:tgtEl>
                                        <p:attrNameLst>
                                          <p:attrName>style.visibility</p:attrName>
                                        </p:attrNameLst>
                                      </p:cBhvr>
                                      <p:to>
                                        <p:strVal val="visible"/>
                                      </p:to>
                                    </p:set>
                                    <p:animEffect transition="in" filter="fade">
                                      <p:cBhvr>
                                        <p:cTn id="35" dur="2000"/>
                                        <p:tgtEl>
                                          <p:spTgt spid="98349">
                                            <p:txEl>
                                              <p:pRg st="0" end="0"/>
                                            </p:txEl>
                                          </p:spTgt>
                                        </p:tgtEl>
                                      </p:cBhvr>
                                    </p:animEffect>
                                    <p:anim calcmode="lin" valueType="num">
                                      <p:cBhvr>
                                        <p:cTn id="36" dur="2000" fill="hold"/>
                                        <p:tgtEl>
                                          <p:spTgt spid="98349">
                                            <p:txEl>
                                              <p:pRg st="0" end="0"/>
                                            </p:txEl>
                                          </p:spTgt>
                                        </p:tgtEl>
                                        <p:attrNameLst>
                                          <p:attrName>ppt_w</p:attrName>
                                        </p:attrNameLst>
                                      </p:cBhvr>
                                      <p:tavLst>
                                        <p:tav tm="0" fmla="#ppt_w*sin(2.5*pi*$)">
                                          <p:val>
                                            <p:fltVal val="0"/>
                                          </p:val>
                                        </p:tav>
                                        <p:tav tm="100000">
                                          <p:val>
                                            <p:fltVal val="1"/>
                                          </p:val>
                                        </p:tav>
                                      </p:tavLst>
                                    </p:anim>
                                    <p:anim calcmode="lin" valueType="num">
                                      <p:cBhvr>
                                        <p:cTn id="37" dur="2000" fill="hold"/>
                                        <p:tgtEl>
                                          <p:spTgt spid="98349">
                                            <p:txEl>
                                              <p:pRg st="0" end="0"/>
                                            </p:txEl>
                                          </p:spTgt>
                                        </p:tgtEl>
                                        <p:attrNameLst>
                                          <p:attrName>ppt_h</p:attrName>
                                        </p:attrNameLst>
                                      </p:cBhvr>
                                      <p:tavLst>
                                        <p:tav tm="0">
                                          <p:val>
                                            <p:strVal val="#ppt_h"/>
                                          </p:val>
                                        </p:tav>
                                        <p:tav tm="100000">
                                          <p:val>
                                            <p:strVal val="#ppt_h"/>
                                          </p:val>
                                        </p:tav>
                                      </p:tavLst>
                                    </p:anim>
                                  </p:childTnLst>
                                </p:cTn>
                              </p:par>
                            </p:childTnLst>
                          </p:cTn>
                        </p:par>
                        <p:par>
                          <p:cTn id="38" fill="hold" nodeType="afterGroup">
                            <p:stCondLst>
                              <p:cond delay="12000"/>
                            </p:stCondLst>
                            <p:childTnLst>
                              <p:par>
                                <p:cTn id="39" presetID="22" presetClass="entr" presetSubtype="8" fill="hold" grpId="0" nodeType="afterEffect">
                                  <p:stCondLst>
                                    <p:cond delay="0"/>
                                  </p:stCondLst>
                                  <p:childTnLst>
                                    <p:set>
                                      <p:cBhvr>
                                        <p:cTn id="40" dur="1" fill="hold">
                                          <p:stCondLst>
                                            <p:cond delay="0"/>
                                          </p:stCondLst>
                                        </p:cTn>
                                        <p:tgtEl>
                                          <p:spTgt spid="98354"/>
                                        </p:tgtEl>
                                        <p:attrNameLst>
                                          <p:attrName>style.visibility</p:attrName>
                                        </p:attrNameLst>
                                      </p:cBhvr>
                                      <p:to>
                                        <p:strVal val="visible"/>
                                      </p:to>
                                    </p:set>
                                    <p:animEffect transition="in" filter="wipe(left)">
                                      <p:cBhvr>
                                        <p:cTn id="41" dur="3000"/>
                                        <p:tgtEl>
                                          <p:spTgt spid="98354"/>
                                        </p:tgtEl>
                                      </p:cBhvr>
                                    </p:animEffect>
                                  </p:childTnLst>
                                </p:cTn>
                              </p:par>
                              <p:par>
                                <p:cTn id="42" presetID="53" presetClass="entr" presetSubtype="0" fill="hold" grpId="0" nodeType="withEffect">
                                  <p:stCondLst>
                                    <p:cond delay="0"/>
                                  </p:stCondLst>
                                  <p:childTnLst>
                                    <p:set>
                                      <p:cBhvr>
                                        <p:cTn id="43" dur="1" fill="hold">
                                          <p:stCondLst>
                                            <p:cond delay="0"/>
                                          </p:stCondLst>
                                        </p:cTn>
                                        <p:tgtEl>
                                          <p:spTgt spid="98338"/>
                                        </p:tgtEl>
                                        <p:attrNameLst>
                                          <p:attrName>style.visibility</p:attrName>
                                        </p:attrNameLst>
                                      </p:cBhvr>
                                      <p:to>
                                        <p:strVal val="visible"/>
                                      </p:to>
                                    </p:set>
                                    <p:anim calcmode="lin" valueType="num">
                                      <p:cBhvr>
                                        <p:cTn id="44" dur="500" fill="hold"/>
                                        <p:tgtEl>
                                          <p:spTgt spid="98338"/>
                                        </p:tgtEl>
                                        <p:attrNameLst>
                                          <p:attrName>ppt_w</p:attrName>
                                        </p:attrNameLst>
                                      </p:cBhvr>
                                      <p:tavLst>
                                        <p:tav tm="0">
                                          <p:val>
                                            <p:fltVal val="0"/>
                                          </p:val>
                                        </p:tav>
                                        <p:tav tm="100000">
                                          <p:val>
                                            <p:strVal val="#ppt_w"/>
                                          </p:val>
                                        </p:tav>
                                      </p:tavLst>
                                    </p:anim>
                                    <p:anim calcmode="lin" valueType="num">
                                      <p:cBhvr>
                                        <p:cTn id="45" dur="500" fill="hold"/>
                                        <p:tgtEl>
                                          <p:spTgt spid="98338"/>
                                        </p:tgtEl>
                                        <p:attrNameLst>
                                          <p:attrName>ppt_h</p:attrName>
                                        </p:attrNameLst>
                                      </p:cBhvr>
                                      <p:tavLst>
                                        <p:tav tm="0">
                                          <p:val>
                                            <p:fltVal val="0"/>
                                          </p:val>
                                        </p:tav>
                                        <p:tav tm="100000">
                                          <p:val>
                                            <p:strVal val="#ppt_h"/>
                                          </p:val>
                                        </p:tav>
                                      </p:tavLst>
                                    </p:anim>
                                    <p:animEffect transition="in" filter="fade">
                                      <p:cBhvr>
                                        <p:cTn id="46" dur="500"/>
                                        <p:tgtEl>
                                          <p:spTgt spid="98338"/>
                                        </p:tgtEl>
                                      </p:cBhvr>
                                    </p:animEffect>
                                  </p:childTnLst>
                                </p:cTn>
                              </p:par>
                              <p:par>
                                <p:cTn id="47" presetID="45" presetClass="entr" presetSubtype="0" fill="hold" nodeType="withEffect">
                                  <p:stCondLst>
                                    <p:cond delay="0"/>
                                  </p:stCondLst>
                                  <p:iterate type="lt">
                                    <p:tmPct val="10000"/>
                                  </p:iterate>
                                  <p:childTnLst>
                                    <p:set>
                                      <p:cBhvr>
                                        <p:cTn id="48" dur="1" fill="hold">
                                          <p:stCondLst>
                                            <p:cond delay="0"/>
                                          </p:stCondLst>
                                        </p:cTn>
                                        <p:tgtEl>
                                          <p:spTgt spid="98350">
                                            <p:txEl>
                                              <p:pRg st="0" end="0"/>
                                            </p:txEl>
                                          </p:spTgt>
                                        </p:tgtEl>
                                        <p:attrNameLst>
                                          <p:attrName>style.visibility</p:attrName>
                                        </p:attrNameLst>
                                      </p:cBhvr>
                                      <p:to>
                                        <p:strVal val="visible"/>
                                      </p:to>
                                    </p:set>
                                    <p:animEffect transition="in" filter="fade">
                                      <p:cBhvr>
                                        <p:cTn id="49" dur="2000"/>
                                        <p:tgtEl>
                                          <p:spTgt spid="98350">
                                            <p:txEl>
                                              <p:pRg st="0" end="0"/>
                                            </p:txEl>
                                          </p:spTgt>
                                        </p:tgtEl>
                                      </p:cBhvr>
                                    </p:animEffect>
                                    <p:anim calcmode="lin" valueType="num">
                                      <p:cBhvr>
                                        <p:cTn id="50" dur="2000" fill="hold"/>
                                        <p:tgtEl>
                                          <p:spTgt spid="98350">
                                            <p:txEl>
                                              <p:pRg st="0" end="0"/>
                                            </p:txEl>
                                          </p:spTgt>
                                        </p:tgtEl>
                                        <p:attrNameLst>
                                          <p:attrName>ppt_w</p:attrName>
                                        </p:attrNameLst>
                                      </p:cBhvr>
                                      <p:tavLst>
                                        <p:tav tm="0" fmla="#ppt_w*sin(2.5*pi*$)">
                                          <p:val>
                                            <p:fltVal val="0"/>
                                          </p:val>
                                        </p:tav>
                                        <p:tav tm="100000">
                                          <p:val>
                                            <p:fltVal val="1"/>
                                          </p:val>
                                        </p:tav>
                                      </p:tavLst>
                                    </p:anim>
                                    <p:anim calcmode="lin" valueType="num">
                                      <p:cBhvr>
                                        <p:cTn id="51" dur="2000" fill="hold"/>
                                        <p:tgtEl>
                                          <p:spTgt spid="98350">
                                            <p:txEl>
                                              <p:pRg st="0" end="0"/>
                                            </p:txEl>
                                          </p:spTgt>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15400"/>
                            </p:stCondLst>
                            <p:childTnLst>
                              <p:par>
                                <p:cTn id="53" presetID="23" presetClass="entr" presetSubtype="16" fill="hold" nodeType="afterEffect">
                                  <p:stCondLst>
                                    <p:cond delay="0"/>
                                  </p:stCondLst>
                                  <p:childTnLst>
                                    <p:set>
                                      <p:cBhvr>
                                        <p:cTn id="54" dur="1" fill="hold">
                                          <p:stCondLst>
                                            <p:cond delay="0"/>
                                          </p:stCondLst>
                                        </p:cTn>
                                        <p:tgtEl>
                                          <p:spTgt spid="98355">
                                            <p:txEl>
                                              <p:pRg st="0" end="0"/>
                                            </p:txEl>
                                          </p:spTgt>
                                        </p:tgtEl>
                                        <p:attrNameLst>
                                          <p:attrName>style.visibility</p:attrName>
                                        </p:attrNameLst>
                                      </p:cBhvr>
                                      <p:to>
                                        <p:strVal val="visible"/>
                                      </p:to>
                                    </p:set>
                                    <p:anim calcmode="lin" valueType="num">
                                      <p:cBhvr>
                                        <p:cTn id="55" dur="1000" fill="hold"/>
                                        <p:tgtEl>
                                          <p:spTgt spid="98355">
                                            <p:txEl>
                                              <p:pRg st="0" end="0"/>
                                            </p:txEl>
                                          </p:spTgt>
                                        </p:tgtEl>
                                        <p:attrNameLst>
                                          <p:attrName>ppt_w</p:attrName>
                                        </p:attrNameLst>
                                      </p:cBhvr>
                                      <p:tavLst>
                                        <p:tav tm="0">
                                          <p:val>
                                            <p:fltVal val="0"/>
                                          </p:val>
                                        </p:tav>
                                        <p:tav tm="100000">
                                          <p:val>
                                            <p:strVal val="#ppt_w"/>
                                          </p:val>
                                        </p:tav>
                                      </p:tavLst>
                                    </p:anim>
                                    <p:anim calcmode="lin" valueType="num">
                                      <p:cBhvr>
                                        <p:cTn id="56" dur="1000" fill="hold"/>
                                        <p:tgtEl>
                                          <p:spTgt spid="98355">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20000">
                <p:cTn id="57" fill="hold" display="0">
                  <p:stCondLst>
                    <p:cond delay="indefinite"/>
                  </p:stCondLst>
                  <p:endCondLst>
                    <p:cond evt="onPrev" delay="0">
                      <p:tgtEl>
                        <p:sldTgt/>
                      </p:tgtEl>
                    </p:cond>
                    <p:cond evt="onStopAudio" delay="0">
                      <p:tgtEl>
                        <p:sldTgt/>
                      </p:tgtEl>
                    </p:cond>
                  </p:endCondLst>
                </p:cTn>
                <p:tgtEl>
                  <p:spTgt spid="98356"/>
                </p:tgtEl>
              </p:cMediaNode>
            </p:audio>
          </p:childTnLst>
        </p:cTn>
      </p:par>
    </p:tnLst>
    <p:bldLst>
      <p:bldP spid="98336" grpId="0" animBg="1"/>
      <p:bldP spid="98337" grpId="0" animBg="1"/>
      <p:bldP spid="98338" grpId="0" animBg="1"/>
      <p:bldP spid="98347" grpId="0" animBg="1"/>
      <p:bldP spid="98353" grpId="0" animBg="1"/>
      <p:bldP spid="98354"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6322" name="Rectangle 66"/>
          <p:cNvSpPr>
            <a:spLocks noChangeArrowheads="1"/>
          </p:cNvSpPr>
          <p:nvPr/>
        </p:nvSpPr>
        <p:spPr bwMode="auto">
          <a:xfrm>
            <a:off x="0" y="1600200"/>
            <a:ext cx="2773363" cy="4673600"/>
          </a:xfrm>
          <a:prstGeom prst="rect">
            <a:avLst/>
          </a:prstGeom>
          <a:solidFill>
            <a:srgbClr val="808080">
              <a:alpha val="30196"/>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39" name="Line 2"/>
          <p:cNvSpPr>
            <a:spLocks noChangeShapeType="1"/>
          </p:cNvSpPr>
          <p:nvPr/>
        </p:nvSpPr>
        <p:spPr bwMode="auto">
          <a:xfrm flipV="1">
            <a:off x="0" y="381000"/>
            <a:ext cx="9144000" cy="762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grpSp>
        <p:nvGrpSpPr>
          <p:cNvPr id="167940" name="Group 3"/>
          <p:cNvGrpSpPr>
            <a:grpSpLocks/>
          </p:cNvGrpSpPr>
          <p:nvPr/>
        </p:nvGrpSpPr>
        <p:grpSpPr bwMode="auto">
          <a:xfrm>
            <a:off x="1628775" y="238125"/>
            <a:ext cx="371475" cy="381000"/>
            <a:chOff x="1056" y="672"/>
            <a:chExt cx="264" cy="240"/>
          </a:xfrm>
        </p:grpSpPr>
        <p:sp>
          <p:nvSpPr>
            <p:cNvPr id="168008" name="Oval 4"/>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9" name="Oval 5"/>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1" name="Group 6"/>
          <p:cNvGrpSpPr>
            <a:grpSpLocks/>
          </p:cNvGrpSpPr>
          <p:nvPr/>
        </p:nvGrpSpPr>
        <p:grpSpPr bwMode="auto">
          <a:xfrm>
            <a:off x="430213" y="238125"/>
            <a:ext cx="373062" cy="381000"/>
            <a:chOff x="1056" y="672"/>
            <a:chExt cx="264" cy="240"/>
          </a:xfrm>
        </p:grpSpPr>
        <p:sp>
          <p:nvSpPr>
            <p:cNvPr id="168006" name="Oval 7"/>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7" name="Oval 8"/>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2" name="Group 9"/>
          <p:cNvGrpSpPr>
            <a:grpSpLocks/>
          </p:cNvGrpSpPr>
          <p:nvPr/>
        </p:nvGrpSpPr>
        <p:grpSpPr bwMode="auto">
          <a:xfrm>
            <a:off x="2674938" y="231775"/>
            <a:ext cx="373062" cy="381000"/>
            <a:chOff x="1056" y="672"/>
            <a:chExt cx="264" cy="240"/>
          </a:xfrm>
        </p:grpSpPr>
        <p:sp>
          <p:nvSpPr>
            <p:cNvPr id="168004" name="Oval 10"/>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5" name="Oval 11"/>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3" name="Group 12"/>
          <p:cNvGrpSpPr>
            <a:grpSpLocks/>
          </p:cNvGrpSpPr>
          <p:nvPr/>
        </p:nvGrpSpPr>
        <p:grpSpPr bwMode="auto">
          <a:xfrm>
            <a:off x="3795713" y="239713"/>
            <a:ext cx="373062" cy="381000"/>
            <a:chOff x="1056" y="672"/>
            <a:chExt cx="264" cy="240"/>
          </a:xfrm>
        </p:grpSpPr>
        <p:sp>
          <p:nvSpPr>
            <p:cNvPr id="168002" name="Oval 13"/>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3" name="Oval 14"/>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4" name="Group 15"/>
          <p:cNvGrpSpPr>
            <a:grpSpLocks/>
          </p:cNvGrpSpPr>
          <p:nvPr/>
        </p:nvGrpSpPr>
        <p:grpSpPr bwMode="auto">
          <a:xfrm>
            <a:off x="4986338" y="223838"/>
            <a:ext cx="373062" cy="381000"/>
            <a:chOff x="1056" y="672"/>
            <a:chExt cx="264" cy="240"/>
          </a:xfrm>
        </p:grpSpPr>
        <p:sp>
          <p:nvSpPr>
            <p:cNvPr id="168000" name="Oval 16"/>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1" name="Oval 17"/>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5" name="Group 18"/>
          <p:cNvGrpSpPr>
            <a:grpSpLocks/>
          </p:cNvGrpSpPr>
          <p:nvPr/>
        </p:nvGrpSpPr>
        <p:grpSpPr bwMode="auto">
          <a:xfrm>
            <a:off x="8161338" y="223838"/>
            <a:ext cx="373062" cy="381000"/>
            <a:chOff x="1056" y="672"/>
            <a:chExt cx="264" cy="240"/>
          </a:xfrm>
        </p:grpSpPr>
        <p:sp>
          <p:nvSpPr>
            <p:cNvPr id="167998" name="Oval 19"/>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9" name="Oval 20"/>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6" name="Group 21"/>
          <p:cNvGrpSpPr>
            <a:grpSpLocks/>
          </p:cNvGrpSpPr>
          <p:nvPr/>
        </p:nvGrpSpPr>
        <p:grpSpPr bwMode="auto">
          <a:xfrm>
            <a:off x="7145338" y="214313"/>
            <a:ext cx="373062" cy="381000"/>
            <a:chOff x="1056" y="672"/>
            <a:chExt cx="264" cy="240"/>
          </a:xfrm>
        </p:grpSpPr>
        <p:sp>
          <p:nvSpPr>
            <p:cNvPr id="167996" name="Oval 22"/>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7" name="Oval 23"/>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7" name="Group 24"/>
          <p:cNvGrpSpPr>
            <a:grpSpLocks/>
          </p:cNvGrpSpPr>
          <p:nvPr/>
        </p:nvGrpSpPr>
        <p:grpSpPr bwMode="auto">
          <a:xfrm>
            <a:off x="6078538" y="228600"/>
            <a:ext cx="373062" cy="381000"/>
            <a:chOff x="1056" y="672"/>
            <a:chExt cx="264" cy="240"/>
          </a:xfrm>
        </p:grpSpPr>
        <p:sp>
          <p:nvSpPr>
            <p:cNvPr id="167994" name="Oval 25"/>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5" name="Oval 26"/>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96283" name="Oval 27"/>
          <p:cNvSpPr>
            <a:spLocks noChangeArrowheads="1"/>
          </p:cNvSpPr>
          <p:nvPr/>
        </p:nvSpPr>
        <p:spPr bwMode="auto">
          <a:xfrm>
            <a:off x="1403350" y="0"/>
            <a:ext cx="814388" cy="865188"/>
          </a:xfrm>
          <a:prstGeom prst="ellipse">
            <a:avLst/>
          </a:prstGeom>
          <a:gradFill rotWithShape="1">
            <a:gsLst>
              <a:gs pos="0">
                <a:srgbClr val="FFCCCC"/>
              </a:gs>
              <a:gs pos="100000">
                <a:srgbClr val="DDDDDD">
                  <a:alpha val="20000"/>
                </a:srgbClr>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86" name="Line 30"/>
          <p:cNvSpPr>
            <a:spLocks noChangeShapeType="1"/>
          </p:cNvSpPr>
          <p:nvPr/>
        </p:nvSpPr>
        <p:spPr bwMode="auto">
          <a:xfrm>
            <a:off x="0" y="6267450"/>
            <a:ext cx="9144000"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96287" name="Text Box 31"/>
          <p:cNvSpPr txBox="1">
            <a:spLocks noChangeArrowheads="1"/>
          </p:cNvSpPr>
          <p:nvPr/>
        </p:nvSpPr>
        <p:spPr bwMode="auto">
          <a:xfrm>
            <a:off x="835417" y="6429375"/>
            <a:ext cx="77152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cademy Engraved LET" charset="0"/>
                <a:ea typeface="ＭＳ Ｐゴシック" charset="0"/>
              </a:rPr>
              <a:t>650</a:t>
            </a:r>
          </a:p>
        </p:txBody>
      </p:sp>
      <p:sp>
        <p:nvSpPr>
          <p:cNvPr id="96288" name="Text Box 32"/>
          <p:cNvSpPr txBox="1">
            <a:spLocks noChangeArrowheads="1"/>
          </p:cNvSpPr>
          <p:nvPr/>
        </p:nvSpPr>
        <p:spPr bwMode="auto">
          <a:xfrm>
            <a:off x="2803917" y="6429375"/>
            <a:ext cx="823913"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cademy Engraved LET" charset="0"/>
                <a:ea typeface="ＭＳ Ｐゴシック" charset="0"/>
              </a:rPr>
              <a:t>600</a:t>
            </a:r>
          </a:p>
        </p:txBody>
      </p:sp>
      <p:sp>
        <p:nvSpPr>
          <p:cNvPr id="96289" name="Text Box 33"/>
          <p:cNvSpPr txBox="1">
            <a:spLocks noChangeArrowheads="1"/>
          </p:cNvSpPr>
          <p:nvPr/>
        </p:nvSpPr>
        <p:spPr bwMode="auto">
          <a:xfrm>
            <a:off x="4827588" y="6429375"/>
            <a:ext cx="750887"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cademy Engraved LET" charset="0"/>
                <a:ea typeface="ＭＳ Ｐゴシック" charset="0"/>
              </a:rPr>
              <a:t>550</a:t>
            </a:r>
          </a:p>
        </p:txBody>
      </p:sp>
      <p:sp>
        <p:nvSpPr>
          <p:cNvPr id="96290" name="Text Box 34"/>
          <p:cNvSpPr txBox="1">
            <a:spLocks noChangeArrowheads="1"/>
          </p:cNvSpPr>
          <p:nvPr/>
        </p:nvSpPr>
        <p:spPr bwMode="auto">
          <a:xfrm>
            <a:off x="6921892" y="6411913"/>
            <a:ext cx="141922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cademy Engraved LET" charset="0"/>
                <a:ea typeface="ＭＳ Ｐゴシック" charset="0"/>
              </a:rPr>
              <a:t>500 BC</a:t>
            </a:r>
          </a:p>
        </p:txBody>
      </p:sp>
      <p:sp>
        <p:nvSpPr>
          <p:cNvPr id="96291" name="AutoShape 35"/>
          <p:cNvSpPr>
            <a:spLocks noChangeArrowheads="1"/>
          </p:cNvSpPr>
          <p:nvPr/>
        </p:nvSpPr>
        <p:spPr bwMode="auto">
          <a:xfrm rot="10800000">
            <a:off x="1111250" y="6275388"/>
            <a:ext cx="177800"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92" name="AutoShape 36"/>
          <p:cNvSpPr>
            <a:spLocks noChangeArrowheads="1"/>
          </p:cNvSpPr>
          <p:nvPr/>
        </p:nvSpPr>
        <p:spPr bwMode="auto">
          <a:xfrm rot="10800000">
            <a:off x="3105150" y="6267450"/>
            <a:ext cx="179388"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93" name="AutoShape 37"/>
          <p:cNvSpPr>
            <a:spLocks noChangeArrowheads="1"/>
          </p:cNvSpPr>
          <p:nvPr/>
        </p:nvSpPr>
        <p:spPr bwMode="auto">
          <a:xfrm rot="10800000">
            <a:off x="5078413" y="6269038"/>
            <a:ext cx="179387"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94" name="AutoShape 38"/>
          <p:cNvSpPr>
            <a:spLocks noChangeArrowheads="1"/>
          </p:cNvSpPr>
          <p:nvPr/>
        </p:nvSpPr>
        <p:spPr bwMode="auto">
          <a:xfrm rot="10800000">
            <a:off x="7219950" y="6267450"/>
            <a:ext cx="179388"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10" name="Group 39"/>
          <p:cNvGrpSpPr>
            <a:grpSpLocks/>
          </p:cNvGrpSpPr>
          <p:nvPr/>
        </p:nvGrpSpPr>
        <p:grpSpPr bwMode="auto">
          <a:xfrm>
            <a:off x="2117725" y="2590800"/>
            <a:ext cx="6435323" cy="1004888"/>
            <a:chOff x="1501" y="1632"/>
            <a:chExt cx="4561" cy="633"/>
          </a:xfrm>
        </p:grpSpPr>
        <p:sp>
          <p:nvSpPr>
            <p:cNvPr id="167988" name="Rectangle 40"/>
            <p:cNvSpPr>
              <a:spLocks noChangeArrowheads="1"/>
            </p:cNvSpPr>
            <p:nvPr/>
          </p:nvSpPr>
          <p:spPr bwMode="auto">
            <a:xfrm>
              <a:off x="1501" y="2077"/>
              <a:ext cx="1215" cy="135"/>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89" name="Rectangle 41"/>
            <p:cNvSpPr>
              <a:spLocks noChangeArrowheads="1"/>
            </p:cNvSpPr>
            <p:nvPr/>
          </p:nvSpPr>
          <p:spPr bwMode="auto">
            <a:xfrm>
              <a:off x="2013" y="1881"/>
              <a:ext cx="2185" cy="135"/>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0" name="Rectangle 42"/>
            <p:cNvSpPr>
              <a:spLocks noChangeArrowheads="1"/>
            </p:cNvSpPr>
            <p:nvPr/>
          </p:nvSpPr>
          <p:spPr bwMode="auto">
            <a:xfrm>
              <a:off x="2453" y="1679"/>
              <a:ext cx="812" cy="136"/>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1" name="Text Box 43"/>
            <p:cNvSpPr txBox="1">
              <a:spLocks noChangeArrowheads="1"/>
            </p:cNvSpPr>
            <p:nvPr/>
          </p:nvSpPr>
          <p:spPr bwMode="auto">
            <a:xfrm>
              <a:off x="3252" y="1632"/>
              <a:ext cx="202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Ezekiel 592-572 (20)</a:t>
              </a:r>
            </a:p>
          </p:txBody>
        </p:sp>
        <p:sp>
          <p:nvSpPr>
            <p:cNvPr id="167992" name="Text Box 44"/>
            <p:cNvSpPr txBox="1">
              <a:spLocks noChangeArrowheads="1"/>
            </p:cNvSpPr>
            <p:nvPr/>
          </p:nvSpPr>
          <p:spPr bwMode="auto">
            <a:xfrm>
              <a:off x="4173" y="1837"/>
              <a:ext cx="1889"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Daniel 605-537 (68)</a:t>
              </a:r>
            </a:p>
          </p:txBody>
        </p:sp>
        <p:sp>
          <p:nvSpPr>
            <p:cNvPr id="167993" name="Text Box 45"/>
            <p:cNvSpPr txBox="1">
              <a:spLocks noChangeArrowheads="1"/>
            </p:cNvSpPr>
            <p:nvPr/>
          </p:nvSpPr>
          <p:spPr bwMode="auto">
            <a:xfrm>
              <a:off x="2681" y="2034"/>
              <a:ext cx="2223"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Jeremiah 626-586 (40)</a:t>
              </a:r>
            </a:p>
          </p:txBody>
        </p:sp>
      </p:grpSp>
      <p:grpSp>
        <p:nvGrpSpPr>
          <p:cNvPr id="11" name="Group 46"/>
          <p:cNvGrpSpPr>
            <a:grpSpLocks/>
          </p:cNvGrpSpPr>
          <p:nvPr/>
        </p:nvGrpSpPr>
        <p:grpSpPr bwMode="auto">
          <a:xfrm>
            <a:off x="1835150" y="4084638"/>
            <a:ext cx="7128560" cy="2012950"/>
            <a:chOff x="1300" y="2573"/>
            <a:chExt cx="5052" cy="1268"/>
          </a:xfrm>
        </p:grpSpPr>
        <p:sp>
          <p:nvSpPr>
            <p:cNvPr id="167976" name="Rectangle 47"/>
            <p:cNvSpPr>
              <a:spLocks noChangeArrowheads="1"/>
            </p:cNvSpPr>
            <p:nvPr/>
          </p:nvSpPr>
          <p:spPr bwMode="auto">
            <a:xfrm>
              <a:off x="1300" y="3658"/>
              <a:ext cx="803"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7" name="Rectangle 48"/>
            <p:cNvSpPr>
              <a:spLocks noChangeArrowheads="1"/>
            </p:cNvSpPr>
            <p:nvPr/>
          </p:nvSpPr>
          <p:spPr bwMode="auto">
            <a:xfrm>
              <a:off x="2108" y="3425"/>
              <a:ext cx="1434"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8" name="Rectangle 49"/>
            <p:cNvSpPr>
              <a:spLocks noChangeArrowheads="1"/>
            </p:cNvSpPr>
            <p:nvPr/>
          </p:nvSpPr>
          <p:spPr bwMode="auto">
            <a:xfrm>
              <a:off x="3583" y="3018"/>
              <a:ext cx="54" cy="134"/>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9" name="Rectangle 50"/>
            <p:cNvSpPr>
              <a:spLocks noChangeArrowheads="1"/>
            </p:cNvSpPr>
            <p:nvPr/>
          </p:nvSpPr>
          <p:spPr bwMode="auto">
            <a:xfrm>
              <a:off x="3645" y="2817"/>
              <a:ext cx="501" cy="154"/>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80" name="Rectangle 51"/>
            <p:cNvSpPr>
              <a:spLocks noChangeArrowheads="1"/>
            </p:cNvSpPr>
            <p:nvPr/>
          </p:nvSpPr>
          <p:spPr bwMode="auto">
            <a:xfrm>
              <a:off x="3818" y="2633"/>
              <a:ext cx="327"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81" name="Text Box 52"/>
            <p:cNvSpPr txBox="1">
              <a:spLocks noChangeArrowheads="1"/>
            </p:cNvSpPr>
            <p:nvPr/>
          </p:nvSpPr>
          <p:spPr bwMode="auto">
            <a:xfrm>
              <a:off x="4127" y="2573"/>
              <a:ext cx="2174"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Belshazzar 550-539 (11)</a:t>
              </a:r>
            </a:p>
          </p:txBody>
        </p:sp>
        <p:sp>
          <p:nvSpPr>
            <p:cNvPr id="167982" name="Text Box 53"/>
            <p:cNvSpPr txBox="1">
              <a:spLocks noChangeArrowheads="1"/>
            </p:cNvSpPr>
            <p:nvPr/>
          </p:nvSpPr>
          <p:spPr bwMode="auto">
            <a:xfrm>
              <a:off x="4121" y="2778"/>
              <a:ext cx="2231"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Nabonidus 555-539 (16)</a:t>
              </a:r>
            </a:p>
          </p:txBody>
        </p:sp>
        <p:sp>
          <p:nvSpPr>
            <p:cNvPr id="167983" name="Text Box 54"/>
            <p:cNvSpPr txBox="1">
              <a:spLocks noChangeArrowheads="1"/>
            </p:cNvSpPr>
            <p:nvPr/>
          </p:nvSpPr>
          <p:spPr bwMode="auto">
            <a:xfrm>
              <a:off x="3606" y="2972"/>
              <a:ext cx="2292"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Arial" charset="0"/>
                  <a:ea typeface="ＭＳ Ｐゴシック" charset="0"/>
                </a:rPr>
                <a:t>Neriglissar</a:t>
              </a: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 559-555 (4)</a:t>
              </a:r>
            </a:p>
          </p:txBody>
        </p:sp>
        <p:sp>
          <p:nvSpPr>
            <p:cNvPr id="167984" name="Text Box 55"/>
            <p:cNvSpPr txBox="1">
              <a:spLocks noChangeArrowheads="1"/>
            </p:cNvSpPr>
            <p:nvPr/>
          </p:nvSpPr>
          <p:spPr bwMode="auto">
            <a:xfrm>
              <a:off x="3540" y="3180"/>
              <a:ext cx="269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Evil-Merodach 561-560 (1)</a:t>
              </a:r>
            </a:p>
          </p:txBody>
        </p:sp>
        <p:sp>
          <p:nvSpPr>
            <p:cNvPr id="167985" name="Text Box 56"/>
            <p:cNvSpPr txBox="1">
              <a:spLocks noChangeArrowheads="1"/>
            </p:cNvSpPr>
            <p:nvPr/>
          </p:nvSpPr>
          <p:spPr bwMode="auto">
            <a:xfrm>
              <a:off x="3507" y="3382"/>
              <a:ext cx="2794"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Nebuchadnezzar 605-561 (44)</a:t>
              </a:r>
            </a:p>
          </p:txBody>
        </p:sp>
        <p:sp>
          <p:nvSpPr>
            <p:cNvPr id="167986" name="Text Box 57"/>
            <p:cNvSpPr txBox="1">
              <a:spLocks noChangeArrowheads="1"/>
            </p:cNvSpPr>
            <p:nvPr/>
          </p:nvSpPr>
          <p:spPr bwMode="auto">
            <a:xfrm>
              <a:off x="2076" y="3610"/>
              <a:ext cx="2807"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Nabopolassar 630-605 (25)</a:t>
              </a:r>
            </a:p>
          </p:txBody>
        </p:sp>
        <p:sp>
          <p:nvSpPr>
            <p:cNvPr id="167987" name="Rectangle 58"/>
            <p:cNvSpPr>
              <a:spLocks noChangeArrowheads="1"/>
            </p:cNvSpPr>
            <p:nvPr/>
          </p:nvSpPr>
          <p:spPr bwMode="auto">
            <a:xfrm>
              <a:off x="3547" y="3229"/>
              <a:ext cx="27" cy="126"/>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2" name="Group 59"/>
          <p:cNvGrpSpPr>
            <a:grpSpLocks/>
          </p:cNvGrpSpPr>
          <p:nvPr/>
        </p:nvGrpSpPr>
        <p:grpSpPr bwMode="auto">
          <a:xfrm>
            <a:off x="180975" y="4283075"/>
            <a:ext cx="2794249" cy="1001713"/>
            <a:chOff x="0" y="1143"/>
            <a:chExt cx="1879" cy="631"/>
          </a:xfrm>
        </p:grpSpPr>
        <p:sp>
          <p:nvSpPr>
            <p:cNvPr id="167970" name="Rectangle 60"/>
            <p:cNvSpPr>
              <a:spLocks noChangeArrowheads="1"/>
            </p:cNvSpPr>
            <p:nvPr/>
          </p:nvSpPr>
          <p:spPr bwMode="auto">
            <a:xfrm>
              <a:off x="0" y="1143"/>
              <a:ext cx="1849" cy="631"/>
            </a:xfrm>
            <a:prstGeom prst="rect">
              <a:avLst/>
            </a:prstGeom>
            <a:solidFill>
              <a:srgbClr val="BBE0E3">
                <a:alpha val="50195"/>
              </a:srgbClr>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167971" name="Group 61"/>
            <p:cNvGrpSpPr>
              <a:grpSpLocks/>
            </p:cNvGrpSpPr>
            <p:nvPr/>
          </p:nvGrpSpPr>
          <p:grpSpPr bwMode="auto">
            <a:xfrm>
              <a:off x="161" y="1243"/>
              <a:ext cx="1718" cy="423"/>
              <a:chOff x="161" y="1243"/>
              <a:chExt cx="1718" cy="423"/>
            </a:xfrm>
          </p:grpSpPr>
          <p:sp>
            <p:nvSpPr>
              <p:cNvPr id="167972" name="Rectangle 62"/>
              <p:cNvSpPr>
                <a:spLocks noChangeArrowheads="1"/>
              </p:cNvSpPr>
              <p:nvPr/>
            </p:nvSpPr>
            <p:spPr bwMode="auto">
              <a:xfrm>
                <a:off x="161" y="1276"/>
                <a:ext cx="209"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3" name="Rectangle 63"/>
              <p:cNvSpPr>
                <a:spLocks noChangeArrowheads="1"/>
              </p:cNvSpPr>
              <p:nvPr/>
            </p:nvSpPr>
            <p:spPr bwMode="auto">
              <a:xfrm>
                <a:off x="161" y="1478"/>
                <a:ext cx="218" cy="126"/>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4" name="Text Box 64"/>
              <p:cNvSpPr txBox="1">
                <a:spLocks noChangeArrowheads="1"/>
              </p:cNvSpPr>
              <p:nvPr/>
            </p:nvSpPr>
            <p:spPr bwMode="auto">
              <a:xfrm>
                <a:off x="359" y="1243"/>
                <a:ext cx="152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Babylonian kings</a:t>
                </a:r>
              </a:p>
            </p:txBody>
          </p:sp>
          <p:sp>
            <p:nvSpPr>
              <p:cNvPr id="167975" name="Text Box 65"/>
              <p:cNvSpPr txBox="1">
                <a:spLocks noChangeArrowheads="1"/>
              </p:cNvSpPr>
              <p:nvPr/>
            </p:nvSpPr>
            <p:spPr bwMode="auto">
              <a:xfrm>
                <a:off x="367" y="1435"/>
                <a:ext cx="1079"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Prophets</a:t>
                </a:r>
              </a:p>
            </p:txBody>
          </p:sp>
        </p:grpSp>
      </p:grpSp>
      <p:sp>
        <p:nvSpPr>
          <p:cNvPr id="96323" name="Rectangle 67"/>
          <p:cNvSpPr>
            <a:spLocks noChangeArrowheads="1"/>
          </p:cNvSpPr>
          <p:nvPr/>
        </p:nvSpPr>
        <p:spPr bwMode="auto">
          <a:xfrm>
            <a:off x="7402074" y="2184255"/>
            <a:ext cx="3332162" cy="4673600"/>
          </a:xfrm>
          <a:prstGeom prst="rect">
            <a:avLst/>
          </a:prstGeom>
          <a:solidFill>
            <a:srgbClr val="808080">
              <a:alpha val="30196"/>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324" name="Line 68"/>
          <p:cNvSpPr>
            <a:spLocks noChangeShapeType="1"/>
          </p:cNvSpPr>
          <p:nvPr/>
        </p:nvSpPr>
        <p:spPr bwMode="auto">
          <a:xfrm flipV="1">
            <a:off x="0" y="1571625"/>
            <a:ext cx="9144000" cy="14288"/>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grpSp>
        <p:nvGrpSpPr>
          <p:cNvPr id="167963" name="Group 77"/>
          <p:cNvGrpSpPr>
            <a:grpSpLocks/>
          </p:cNvGrpSpPr>
          <p:nvPr/>
        </p:nvGrpSpPr>
        <p:grpSpPr bwMode="auto">
          <a:xfrm>
            <a:off x="1898650" y="1852613"/>
            <a:ext cx="4810124" cy="554037"/>
            <a:chOff x="1196" y="1167"/>
            <a:chExt cx="3030" cy="349"/>
          </a:xfrm>
        </p:grpSpPr>
        <p:sp>
          <p:nvSpPr>
            <p:cNvPr id="167965" name="Text Box 71"/>
            <p:cNvSpPr txBox="1">
              <a:spLocks noChangeArrowheads="1"/>
            </p:cNvSpPr>
            <p:nvPr/>
          </p:nvSpPr>
          <p:spPr bwMode="auto">
            <a:xfrm>
              <a:off x="2073" y="1167"/>
              <a:ext cx="1321"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rial Black" charset="0"/>
                  <a:ea typeface="ＭＳ Ｐゴシック" charset="0"/>
                </a:rPr>
                <a:t>70 Years</a:t>
              </a:r>
            </a:p>
          </p:txBody>
        </p:sp>
        <p:sp>
          <p:nvSpPr>
            <p:cNvPr id="167966" name="Line 72"/>
            <p:cNvSpPr>
              <a:spLocks noChangeShapeType="1"/>
            </p:cNvSpPr>
            <p:nvPr/>
          </p:nvSpPr>
          <p:spPr bwMode="auto">
            <a:xfrm flipH="1">
              <a:off x="1737" y="1344"/>
              <a:ext cx="375" cy="7"/>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167967" name="Line 73"/>
            <p:cNvSpPr>
              <a:spLocks noChangeShapeType="1"/>
            </p:cNvSpPr>
            <p:nvPr/>
          </p:nvSpPr>
          <p:spPr bwMode="auto">
            <a:xfrm flipV="1">
              <a:off x="3264" y="1342"/>
              <a:ext cx="399" cy="2"/>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167968" name="Text Box 74"/>
            <p:cNvSpPr txBox="1">
              <a:spLocks noChangeArrowheads="1"/>
            </p:cNvSpPr>
            <p:nvPr/>
          </p:nvSpPr>
          <p:spPr bwMode="auto">
            <a:xfrm>
              <a:off x="1196" y="1189"/>
              <a:ext cx="605"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rial" charset="0"/>
                  <a:ea typeface="ＭＳ Ｐゴシック" charset="0"/>
                </a:rPr>
                <a:t>605</a:t>
              </a:r>
            </a:p>
          </p:txBody>
        </p:sp>
        <p:sp>
          <p:nvSpPr>
            <p:cNvPr id="167969" name="Text Box 75"/>
            <p:cNvSpPr txBox="1">
              <a:spLocks noChangeArrowheads="1"/>
            </p:cNvSpPr>
            <p:nvPr/>
          </p:nvSpPr>
          <p:spPr bwMode="auto">
            <a:xfrm>
              <a:off x="3640" y="1175"/>
              <a:ext cx="586"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rial" charset="0"/>
                  <a:ea typeface="ＭＳ Ｐゴシック" charset="0"/>
                </a:rPr>
                <a:t>536</a:t>
              </a:r>
            </a:p>
          </p:txBody>
        </p:sp>
      </p:grpSp>
      <p:sp>
        <p:nvSpPr>
          <p:cNvPr id="167964" name="Rectangle 76"/>
          <p:cNvSpPr>
            <a:spLocks noGrp="1" noChangeArrowheads="1"/>
          </p:cNvSpPr>
          <p:nvPr>
            <p:ph type="title" idx="4294967295"/>
          </p:nvPr>
        </p:nvSpPr>
        <p:spPr>
          <a:xfrm>
            <a:off x="457200" y="457200"/>
            <a:ext cx="8229600" cy="1143000"/>
          </a:xfrm>
        </p:spPr>
        <p:txBody>
          <a:bodyPr/>
          <a:lstStyle/>
          <a:p>
            <a:pPr eaLnBrk="1" hangingPunct="1"/>
            <a:r>
              <a:rPr lang="en-US" b="1" dirty="0">
                <a:latin typeface="Arial" charset="0"/>
              </a:rPr>
              <a:t>Timeline of the Exile</a:t>
            </a:r>
          </a:p>
        </p:txBody>
      </p:sp>
    </p:spTree>
    <p:extLst>
      <p:ext uri="{BB962C8B-B14F-4D97-AF65-F5344CB8AC3E}">
        <p14:creationId xmlns:p14="http://schemas.microsoft.com/office/powerpoint/2010/main" val="3264059989"/>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latin typeface="Arial" charset="0"/>
              <a:cs typeface="Arial" charset="0"/>
            </a:endParaRPr>
          </a:p>
        </p:txBody>
      </p:sp>
      <p:sp>
        <p:nvSpPr>
          <p:cNvPr id="29706" name="Text Box 10"/>
          <p:cNvSpPr txBox="1">
            <a:spLocks noChangeArrowheads="1"/>
          </p:cNvSpPr>
          <p:nvPr/>
        </p:nvSpPr>
        <p:spPr bwMode="auto">
          <a:xfrm>
            <a:off x="8382000" y="76200"/>
            <a:ext cx="698500" cy="1200150"/>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a:defRPr/>
            </a:pPr>
            <a:r>
              <a:rPr lang="en-US" b="1" dirty="0">
                <a:solidFill>
                  <a:srgbClr val="FFFFFF"/>
                </a:solidFill>
                <a:latin typeface="Arial"/>
                <a:cs typeface="Arial"/>
              </a:rPr>
              <a:t>560</a:t>
            </a:r>
            <a:br>
              <a:rPr lang="en-US" b="1" dirty="0">
                <a:solidFill>
                  <a:srgbClr val="FFFFFF"/>
                </a:solidFill>
                <a:latin typeface="Arial"/>
                <a:cs typeface="Arial"/>
              </a:rPr>
            </a:br>
            <a:r>
              <a:rPr lang="en-US" b="1" dirty="0">
                <a:solidFill>
                  <a:srgbClr val="FFFFFF"/>
                </a:solidFill>
                <a:latin typeface="Arial"/>
                <a:cs typeface="Arial"/>
              </a:rPr>
              <a:t>232</a:t>
            </a:r>
          </a:p>
          <a:p>
            <a:pPr>
              <a:defRPr/>
            </a:pPr>
            <a:r>
              <a:rPr lang="en-US" b="1" dirty="0">
                <a:solidFill>
                  <a:srgbClr val="FFFFFF"/>
                </a:solidFill>
                <a:latin typeface="Arial"/>
                <a:cs typeface="Arial"/>
              </a:rPr>
              <a:t>342</a:t>
            </a: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586</a:t>
            </a: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dirty="0">
                <a:solidFill>
                  <a:srgbClr val="FFFFFF"/>
                </a:solidFill>
                <a:latin typeface="Arial"/>
                <a:cs typeface="Arial"/>
              </a:rPr>
              <a:t>Jeremiah</a:t>
            </a:r>
          </a:p>
        </p:txBody>
      </p:sp>
      <p:sp>
        <p:nvSpPr>
          <p:cNvPr id="450565"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latin typeface="Arial" charset="0"/>
              <a:cs typeface="Arial" charset="0"/>
            </a:endParaRPr>
          </a:p>
        </p:txBody>
      </p:sp>
      <p:sp>
        <p:nvSpPr>
          <p:cNvPr id="450566"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latin typeface="Arial" charset="0"/>
              <a:cs typeface="Arial"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spcBef>
                <a:spcPct val="20000"/>
              </a:spcBef>
              <a:buClr>
                <a:srgbClr val="99CCFF"/>
              </a:buClr>
              <a:buSzPct val="110000"/>
              <a:defRPr/>
            </a:pPr>
            <a:r>
              <a:rPr lang="en-US" sz="2800">
                <a:solidFill>
                  <a:srgbClr val="FFFFFF"/>
                </a:solidFill>
                <a:latin typeface="Arial"/>
                <a:cs typeface="Arial"/>
              </a:rPr>
              <a:t>Ezekiel</a:t>
            </a: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Daniel</a:t>
            </a: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597</a:t>
            </a: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605</a:t>
            </a: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en-US" sz="3600" b="1" dirty="0">
                <a:latin typeface="Arial" charset="0"/>
                <a:ea typeface="ＭＳ Ｐゴシック" charset="0"/>
                <a:cs typeface="Arial" charset="0"/>
              </a:rPr>
              <a:t>Josiah</a:t>
            </a:r>
            <a:r>
              <a:rPr kumimoji="1" lang="fr-FR" altLang="ja-JP" sz="3600" b="1" dirty="0">
                <a:latin typeface="Arial" charset="0"/>
                <a:ea typeface="ＭＳ Ｐゴシック" charset="0"/>
                <a:cs typeface="Arial" charset="0"/>
              </a:rPr>
              <a:t>'</a:t>
            </a:r>
            <a:r>
              <a:rPr kumimoji="1" lang="en-US" altLang="ja-JP" sz="3600" b="1" dirty="0">
                <a:latin typeface="Arial" charset="0"/>
                <a:ea typeface="ＭＳ Ｐゴシック" charset="0"/>
                <a:cs typeface="Arial" charset="0"/>
              </a:rPr>
              <a:t>s Sons &amp; Prophets</a:t>
            </a:r>
            <a:endParaRPr kumimoji="1" lang="en-US" sz="2800" dirty="0">
              <a:latin typeface="Arial" charset="0"/>
              <a:ea typeface="ＭＳ Ｐゴシック" charset="0"/>
              <a:cs typeface="Arial"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EAEAEA"/>
              </a:solidFill>
              <a:latin typeface="Arial"/>
              <a:cs typeface="Arial"/>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spcBef>
                <a:spcPct val="20000"/>
              </a:spcBef>
              <a:buClr>
                <a:srgbClr val="99CCFF"/>
              </a:buClr>
              <a:buSzPct val="110000"/>
              <a:defRPr/>
            </a:pPr>
            <a:r>
              <a:rPr lang="en-US">
                <a:solidFill>
                  <a:srgbClr val="FFFFFF"/>
                </a:solidFill>
                <a:latin typeface="Arial"/>
                <a:cs typeface="Arial"/>
              </a:rPr>
              <a:t>Brief Puppet Kings</a:t>
            </a: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a:solidFill>
                <a:srgbClr val="99CCFF"/>
              </a:solidFill>
              <a:latin typeface="Arial"/>
              <a:cs typeface="Arial"/>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a:solidFill>
                <a:srgbClr val="99CCFF"/>
              </a:solidFill>
              <a:latin typeface="Arial"/>
              <a:cs typeface="Arial"/>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a:solidFill>
                <a:srgbClr val="99CCFF"/>
              </a:solidFill>
              <a:latin typeface="Arial"/>
              <a:cs typeface="Arial"/>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r">
              <a:defRPr/>
            </a:pPr>
            <a:r>
              <a:rPr kumimoji="1" lang="en-US" sz="2800">
                <a:solidFill>
                  <a:srgbClr val="FFFFFF"/>
                </a:solidFill>
                <a:latin typeface="Arial"/>
                <a:cs typeface="Arial"/>
              </a:rPr>
              <a:t>City Fell</a:t>
            </a: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Zedekiah</a:t>
            </a: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609</a:t>
            </a: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000" dirty="0">
                <a:solidFill>
                  <a:srgbClr val="FFFFFF"/>
                </a:solidFill>
                <a:latin typeface="Arial"/>
                <a:cs typeface="Arial"/>
              </a:rPr>
              <a:t>Jehoiachin</a:t>
            </a: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Jehoiakim</a:t>
            </a: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Josiah</a:t>
            </a: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(3 mos.)</a:t>
            </a: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(3 mos.)</a:t>
            </a: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(11 yrs.)</a:t>
            </a: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(11 yrs.)</a:t>
            </a: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627</a:t>
            </a: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dirty="0">
                <a:solidFill>
                  <a:srgbClr val="FFFFFF"/>
                </a:solidFill>
                <a:latin typeface="Arial"/>
                <a:cs typeface="Arial"/>
              </a:rPr>
              <a:t>Jehoahaz</a:t>
            </a:r>
          </a:p>
        </p:txBody>
      </p:sp>
    </p:spTree>
    <p:extLst>
      <p:ext uri="{BB962C8B-B14F-4D97-AF65-F5344CB8AC3E}">
        <p14:creationId xmlns:p14="http://schemas.microsoft.com/office/powerpoint/2010/main" val="17285163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defRPr/>
            </a:pPr>
            <a:endParaRPr lang="en-US" b="1">
              <a:solidFill>
                <a:srgbClr val="000000"/>
              </a:solidFill>
              <a:effectLst>
                <a:outerShdw blurRad="38100" dist="38100" dir="2700000" algn="tl">
                  <a:srgbClr val="000000">
                    <a:alpha val="43137"/>
                  </a:srgbClr>
                </a:outerShdw>
              </a:effectLst>
              <a:latin typeface="Arial"/>
              <a:cs typeface="Arial"/>
            </a:endParaRPr>
          </a:p>
        </p:txBody>
      </p:sp>
      <p:sp>
        <p:nvSpPr>
          <p:cNvPr id="220163" name="Text Box 3"/>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b="1">
                <a:solidFill>
                  <a:srgbClr val="FFFFFF"/>
                </a:solidFill>
                <a:effectLst>
                  <a:outerShdw blurRad="38100" dist="38100" dir="2700000" algn="tl">
                    <a:srgbClr val="808080"/>
                  </a:outerShdw>
                </a:effectLst>
                <a:latin typeface="Arial" charset="0"/>
                <a:cs typeface="Arial" charset="0"/>
              </a:rPr>
              <a:t>Walk Through The Bible </a:t>
            </a:r>
            <a:r>
              <a:rPr lang="en-US" b="1">
                <a:solidFill>
                  <a:srgbClr val="FFFFFF"/>
                </a:solidFill>
                <a:effectLst>
                  <a:outerShdw blurRad="38100" dist="38100" dir="2700000" algn="tl">
                    <a:srgbClr val="808080"/>
                  </a:outerShdw>
                </a:effectLst>
                <a:latin typeface="Arial" charset="0"/>
                <a:ea typeface="Times New Roman" charset="0"/>
                <a:cs typeface="Arial" charset="0"/>
              </a:rPr>
              <a:t>©</a:t>
            </a:r>
            <a:r>
              <a:rPr lang="en-US" b="1">
                <a:solidFill>
                  <a:srgbClr val="FFFFFF"/>
                </a:solidFill>
                <a:effectLst>
                  <a:outerShdw blurRad="38100" dist="38100" dir="2700000" algn="tl">
                    <a:srgbClr val="808080"/>
                  </a:outerShdw>
                </a:effectLst>
                <a:latin typeface="Arial" charset="0"/>
                <a:cs typeface="Arial" charset="0"/>
              </a:rPr>
              <a:t>1989</a:t>
            </a:r>
          </a:p>
        </p:txBody>
      </p:sp>
      <p:sp>
        <p:nvSpPr>
          <p:cNvPr id="220165" name="Text Box 5"/>
          <p:cNvSpPr txBox="1">
            <a:spLocks noChangeArrowheads="1"/>
          </p:cNvSpPr>
          <p:nvPr/>
        </p:nvSpPr>
        <p:spPr bwMode="auto">
          <a:xfrm>
            <a:off x="3810000" y="76200"/>
            <a:ext cx="5334000" cy="823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4800" b="1" i="1" dirty="0">
                <a:solidFill>
                  <a:srgbClr val="FFFFFF"/>
                </a:solidFill>
                <a:effectLst>
                  <a:outerShdw blurRad="38100" dist="38100" dir="2700000" algn="tl">
                    <a:srgbClr val="808080"/>
                  </a:outerShdw>
                </a:effectLst>
                <a:latin typeface="Arial" charset="0"/>
                <a:cs typeface="Arial" charset="0"/>
              </a:rPr>
              <a:t>Daniel</a:t>
            </a:r>
          </a:p>
        </p:txBody>
      </p:sp>
      <p:pic>
        <p:nvPicPr>
          <p:cNvPr id="452612" name="Picture 6" descr="Danie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84288" y="1190625"/>
            <a:ext cx="6107112" cy="4752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685800" y="117475"/>
            <a:ext cx="3048000" cy="831850"/>
          </a:xfrm>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altLang="ja-JP" sz="4800" b="1" i="1" kern="1200" dirty="0">
                <a:solidFill>
                  <a:schemeClr val="bg1"/>
                </a:solidFill>
                <a:effectLst>
                  <a:outerShdw blurRad="38100" dist="38100" dir="2700000" algn="tl">
                    <a:srgbClr val="808080"/>
                  </a:outerShdw>
                </a:effectLst>
                <a:latin typeface="Arial" charset="0"/>
                <a:ea typeface="ＭＳ Ｐゴシック" charset="0"/>
                <a:cs typeface="Arial" charset="0"/>
              </a:rPr>
              <a:t>"Dreams" </a:t>
            </a:r>
            <a:endParaRPr lang="en-US" sz="4800" b="1" i="1" kern="1200" dirty="0">
              <a:solidFill>
                <a:schemeClr val="bg1"/>
              </a:solidFill>
              <a:effectLst>
                <a:outerShdw blurRad="38100" dist="38100" dir="2700000" algn="tl">
                  <a:srgbClr val="808080"/>
                </a:outerShdw>
              </a:effectLst>
              <a:latin typeface="Arial" charset="0"/>
              <a:ea typeface="ＭＳ Ｐゴシック" charset="0"/>
              <a:cs typeface="Arial" charset="0"/>
            </a:endParaRPr>
          </a:p>
        </p:txBody>
      </p:sp>
    </p:spTree>
    <p:extLst>
      <p:ext uri="{BB962C8B-B14F-4D97-AF65-F5344CB8AC3E}">
        <p14:creationId xmlns:p14="http://schemas.microsoft.com/office/powerpoint/2010/main" val="345074470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220165"/>
                                        </p:tgtEl>
                                        <p:attrNameLst>
                                          <p:attrName>style.visibility</p:attrName>
                                        </p:attrNameLst>
                                      </p:cBhvr>
                                      <p:to>
                                        <p:strVal val="visible"/>
                                      </p:to>
                                    </p:set>
                                    <p:animEffect transition="in" filter="dissolve">
                                      <p:cBhvr>
                                        <p:cTn id="7" dur="500"/>
                                        <p:tgtEl>
                                          <p:spTgt spid="220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165"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ChangeArrowheads="1"/>
          </p:cNvSpPr>
          <p:nvPr/>
        </p:nvSpPr>
        <p:spPr bwMode="auto">
          <a:xfrm>
            <a:off x="228600" y="6248400"/>
            <a:ext cx="8686800" cy="381000"/>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8754" name="Rectangle 3"/>
          <p:cNvSpPr>
            <a:spLocks noChangeArrowheads="1"/>
          </p:cNvSpPr>
          <p:nvPr/>
        </p:nvSpPr>
        <p:spPr bwMode="auto">
          <a:xfrm>
            <a:off x="2819400" y="6248400"/>
            <a:ext cx="2895600" cy="3810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pic>
        <p:nvPicPr>
          <p:cNvPr id="458755" name="Picture 4" descr="Israel &amp; Babylon Titl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181600" y="228600"/>
            <a:ext cx="3743325" cy="477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8756" name="Picture 5" descr="Before the Exil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04800" y="6324600"/>
            <a:ext cx="2439988"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8757" name="Picture 6" descr="The Exile Perio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905125" y="6324600"/>
            <a:ext cx="2733675"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8758" name="Picture 7" descr="After the Exil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830888" y="6324600"/>
            <a:ext cx="232251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8759" name="Picture 8" descr="Home">
            <a:hlinkClick r:id="rId7" action="ppaction://hlinksldjump"/>
          </p:cNvPr>
          <p:cNvPicPr>
            <a:picLocks noGrp="1" noChangeAspect="1" noChangeArrowheads="1"/>
          </p:cNvPicPr>
          <p:nvPr>
            <p:ph sz="half" idx="1"/>
          </p:nvPr>
        </p:nvPicPr>
        <p:blipFill>
          <a:blip r:embed="rId8">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8305800" y="6248400"/>
            <a:ext cx="495300" cy="323850"/>
          </a:xfrm>
        </p:spPr>
      </p:pic>
      <p:sp>
        <p:nvSpPr>
          <p:cNvPr id="458760" name="Line 9"/>
          <p:cNvSpPr>
            <a:spLocks noChangeShapeType="1"/>
          </p:cNvSpPr>
          <p:nvPr/>
        </p:nvSpPr>
        <p:spPr bwMode="auto">
          <a:xfrm>
            <a:off x="5029200" y="762000"/>
            <a:ext cx="3886200" cy="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pic>
        <p:nvPicPr>
          <p:cNvPr id="458761" name="Picture 11" descr="gardens_color"/>
          <p:cNvPicPr>
            <a:picLocks noGrp="1" noChangeAspect="1" noChangeArrowheads="1"/>
          </p:cNvPicPr>
          <p:nvPr>
            <p:ph sz="half" idx="2"/>
          </p:nvPr>
        </p:nvPicPr>
        <p:blipFill>
          <a:blip r:embed="rId9">
            <a:lum bright="12000"/>
            <a:extLst>
              <a:ext uri="{28A0092B-C50C-407E-A947-70E740481C1C}">
                <a14:useLocalDpi xmlns:a14="http://schemas.microsoft.com/office/drawing/2010/main"/>
              </a:ext>
            </a:extLst>
          </a:blip>
          <a:srcRect/>
          <a:stretch>
            <a:fillRect/>
          </a:stretch>
        </p:blipFill>
        <p:spPr>
          <a:xfrm>
            <a:off x="2667000" y="990600"/>
            <a:ext cx="6096000" cy="4970463"/>
          </a:xfrm>
        </p:spPr>
      </p:pic>
      <p:sp>
        <p:nvSpPr>
          <p:cNvPr id="242700" name="Text Box 12"/>
          <p:cNvSpPr txBox="1">
            <a:spLocks noChangeArrowheads="1"/>
          </p:cNvSpPr>
          <p:nvPr/>
        </p:nvSpPr>
        <p:spPr bwMode="auto">
          <a:xfrm>
            <a:off x="762000" y="5181600"/>
            <a:ext cx="1752600" cy="7016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2000" b="1" i="1">
                <a:solidFill>
                  <a:srgbClr val="000000"/>
                </a:solidFill>
                <a:effectLst>
                  <a:outerShdw blurRad="38100" dist="38100" dir="2700000" algn="tl">
                    <a:srgbClr val="DDDDDD"/>
                  </a:outerShdw>
                </a:effectLst>
                <a:latin typeface="Arial" charset="0"/>
              </a:rPr>
              <a:t>The Hanging Gardens</a:t>
            </a:r>
          </a:p>
        </p:txBody>
      </p:sp>
      <p:sp>
        <p:nvSpPr>
          <p:cNvPr id="13" name="Title 12"/>
          <p:cNvSpPr>
            <a:spLocks noGrp="1"/>
          </p:cNvSpPr>
          <p:nvPr>
            <p:ph type="title"/>
          </p:nvPr>
        </p:nvSpPr>
        <p:spPr>
          <a:xfrm>
            <a:off x="0" y="609600"/>
            <a:ext cx="2590800" cy="2667000"/>
          </a:xfrm>
        </p:spPr>
        <p:txBody>
          <a:bodyPr/>
          <a:lstStyle/>
          <a:p>
            <a:pPr>
              <a:defRPr/>
            </a:pPr>
            <a:r>
              <a:rPr lang="en-US" sz="2800" b="1" i="1">
                <a:solidFill>
                  <a:schemeClr val="tx1"/>
                </a:solidFill>
                <a:effectLst>
                  <a:outerShdw blurRad="38100" dist="38100" dir="2700000" algn="tl">
                    <a:srgbClr val="DDDDDD"/>
                  </a:outerShdw>
                </a:effectLst>
                <a:latin typeface="Arial" charset="0"/>
                <a:ea typeface="ＭＳ Ｐゴシック" charset="0"/>
                <a:cs typeface="ＭＳ Ｐゴシック" charset="0"/>
              </a:rPr>
              <a:t>Was Babylon an undefeatable power?</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9599721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7989735"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2800" b="1" dirty="0">
                <a:solidFill>
                  <a:srgbClr val="FFFFFF"/>
                </a:solidFill>
                <a:effectLst>
                  <a:glow rad="127000">
                    <a:srgbClr val="000000"/>
                  </a:glow>
                </a:effectLst>
                <a:latin typeface="Arial" charset="0"/>
                <a:ea typeface="ＭＳ Ｐゴシック" charset="0"/>
                <a:cs typeface="ＭＳ Ｐゴシック" charset="0"/>
              </a:rPr>
              <a:t>God alone saves (3:17, 29; 6:27) since all other kingdoms and rulers are ultimately powerless. </a:t>
            </a:r>
          </a:p>
        </p:txBody>
      </p:sp>
      <p:sp>
        <p:nvSpPr>
          <p:cNvPr id="7"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347c</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kern="0" dirty="0">
                <a:solidFill>
                  <a:srgbClr val="FFFFFF"/>
                </a:solidFill>
                <a:effectLst>
                  <a:glow rad="127000">
                    <a:srgbClr val="000000"/>
                  </a:glow>
                </a:effectLst>
                <a:latin typeface="Arial" charset="0"/>
                <a:ea typeface="ＭＳ Ｐゴシック" charset="0"/>
                <a:cs typeface="ＭＳ Ｐゴシック" charset="0"/>
              </a:rPr>
              <a:t>Daniel</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651203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Can We Trust the Book of Daniel? - Watch Jerusalem">
            <a:extLst>
              <a:ext uri="{FF2B5EF4-FFF2-40B4-BE49-F238E27FC236}">
                <a16:creationId xmlns:a16="http://schemas.microsoft.com/office/drawing/2014/main" id="{2B9D9181-6C42-D947-BEE0-2C55CFD4A2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455295"/>
            <a:ext cx="9144000" cy="558006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Sixth or Second Century BC?</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Daniel Authorship</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Jordan Evangelical Theological Seminary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1808405898"/>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462850" name="Picture 14" descr="scribe correcting a torah scroll"/>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45150" y="-9133"/>
            <a:ext cx="9289150" cy="6937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71" name="Text Box 3"/>
          <p:cNvSpPr txBox="1">
            <a:spLocks noChangeArrowheads="1"/>
          </p:cNvSpPr>
          <p:nvPr/>
        </p:nvSpPr>
        <p:spPr bwMode="auto">
          <a:xfrm>
            <a:off x="4876800" y="1676400"/>
            <a:ext cx="3989388" cy="13843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Internal evidence: 7:2–12:13 (1st person); 8:1; 9:2; 12:5</a:t>
            </a:r>
          </a:p>
        </p:txBody>
      </p:sp>
      <p:sp>
        <p:nvSpPr>
          <p:cNvPr id="462852" name="Text Box 12"/>
          <p:cNvSpPr txBox="1">
            <a:spLocks noChangeArrowheads="1"/>
          </p:cNvSpPr>
          <p:nvPr/>
        </p:nvSpPr>
        <p:spPr bwMode="auto">
          <a:xfrm>
            <a:off x="8229600" y="76200"/>
            <a:ext cx="9144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533</a:t>
            </a:r>
          </a:p>
        </p:txBody>
      </p:sp>
      <p:sp>
        <p:nvSpPr>
          <p:cNvPr id="32781" name="Rectangle 13"/>
          <p:cNvSpPr>
            <a:spLocks noGrp="1" noChangeArrowheads="1"/>
          </p:cNvSpPr>
          <p:nvPr>
            <p:ph type="title" idx="4294967295"/>
          </p:nvPr>
        </p:nvSpPr>
        <p:spPr>
          <a:xfrm>
            <a:off x="685800" y="43121"/>
            <a:ext cx="7772400" cy="842343"/>
          </a:xfrm>
          <a:effectLst/>
        </p:spPr>
        <p:txBody>
          <a:bodyPr/>
          <a:lstStyle/>
          <a:p>
            <a:pPr eaLnBrk="1" hangingPunct="1">
              <a:defRPr/>
            </a:pPr>
            <a:r>
              <a:rPr lang="en-US">
                <a:effectLst/>
                <a:latin typeface="Arial" charset="0"/>
                <a:ea typeface="ＭＳ Ｐゴシック" charset="0"/>
                <a:cs typeface="Arial" charset="0"/>
              </a:rPr>
              <a:t>Who Wrote Daniel?</a:t>
            </a:r>
          </a:p>
        </p:txBody>
      </p:sp>
      <p:sp>
        <p:nvSpPr>
          <p:cNvPr id="9" name="TextBox 8"/>
          <p:cNvSpPr txBox="1">
            <a:spLocks noChangeArrowheads="1"/>
          </p:cNvSpPr>
          <p:nvPr/>
        </p:nvSpPr>
        <p:spPr bwMode="auto">
          <a:xfrm>
            <a:off x="0" y="4953000"/>
            <a:ext cx="3352800" cy="1570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External evidence: </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Ezek. 14:14, 20; </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Matt. 24:15</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453509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771"/>
                                        </p:tgtEl>
                                        <p:attrNameLst>
                                          <p:attrName>style.visibility</p:attrName>
                                        </p:attrNameLst>
                                      </p:cBhvr>
                                      <p:to>
                                        <p:strVal val="visible"/>
                                      </p:to>
                                    </p:set>
                                    <p:animEffect transition="in" filter="dissolve">
                                      <p:cBhvr>
                                        <p:cTn id="7" dur="500"/>
                                        <p:tgtEl>
                                          <p:spTgt spid="3277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autoUpdateAnimBg="0"/>
      <p:bldP spid="9"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ctr"/>
          <a:lstStyle/>
          <a:p>
            <a:pPr>
              <a:defRPr/>
            </a:pPr>
            <a:r>
              <a:rPr lang="en-US" sz="4000" b="1" dirty="0">
                <a:effectLst>
                  <a:glow rad="127000">
                    <a:schemeClr val="tx1"/>
                  </a:glow>
                </a:effectLst>
                <a:latin typeface="Arial" charset="0"/>
                <a:ea typeface="ＭＳ Ｐゴシック" charset="0"/>
                <a:cs typeface="ＭＳ Ｐゴシック" charset="0"/>
              </a:rPr>
              <a:t>Support for Mosaic Authorship</a:t>
            </a:r>
          </a:p>
        </p:txBody>
      </p:sp>
      <p:pic>
        <p:nvPicPr>
          <p:cNvPr id="11266" name="Picture 2" descr="What Is the Torah?">
            <a:extLst>
              <a:ext uri="{FF2B5EF4-FFF2-40B4-BE49-F238E27FC236}">
                <a16:creationId xmlns:a16="http://schemas.microsoft.com/office/drawing/2014/main" id="{C18BC3F3-61F9-A147-B8B7-BAA08D95B0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32000" y="2319564"/>
            <a:ext cx="5080000" cy="26543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91A684CC-E572-3B43-9FCA-536939BE5C36}"/>
              </a:ext>
            </a:extLst>
          </p:cNvPr>
          <p:cNvSpPr txBox="1">
            <a:spLocks noChangeArrowheads="1"/>
          </p:cNvSpPr>
          <p:nvPr/>
        </p:nvSpPr>
        <p:spPr bwMode="auto">
          <a:xfrm>
            <a:off x="2032000" y="3324212"/>
            <a:ext cx="5080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Internal</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61641841"/>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8418" name="Picture 2" descr="FreeBibleimages :: Daniel&amp;#39;s vision of four beasts :: Daniel&amp;#39;s disturbing  vision of four strange beasts (Daniel 7)">
            <a:extLst>
              <a:ext uri="{FF2B5EF4-FFF2-40B4-BE49-F238E27FC236}">
                <a16:creationId xmlns:a16="http://schemas.microsoft.com/office/drawing/2014/main" id="{C5CAD029-5893-9D47-BAAC-A076F04FB7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9468"/>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itle 2"/>
          <p:cNvSpPr>
            <a:spLocks noGrp="1"/>
          </p:cNvSpPr>
          <p:nvPr>
            <p:ph type="title" idx="4294967295"/>
          </p:nvPr>
        </p:nvSpPr>
        <p:spPr>
          <a:xfrm>
            <a:off x="0" y="6248400"/>
            <a:ext cx="6451600" cy="609600"/>
          </a:xfrm>
          <a:effectLst>
            <a:outerShdw blurRad="63500" dist="35921" dir="2700000" algn="ctr" rotWithShape="0">
              <a:schemeClr val="tx2">
                <a:alpha val="74998"/>
              </a:schemeClr>
            </a:outerShdw>
          </a:effectLst>
        </p:spPr>
        <p:txBody>
          <a:bodyPr anchor="t"/>
          <a:lstStyle/>
          <a:p>
            <a:pPr defTabSz="457200"/>
            <a:r>
              <a:rPr lang="en-US" sz="3200" dirty="0">
                <a:solidFill>
                  <a:srgbClr val="FFFFFF"/>
                </a:solidFill>
                <a:effectLst>
                  <a:glow rad="127000">
                    <a:schemeClr val="tx1"/>
                  </a:glow>
                </a:effectLst>
                <a:latin typeface="Arial" charset="0"/>
                <a:ea typeface="ＭＳ Ｐゴシック" charset="0"/>
              </a:rPr>
              <a:t>Daniel 7:2 is 1st Person</a:t>
            </a:r>
          </a:p>
        </p:txBody>
      </p:sp>
      <p:sp>
        <p:nvSpPr>
          <p:cNvPr id="4" name="Rectangle 2">
            <a:extLst>
              <a:ext uri="{FF2B5EF4-FFF2-40B4-BE49-F238E27FC236}">
                <a16:creationId xmlns:a16="http://schemas.microsoft.com/office/drawing/2014/main" id="{83369D06-233F-C742-9C4A-A9BED149020C}"/>
              </a:ext>
            </a:extLst>
          </p:cNvPr>
          <p:cNvSpPr txBox="1">
            <a:spLocks noChangeArrowheads="1"/>
          </p:cNvSpPr>
          <p:nvPr/>
        </p:nvSpPr>
        <p:spPr>
          <a:xfrm>
            <a:off x="2843808" y="29468"/>
            <a:ext cx="6300191" cy="6850042"/>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rgbClr val="FFFFFF"/>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2pPr>
            <a:lvl3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3pPr>
            <a:lvl4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4pPr>
            <a:lvl5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Earlier, during the first year of King Belshazzar’s reign in Babylon, Daniel had a dream and saw visions as he lay in his bed. He wrote down the dream, and this is what he saw.</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In my vision that night,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I, Daniel</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saw a great storm churning the surface of a great sea, with strong winds blowing from every direction</a:t>
            </a:r>
            <a:r>
              <a:rPr kumimoji="0" lang="ru-RU"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165890" name="Line 2"/>
          <p:cNvSpPr>
            <a:spLocks noChangeShapeType="1"/>
          </p:cNvSpPr>
          <p:nvPr/>
        </p:nvSpPr>
        <p:spPr bwMode="auto">
          <a:xfrm>
            <a:off x="-193675" y="434975"/>
            <a:ext cx="959802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grpSp>
        <p:nvGrpSpPr>
          <p:cNvPr id="165891" name="Group 3"/>
          <p:cNvGrpSpPr>
            <a:grpSpLocks/>
          </p:cNvGrpSpPr>
          <p:nvPr/>
        </p:nvGrpSpPr>
        <p:grpSpPr bwMode="auto">
          <a:xfrm>
            <a:off x="1628775" y="238125"/>
            <a:ext cx="371475" cy="381000"/>
            <a:chOff x="1056" y="672"/>
            <a:chExt cx="264" cy="240"/>
          </a:xfrm>
        </p:grpSpPr>
        <p:sp>
          <p:nvSpPr>
            <p:cNvPr id="165935" name="Oval 4"/>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5936" name="Oval 5"/>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5892" name="Group 6"/>
          <p:cNvGrpSpPr>
            <a:grpSpLocks/>
          </p:cNvGrpSpPr>
          <p:nvPr/>
        </p:nvGrpSpPr>
        <p:grpSpPr bwMode="auto">
          <a:xfrm>
            <a:off x="430213" y="238125"/>
            <a:ext cx="373062" cy="381000"/>
            <a:chOff x="1056" y="672"/>
            <a:chExt cx="264" cy="240"/>
          </a:xfrm>
        </p:grpSpPr>
        <p:sp>
          <p:nvSpPr>
            <p:cNvPr id="165933" name="Oval 7"/>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5934" name="Oval 8"/>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5893" name="Group 9"/>
          <p:cNvGrpSpPr>
            <a:grpSpLocks/>
          </p:cNvGrpSpPr>
          <p:nvPr/>
        </p:nvGrpSpPr>
        <p:grpSpPr bwMode="auto">
          <a:xfrm>
            <a:off x="2674938" y="231775"/>
            <a:ext cx="373062" cy="381000"/>
            <a:chOff x="1056" y="672"/>
            <a:chExt cx="264" cy="240"/>
          </a:xfrm>
        </p:grpSpPr>
        <p:sp>
          <p:nvSpPr>
            <p:cNvPr id="165931" name="Oval 10"/>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5932" name="Oval 11"/>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5894" name="Group 12"/>
          <p:cNvGrpSpPr>
            <a:grpSpLocks/>
          </p:cNvGrpSpPr>
          <p:nvPr/>
        </p:nvGrpSpPr>
        <p:grpSpPr bwMode="auto">
          <a:xfrm>
            <a:off x="3795713" y="239713"/>
            <a:ext cx="373062" cy="381000"/>
            <a:chOff x="1056" y="672"/>
            <a:chExt cx="264" cy="240"/>
          </a:xfrm>
        </p:grpSpPr>
        <p:sp>
          <p:nvSpPr>
            <p:cNvPr id="165929" name="Oval 13"/>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5930" name="Oval 14"/>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5895" name="Group 15"/>
          <p:cNvGrpSpPr>
            <a:grpSpLocks/>
          </p:cNvGrpSpPr>
          <p:nvPr/>
        </p:nvGrpSpPr>
        <p:grpSpPr bwMode="auto">
          <a:xfrm>
            <a:off x="4986338" y="223838"/>
            <a:ext cx="373062" cy="381000"/>
            <a:chOff x="1056" y="672"/>
            <a:chExt cx="264" cy="240"/>
          </a:xfrm>
        </p:grpSpPr>
        <p:sp>
          <p:nvSpPr>
            <p:cNvPr id="165927" name="Oval 16"/>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5928" name="Oval 17"/>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5896" name="Group 18"/>
          <p:cNvGrpSpPr>
            <a:grpSpLocks/>
          </p:cNvGrpSpPr>
          <p:nvPr/>
        </p:nvGrpSpPr>
        <p:grpSpPr bwMode="auto">
          <a:xfrm>
            <a:off x="8161338" y="223838"/>
            <a:ext cx="373062" cy="381000"/>
            <a:chOff x="1056" y="672"/>
            <a:chExt cx="264" cy="240"/>
          </a:xfrm>
        </p:grpSpPr>
        <p:sp>
          <p:nvSpPr>
            <p:cNvPr id="165925" name="Oval 19"/>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5926" name="Oval 20"/>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5897" name="Group 21"/>
          <p:cNvGrpSpPr>
            <a:grpSpLocks/>
          </p:cNvGrpSpPr>
          <p:nvPr/>
        </p:nvGrpSpPr>
        <p:grpSpPr bwMode="auto">
          <a:xfrm>
            <a:off x="7145338" y="214313"/>
            <a:ext cx="373062" cy="381000"/>
            <a:chOff x="1056" y="672"/>
            <a:chExt cx="264" cy="240"/>
          </a:xfrm>
        </p:grpSpPr>
        <p:sp>
          <p:nvSpPr>
            <p:cNvPr id="165923" name="Oval 22"/>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5924" name="Oval 23"/>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5898" name="Group 24"/>
          <p:cNvGrpSpPr>
            <a:grpSpLocks/>
          </p:cNvGrpSpPr>
          <p:nvPr/>
        </p:nvGrpSpPr>
        <p:grpSpPr bwMode="auto">
          <a:xfrm>
            <a:off x="6078538" y="228600"/>
            <a:ext cx="373062" cy="381000"/>
            <a:chOff x="1056" y="672"/>
            <a:chExt cx="264" cy="240"/>
          </a:xfrm>
        </p:grpSpPr>
        <p:sp>
          <p:nvSpPr>
            <p:cNvPr id="165921" name="Oval 25"/>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5922" name="Oval 26"/>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165899" name="Oval 27"/>
          <p:cNvSpPr>
            <a:spLocks noChangeArrowheads="1"/>
          </p:cNvSpPr>
          <p:nvPr/>
        </p:nvSpPr>
        <p:spPr bwMode="auto">
          <a:xfrm>
            <a:off x="1403350" y="0"/>
            <a:ext cx="798513" cy="865188"/>
          </a:xfrm>
          <a:prstGeom prst="ellipse">
            <a:avLst/>
          </a:prstGeom>
          <a:gradFill rotWithShape="1">
            <a:gsLst>
              <a:gs pos="0">
                <a:srgbClr val="FFCCCC"/>
              </a:gs>
              <a:gs pos="100000">
                <a:srgbClr val="DDDDDD">
                  <a:alpha val="20000"/>
                </a:srgbClr>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cxnSp>
        <p:nvCxnSpPr>
          <p:cNvPr id="165900" name="AutoShape 31"/>
          <p:cNvCxnSpPr>
            <a:cxnSpLocks noChangeShapeType="1"/>
          </p:cNvCxnSpPr>
          <p:nvPr/>
        </p:nvCxnSpPr>
        <p:spPr bwMode="auto">
          <a:xfrm rot="16200000" flipH="1">
            <a:off x="747713" y="1763713"/>
            <a:ext cx="768350" cy="406400"/>
          </a:xfrm>
          <a:prstGeom prst="curvedConnector3">
            <a:avLst>
              <a:gd name="adj1" fmla="val 50000"/>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type="triangle" w="med" len="med"/>
              </a14:hiddenLine>
            </a:ext>
          </a:extLst>
        </p:spPr>
      </p:cxnSp>
      <p:sp>
        <p:nvSpPr>
          <p:cNvPr id="98336" name="Oval 32"/>
          <p:cNvSpPr>
            <a:spLocks noChangeArrowheads="1"/>
          </p:cNvSpPr>
          <p:nvPr/>
        </p:nvSpPr>
        <p:spPr bwMode="auto">
          <a:xfrm>
            <a:off x="1303338" y="5029200"/>
            <a:ext cx="203200" cy="228600"/>
          </a:xfrm>
          <a:prstGeom prst="ellipse">
            <a:avLst/>
          </a:prstGeom>
          <a:solidFill>
            <a:srgbClr val="CC0000"/>
          </a:solidFill>
          <a:ln w="9525">
            <a:solidFill>
              <a:schemeClr val="tx1"/>
            </a:solidFill>
            <a:round/>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8337" name="Oval 33"/>
          <p:cNvSpPr>
            <a:spLocks noChangeArrowheads="1"/>
          </p:cNvSpPr>
          <p:nvPr/>
        </p:nvSpPr>
        <p:spPr bwMode="auto">
          <a:xfrm>
            <a:off x="2455863" y="2133600"/>
            <a:ext cx="203200" cy="228600"/>
          </a:xfrm>
          <a:prstGeom prst="ellipse">
            <a:avLst/>
          </a:prstGeom>
          <a:solidFill>
            <a:srgbClr val="CC0000"/>
          </a:solidFill>
          <a:ln w="9525">
            <a:solidFill>
              <a:schemeClr val="tx1"/>
            </a:solidFill>
            <a:round/>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8338" name="Oval 34"/>
          <p:cNvSpPr>
            <a:spLocks noChangeArrowheads="1"/>
          </p:cNvSpPr>
          <p:nvPr/>
        </p:nvSpPr>
        <p:spPr bwMode="auto">
          <a:xfrm>
            <a:off x="5384800" y="4114800"/>
            <a:ext cx="203200" cy="228600"/>
          </a:xfrm>
          <a:prstGeom prst="ellipse">
            <a:avLst/>
          </a:prstGeom>
          <a:solidFill>
            <a:srgbClr val="CC0000"/>
          </a:solidFill>
          <a:ln w="9525">
            <a:solidFill>
              <a:schemeClr val="tx1"/>
            </a:solidFill>
            <a:round/>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10" name="Group 35"/>
          <p:cNvGrpSpPr>
            <a:grpSpLocks/>
          </p:cNvGrpSpPr>
          <p:nvPr/>
        </p:nvGrpSpPr>
        <p:grpSpPr bwMode="auto">
          <a:xfrm>
            <a:off x="-50800" y="273050"/>
            <a:ext cx="9313863" cy="6062663"/>
            <a:chOff x="-36" y="172"/>
            <a:chExt cx="6600" cy="3819"/>
          </a:xfrm>
        </p:grpSpPr>
        <p:sp>
          <p:nvSpPr>
            <p:cNvPr id="165914" name="Freeform 36"/>
            <p:cNvSpPr>
              <a:spLocks/>
            </p:cNvSpPr>
            <p:nvPr/>
          </p:nvSpPr>
          <p:spPr bwMode="auto">
            <a:xfrm>
              <a:off x="-36" y="172"/>
              <a:ext cx="1728" cy="3644"/>
            </a:xfrm>
            <a:custGeom>
              <a:avLst/>
              <a:gdLst>
                <a:gd name="T0" fmla="*/ 0 w 1728"/>
                <a:gd name="T1" fmla="*/ 3644 h 3644"/>
                <a:gd name="T2" fmla="*/ 84 w 1728"/>
                <a:gd name="T3" fmla="*/ 3632 h 3644"/>
                <a:gd name="T4" fmla="*/ 108 w 1728"/>
                <a:gd name="T5" fmla="*/ 3596 h 3644"/>
                <a:gd name="T6" fmla="*/ 180 w 1728"/>
                <a:gd name="T7" fmla="*/ 3560 h 3644"/>
                <a:gd name="T8" fmla="*/ 264 w 1728"/>
                <a:gd name="T9" fmla="*/ 3464 h 3644"/>
                <a:gd name="T10" fmla="*/ 300 w 1728"/>
                <a:gd name="T11" fmla="*/ 3428 h 3644"/>
                <a:gd name="T12" fmla="*/ 336 w 1728"/>
                <a:gd name="T13" fmla="*/ 3416 h 3644"/>
                <a:gd name="T14" fmla="*/ 444 w 1728"/>
                <a:gd name="T15" fmla="*/ 3344 h 3644"/>
                <a:gd name="T16" fmla="*/ 564 w 1728"/>
                <a:gd name="T17" fmla="*/ 3248 h 3644"/>
                <a:gd name="T18" fmla="*/ 636 w 1728"/>
                <a:gd name="T19" fmla="*/ 3152 h 3644"/>
                <a:gd name="T20" fmla="*/ 696 w 1728"/>
                <a:gd name="T21" fmla="*/ 3092 h 3644"/>
                <a:gd name="T22" fmla="*/ 768 w 1728"/>
                <a:gd name="T23" fmla="*/ 3068 h 3644"/>
                <a:gd name="T24" fmla="*/ 888 w 1728"/>
                <a:gd name="T25" fmla="*/ 2936 h 3644"/>
                <a:gd name="T26" fmla="*/ 924 w 1728"/>
                <a:gd name="T27" fmla="*/ 2816 h 3644"/>
                <a:gd name="T28" fmla="*/ 936 w 1728"/>
                <a:gd name="T29" fmla="*/ 2708 h 3644"/>
                <a:gd name="T30" fmla="*/ 960 w 1728"/>
                <a:gd name="T31" fmla="*/ 2672 h 3644"/>
                <a:gd name="T32" fmla="*/ 1092 w 1728"/>
                <a:gd name="T33" fmla="*/ 2528 h 3644"/>
                <a:gd name="T34" fmla="*/ 1140 w 1728"/>
                <a:gd name="T35" fmla="*/ 2096 h 3644"/>
                <a:gd name="T36" fmla="*/ 1176 w 1728"/>
                <a:gd name="T37" fmla="*/ 1976 h 3644"/>
                <a:gd name="T38" fmla="*/ 1188 w 1728"/>
                <a:gd name="T39" fmla="*/ 1940 h 3644"/>
                <a:gd name="T40" fmla="*/ 1212 w 1728"/>
                <a:gd name="T41" fmla="*/ 1532 h 3644"/>
                <a:gd name="T42" fmla="*/ 1224 w 1728"/>
                <a:gd name="T43" fmla="*/ 1424 h 3644"/>
                <a:gd name="T44" fmla="*/ 1308 w 1728"/>
                <a:gd name="T45" fmla="*/ 1400 h 3644"/>
                <a:gd name="T46" fmla="*/ 1356 w 1728"/>
                <a:gd name="T47" fmla="*/ 1328 h 3644"/>
                <a:gd name="T48" fmla="*/ 1440 w 1728"/>
                <a:gd name="T49" fmla="*/ 1184 h 3644"/>
                <a:gd name="T50" fmla="*/ 1464 w 1728"/>
                <a:gd name="T51" fmla="*/ 1148 h 3644"/>
                <a:gd name="T52" fmla="*/ 1536 w 1728"/>
                <a:gd name="T53" fmla="*/ 1100 h 3644"/>
                <a:gd name="T54" fmla="*/ 1620 w 1728"/>
                <a:gd name="T55" fmla="*/ 992 h 3644"/>
                <a:gd name="T56" fmla="*/ 1680 w 1728"/>
                <a:gd name="T57" fmla="*/ 884 h 3644"/>
                <a:gd name="T58" fmla="*/ 1728 w 1728"/>
                <a:gd name="T59" fmla="*/ 728 h 3644"/>
                <a:gd name="T60" fmla="*/ 1716 w 1728"/>
                <a:gd name="T61" fmla="*/ 536 h 3644"/>
                <a:gd name="T62" fmla="*/ 1692 w 1728"/>
                <a:gd name="T63" fmla="*/ 464 h 3644"/>
                <a:gd name="T64" fmla="*/ 1680 w 1728"/>
                <a:gd name="T65" fmla="*/ 428 h 3644"/>
                <a:gd name="T66" fmla="*/ 1692 w 1728"/>
                <a:gd name="T67" fmla="*/ 212 h 3644"/>
                <a:gd name="T68" fmla="*/ 1716 w 1728"/>
                <a:gd name="T69" fmla="*/ 116 h 36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28"/>
                <a:gd name="T106" fmla="*/ 0 h 3644"/>
                <a:gd name="T107" fmla="*/ 1728 w 1728"/>
                <a:gd name="T108" fmla="*/ 3644 h 36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28" h="3644">
                  <a:moveTo>
                    <a:pt x="0" y="3644"/>
                  </a:moveTo>
                  <a:cubicBezTo>
                    <a:pt x="28" y="3640"/>
                    <a:pt x="58" y="3643"/>
                    <a:pt x="84" y="3632"/>
                  </a:cubicBezTo>
                  <a:cubicBezTo>
                    <a:pt x="97" y="3626"/>
                    <a:pt x="98" y="3606"/>
                    <a:pt x="108" y="3596"/>
                  </a:cubicBezTo>
                  <a:cubicBezTo>
                    <a:pt x="131" y="3573"/>
                    <a:pt x="151" y="3570"/>
                    <a:pt x="180" y="3560"/>
                  </a:cubicBezTo>
                  <a:cubicBezTo>
                    <a:pt x="197" y="3509"/>
                    <a:pt x="224" y="3497"/>
                    <a:pt x="264" y="3464"/>
                  </a:cubicBezTo>
                  <a:cubicBezTo>
                    <a:pt x="277" y="3453"/>
                    <a:pt x="286" y="3437"/>
                    <a:pt x="300" y="3428"/>
                  </a:cubicBezTo>
                  <a:cubicBezTo>
                    <a:pt x="311" y="3421"/>
                    <a:pt x="325" y="3422"/>
                    <a:pt x="336" y="3416"/>
                  </a:cubicBezTo>
                  <a:cubicBezTo>
                    <a:pt x="379" y="3394"/>
                    <a:pt x="397" y="3360"/>
                    <a:pt x="444" y="3344"/>
                  </a:cubicBezTo>
                  <a:cubicBezTo>
                    <a:pt x="466" y="3277"/>
                    <a:pt x="510" y="3284"/>
                    <a:pt x="564" y="3248"/>
                  </a:cubicBezTo>
                  <a:cubicBezTo>
                    <a:pt x="580" y="3200"/>
                    <a:pt x="594" y="3180"/>
                    <a:pt x="636" y="3152"/>
                  </a:cubicBezTo>
                  <a:cubicBezTo>
                    <a:pt x="658" y="3119"/>
                    <a:pt x="658" y="3109"/>
                    <a:pt x="696" y="3092"/>
                  </a:cubicBezTo>
                  <a:cubicBezTo>
                    <a:pt x="719" y="3082"/>
                    <a:pt x="768" y="3068"/>
                    <a:pt x="768" y="3068"/>
                  </a:cubicBezTo>
                  <a:cubicBezTo>
                    <a:pt x="820" y="2989"/>
                    <a:pt x="826" y="2998"/>
                    <a:pt x="888" y="2936"/>
                  </a:cubicBezTo>
                  <a:cubicBezTo>
                    <a:pt x="917" y="2848"/>
                    <a:pt x="906" y="2889"/>
                    <a:pt x="924" y="2816"/>
                  </a:cubicBezTo>
                  <a:cubicBezTo>
                    <a:pt x="928" y="2780"/>
                    <a:pt x="927" y="2743"/>
                    <a:pt x="936" y="2708"/>
                  </a:cubicBezTo>
                  <a:cubicBezTo>
                    <a:pt x="939" y="2694"/>
                    <a:pt x="950" y="2683"/>
                    <a:pt x="960" y="2672"/>
                  </a:cubicBezTo>
                  <a:cubicBezTo>
                    <a:pt x="1001" y="2626"/>
                    <a:pt x="1048" y="2572"/>
                    <a:pt x="1092" y="2528"/>
                  </a:cubicBezTo>
                  <a:cubicBezTo>
                    <a:pt x="1139" y="2388"/>
                    <a:pt x="1119" y="2242"/>
                    <a:pt x="1140" y="2096"/>
                  </a:cubicBezTo>
                  <a:cubicBezTo>
                    <a:pt x="1145" y="2064"/>
                    <a:pt x="1168" y="2001"/>
                    <a:pt x="1176" y="1976"/>
                  </a:cubicBezTo>
                  <a:cubicBezTo>
                    <a:pt x="1180" y="1964"/>
                    <a:pt x="1188" y="1940"/>
                    <a:pt x="1188" y="1940"/>
                  </a:cubicBezTo>
                  <a:cubicBezTo>
                    <a:pt x="1195" y="1793"/>
                    <a:pt x="1200" y="1676"/>
                    <a:pt x="1212" y="1532"/>
                  </a:cubicBezTo>
                  <a:cubicBezTo>
                    <a:pt x="1215" y="1496"/>
                    <a:pt x="1211" y="1458"/>
                    <a:pt x="1224" y="1424"/>
                  </a:cubicBezTo>
                  <a:cubicBezTo>
                    <a:pt x="1235" y="1397"/>
                    <a:pt x="1280" y="1407"/>
                    <a:pt x="1308" y="1400"/>
                  </a:cubicBezTo>
                  <a:cubicBezTo>
                    <a:pt x="1331" y="1331"/>
                    <a:pt x="1304" y="1395"/>
                    <a:pt x="1356" y="1328"/>
                  </a:cubicBezTo>
                  <a:cubicBezTo>
                    <a:pt x="1395" y="1278"/>
                    <a:pt x="1414" y="1236"/>
                    <a:pt x="1440" y="1184"/>
                  </a:cubicBezTo>
                  <a:cubicBezTo>
                    <a:pt x="1446" y="1171"/>
                    <a:pt x="1453" y="1157"/>
                    <a:pt x="1464" y="1148"/>
                  </a:cubicBezTo>
                  <a:cubicBezTo>
                    <a:pt x="1486" y="1129"/>
                    <a:pt x="1536" y="1100"/>
                    <a:pt x="1536" y="1100"/>
                  </a:cubicBezTo>
                  <a:cubicBezTo>
                    <a:pt x="1593" y="1014"/>
                    <a:pt x="1564" y="1048"/>
                    <a:pt x="1620" y="992"/>
                  </a:cubicBezTo>
                  <a:cubicBezTo>
                    <a:pt x="1641" y="929"/>
                    <a:pt x="1625" y="967"/>
                    <a:pt x="1680" y="884"/>
                  </a:cubicBezTo>
                  <a:cubicBezTo>
                    <a:pt x="1704" y="848"/>
                    <a:pt x="1717" y="773"/>
                    <a:pt x="1728" y="728"/>
                  </a:cubicBezTo>
                  <a:cubicBezTo>
                    <a:pt x="1724" y="664"/>
                    <a:pt x="1725" y="600"/>
                    <a:pt x="1716" y="536"/>
                  </a:cubicBezTo>
                  <a:cubicBezTo>
                    <a:pt x="1713" y="511"/>
                    <a:pt x="1700" y="488"/>
                    <a:pt x="1692" y="464"/>
                  </a:cubicBezTo>
                  <a:cubicBezTo>
                    <a:pt x="1688" y="452"/>
                    <a:pt x="1680" y="428"/>
                    <a:pt x="1680" y="428"/>
                  </a:cubicBezTo>
                  <a:cubicBezTo>
                    <a:pt x="1684" y="356"/>
                    <a:pt x="1683" y="284"/>
                    <a:pt x="1692" y="212"/>
                  </a:cubicBezTo>
                  <a:cubicBezTo>
                    <a:pt x="1719" y="0"/>
                    <a:pt x="1716" y="207"/>
                    <a:pt x="1716" y="116"/>
                  </a:cubicBez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grpSp>
          <p:nvGrpSpPr>
            <p:cNvPr id="165915" name="Group 37"/>
            <p:cNvGrpSpPr>
              <a:grpSpLocks/>
            </p:cNvGrpSpPr>
            <p:nvPr/>
          </p:nvGrpSpPr>
          <p:grpSpPr bwMode="auto">
            <a:xfrm>
              <a:off x="2139" y="744"/>
              <a:ext cx="4425" cy="3247"/>
              <a:chOff x="2139" y="744"/>
              <a:chExt cx="4425" cy="3247"/>
            </a:xfrm>
          </p:grpSpPr>
          <p:sp>
            <p:nvSpPr>
              <p:cNvPr id="165916" name="Freeform 38"/>
              <p:cNvSpPr>
                <a:spLocks/>
              </p:cNvSpPr>
              <p:nvPr/>
            </p:nvSpPr>
            <p:spPr bwMode="auto">
              <a:xfrm>
                <a:off x="2139" y="768"/>
                <a:ext cx="4425" cy="3223"/>
              </a:xfrm>
              <a:custGeom>
                <a:avLst/>
                <a:gdLst>
                  <a:gd name="T0" fmla="*/ 201 w 4425"/>
                  <a:gd name="T1" fmla="*/ 0 h 3223"/>
                  <a:gd name="T2" fmla="*/ 129 w 4425"/>
                  <a:gd name="T3" fmla="*/ 36 h 3223"/>
                  <a:gd name="T4" fmla="*/ 33 w 4425"/>
                  <a:gd name="T5" fmla="*/ 48 h 3223"/>
                  <a:gd name="T6" fmla="*/ 105 w 4425"/>
                  <a:gd name="T7" fmla="*/ 96 h 3223"/>
                  <a:gd name="T8" fmla="*/ 285 w 4425"/>
                  <a:gd name="T9" fmla="*/ 108 h 3223"/>
                  <a:gd name="T10" fmla="*/ 381 w 4425"/>
                  <a:gd name="T11" fmla="*/ 120 h 3223"/>
                  <a:gd name="T12" fmla="*/ 405 w 4425"/>
                  <a:gd name="T13" fmla="*/ 156 h 3223"/>
                  <a:gd name="T14" fmla="*/ 261 w 4425"/>
                  <a:gd name="T15" fmla="*/ 288 h 3223"/>
                  <a:gd name="T16" fmla="*/ 69 w 4425"/>
                  <a:gd name="T17" fmla="*/ 348 h 3223"/>
                  <a:gd name="T18" fmla="*/ 93 w 4425"/>
                  <a:gd name="T19" fmla="*/ 696 h 3223"/>
                  <a:gd name="T20" fmla="*/ 153 w 4425"/>
                  <a:gd name="T21" fmla="*/ 924 h 3223"/>
                  <a:gd name="T22" fmla="*/ 201 w 4425"/>
                  <a:gd name="T23" fmla="*/ 936 h 3223"/>
                  <a:gd name="T24" fmla="*/ 381 w 4425"/>
                  <a:gd name="T25" fmla="*/ 984 h 3223"/>
                  <a:gd name="T26" fmla="*/ 873 w 4425"/>
                  <a:gd name="T27" fmla="*/ 984 h 3223"/>
                  <a:gd name="T28" fmla="*/ 909 w 4425"/>
                  <a:gd name="T29" fmla="*/ 960 h 3223"/>
                  <a:gd name="T30" fmla="*/ 981 w 4425"/>
                  <a:gd name="T31" fmla="*/ 936 h 3223"/>
                  <a:gd name="T32" fmla="*/ 1029 w 4425"/>
                  <a:gd name="T33" fmla="*/ 996 h 3223"/>
                  <a:gd name="T34" fmla="*/ 1053 w 4425"/>
                  <a:gd name="T35" fmla="*/ 1068 h 3223"/>
                  <a:gd name="T36" fmla="*/ 1065 w 4425"/>
                  <a:gd name="T37" fmla="*/ 1104 h 3223"/>
                  <a:gd name="T38" fmla="*/ 1137 w 4425"/>
                  <a:gd name="T39" fmla="*/ 1152 h 3223"/>
                  <a:gd name="T40" fmla="*/ 1173 w 4425"/>
                  <a:gd name="T41" fmla="*/ 1176 h 3223"/>
                  <a:gd name="T42" fmla="*/ 1197 w 4425"/>
                  <a:gd name="T43" fmla="*/ 1296 h 3223"/>
                  <a:gd name="T44" fmla="*/ 1473 w 4425"/>
                  <a:gd name="T45" fmla="*/ 1380 h 3223"/>
                  <a:gd name="T46" fmla="*/ 1485 w 4425"/>
                  <a:gd name="T47" fmla="*/ 1548 h 3223"/>
                  <a:gd name="T48" fmla="*/ 1545 w 4425"/>
                  <a:gd name="T49" fmla="*/ 1596 h 3223"/>
                  <a:gd name="T50" fmla="*/ 1809 w 4425"/>
                  <a:gd name="T51" fmla="*/ 1608 h 3223"/>
                  <a:gd name="T52" fmla="*/ 1857 w 4425"/>
                  <a:gd name="T53" fmla="*/ 1788 h 3223"/>
                  <a:gd name="T54" fmla="*/ 1893 w 4425"/>
                  <a:gd name="T55" fmla="*/ 1824 h 3223"/>
                  <a:gd name="T56" fmla="*/ 1929 w 4425"/>
                  <a:gd name="T57" fmla="*/ 1980 h 3223"/>
                  <a:gd name="T58" fmla="*/ 1941 w 4425"/>
                  <a:gd name="T59" fmla="*/ 2016 h 3223"/>
                  <a:gd name="T60" fmla="*/ 1977 w 4425"/>
                  <a:gd name="T61" fmla="*/ 2028 h 3223"/>
                  <a:gd name="T62" fmla="*/ 2049 w 4425"/>
                  <a:gd name="T63" fmla="*/ 2076 h 3223"/>
                  <a:gd name="T64" fmla="*/ 2181 w 4425"/>
                  <a:gd name="T65" fmla="*/ 2148 h 3223"/>
                  <a:gd name="T66" fmla="*/ 2325 w 4425"/>
                  <a:gd name="T67" fmla="*/ 2172 h 3223"/>
                  <a:gd name="T68" fmla="*/ 2457 w 4425"/>
                  <a:gd name="T69" fmla="*/ 2208 h 3223"/>
                  <a:gd name="T70" fmla="*/ 2625 w 4425"/>
                  <a:gd name="T71" fmla="*/ 2220 h 3223"/>
                  <a:gd name="T72" fmla="*/ 3081 w 4425"/>
                  <a:gd name="T73" fmla="*/ 2268 h 3223"/>
                  <a:gd name="T74" fmla="*/ 3153 w 4425"/>
                  <a:gd name="T75" fmla="*/ 2304 h 3223"/>
                  <a:gd name="T76" fmla="*/ 3165 w 4425"/>
                  <a:gd name="T77" fmla="*/ 2340 h 3223"/>
                  <a:gd name="T78" fmla="*/ 3201 w 4425"/>
                  <a:gd name="T79" fmla="*/ 2376 h 3223"/>
                  <a:gd name="T80" fmla="*/ 3237 w 4425"/>
                  <a:gd name="T81" fmla="*/ 2484 h 3223"/>
                  <a:gd name="T82" fmla="*/ 3273 w 4425"/>
                  <a:gd name="T83" fmla="*/ 2508 h 3223"/>
                  <a:gd name="T84" fmla="*/ 3501 w 4425"/>
                  <a:gd name="T85" fmla="*/ 2556 h 3223"/>
                  <a:gd name="T86" fmla="*/ 3561 w 4425"/>
                  <a:gd name="T87" fmla="*/ 2568 h 3223"/>
                  <a:gd name="T88" fmla="*/ 3585 w 4425"/>
                  <a:gd name="T89" fmla="*/ 2604 h 3223"/>
                  <a:gd name="T90" fmla="*/ 3657 w 4425"/>
                  <a:gd name="T91" fmla="*/ 2628 h 3223"/>
                  <a:gd name="T92" fmla="*/ 3693 w 4425"/>
                  <a:gd name="T93" fmla="*/ 2652 h 3223"/>
                  <a:gd name="T94" fmla="*/ 3837 w 4425"/>
                  <a:gd name="T95" fmla="*/ 2736 h 3223"/>
                  <a:gd name="T96" fmla="*/ 4017 w 4425"/>
                  <a:gd name="T97" fmla="*/ 2784 h 3223"/>
                  <a:gd name="T98" fmla="*/ 4077 w 4425"/>
                  <a:gd name="T99" fmla="*/ 2892 h 3223"/>
                  <a:gd name="T100" fmla="*/ 4089 w 4425"/>
                  <a:gd name="T101" fmla="*/ 2988 h 3223"/>
                  <a:gd name="T102" fmla="*/ 4077 w 4425"/>
                  <a:gd name="T103" fmla="*/ 3060 h 3223"/>
                  <a:gd name="T104" fmla="*/ 4113 w 4425"/>
                  <a:gd name="T105" fmla="*/ 3096 h 3223"/>
                  <a:gd name="T106" fmla="*/ 4245 w 4425"/>
                  <a:gd name="T107" fmla="*/ 3132 h 3223"/>
                  <a:gd name="T108" fmla="*/ 4317 w 4425"/>
                  <a:gd name="T109" fmla="*/ 3168 h 3223"/>
                  <a:gd name="T110" fmla="*/ 4425 w 4425"/>
                  <a:gd name="T111" fmla="*/ 3216 h 32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425"/>
                  <a:gd name="T169" fmla="*/ 0 h 3223"/>
                  <a:gd name="T170" fmla="*/ 4425 w 4425"/>
                  <a:gd name="T171" fmla="*/ 3223 h 322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425" h="3223">
                    <a:moveTo>
                      <a:pt x="201" y="0"/>
                    </a:moveTo>
                    <a:cubicBezTo>
                      <a:pt x="176" y="8"/>
                      <a:pt x="155" y="29"/>
                      <a:pt x="129" y="36"/>
                    </a:cubicBezTo>
                    <a:cubicBezTo>
                      <a:pt x="98" y="44"/>
                      <a:pt x="65" y="44"/>
                      <a:pt x="33" y="48"/>
                    </a:cubicBezTo>
                    <a:cubicBezTo>
                      <a:pt x="50" y="99"/>
                      <a:pt x="35" y="89"/>
                      <a:pt x="105" y="96"/>
                    </a:cubicBezTo>
                    <a:cubicBezTo>
                      <a:pt x="165" y="102"/>
                      <a:pt x="225" y="103"/>
                      <a:pt x="285" y="108"/>
                    </a:cubicBezTo>
                    <a:cubicBezTo>
                      <a:pt x="317" y="111"/>
                      <a:pt x="349" y="116"/>
                      <a:pt x="381" y="120"/>
                    </a:cubicBezTo>
                    <a:cubicBezTo>
                      <a:pt x="389" y="132"/>
                      <a:pt x="404" y="142"/>
                      <a:pt x="405" y="156"/>
                    </a:cubicBezTo>
                    <a:cubicBezTo>
                      <a:pt x="417" y="283"/>
                      <a:pt x="363" y="275"/>
                      <a:pt x="261" y="288"/>
                    </a:cubicBezTo>
                    <a:cubicBezTo>
                      <a:pt x="193" y="311"/>
                      <a:pt x="130" y="307"/>
                      <a:pt x="69" y="348"/>
                    </a:cubicBezTo>
                    <a:cubicBezTo>
                      <a:pt x="0" y="451"/>
                      <a:pt x="27" y="598"/>
                      <a:pt x="93" y="696"/>
                    </a:cubicBezTo>
                    <a:cubicBezTo>
                      <a:pt x="97" y="730"/>
                      <a:pt x="110" y="895"/>
                      <a:pt x="153" y="924"/>
                    </a:cubicBezTo>
                    <a:cubicBezTo>
                      <a:pt x="167" y="933"/>
                      <a:pt x="185" y="932"/>
                      <a:pt x="201" y="936"/>
                    </a:cubicBezTo>
                    <a:cubicBezTo>
                      <a:pt x="265" y="979"/>
                      <a:pt x="297" y="975"/>
                      <a:pt x="381" y="984"/>
                    </a:cubicBezTo>
                    <a:cubicBezTo>
                      <a:pt x="557" y="1043"/>
                      <a:pt x="458" y="1014"/>
                      <a:pt x="873" y="984"/>
                    </a:cubicBezTo>
                    <a:cubicBezTo>
                      <a:pt x="887" y="983"/>
                      <a:pt x="896" y="966"/>
                      <a:pt x="909" y="960"/>
                    </a:cubicBezTo>
                    <a:cubicBezTo>
                      <a:pt x="932" y="950"/>
                      <a:pt x="981" y="936"/>
                      <a:pt x="981" y="936"/>
                    </a:cubicBezTo>
                    <a:cubicBezTo>
                      <a:pt x="1025" y="1067"/>
                      <a:pt x="951" y="872"/>
                      <a:pt x="1029" y="996"/>
                    </a:cubicBezTo>
                    <a:cubicBezTo>
                      <a:pt x="1042" y="1017"/>
                      <a:pt x="1045" y="1044"/>
                      <a:pt x="1053" y="1068"/>
                    </a:cubicBezTo>
                    <a:cubicBezTo>
                      <a:pt x="1057" y="1080"/>
                      <a:pt x="1054" y="1097"/>
                      <a:pt x="1065" y="1104"/>
                    </a:cubicBezTo>
                    <a:cubicBezTo>
                      <a:pt x="1089" y="1120"/>
                      <a:pt x="1113" y="1136"/>
                      <a:pt x="1137" y="1152"/>
                    </a:cubicBezTo>
                    <a:cubicBezTo>
                      <a:pt x="1149" y="1160"/>
                      <a:pt x="1173" y="1176"/>
                      <a:pt x="1173" y="1176"/>
                    </a:cubicBezTo>
                    <a:cubicBezTo>
                      <a:pt x="1174" y="1183"/>
                      <a:pt x="1182" y="1273"/>
                      <a:pt x="1197" y="1296"/>
                    </a:cubicBezTo>
                    <a:cubicBezTo>
                      <a:pt x="1259" y="1389"/>
                      <a:pt x="1378" y="1373"/>
                      <a:pt x="1473" y="1380"/>
                    </a:cubicBezTo>
                    <a:cubicBezTo>
                      <a:pt x="1477" y="1436"/>
                      <a:pt x="1475" y="1493"/>
                      <a:pt x="1485" y="1548"/>
                    </a:cubicBezTo>
                    <a:cubicBezTo>
                      <a:pt x="1490" y="1578"/>
                      <a:pt x="1518" y="1594"/>
                      <a:pt x="1545" y="1596"/>
                    </a:cubicBezTo>
                    <a:cubicBezTo>
                      <a:pt x="1633" y="1603"/>
                      <a:pt x="1721" y="1604"/>
                      <a:pt x="1809" y="1608"/>
                    </a:cubicBezTo>
                    <a:cubicBezTo>
                      <a:pt x="1856" y="1678"/>
                      <a:pt x="1828" y="1700"/>
                      <a:pt x="1857" y="1788"/>
                    </a:cubicBezTo>
                    <a:cubicBezTo>
                      <a:pt x="1862" y="1804"/>
                      <a:pt x="1881" y="1812"/>
                      <a:pt x="1893" y="1824"/>
                    </a:cubicBezTo>
                    <a:cubicBezTo>
                      <a:pt x="1910" y="1875"/>
                      <a:pt x="1914" y="1928"/>
                      <a:pt x="1929" y="1980"/>
                    </a:cubicBezTo>
                    <a:cubicBezTo>
                      <a:pt x="1932" y="1992"/>
                      <a:pt x="1932" y="2007"/>
                      <a:pt x="1941" y="2016"/>
                    </a:cubicBezTo>
                    <a:cubicBezTo>
                      <a:pt x="1950" y="2025"/>
                      <a:pt x="1966" y="2022"/>
                      <a:pt x="1977" y="2028"/>
                    </a:cubicBezTo>
                    <a:cubicBezTo>
                      <a:pt x="2002" y="2042"/>
                      <a:pt x="2049" y="2076"/>
                      <a:pt x="2049" y="2076"/>
                    </a:cubicBezTo>
                    <a:cubicBezTo>
                      <a:pt x="2083" y="2127"/>
                      <a:pt x="2126" y="2130"/>
                      <a:pt x="2181" y="2148"/>
                    </a:cubicBezTo>
                    <a:cubicBezTo>
                      <a:pt x="2227" y="2163"/>
                      <a:pt x="2277" y="2164"/>
                      <a:pt x="2325" y="2172"/>
                    </a:cubicBezTo>
                    <a:cubicBezTo>
                      <a:pt x="2370" y="2179"/>
                      <a:pt x="2412" y="2203"/>
                      <a:pt x="2457" y="2208"/>
                    </a:cubicBezTo>
                    <a:cubicBezTo>
                      <a:pt x="2513" y="2215"/>
                      <a:pt x="2569" y="2216"/>
                      <a:pt x="2625" y="2220"/>
                    </a:cubicBezTo>
                    <a:cubicBezTo>
                      <a:pt x="2735" y="2257"/>
                      <a:pt x="2963" y="2260"/>
                      <a:pt x="3081" y="2268"/>
                    </a:cubicBezTo>
                    <a:cubicBezTo>
                      <a:pt x="3105" y="2276"/>
                      <a:pt x="3136" y="2283"/>
                      <a:pt x="3153" y="2304"/>
                    </a:cubicBezTo>
                    <a:cubicBezTo>
                      <a:pt x="3161" y="2314"/>
                      <a:pt x="3158" y="2329"/>
                      <a:pt x="3165" y="2340"/>
                    </a:cubicBezTo>
                    <a:cubicBezTo>
                      <a:pt x="3174" y="2354"/>
                      <a:pt x="3189" y="2364"/>
                      <a:pt x="3201" y="2376"/>
                    </a:cubicBezTo>
                    <a:cubicBezTo>
                      <a:pt x="3203" y="2381"/>
                      <a:pt x="3230" y="2464"/>
                      <a:pt x="3237" y="2484"/>
                    </a:cubicBezTo>
                    <a:cubicBezTo>
                      <a:pt x="3242" y="2498"/>
                      <a:pt x="3260" y="2502"/>
                      <a:pt x="3273" y="2508"/>
                    </a:cubicBezTo>
                    <a:cubicBezTo>
                      <a:pt x="3346" y="2541"/>
                      <a:pt x="3423" y="2544"/>
                      <a:pt x="3501" y="2556"/>
                    </a:cubicBezTo>
                    <a:cubicBezTo>
                      <a:pt x="3521" y="2559"/>
                      <a:pt x="3541" y="2564"/>
                      <a:pt x="3561" y="2568"/>
                    </a:cubicBezTo>
                    <a:cubicBezTo>
                      <a:pt x="3569" y="2580"/>
                      <a:pt x="3573" y="2596"/>
                      <a:pt x="3585" y="2604"/>
                    </a:cubicBezTo>
                    <a:cubicBezTo>
                      <a:pt x="3606" y="2617"/>
                      <a:pt x="3636" y="2614"/>
                      <a:pt x="3657" y="2628"/>
                    </a:cubicBezTo>
                    <a:cubicBezTo>
                      <a:pt x="3669" y="2636"/>
                      <a:pt x="3681" y="2644"/>
                      <a:pt x="3693" y="2652"/>
                    </a:cubicBezTo>
                    <a:cubicBezTo>
                      <a:pt x="3718" y="2727"/>
                      <a:pt x="3769" y="2719"/>
                      <a:pt x="3837" y="2736"/>
                    </a:cubicBezTo>
                    <a:cubicBezTo>
                      <a:pt x="3897" y="2751"/>
                      <a:pt x="3958" y="2764"/>
                      <a:pt x="4017" y="2784"/>
                    </a:cubicBezTo>
                    <a:cubicBezTo>
                      <a:pt x="4041" y="2820"/>
                      <a:pt x="4053" y="2856"/>
                      <a:pt x="4077" y="2892"/>
                    </a:cubicBezTo>
                    <a:cubicBezTo>
                      <a:pt x="4081" y="2924"/>
                      <a:pt x="4089" y="2956"/>
                      <a:pt x="4089" y="2988"/>
                    </a:cubicBezTo>
                    <a:cubicBezTo>
                      <a:pt x="4089" y="3012"/>
                      <a:pt x="4072" y="3036"/>
                      <a:pt x="4077" y="3060"/>
                    </a:cubicBezTo>
                    <a:cubicBezTo>
                      <a:pt x="4081" y="3077"/>
                      <a:pt x="4098" y="3089"/>
                      <a:pt x="4113" y="3096"/>
                    </a:cubicBezTo>
                    <a:cubicBezTo>
                      <a:pt x="4155" y="3115"/>
                      <a:pt x="4204" y="3112"/>
                      <a:pt x="4245" y="3132"/>
                    </a:cubicBezTo>
                    <a:cubicBezTo>
                      <a:pt x="4269" y="3144"/>
                      <a:pt x="4294" y="3155"/>
                      <a:pt x="4317" y="3168"/>
                    </a:cubicBezTo>
                    <a:cubicBezTo>
                      <a:pt x="4415" y="3223"/>
                      <a:pt x="4353" y="3216"/>
                      <a:pt x="4425" y="3216"/>
                    </a:cubicBezTo>
                  </a:path>
                </a:pathLst>
              </a:custGeom>
              <a:noFill/>
              <a:ln w="38100">
                <a:solidFill>
                  <a:srgbClr val="0099FF"/>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165917" name="Freeform 39"/>
              <p:cNvSpPr>
                <a:spLocks/>
              </p:cNvSpPr>
              <p:nvPr/>
            </p:nvSpPr>
            <p:spPr bwMode="auto">
              <a:xfrm>
                <a:off x="3255" y="744"/>
                <a:ext cx="2002" cy="2304"/>
              </a:xfrm>
              <a:custGeom>
                <a:avLst/>
                <a:gdLst>
                  <a:gd name="T0" fmla="*/ 2001 w 2002"/>
                  <a:gd name="T1" fmla="*/ 2304 h 2304"/>
                  <a:gd name="T2" fmla="*/ 1989 w 2002"/>
                  <a:gd name="T3" fmla="*/ 2172 h 2304"/>
                  <a:gd name="T4" fmla="*/ 1953 w 2002"/>
                  <a:gd name="T5" fmla="*/ 2148 h 2304"/>
                  <a:gd name="T6" fmla="*/ 1869 w 2002"/>
                  <a:gd name="T7" fmla="*/ 2052 h 2304"/>
                  <a:gd name="T8" fmla="*/ 1773 w 2002"/>
                  <a:gd name="T9" fmla="*/ 1872 h 2304"/>
                  <a:gd name="T10" fmla="*/ 1689 w 2002"/>
                  <a:gd name="T11" fmla="*/ 1764 h 2304"/>
                  <a:gd name="T12" fmla="*/ 1629 w 2002"/>
                  <a:gd name="T13" fmla="*/ 1656 h 2304"/>
                  <a:gd name="T14" fmla="*/ 1545 w 2002"/>
                  <a:gd name="T15" fmla="*/ 1548 h 2304"/>
                  <a:gd name="T16" fmla="*/ 1521 w 2002"/>
                  <a:gd name="T17" fmla="*/ 1512 h 2304"/>
                  <a:gd name="T18" fmla="*/ 1269 w 2002"/>
                  <a:gd name="T19" fmla="*/ 1356 h 2304"/>
                  <a:gd name="T20" fmla="*/ 1245 w 2002"/>
                  <a:gd name="T21" fmla="*/ 1320 h 2304"/>
                  <a:gd name="T22" fmla="*/ 1173 w 2002"/>
                  <a:gd name="T23" fmla="*/ 1272 h 2304"/>
                  <a:gd name="T24" fmla="*/ 1041 w 2002"/>
                  <a:gd name="T25" fmla="*/ 1176 h 2304"/>
                  <a:gd name="T26" fmla="*/ 933 w 2002"/>
                  <a:gd name="T27" fmla="*/ 1092 h 2304"/>
                  <a:gd name="T28" fmla="*/ 861 w 2002"/>
                  <a:gd name="T29" fmla="*/ 984 h 2304"/>
                  <a:gd name="T30" fmla="*/ 837 w 2002"/>
                  <a:gd name="T31" fmla="*/ 948 h 2304"/>
                  <a:gd name="T32" fmla="*/ 741 w 2002"/>
                  <a:gd name="T33" fmla="*/ 588 h 2304"/>
                  <a:gd name="T34" fmla="*/ 429 w 2002"/>
                  <a:gd name="T35" fmla="*/ 432 h 2304"/>
                  <a:gd name="T36" fmla="*/ 333 w 2002"/>
                  <a:gd name="T37" fmla="*/ 360 h 2304"/>
                  <a:gd name="T38" fmla="*/ 201 w 2002"/>
                  <a:gd name="T39" fmla="*/ 252 h 2304"/>
                  <a:gd name="T40" fmla="*/ 129 w 2002"/>
                  <a:gd name="T41" fmla="*/ 204 h 2304"/>
                  <a:gd name="T42" fmla="*/ 93 w 2002"/>
                  <a:gd name="T43" fmla="*/ 168 h 2304"/>
                  <a:gd name="T44" fmla="*/ 21 w 2002"/>
                  <a:gd name="T45" fmla="*/ 120 h 2304"/>
                  <a:gd name="T46" fmla="*/ 9 w 2002"/>
                  <a:gd name="T47" fmla="*/ 0 h 23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02"/>
                  <a:gd name="T73" fmla="*/ 0 h 2304"/>
                  <a:gd name="T74" fmla="*/ 2002 w 2002"/>
                  <a:gd name="T75" fmla="*/ 2304 h 230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02" h="2304">
                    <a:moveTo>
                      <a:pt x="2001" y="2304"/>
                    </a:moveTo>
                    <a:cubicBezTo>
                      <a:pt x="1997" y="2260"/>
                      <a:pt x="2002" y="2214"/>
                      <a:pt x="1989" y="2172"/>
                    </a:cubicBezTo>
                    <a:cubicBezTo>
                      <a:pt x="1985" y="2158"/>
                      <a:pt x="1962" y="2159"/>
                      <a:pt x="1953" y="2148"/>
                    </a:cubicBezTo>
                    <a:cubicBezTo>
                      <a:pt x="1855" y="2036"/>
                      <a:pt x="1950" y="2106"/>
                      <a:pt x="1869" y="2052"/>
                    </a:cubicBezTo>
                    <a:cubicBezTo>
                      <a:pt x="1848" y="1988"/>
                      <a:pt x="1810" y="1928"/>
                      <a:pt x="1773" y="1872"/>
                    </a:cubicBezTo>
                    <a:cubicBezTo>
                      <a:pt x="1732" y="1810"/>
                      <a:pt x="1721" y="1860"/>
                      <a:pt x="1689" y="1764"/>
                    </a:cubicBezTo>
                    <a:cubicBezTo>
                      <a:pt x="1670" y="1708"/>
                      <a:pt x="1682" y="1691"/>
                      <a:pt x="1629" y="1656"/>
                    </a:cubicBezTo>
                    <a:cubicBezTo>
                      <a:pt x="1508" y="1474"/>
                      <a:pt x="1639" y="1661"/>
                      <a:pt x="1545" y="1548"/>
                    </a:cubicBezTo>
                    <a:cubicBezTo>
                      <a:pt x="1536" y="1537"/>
                      <a:pt x="1532" y="1521"/>
                      <a:pt x="1521" y="1512"/>
                    </a:cubicBezTo>
                    <a:cubicBezTo>
                      <a:pt x="1446" y="1446"/>
                      <a:pt x="1350" y="1410"/>
                      <a:pt x="1269" y="1356"/>
                    </a:cubicBezTo>
                    <a:cubicBezTo>
                      <a:pt x="1261" y="1344"/>
                      <a:pt x="1256" y="1329"/>
                      <a:pt x="1245" y="1320"/>
                    </a:cubicBezTo>
                    <a:cubicBezTo>
                      <a:pt x="1223" y="1301"/>
                      <a:pt x="1173" y="1272"/>
                      <a:pt x="1173" y="1272"/>
                    </a:cubicBezTo>
                    <a:cubicBezTo>
                      <a:pt x="1141" y="1223"/>
                      <a:pt x="1092" y="1210"/>
                      <a:pt x="1041" y="1176"/>
                    </a:cubicBezTo>
                    <a:cubicBezTo>
                      <a:pt x="1002" y="1150"/>
                      <a:pt x="972" y="1118"/>
                      <a:pt x="933" y="1092"/>
                    </a:cubicBezTo>
                    <a:cubicBezTo>
                      <a:pt x="909" y="1056"/>
                      <a:pt x="885" y="1020"/>
                      <a:pt x="861" y="984"/>
                    </a:cubicBezTo>
                    <a:cubicBezTo>
                      <a:pt x="853" y="972"/>
                      <a:pt x="837" y="948"/>
                      <a:pt x="837" y="948"/>
                    </a:cubicBezTo>
                    <a:cubicBezTo>
                      <a:pt x="831" y="850"/>
                      <a:pt x="843" y="656"/>
                      <a:pt x="741" y="588"/>
                    </a:cubicBezTo>
                    <a:cubicBezTo>
                      <a:pt x="673" y="486"/>
                      <a:pt x="527" y="497"/>
                      <a:pt x="429" y="432"/>
                    </a:cubicBezTo>
                    <a:cubicBezTo>
                      <a:pt x="397" y="384"/>
                      <a:pt x="380" y="391"/>
                      <a:pt x="333" y="360"/>
                    </a:cubicBezTo>
                    <a:cubicBezTo>
                      <a:pt x="296" y="304"/>
                      <a:pt x="244" y="295"/>
                      <a:pt x="201" y="252"/>
                    </a:cubicBezTo>
                    <a:cubicBezTo>
                      <a:pt x="156" y="207"/>
                      <a:pt x="181" y="221"/>
                      <a:pt x="129" y="204"/>
                    </a:cubicBezTo>
                    <a:cubicBezTo>
                      <a:pt x="117" y="192"/>
                      <a:pt x="106" y="178"/>
                      <a:pt x="93" y="168"/>
                    </a:cubicBezTo>
                    <a:cubicBezTo>
                      <a:pt x="70" y="150"/>
                      <a:pt x="21" y="120"/>
                      <a:pt x="21" y="120"/>
                    </a:cubicBezTo>
                    <a:cubicBezTo>
                      <a:pt x="0" y="57"/>
                      <a:pt x="9" y="97"/>
                      <a:pt x="9" y="0"/>
                    </a:cubicBezTo>
                  </a:path>
                </a:pathLst>
              </a:custGeom>
              <a:noFill/>
              <a:ln w="38100">
                <a:solidFill>
                  <a:srgbClr val="0099FF"/>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165918" name="Freeform 40"/>
              <p:cNvSpPr>
                <a:spLocks/>
              </p:cNvSpPr>
              <p:nvPr/>
            </p:nvSpPr>
            <p:spPr bwMode="auto">
              <a:xfrm>
                <a:off x="4920" y="1584"/>
                <a:ext cx="291" cy="864"/>
              </a:xfrm>
              <a:custGeom>
                <a:avLst/>
                <a:gdLst>
                  <a:gd name="T0" fmla="*/ 0 w 291"/>
                  <a:gd name="T1" fmla="*/ 864 h 864"/>
                  <a:gd name="T2" fmla="*/ 12 w 291"/>
                  <a:gd name="T3" fmla="*/ 588 h 864"/>
                  <a:gd name="T4" fmla="*/ 36 w 291"/>
                  <a:gd name="T5" fmla="*/ 552 h 864"/>
                  <a:gd name="T6" fmla="*/ 60 w 291"/>
                  <a:gd name="T7" fmla="*/ 408 h 864"/>
                  <a:gd name="T8" fmla="*/ 96 w 291"/>
                  <a:gd name="T9" fmla="*/ 336 h 864"/>
                  <a:gd name="T10" fmla="*/ 108 w 291"/>
                  <a:gd name="T11" fmla="*/ 276 h 864"/>
                  <a:gd name="T12" fmla="*/ 216 w 291"/>
                  <a:gd name="T13" fmla="*/ 216 h 864"/>
                  <a:gd name="T14" fmla="*/ 252 w 291"/>
                  <a:gd name="T15" fmla="*/ 36 h 864"/>
                  <a:gd name="T16" fmla="*/ 288 w 291"/>
                  <a:gd name="T17" fmla="*/ 12 h 864"/>
                  <a:gd name="T18" fmla="*/ 288 w 291"/>
                  <a:gd name="T19" fmla="*/ 0 h 8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1"/>
                  <a:gd name="T31" fmla="*/ 0 h 864"/>
                  <a:gd name="T32" fmla="*/ 291 w 291"/>
                  <a:gd name="T33" fmla="*/ 864 h 8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1" h="864">
                    <a:moveTo>
                      <a:pt x="0" y="864"/>
                    </a:moveTo>
                    <a:cubicBezTo>
                      <a:pt x="4" y="772"/>
                      <a:pt x="1" y="679"/>
                      <a:pt x="12" y="588"/>
                    </a:cubicBezTo>
                    <a:cubicBezTo>
                      <a:pt x="14" y="574"/>
                      <a:pt x="33" y="566"/>
                      <a:pt x="36" y="552"/>
                    </a:cubicBezTo>
                    <a:cubicBezTo>
                      <a:pt x="49" y="499"/>
                      <a:pt x="37" y="455"/>
                      <a:pt x="60" y="408"/>
                    </a:cubicBezTo>
                    <a:cubicBezTo>
                      <a:pt x="89" y="349"/>
                      <a:pt x="81" y="396"/>
                      <a:pt x="96" y="336"/>
                    </a:cubicBezTo>
                    <a:cubicBezTo>
                      <a:pt x="101" y="316"/>
                      <a:pt x="99" y="294"/>
                      <a:pt x="108" y="276"/>
                    </a:cubicBezTo>
                    <a:cubicBezTo>
                      <a:pt x="126" y="239"/>
                      <a:pt x="216" y="216"/>
                      <a:pt x="216" y="216"/>
                    </a:cubicBezTo>
                    <a:cubicBezTo>
                      <a:pt x="284" y="115"/>
                      <a:pt x="183" y="279"/>
                      <a:pt x="252" y="36"/>
                    </a:cubicBezTo>
                    <a:cubicBezTo>
                      <a:pt x="256" y="22"/>
                      <a:pt x="278" y="22"/>
                      <a:pt x="288" y="12"/>
                    </a:cubicBezTo>
                    <a:cubicBezTo>
                      <a:pt x="291" y="9"/>
                      <a:pt x="288" y="4"/>
                      <a:pt x="288" y="0"/>
                    </a:cubicBezTo>
                  </a:path>
                </a:pathLst>
              </a:custGeom>
              <a:noFill/>
              <a:ln w="9525">
                <a:solidFill>
                  <a:srgbClr val="0099FF"/>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165919" name="Freeform 41"/>
              <p:cNvSpPr>
                <a:spLocks/>
              </p:cNvSpPr>
              <p:nvPr/>
            </p:nvSpPr>
            <p:spPr bwMode="auto">
              <a:xfrm>
                <a:off x="4088" y="840"/>
                <a:ext cx="304" cy="888"/>
              </a:xfrm>
              <a:custGeom>
                <a:avLst/>
                <a:gdLst>
                  <a:gd name="T0" fmla="*/ 28 w 304"/>
                  <a:gd name="T1" fmla="*/ 888 h 888"/>
                  <a:gd name="T2" fmla="*/ 4 w 304"/>
                  <a:gd name="T3" fmla="*/ 816 h 888"/>
                  <a:gd name="T4" fmla="*/ 88 w 304"/>
                  <a:gd name="T5" fmla="*/ 588 h 888"/>
                  <a:gd name="T6" fmla="*/ 136 w 304"/>
                  <a:gd name="T7" fmla="*/ 456 h 888"/>
                  <a:gd name="T8" fmla="*/ 148 w 304"/>
                  <a:gd name="T9" fmla="*/ 324 h 888"/>
                  <a:gd name="T10" fmla="*/ 184 w 304"/>
                  <a:gd name="T11" fmla="*/ 312 h 888"/>
                  <a:gd name="T12" fmla="*/ 196 w 304"/>
                  <a:gd name="T13" fmla="*/ 276 h 888"/>
                  <a:gd name="T14" fmla="*/ 208 w 304"/>
                  <a:gd name="T15" fmla="*/ 96 h 888"/>
                  <a:gd name="T16" fmla="*/ 244 w 304"/>
                  <a:gd name="T17" fmla="*/ 72 h 888"/>
                  <a:gd name="T18" fmla="*/ 304 w 304"/>
                  <a:gd name="T19" fmla="*/ 0 h 8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88"/>
                  <a:gd name="T32" fmla="*/ 304 w 304"/>
                  <a:gd name="T33" fmla="*/ 888 h 8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88">
                    <a:moveTo>
                      <a:pt x="28" y="888"/>
                    </a:moveTo>
                    <a:cubicBezTo>
                      <a:pt x="20" y="864"/>
                      <a:pt x="0" y="841"/>
                      <a:pt x="4" y="816"/>
                    </a:cubicBezTo>
                    <a:cubicBezTo>
                      <a:pt x="17" y="728"/>
                      <a:pt x="39" y="661"/>
                      <a:pt x="88" y="588"/>
                    </a:cubicBezTo>
                    <a:cubicBezTo>
                      <a:pt x="99" y="533"/>
                      <a:pt x="106" y="502"/>
                      <a:pt x="136" y="456"/>
                    </a:cubicBezTo>
                    <a:cubicBezTo>
                      <a:pt x="140" y="412"/>
                      <a:pt x="134" y="366"/>
                      <a:pt x="148" y="324"/>
                    </a:cubicBezTo>
                    <a:cubicBezTo>
                      <a:pt x="152" y="312"/>
                      <a:pt x="175" y="321"/>
                      <a:pt x="184" y="312"/>
                    </a:cubicBezTo>
                    <a:cubicBezTo>
                      <a:pt x="193" y="303"/>
                      <a:pt x="192" y="288"/>
                      <a:pt x="196" y="276"/>
                    </a:cubicBezTo>
                    <a:cubicBezTo>
                      <a:pt x="200" y="216"/>
                      <a:pt x="194" y="155"/>
                      <a:pt x="208" y="96"/>
                    </a:cubicBezTo>
                    <a:cubicBezTo>
                      <a:pt x="211" y="82"/>
                      <a:pt x="234" y="82"/>
                      <a:pt x="244" y="72"/>
                    </a:cubicBezTo>
                    <a:cubicBezTo>
                      <a:pt x="274" y="42"/>
                      <a:pt x="260" y="0"/>
                      <a:pt x="304" y="0"/>
                    </a:cubicBezTo>
                  </a:path>
                </a:pathLst>
              </a:custGeom>
              <a:noFill/>
              <a:ln w="9525">
                <a:solidFill>
                  <a:srgbClr val="0099FF"/>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165920" name="Freeform 42"/>
              <p:cNvSpPr>
                <a:spLocks/>
              </p:cNvSpPr>
              <p:nvPr/>
            </p:nvSpPr>
            <p:spPr bwMode="auto">
              <a:xfrm>
                <a:off x="2774" y="1044"/>
                <a:ext cx="322" cy="672"/>
              </a:xfrm>
              <a:custGeom>
                <a:avLst/>
                <a:gdLst>
                  <a:gd name="T0" fmla="*/ 322 w 322"/>
                  <a:gd name="T1" fmla="*/ 672 h 672"/>
                  <a:gd name="T2" fmla="*/ 262 w 322"/>
                  <a:gd name="T3" fmla="*/ 384 h 672"/>
                  <a:gd name="T4" fmla="*/ 226 w 322"/>
                  <a:gd name="T5" fmla="*/ 372 h 672"/>
                  <a:gd name="T6" fmla="*/ 190 w 322"/>
                  <a:gd name="T7" fmla="*/ 348 h 672"/>
                  <a:gd name="T8" fmla="*/ 118 w 322"/>
                  <a:gd name="T9" fmla="*/ 324 h 672"/>
                  <a:gd name="T10" fmla="*/ 190 w 322"/>
                  <a:gd name="T11" fmla="*/ 0 h 672"/>
                  <a:gd name="T12" fmla="*/ 0 60000 65536"/>
                  <a:gd name="T13" fmla="*/ 0 60000 65536"/>
                  <a:gd name="T14" fmla="*/ 0 60000 65536"/>
                  <a:gd name="T15" fmla="*/ 0 60000 65536"/>
                  <a:gd name="T16" fmla="*/ 0 60000 65536"/>
                  <a:gd name="T17" fmla="*/ 0 60000 65536"/>
                  <a:gd name="T18" fmla="*/ 0 w 322"/>
                  <a:gd name="T19" fmla="*/ 0 h 672"/>
                  <a:gd name="T20" fmla="*/ 322 w 322"/>
                  <a:gd name="T21" fmla="*/ 672 h 672"/>
                </a:gdLst>
                <a:ahLst/>
                <a:cxnLst>
                  <a:cxn ang="T12">
                    <a:pos x="T0" y="T1"/>
                  </a:cxn>
                  <a:cxn ang="T13">
                    <a:pos x="T2" y="T3"/>
                  </a:cxn>
                  <a:cxn ang="T14">
                    <a:pos x="T4" y="T5"/>
                  </a:cxn>
                  <a:cxn ang="T15">
                    <a:pos x="T6" y="T7"/>
                  </a:cxn>
                  <a:cxn ang="T16">
                    <a:pos x="T8" y="T9"/>
                  </a:cxn>
                  <a:cxn ang="T17">
                    <a:pos x="T10" y="T11"/>
                  </a:cxn>
                </a:cxnLst>
                <a:rect l="T18" t="T19" r="T20" b="T21"/>
                <a:pathLst>
                  <a:path w="322" h="672">
                    <a:moveTo>
                      <a:pt x="322" y="672"/>
                    </a:moveTo>
                    <a:cubicBezTo>
                      <a:pt x="223" y="606"/>
                      <a:pt x="287" y="510"/>
                      <a:pt x="262" y="384"/>
                    </a:cubicBezTo>
                    <a:cubicBezTo>
                      <a:pt x="260" y="372"/>
                      <a:pt x="237" y="378"/>
                      <a:pt x="226" y="372"/>
                    </a:cubicBezTo>
                    <a:cubicBezTo>
                      <a:pt x="213" y="366"/>
                      <a:pt x="203" y="354"/>
                      <a:pt x="190" y="348"/>
                    </a:cubicBezTo>
                    <a:cubicBezTo>
                      <a:pt x="167" y="338"/>
                      <a:pt x="118" y="324"/>
                      <a:pt x="118" y="324"/>
                    </a:cubicBezTo>
                    <a:cubicBezTo>
                      <a:pt x="0" y="206"/>
                      <a:pt x="99" y="91"/>
                      <a:pt x="190" y="0"/>
                    </a:cubicBezTo>
                  </a:path>
                </a:pathLst>
              </a:custGeom>
              <a:noFill/>
              <a:ln w="12700">
                <a:solidFill>
                  <a:srgbClr val="0099FF"/>
                </a:solidFill>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grpSp>
      </p:grpSp>
      <p:sp>
        <p:nvSpPr>
          <p:cNvPr id="98347" name="Freeform 43"/>
          <p:cNvSpPr>
            <a:spLocks/>
          </p:cNvSpPr>
          <p:nvPr/>
        </p:nvSpPr>
        <p:spPr bwMode="auto">
          <a:xfrm>
            <a:off x="1473200" y="5291138"/>
            <a:ext cx="219075" cy="595312"/>
          </a:xfrm>
          <a:custGeom>
            <a:avLst/>
            <a:gdLst>
              <a:gd name="T0" fmla="*/ 2147483647 w 155"/>
              <a:gd name="T1" fmla="*/ 2147483647 h 375"/>
              <a:gd name="T2" fmla="*/ 2147483647 w 155"/>
              <a:gd name="T3" fmla="*/ 2147483647 h 375"/>
              <a:gd name="T4" fmla="*/ 2147483647 w 155"/>
              <a:gd name="T5" fmla="*/ 2147483647 h 375"/>
              <a:gd name="T6" fmla="*/ 2147483647 w 155"/>
              <a:gd name="T7" fmla="*/ 2147483647 h 375"/>
              <a:gd name="T8" fmla="*/ 2147483647 w 155"/>
              <a:gd name="T9" fmla="*/ 2147483647 h 375"/>
              <a:gd name="T10" fmla="*/ 2147483647 w 155"/>
              <a:gd name="T11" fmla="*/ 2147483647 h 375"/>
              <a:gd name="T12" fmla="*/ 2147483647 w 155"/>
              <a:gd name="T13" fmla="*/ 2147483647 h 375"/>
              <a:gd name="T14" fmla="*/ 2147483647 w 155"/>
              <a:gd name="T15" fmla="*/ 2147483647 h 375"/>
              <a:gd name="T16" fmla="*/ 2147483647 w 155"/>
              <a:gd name="T17" fmla="*/ 2147483647 h 375"/>
              <a:gd name="T18" fmla="*/ 2147483647 w 155"/>
              <a:gd name="T19" fmla="*/ 2147483647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5"/>
              <a:gd name="T31" fmla="*/ 0 h 375"/>
              <a:gd name="T32" fmla="*/ 155 w 155"/>
              <a:gd name="T33" fmla="*/ 375 h 3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5" h="375">
                <a:moveTo>
                  <a:pt x="60" y="351"/>
                </a:moveTo>
                <a:cubicBezTo>
                  <a:pt x="80" y="292"/>
                  <a:pt x="54" y="262"/>
                  <a:pt x="36" y="207"/>
                </a:cubicBezTo>
                <a:cubicBezTo>
                  <a:pt x="32" y="195"/>
                  <a:pt x="28" y="183"/>
                  <a:pt x="24" y="171"/>
                </a:cubicBezTo>
                <a:cubicBezTo>
                  <a:pt x="20" y="159"/>
                  <a:pt x="12" y="135"/>
                  <a:pt x="12" y="135"/>
                </a:cubicBezTo>
                <a:cubicBezTo>
                  <a:pt x="25" y="19"/>
                  <a:pt x="0" y="0"/>
                  <a:pt x="108" y="27"/>
                </a:cubicBezTo>
                <a:cubicBezTo>
                  <a:pt x="102" y="76"/>
                  <a:pt x="83" y="157"/>
                  <a:pt x="108" y="207"/>
                </a:cubicBezTo>
                <a:cubicBezTo>
                  <a:pt x="114" y="218"/>
                  <a:pt x="132" y="215"/>
                  <a:pt x="144" y="219"/>
                </a:cubicBezTo>
                <a:cubicBezTo>
                  <a:pt x="112" y="346"/>
                  <a:pt x="155" y="196"/>
                  <a:pt x="108" y="303"/>
                </a:cubicBezTo>
                <a:cubicBezTo>
                  <a:pt x="98" y="326"/>
                  <a:pt x="84" y="375"/>
                  <a:pt x="84" y="375"/>
                </a:cubicBezTo>
                <a:cubicBezTo>
                  <a:pt x="43" y="361"/>
                  <a:pt x="39" y="372"/>
                  <a:pt x="60" y="351"/>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98348" name="Text Box 44"/>
          <p:cNvSpPr txBox="1">
            <a:spLocks noChangeArrowheads="1"/>
          </p:cNvSpPr>
          <p:nvPr/>
        </p:nvSpPr>
        <p:spPr bwMode="auto">
          <a:xfrm>
            <a:off x="835025" y="5211763"/>
            <a:ext cx="2058988"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000000"/>
                </a:solidFill>
                <a:effectLst/>
                <a:uLnTx/>
                <a:uFillTx/>
                <a:latin typeface="BoisterBlack" charset="0"/>
                <a:ea typeface="ＭＳ Ｐゴシック" charset="0"/>
              </a:rPr>
              <a:t>Jerusalem</a:t>
            </a:r>
          </a:p>
        </p:txBody>
      </p:sp>
      <p:sp>
        <p:nvSpPr>
          <p:cNvPr id="98349" name="Text Box 45"/>
          <p:cNvSpPr txBox="1">
            <a:spLocks noChangeArrowheads="1"/>
          </p:cNvSpPr>
          <p:nvPr/>
        </p:nvSpPr>
        <p:spPr bwMode="auto">
          <a:xfrm>
            <a:off x="2227263" y="1649413"/>
            <a:ext cx="1449387"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000000"/>
                </a:solidFill>
                <a:effectLst/>
                <a:uLnTx/>
                <a:uFillTx/>
                <a:latin typeface="BoisterBlack" charset="0"/>
                <a:ea typeface="ＭＳ Ｐゴシック" charset="0"/>
              </a:rPr>
              <a:t>Aleppo</a:t>
            </a:r>
          </a:p>
        </p:txBody>
      </p:sp>
      <p:sp>
        <p:nvSpPr>
          <p:cNvPr id="98350" name="Text Box 46"/>
          <p:cNvSpPr txBox="1">
            <a:spLocks noChangeArrowheads="1"/>
          </p:cNvSpPr>
          <p:nvPr/>
        </p:nvSpPr>
        <p:spPr bwMode="auto">
          <a:xfrm>
            <a:off x="3714750" y="3954463"/>
            <a:ext cx="1652588"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000000"/>
                </a:solidFill>
                <a:effectLst/>
                <a:uLnTx/>
                <a:uFillTx/>
                <a:latin typeface="BoisterBlack" charset="0"/>
                <a:ea typeface="ＭＳ Ｐゴシック" charset="0"/>
              </a:rPr>
              <a:t>Babylon</a:t>
            </a:r>
          </a:p>
        </p:txBody>
      </p:sp>
      <p:sp>
        <p:nvSpPr>
          <p:cNvPr id="98353" name="Freeform 49"/>
          <p:cNvSpPr>
            <a:spLocks/>
          </p:cNvSpPr>
          <p:nvPr/>
        </p:nvSpPr>
        <p:spPr bwMode="auto">
          <a:xfrm>
            <a:off x="1608138" y="2362200"/>
            <a:ext cx="917575" cy="2667000"/>
          </a:xfrm>
          <a:custGeom>
            <a:avLst/>
            <a:gdLst>
              <a:gd name="T0" fmla="*/ 0 w 650"/>
              <a:gd name="T1" fmla="*/ 2147483647 h 1680"/>
              <a:gd name="T2" fmla="*/ 2147483647 w 650"/>
              <a:gd name="T3" fmla="*/ 2147483647 h 1680"/>
              <a:gd name="T4" fmla="*/ 2147483647 w 650"/>
              <a:gd name="T5" fmla="*/ 2147483647 h 1680"/>
              <a:gd name="T6" fmla="*/ 2147483647 w 650"/>
              <a:gd name="T7" fmla="*/ 2147483647 h 1680"/>
              <a:gd name="T8" fmla="*/ 2147483647 w 650"/>
              <a:gd name="T9" fmla="*/ 2147483647 h 1680"/>
              <a:gd name="T10" fmla="*/ 2147483647 w 650"/>
              <a:gd name="T11" fmla="*/ 2147483647 h 1680"/>
              <a:gd name="T12" fmla="*/ 2147483647 w 650"/>
              <a:gd name="T13" fmla="*/ 2147483647 h 1680"/>
              <a:gd name="T14" fmla="*/ 2147483647 w 650"/>
              <a:gd name="T15" fmla="*/ 2147483647 h 1680"/>
              <a:gd name="T16" fmla="*/ 2147483647 w 650"/>
              <a:gd name="T17" fmla="*/ 2147483647 h 1680"/>
              <a:gd name="T18" fmla="*/ 2147483647 w 650"/>
              <a:gd name="T19" fmla="*/ 2147483647 h 1680"/>
              <a:gd name="T20" fmla="*/ 2147483647 w 650"/>
              <a:gd name="T21" fmla="*/ 2147483647 h 1680"/>
              <a:gd name="T22" fmla="*/ 2147483647 w 650"/>
              <a:gd name="T23" fmla="*/ 2147483647 h 1680"/>
              <a:gd name="T24" fmla="*/ 2147483647 w 650"/>
              <a:gd name="T25" fmla="*/ 2147483647 h 1680"/>
              <a:gd name="T26" fmla="*/ 2147483647 w 650"/>
              <a:gd name="T27" fmla="*/ 2147483647 h 1680"/>
              <a:gd name="T28" fmla="*/ 2147483647 w 650"/>
              <a:gd name="T29" fmla="*/ 2147483647 h 1680"/>
              <a:gd name="T30" fmla="*/ 2147483647 w 650"/>
              <a:gd name="T31" fmla="*/ 2147483647 h 1680"/>
              <a:gd name="T32" fmla="*/ 2147483647 w 650"/>
              <a:gd name="T33" fmla="*/ 2147483647 h 1680"/>
              <a:gd name="T34" fmla="*/ 2147483647 w 650"/>
              <a:gd name="T35" fmla="*/ 0 h 16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0"/>
              <a:gd name="T55" fmla="*/ 0 h 1680"/>
              <a:gd name="T56" fmla="*/ 650 w 650"/>
              <a:gd name="T57" fmla="*/ 1680 h 16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0" h="1680">
                <a:moveTo>
                  <a:pt x="0" y="1680"/>
                </a:moveTo>
                <a:cubicBezTo>
                  <a:pt x="46" y="1611"/>
                  <a:pt x="38" y="1591"/>
                  <a:pt x="12" y="1512"/>
                </a:cubicBezTo>
                <a:cubicBezTo>
                  <a:pt x="42" y="1467"/>
                  <a:pt x="67" y="1466"/>
                  <a:pt x="84" y="1416"/>
                </a:cubicBezTo>
                <a:cubicBezTo>
                  <a:pt x="92" y="1316"/>
                  <a:pt x="87" y="1214"/>
                  <a:pt x="144" y="1128"/>
                </a:cubicBezTo>
                <a:cubicBezTo>
                  <a:pt x="148" y="1060"/>
                  <a:pt x="142" y="991"/>
                  <a:pt x="156" y="924"/>
                </a:cubicBezTo>
                <a:cubicBezTo>
                  <a:pt x="159" y="910"/>
                  <a:pt x="187" y="914"/>
                  <a:pt x="192" y="900"/>
                </a:cubicBezTo>
                <a:cubicBezTo>
                  <a:pt x="204" y="866"/>
                  <a:pt x="187" y="824"/>
                  <a:pt x="204" y="792"/>
                </a:cubicBezTo>
                <a:cubicBezTo>
                  <a:pt x="222" y="759"/>
                  <a:pt x="307" y="722"/>
                  <a:pt x="348" y="708"/>
                </a:cubicBezTo>
                <a:cubicBezTo>
                  <a:pt x="367" y="632"/>
                  <a:pt x="368" y="649"/>
                  <a:pt x="348" y="540"/>
                </a:cubicBezTo>
                <a:cubicBezTo>
                  <a:pt x="343" y="515"/>
                  <a:pt x="324" y="468"/>
                  <a:pt x="324" y="468"/>
                </a:cubicBezTo>
                <a:cubicBezTo>
                  <a:pt x="328" y="437"/>
                  <a:pt x="331" y="382"/>
                  <a:pt x="348" y="348"/>
                </a:cubicBezTo>
                <a:cubicBezTo>
                  <a:pt x="395" y="255"/>
                  <a:pt x="354" y="366"/>
                  <a:pt x="384" y="276"/>
                </a:cubicBezTo>
                <a:cubicBezTo>
                  <a:pt x="388" y="248"/>
                  <a:pt x="383" y="217"/>
                  <a:pt x="396" y="192"/>
                </a:cubicBezTo>
                <a:cubicBezTo>
                  <a:pt x="402" y="181"/>
                  <a:pt x="423" y="189"/>
                  <a:pt x="432" y="180"/>
                </a:cubicBezTo>
                <a:cubicBezTo>
                  <a:pt x="473" y="139"/>
                  <a:pt x="409" y="145"/>
                  <a:pt x="468" y="108"/>
                </a:cubicBezTo>
                <a:cubicBezTo>
                  <a:pt x="489" y="95"/>
                  <a:pt x="540" y="84"/>
                  <a:pt x="540" y="84"/>
                </a:cubicBezTo>
                <a:cubicBezTo>
                  <a:pt x="548" y="72"/>
                  <a:pt x="552" y="56"/>
                  <a:pt x="564" y="48"/>
                </a:cubicBezTo>
                <a:cubicBezTo>
                  <a:pt x="636" y="3"/>
                  <a:pt x="650" y="53"/>
                  <a:pt x="624" y="0"/>
                </a:cubicBezTo>
              </a:path>
            </a:pathLst>
          </a:custGeom>
          <a:noFill/>
          <a:ln w="38100">
            <a:solidFill>
              <a:srgbClr val="990033"/>
            </a:solidFill>
            <a:prstDash val="dash"/>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98354" name="Freeform 50"/>
          <p:cNvSpPr>
            <a:spLocks/>
          </p:cNvSpPr>
          <p:nvPr/>
        </p:nvSpPr>
        <p:spPr bwMode="auto">
          <a:xfrm>
            <a:off x="2659063" y="2373313"/>
            <a:ext cx="3978275" cy="2122487"/>
          </a:xfrm>
          <a:custGeom>
            <a:avLst/>
            <a:gdLst>
              <a:gd name="T0" fmla="*/ 0 w 2820"/>
              <a:gd name="T1" fmla="*/ 2147483647 h 1337"/>
              <a:gd name="T2" fmla="*/ 2147483647 w 2820"/>
              <a:gd name="T3" fmla="*/ 2147483647 h 1337"/>
              <a:gd name="T4" fmla="*/ 2147483647 w 2820"/>
              <a:gd name="T5" fmla="*/ 2147483647 h 1337"/>
              <a:gd name="T6" fmla="*/ 2147483647 w 2820"/>
              <a:gd name="T7" fmla="*/ 2147483647 h 1337"/>
              <a:gd name="T8" fmla="*/ 2147483647 w 2820"/>
              <a:gd name="T9" fmla="*/ 2147483647 h 1337"/>
              <a:gd name="T10" fmla="*/ 2147483647 w 2820"/>
              <a:gd name="T11" fmla="*/ 2147483647 h 1337"/>
              <a:gd name="T12" fmla="*/ 2147483647 w 2820"/>
              <a:gd name="T13" fmla="*/ 2147483647 h 1337"/>
              <a:gd name="T14" fmla="*/ 2147483647 w 2820"/>
              <a:gd name="T15" fmla="*/ 2147483647 h 1337"/>
              <a:gd name="T16" fmla="*/ 2147483647 w 2820"/>
              <a:gd name="T17" fmla="*/ 2147483647 h 1337"/>
              <a:gd name="T18" fmla="*/ 2147483647 w 2820"/>
              <a:gd name="T19" fmla="*/ 2147483647 h 1337"/>
              <a:gd name="T20" fmla="*/ 2147483647 w 2820"/>
              <a:gd name="T21" fmla="*/ 2147483647 h 1337"/>
              <a:gd name="T22" fmla="*/ 2147483647 w 2820"/>
              <a:gd name="T23" fmla="*/ 2147483647 h 1337"/>
              <a:gd name="T24" fmla="*/ 2147483647 w 2820"/>
              <a:gd name="T25" fmla="*/ 2147483647 h 1337"/>
              <a:gd name="T26" fmla="*/ 2147483647 w 2820"/>
              <a:gd name="T27" fmla="*/ 2147483647 h 1337"/>
              <a:gd name="T28" fmla="*/ 2147483647 w 2820"/>
              <a:gd name="T29" fmla="*/ 2147483647 h 1337"/>
              <a:gd name="T30" fmla="*/ 2147483647 w 2820"/>
              <a:gd name="T31" fmla="*/ 2147483647 h 1337"/>
              <a:gd name="T32" fmla="*/ 2147483647 w 2820"/>
              <a:gd name="T33" fmla="*/ 2147483647 h 1337"/>
              <a:gd name="T34" fmla="*/ 2147483647 w 2820"/>
              <a:gd name="T35" fmla="*/ 2147483647 h 1337"/>
              <a:gd name="T36" fmla="*/ 2147483647 w 2820"/>
              <a:gd name="T37" fmla="*/ 2147483647 h 1337"/>
              <a:gd name="T38" fmla="*/ 2147483647 w 2820"/>
              <a:gd name="T39" fmla="*/ 2147483647 h 1337"/>
              <a:gd name="T40" fmla="*/ 2147483647 w 2820"/>
              <a:gd name="T41" fmla="*/ 2147483647 h 1337"/>
              <a:gd name="T42" fmla="*/ 2147483647 w 2820"/>
              <a:gd name="T43" fmla="*/ 2147483647 h 1337"/>
              <a:gd name="T44" fmla="*/ 2147483647 w 2820"/>
              <a:gd name="T45" fmla="*/ 2147483647 h 1337"/>
              <a:gd name="T46" fmla="*/ 2147483647 w 2820"/>
              <a:gd name="T47" fmla="*/ 2147483647 h 1337"/>
              <a:gd name="T48" fmla="*/ 2147483647 w 2820"/>
              <a:gd name="T49" fmla="*/ 2147483647 h 13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0"/>
              <a:gd name="T76" fmla="*/ 0 h 1337"/>
              <a:gd name="T77" fmla="*/ 2820 w 2820"/>
              <a:gd name="T78" fmla="*/ 1337 h 13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0" h="1337">
                <a:moveTo>
                  <a:pt x="0" y="5"/>
                </a:moveTo>
                <a:cubicBezTo>
                  <a:pt x="28" y="9"/>
                  <a:pt x="62" y="0"/>
                  <a:pt x="84" y="17"/>
                </a:cubicBezTo>
                <a:cubicBezTo>
                  <a:pt x="114" y="40"/>
                  <a:pt x="108" y="89"/>
                  <a:pt x="120" y="125"/>
                </a:cubicBezTo>
                <a:cubicBezTo>
                  <a:pt x="125" y="141"/>
                  <a:pt x="152" y="133"/>
                  <a:pt x="168" y="137"/>
                </a:cubicBezTo>
                <a:cubicBezTo>
                  <a:pt x="192" y="153"/>
                  <a:pt x="231" y="158"/>
                  <a:pt x="240" y="185"/>
                </a:cubicBezTo>
                <a:cubicBezTo>
                  <a:pt x="244" y="197"/>
                  <a:pt x="242" y="214"/>
                  <a:pt x="252" y="221"/>
                </a:cubicBezTo>
                <a:cubicBezTo>
                  <a:pt x="290" y="248"/>
                  <a:pt x="390" y="272"/>
                  <a:pt x="432" y="281"/>
                </a:cubicBezTo>
                <a:cubicBezTo>
                  <a:pt x="488" y="293"/>
                  <a:pt x="527" y="338"/>
                  <a:pt x="588" y="341"/>
                </a:cubicBezTo>
                <a:cubicBezTo>
                  <a:pt x="724" y="348"/>
                  <a:pt x="860" y="349"/>
                  <a:pt x="996" y="353"/>
                </a:cubicBezTo>
                <a:cubicBezTo>
                  <a:pt x="1086" y="383"/>
                  <a:pt x="975" y="342"/>
                  <a:pt x="1068" y="389"/>
                </a:cubicBezTo>
                <a:cubicBezTo>
                  <a:pt x="1119" y="415"/>
                  <a:pt x="1181" y="419"/>
                  <a:pt x="1236" y="437"/>
                </a:cubicBezTo>
                <a:cubicBezTo>
                  <a:pt x="1273" y="492"/>
                  <a:pt x="1287" y="555"/>
                  <a:pt x="1308" y="617"/>
                </a:cubicBezTo>
                <a:cubicBezTo>
                  <a:pt x="1316" y="641"/>
                  <a:pt x="1323" y="672"/>
                  <a:pt x="1344" y="689"/>
                </a:cubicBezTo>
                <a:cubicBezTo>
                  <a:pt x="1354" y="697"/>
                  <a:pt x="1368" y="697"/>
                  <a:pt x="1380" y="701"/>
                </a:cubicBezTo>
                <a:cubicBezTo>
                  <a:pt x="1430" y="775"/>
                  <a:pt x="1376" y="715"/>
                  <a:pt x="1512" y="749"/>
                </a:cubicBezTo>
                <a:cubicBezTo>
                  <a:pt x="1531" y="754"/>
                  <a:pt x="1602" y="797"/>
                  <a:pt x="1620" y="809"/>
                </a:cubicBezTo>
                <a:cubicBezTo>
                  <a:pt x="1624" y="825"/>
                  <a:pt x="1619" y="846"/>
                  <a:pt x="1632" y="857"/>
                </a:cubicBezTo>
                <a:cubicBezTo>
                  <a:pt x="1651" y="873"/>
                  <a:pt x="1704" y="881"/>
                  <a:pt x="1704" y="881"/>
                </a:cubicBezTo>
                <a:cubicBezTo>
                  <a:pt x="1712" y="905"/>
                  <a:pt x="1720" y="929"/>
                  <a:pt x="1728" y="953"/>
                </a:cubicBezTo>
                <a:cubicBezTo>
                  <a:pt x="1732" y="965"/>
                  <a:pt x="1728" y="985"/>
                  <a:pt x="1740" y="989"/>
                </a:cubicBezTo>
                <a:cubicBezTo>
                  <a:pt x="1792" y="1006"/>
                  <a:pt x="1844" y="1020"/>
                  <a:pt x="1896" y="1037"/>
                </a:cubicBezTo>
                <a:cubicBezTo>
                  <a:pt x="1930" y="1140"/>
                  <a:pt x="1938" y="1128"/>
                  <a:pt x="2064" y="1133"/>
                </a:cubicBezTo>
                <a:cubicBezTo>
                  <a:pt x="2220" y="1139"/>
                  <a:pt x="2376" y="1141"/>
                  <a:pt x="2532" y="1145"/>
                </a:cubicBezTo>
                <a:cubicBezTo>
                  <a:pt x="2585" y="1163"/>
                  <a:pt x="2635" y="1180"/>
                  <a:pt x="2688" y="1193"/>
                </a:cubicBezTo>
                <a:cubicBezTo>
                  <a:pt x="2710" y="1260"/>
                  <a:pt x="2733" y="1337"/>
                  <a:pt x="2820" y="1337"/>
                </a:cubicBezTo>
              </a:path>
            </a:pathLst>
          </a:custGeom>
          <a:noFill/>
          <a:ln w="38100">
            <a:solidFill>
              <a:srgbClr val="990033"/>
            </a:solidFill>
            <a:prstDash val="dash"/>
            <a:round/>
            <a:headEnd/>
            <a:tailEnd/>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98355" name="Text Box 51"/>
          <p:cNvSpPr txBox="1">
            <a:spLocks noChangeArrowheads="1"/>
          </p:cNvSpPr>
          <p:nvPr/>
        </p:nvSpPr>
        <p:spPr bwMode="auto">
          <a:xfrm>
            <a:off x="5468938" y="4335463"/>
            <a:ext cx="2414587"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000000"/>
                </a:solidFill>
                <a:effectLst/>
                <a:uLnTx/>
                <a:uFillTx/>
                <a:latin typeface="BoisterBlack" charset="0"/>
                <a:ea typeface="ＭＳ Ｐゴシック" charset="0"/>
              </a:rPr>
              <a:t>Babylonia</a:t>
            </a:r>
          </a:p>
        </p:txBody>
      </p:sp>
      <p:pic>
        <p:nvPicPr>
          <p:cNvPr id="98356" name="enemy attack - conquer.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6">
            <a:extLst>
              <a:ext uri="{28A0092B-C50C-407E-A947-70E740481C1C}">
                <a14:useLocalDpi xmlns:a14="http://schemas.microsoft.com/office/drawing/2010/main" val="0"/>
              </a:ext>
            </a:extLst>
          </a:blip>
          <a:srcRect/>
          <a:stretch>
            <a:fillRect/>
          </a:stretch>
        </p:blipFill>
        <p:spPr bwMode="auto">
          <a:xfrm>
            <a:off x="574675"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913" name="Rectangle 53"/>
          <p:cNvSpPr>
            <a:spLocks noGrp="1" noChangeArrowheads="1"/>
          </p:cNvSpPr>
          <p:nvPr>
            <p:ph type="title" idx="4294967295"/>
          </p:nvPr>
        </p:nvSpPr>
        <p:spPr>
          <a:xfrm>
            <a:off x="2209800" y="5867400"/>
            <a:ext cx="6934200" cy="990600"/>
          </a:xfrm>
        </p:spPr>
        <p:txBody>
          <a:bodyPr/>
          <a:lstStyle/>
          <a:p>
            <a:pPr eaLnBrk="1" hangingPunct="1"/>
            <a:r>
              <a:rPr lang="en-US" sz="4000" i="1">
                <a:latin typeface="Arial" charset="0"/>
              </a:rPr>
              <a:t>The Journey to Exile &amp; Back</a:t>
            </a:r>
          </a:p>
        </p:txBody>
      </p:sp>
    </p:spTree>
    <p:extLst>
      <p:ext uri="{BB962C8B-B14F-4D97-AF65-F5344CB8AC3E}">
        <p14:creationId xmlns:p14="http://schemas.microsoft.com/office/powerpoint/2010/main" val="19052979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2000"/>
                                        <p:tgtEl>
                                          <p:spTgt spid="10"/>
                                        </p:tgtEl>
                                      </p:cBhvr>
                                    </p:animEffect>
                                  </p:childTnLst>
                                </p:cTn>
                              </p:par>
                            </p:childTnLst>
                          </p:cTn>
                        </p:par>
                        <p:par>
                          <p:cTn id="8" fill="hold" nodeType="afterGroup">
                            <p:stCondLst>
                              <p:cond delay="2000"/>
                            </p:stCondLst>
                            <p:childTnLst>
                              <p:par>
                                <p:cTn id="9" presetID="23" presetClass="entr" presetSubtype="16" fill="hold" grpId="0" nodeType="afterEffect">
                                  <p:stCondLst>
                                    <p:cond delay="0"/>
                                  </p:stCondLst>
                                  <p:childTnLst>
                                    <p:set>
                                      <p:cBhvr>
                                        <p:cTn id="10" dur="1" fill="hold">
                                          <p:stCondLst>
                                            <p:cond delay="0"/>
                                          </p:stCondLst>
                                        </p:cTn>
                                        <p:tgtEl>
                                          <p:spTgt spid="98347"/>
                                        </p:tgtEl>
                                        <p:attrNameLst>
                                          <p:attrName>style.visibility</p:attrName>
                                        </p:attrNameLst>
                                      </p:cBhvr>
                                      <p:to>
                                        <p:strVal val="visible"/>
                                      </p:to>
                                    </p:set>
                                    <p:anim calcmode="lin" valueType="num">
                                      <p:cBhvr>
                                        <p:cTn id="11" dur="500" fill="hold"/>
                                        <p:tgtEl>
                                          <p:spTgt spid="98347"/>
                                        </p:tgtEl>
                                        <p:attrNameLst>
                                          <p:attrName>ppt_w</p:attrName>
                                        </p:attrNameLst>
                                      </p:cBhvr>
                                      <p:tavLst>
                                        <p:tav tm="0">
                                          <p:val>
                                            <p:fltVal val="0"/>
                                          </p:val>
                                        </p:tav>
                                        <p:tav tm="100000">
                                          <p:val>
                                            <p:strVal val="#ppt_w"/>
                                          </p:val>
                                        </p:tav>
                                      </p:tavLst>
                                    </p:anim>
                                    <p:anim calcmode="lin" valueType="num">
                                      <p:cBhvr>
                                        <p:cTn id="12" dur="500" fill="hold"/>
                                        <p:tgtEl>
                                          <p:spTgt spid="98347"/>
                                        </p:tgtEl>
                                        <p:attrNameLst>
                                          <p:attrName>ppt_h</p:attrName>
                                        </p:attrNameLst>
                                      </p:cBhvr>
                                      <p:tavLst>
                                        <p:tav tm="0">
                                          <p:val>
                                            <p:fltVal val="0"/>
                                          </p:val>
                                        </p:tav>
                                        <p:tav tm="100000">
                                          <p:val>
                                            <p:strVal val="#ppt_h"/>
                                          </p:val>
                                        </p:tav>
                                      </p:tavLst>
                                    </p:anim>
                                  </p:childTnLst>
                                </p:cTn>
                              </p:par>
                              <p:par>
                                <p:cTn id="13" presetID="53" presetClass="entr" presetSubtype="0" fill="hold" grpId="0" nodeType="withEffect">
                                  <p:stCondLst>
                                    <p:cond delay="0"/>
                                  </p:stCondLst>
                                  <p:childTnLst>
                                    <p:set>
                                      <p:cBhvr>
                                        <p:cTn id="14" dur="1" fill="hold">
                                          <p:stCondLst>
                                            <p:cond delay="0"/>
                                          </p:stCondLst>
                                        </p:cTn>
                                        <p:tgtEl>
                                          <p:spTgt spid="98336"/>
                                        </p:tgtEl>
                                        <p:attrNameLst>
                                          <p:attrName>style.visibility</p:attrName>
                                        </p:attrNameLst>
                                      </p:cBhvr>
                                      <p:to>
                                        <p:strVal val="visible"/>
                                      </p:to>
                                    </p:set>
                                    <p:anim calcmode="lin" valueType="num">
                                      <p:cBhvr>
                                        <p:cTn id="15" dur="500" fill="hold"/>
                                        <p:tgtEl>
                                          <p:spTgt spid="98336"/>
                                        </p:tgtEl>
                                        <p:attrNameLst>
                                          <p:attrName>ppt_w</p:attrName>
                                        </p:attrNameLst>
                                      </p:cBhvr>
                                      <p:tavLst>
                                        <p:tav tm="0">
                                          <p:val>
                                            <p:fltVal val="0"/>
                                          </p:val>
                                        </p:tav>
                                        <p:tav tm="100000">
                                          <p:val>
                                            <p:strVal val="#ppt_w"/>
                                          </p:val>
                                        </p:tav>
                                      </p:tavLst>
                                    </p:anim>
                                    <p:anim calcmode="lin" valueType="num">
                                      <p:cBhvr>
                                        <p:cTn id="16" dur="500" fill="hold"/>
                                        <p:tgtEl>
                                          <p:spTgt spid="98336"/>
                                        </p:tgtEl>
                                        <p:attrNameLst>
                                          <p:attrName>ppt_h</p:attrName>
                                        </p:attrNameLst>
                                      </p:cBhvr>
                                      <p:tavLst>
                                        <p:tav tm="0">
                                          <p:val>
                                            <p:fltVal val="0"/>
                                          </p:val>
                                        </p:tav>
                                        <p:tav tm="100000">
                                          <p:val>
                                            <p:strVal val="#ppt_h"/>
                                          </p:val>
                                        </p:tav>
                                      </p:tavLst>
                                    </p:anim>
                                    <p:animEffect transition="in" filter="fade">
                                      <p:cBhvr>
                                        <p:cTn id="17" dur="500"/>
                                        <p:tgtEl>
                                          <p:spTgt spid="98336"/>
                                        </p:tgtEl>
                                      </p:cBhvr>
                                    </p:animEffect>
                                  </p:childTnLst>
                                </p:cTn>
                              </p:par>
                              <p:par>
                                <p:cTn id="18" presetID="45" presetClass="entr" presetSubtype="0" fill="hold" nodeType="withEffect">
                                  <p:stCondLst>
                                    <p:cond delay="0"/>
                                  </p:stCondLst>
                                  <p:iterate type="lt">
                                    <p:tmPct val="10000"/>
                                  </p:iterate>
                                  <p:childTnLst>
                                    <p:set>
                                      <p:cBhvr>
                                        <p:cTn id="19" dur="1" fill="hold">
                                          <p:stCondLst>
                                            <p:cond delay="0"/>
                                          </p:stCondLst>
                                        </p:cTn>
                                        <p:tgtEl>
                                          <p:spTgt spid="98348">
                                            <p:txEl>
                                              <p:pRg st="0" end="0"/>
                                            </p:txEl>
                                          </p:spTgt>
                                        </p:tgtEl>
                                        <p:attrNameLst>
                                          <p:attrName>style.visibility</p:attrName>
                                        </p:attrNameLst>
                                      </p:cBhvr>
                                      <p:to>
                                        <p:strVal val="visible"/>
                                      </p:to>
                                    </p:set>
                                    <p:animEffect transition="in" filter="fade">
                                      <p:cBhvr>
                                        <p:cTn id="20" dur="2000"/>
                                        <p:tgtEl>
                                          <p:spTgt spid="98348">
                                            <p:txEl>
                                              <p:pRg st="0" end="0"/>
                                            </p:txEl>
                                          </p:spTgt>
                                        </p:tgtEl>
                                      </p:cBhvr>
                                    </p:animEffect>
                                    <p:anim calcmode="lin" valueType="num">
                                      <p:cBhvr>
                                        <p:cTn id="21" dur="2000" fill="hold"/>
                                        <p:tgtEl>
                                          <p:spTgt spid="98348">
                                            <p:txEl>
                                              <p:pRg st="0" end="0"/>
                                            </p:txEl>
                                          </p:spTgt>
                                        </p:tgtEl>
                                        <p:attrNameLst>
                                          <p:attrName>ppt_w</p:attrName>
                                        </p:attrNameLst>
                                      </p:cBhvr>
                                      <p:tavLst>
                                        <p:tav tm="0" fmla="#ppt_w*sin(2.5*pi*$)">
                                          <p:val>
                                            <p:fltVal val="0"/>
                                          </p:val>
                                        </p:tav>
                                        <p:tav tm="100000">
                                          <p:val>
                                            <p:fltVal val="1"/>
                                          </p:val>
                                        </p:tav>
                                      </p:tavLst>
                                    </p:anim>
                                    <p:anim calcmode="lin" valueType="num">
                                      <p:cBhvr>
                                        <p:cTn id="22" dur="2000" fill="hold"/>
                                        <p:tgtEl>
                                          <p:spTgt spid="98348">
                                            <p:txEl>
                                              <p:pRg st="0" end="0"/>
                                            </p:txEl>
                                          </p:spTgt>
                                        </p:tgtEl>
                                        <p:attrNameLst>
                                          <p:attrName>ppt_h</p:attrName>
                                        </p:attrNameLst>
                                      </p:cBhvr>
                                      <p:tavLst>
                                        <p:tav tm="0">
                                          <p:val>
                                            <p:strVal val="#ppt_h"/>
                                          </p:val>
                                        </p:tav>
                                        <p:tav tm="100000">
                                          <p:val>
                                            <p:strVal val="#ppt_h"/>
                                          </p:val>
                                        </p:tav>
                                      </p:tavLst>
                                    </p:anim>
                                  </p:childTnLst>
                                </p:cTn>
                              </p:par>
                            </p:childTnLst>
                          </p:cTn>
                        </p:par>
                        <p:par>
                          <p:cTn id="23" fill="hold" nodeType="afterGroup">
                            <p:stCondLst>
                              <p:cond delay="5800"/>
                            </p:stCondLst>
                            <p:childTnLst>
                              <p:par>
                                <p:cTn id="24" presetID="22" presetClass="entr" presetSubtype="4" fill="hold" grpId="0" nodeType="afterEffect">
                                  <p:stCondLst>
                                    <p:cond delay="0"/>
                                  </p:stCondLst>
                                  <p:childTnLst>
                                    <p:set>
                                      <p:cBhvr>
                                        <p:cTn id="25" dur="1" fill="hold">
                                          <p:stCondLst>
                                            <p:cond delay="0"/>
                                          </p:stCondLst>
                                        </p:cTn>
                                        <p:tgtEl>
                                          <p:spTgt spid="98353"/>
                                        </p:tgtEl>
                                        <p:attrNameLst>
                                          <p:attrName>style.visibility</p:attrName>
                                        </p:attrNameLst>
                                      </p:cBhvr>
                                      <p:to>
                                        <p:strVal val="visible"/>
                                      </p:to>
                                    </p:set>
                                    <p:animEffect transition="in" filter="wipe(down)">
                                      <p:cBhvr>
                                        <p:cTn id="26" dur="3000"/>
                                        <p:tgtEl>
                                          <p:spTgt spid="98353"/>
                                        </p:tgtEl>
                                      </p:cBhvr>
                                    </p:animEffect>
                                  </p:childTnLst>
                                </p:cTn>
                              </p:par>
                            </p:childTnLst>
                          </p:cTn>
                        </p:par>
                        <p:par>
                          <p:cTn id="27" fill="hold" nodeType="afterGroup">
                            <p:stCondLst>
                              <p:cond delay="8800"/>
                            </p:stCondLst>
                            <p:childTnLst>
                              <p:par>
                                <p:cTn id="28" presetID="53" presetClass="entr" presetSubtype="0" fill="hold" grpId="0" nodeType="afterEffect">
                                  <p:stCondLst>
                                    <p:cond delay="0"/>
                                  </p:stCondLst>
                                  <p:childTnLst>
                                    <p:set>
                                      <p:cBhvr>
                                        <p:cTn id="29" dur="1" fill="hold">
                                          <p:stCondLst>
                                            <p:cond delay="0"/>
                                          </p:stCondLst>
                                        </p:cTn>
                                        <p:tgtEl>
                                          <p:spTgt spid="98337"/>
                                        </p:tgtEl>
                                        <p:attrNameLst>
                                          <p:attrName>style.visibility</p:attrName>
                                        </p:attrNameLst>
                                      </p:cBhvr>
                                      <p:to>
                                        <p:strVal val="visible"/>
                                      </p:to>
                                    </p:set>
                                    <p:anim calcmode="lin" valueType="num">
                                      <p:cBhvr>
                                        <p:cTn id="30" dur="500" fill="hold"/>
                                        <p:tgtEl>
                                          <p:spTgt spid="98337"/>
                                        </p:tgtEl>
                                        <p:attrNameLst>
                                          <p:attrName>ppt_w</p:attrName>
                                        </p:attrNameLst>
                                      </p:cBhvr>
                                      <p:tavLst>
                                        <p:tav tm="0">
                                          <p:val>
                                            <p:fltVal val="0"/>
                                          </p:val>
                                        </p:tav>
                                        <p:tav tm="100000">
                                          <p:val>
                                            <p:strVal val="#ppt_w"/>
                                          </p:val>
                                        </p:tav>
                                      </p:tavLst>
                                    </p:anim>
                                    <p:anim calcmode="lin" valueType="num">
                                      <p:cBhvr>
                                        <p:cTn id="31" dur="500" fill="hold"/>
                                        <p:tgtEl>
                                          <p:spTgt spid="98337"/>
                                        </p:tgtEl>
                                        <p:attrNameLst>
                                          <p:attrName>ppt_h</p:attrName>
                                        </p:attrNameLst>
                                      </p:cBhvr>
                                      <p:tavLst>
                                        <p:tav tm="0">
                                          <p:val>
                                            <p:fltVal val="0"/>
                                          </p:val>
                                        </p:tav>
                                        <p:tav tm="100000">
                                          <p:val>
                                            <p:strVal val="#ppt_h"/>
                                          </p:val>
                                        </p:tav>
                                      </p:tavLst>
                                    </p:anim>
                                    <p:animEffect transition="in" filter="fade">
                                      <p:cBhvr>
                                        <p:cTn id="32" dur="500"/>
                                        <p:tgtEl>
                                          <p:spTgt spid="98337"/>
                                        </p:tgtEl>
                                      </p:cBhvr>
                                    </p:animEffect>
                                  </p:childTnLst>
                                </p:cTn>
                              </p:par>
                              <p:par>
                                <p:cTn id="33" presetID="45" presetClass="entr" presetSubtype="0" fill="hold" nodeType="withEffect">
                                  <p:stCondLst>
                                    <p:cond delay="0"/>
                                  </p:stCondLst>
                                  <p:iterate type="lt">
                                    <p:tmPct val="10000"/>
                                  </p:iterate>
                                  <p:childTnLst>
                                    <p:set>
                                      <p:cBhvr>
                                        <p:cTn id="34" dur="1" fill="hold">
                                          <p:stCondLst>
                                            <p:cond delay="0"/>
                                          </p:stCondLst>
                                        </p:cTn>
                                        <p:tgtEl>
                                          <p:spTgt spid="98349">
                                            <p:txEl>
                                              <p:pRg st="0" end="0"/>
                                            </p:txEl>
                                          </p:spTgt>
                                        </p:tgtEl>
                                        <p:attrNameLst>
                                          <p:attrName>style.visibility</p:attrName>
                                        </p:attrNameLst>
                                      </p:cBhvr>
                                      <p:to>
                                        <p:strVal val="visible"/>
                                      </p:to>
                                    </p:set>
                                    <p:animEffect transition="in" filter="fade">
                                      <p:cBhvr>
                                        <p:cTn id="35" dur="2000"/>
                                        <p:tgtEl>
                                          <p:spTgt spid="98349">
                                            <p:txEl>
                                              <p:pRg st="0" end="0"/>
                                            </p:txEl>
                                          </p:spTgt>
                                        </p:tgtEl>
                                      </p:cBhvr>
                                    </p:animEffect>
                                    <p:anim calcmode="lin" valueType="num">
                                      <p:cBhvr>
                                        <p:cTn id="36" dur="2000" fill="hold"/>
                                        <p:tgtEl>
                                          <p:spTgt spid="98349">
                                            <p:txEl>
                                              <p:pRg st="0" end="0"/>
                                            </p:txEl>
                                          </p:spTgt>
                                        </p:tgtEl>
                                        <p:attrNameLst>
                                          <p:attrName>ppt_w</p:attrName>
                                        </p:attrNameLst>
                                      </p:cBhvr>
                                      <p:tavLst>
                                        <p:tav tm="0" fmla="#ppt_w*sin(2.5*pi*$)">
                                          <p:val>
                                            <p:fltVal val="0"/>
                                          </p:val>
                                        </p:tav>
                                        <p:tav tm="100000">
                                          <p:val>
                                            <p:fltVal val="1"/>
                                          </p:val>
                                        </p:tav>
                                      </p:tavLst>
                                    </p:anim>
                                    <p:anim calcmode="lin" valueType="num">
                                      <p:cBhvr>
                                        <p:cTn id="37" dur="2000" fill="hold"/>
                                        <p:tgtEl>
                                          <p:spTgt spid="98349">
                                            <p:txEl>
                                              <p:pRg st="0" end="0"/>
                                            </p:txEl>
                                          </p:spTgt>
                                        </p:tgtEl>
                                        <p:attrNameLst>
                                          <p:attrName>ppt_h</p:attrName>
                                        </p:attrNameLst>
                                      </p:cBhvr>
                                      <p:tavLst>
                                        <p:tav tm="0">
                                          <p:val>
                                            <p:strVal val="#ppt_h"/>
                                          </p:val>
                                        </p:tav>
                                        <p:tav tm="100000">
                                          <p:val>
                                            <p:strVal val="#ppt_h"/>
                                          </p:val>
                                        </p:tav>
                                      </p:tavLst>
                                    </p:anim>
                                  </p:childTnLst>
                                </p:cTn>
                              </p:par>
                            </p:childTnLst>
                          </p:cTn>
                        </p:par>
                        <p:par>
                          <p:cTn id="38" fill="hold" nodeType="afterGroup">
                            <p:stCondLst>
                              <p:cond delay="12000"/>
                            </p:stCondLst>
                            <p:childTnLst>
                              <p:par>
                                <p:cTn id="39" presetID="22" presetClass="entr" presetSubtype="8" fill="hold" grpId="0" nodeType="afterEffect">
                                  <p:stCondLst>
                                    <p:cond delay="0"/>
                                  </p:stCondLst>
                                  <p:childTnLst>
                                    <p:set>
                                      <p:cBhvr>
                                        <p:cTn id="40" dur="1" fill="hold">
                                          <p:stCondLst>
                                            <p:cond delay="0"/>
                                          </p:stCondLst>
                                        </p:cTn>
                                        <p:tgtEl>
                                          <p:spTgt spid="98354"/>
                                        </p:tgtEl>
                                        <p:attrNameLst>
                                          <p:attrName>style.visibility</p:attrName>
                                        </p:attrNameLst>
                                      </p:cBhvr>
                                      <p:to>
                                        <p:strVal val="visible"/>
                                      </p:to>
                                    </p:set>
                                    <p:animEffect transition="in" filter="wipe(left)">
                                      <p:cBhvr>
                                        <p:cTn id="41" dur="3000"/>
                                        <p:tgtEl>
                                          <p:spTgt spid="98354"/>
                                        </p:tgtEl>
                                      </p:cBhvr>
                                    </p:animEffect>
                                  </p:childTnLst>
                                </p:cTn>
                              </p:par>
                              <p:par>
                                <p:cTn id="42" presetID="53" presetClass="entr" presetSubtype="0" fill="hold" grpId="0" nodeType="withEffect">
                                  <p:stCondLst>
                                    <p:cond delay="0"/>
                                  </p:stCondLst>
                                  <p:childTnLst>
                                    <p:set>
                                      <p:cBhvr>
                                        <p:cTn id="43" dur="1" fill="hold">
                                          <p:stCondLst>
                                            <p:cond delay="0"/>
                                          </p:stCondLst>
                                        </p:cTn>
                                        <p:tgtEl>
                                          <p:spTgt spid="98338"/>
                                        </p:tgtEl>
                                        <p:attrNameLst>
                                          <p:attrName>style.visibility</p:attrName>
                                        </p:attrNameLst>
                                      </p:cBhvr>
                                      <p:to>
                                        <p:strVal val="visible"/>
                                      </p:to>
                                    </p:set>
                                    <p:anim calcmode="lin" valueType="num">
                                      <p:cBhvr>
                                        <p:cTn id="44" dur="500" fill="hold"/>
                                        <p:tgtEl>
                                          <p:spTgt spid="98338"/>
                                        </p:tgtEl>
                                        <p:attrNameLst>
                                          <p:attrName>ppt_w</p:attrName>
                                        </p:attrNameLst>
                                      </p:cBhvr>
                                      <p:tavLst>
                                        <p:tav tm="0">
                                          <p:val>
                                            <p:fltVal val="0"/>
                                          </p:val>
                                        </p:tav>
                                        <p:tav tm="100000">
                                          <p:val>
                                            <p:strVal val="#ppt_w"/>
                                          </p:val>
                                        </p:tav>
                                      </p:tavLst>
                                    </p:anim>
                                    <p:anim calcmode="lin" valueType="num">
                                      <p:cBhvr>
                                        <p:cTn id="45" dur="500" fill="hold"/>
                                        <p:tgtEl>
                                          <p:spTgt spid="98338"/>
                                        </p:tgtEl>
                                        <p:attrNameLst>
                                          <p:attrName>ppt_h</p:attrName>
                                        </p:attrNameLst>
                                      </p:cBhvr>
                                      <p:tavLst>
                                        <p:tav tm="0">
                                          <p:val>
                                            <p:fltVal val="0"/>
                                          </p:val>
                                        </p:tav>
                                        <p:tav tm="100000">
                                          <p:val>
                                            <p:strVal val="#ppt_h"/>
                                          </p:val>
                                        </p:tav>
                                      </p:tavLst>
                                    </p:anim>
                                    <p:animEffect transition="in" filter="fade">
                                      <p:cBhvr>
                                        <p:cTn id="46" dur="500"/>
                                        <p:tgtEl>
                                          <p:spTgt spid="98338"/>
                                        </p:tgtEl>
                                      </p:cBhvr>
                                    </p:animEffect>
                                  </p:childTnLst>
                                </p:cTn>
                              </p:par>
                              <p:par>
                                <p:cTn id="47" presetID="45" presetClass="entr" presetSubtype="0" fill="hold" nodeType="withEffect">
                                  <p:stCondLst>
                                    <p:cond delay="0"/>
                                  </p:stCondLst>
                                  <p:iterate type="lt">
                                    <p:tmPct val="10000"/>
                                  </p:iterate>
                                  <p:childTnLst>
                                    <p:set>
                                      <p:cBhvr>
                                        <p:cTn id="48" dur="1" fill="hold">
                                          <p:stCondLst>
                                            <p:cond delay="0"/>
                                          </p:stCondLst>
                                        </p:cTn>
                                        <p:tgtEl>
                                          <p:spTgt spid="98350">
                                            <p:txEl>
                                              <p:pRg st="0" end="0"/>
                                            </p:txEl>
                                          </p:spTgt>
                                        </p:tgtEl>
                                        <p:attrNameLst>
                                          <p:attrName>style.visibility</p:attrName>
                                        </p:attrNameLst>
                                      </p:cBhvr>
                                      <p:to>
                                        <p:strVal val="visible"/>
                                      </p:to>
                                    </p:set>
                                    <p:animEffect transition="in" filter="fade">
                                      <p:cBhvr>
                                        <p:cTn id="49" dur="2000"/>
                                        <p:tgtEl>
                                          <p:spTgt spid="98350">
                                            <p:txEl>
                                              <p:pRg st="0" end="0"/>
                                            </p:txEl>
                                          </p:spTgt>
                                        </p:tgtEl>
                                      </p:cBhvr>
                                    </p:animEffect>
                                    <p:anim calcmode="lin" valueType="num">
                                      <p:cBhvr>
                                        <p:cTn id="50" dur="2000" fill="hold"/>
                                        <p:tgtEl>
                                          <p:spTgt spid="98350">
                                            <p:txEl>
                                              <p:pRg st="0" end="0"/>
                                            </p:txEl>
                                          </p:spTgt>
                                        </p:tgtEl>
                                        <p:attrNameLst>
                                          <p:attrName>ppt_w</p:attrName>
                                        </p:attrNameLst>
                                      </p:cBhvr>
                                      <p:tavLst>
                                        <p:tav tm="0" fmla="#ppt_w*sin(2.5*pi*$)">
                                          <p:val>
                                            <p:fltVal val="0"/>
                                          </p:val>
                                        </p:tav>
                                        <p:tav tm="100000">
                                          <p:val>
                                            <p:fltVal val="1"/>
                                          </p:val>
                                        </p:tav>
                                      </p:tavLst>
                                    </p:anim>
                                    <p:anim calcmode="lin" valueType="num">
                                      <p:cBhvr>
                                        <p:cTn id="51" dur="2000" fill="hold"/>
                                        <p:tgtEl>
                                          <p:spTgt spid="98350">
                                            <p:txEl>
                                              <p:pRg st="0" end="0"/>
                                            </p:txEl>
                                          </p:spTgt>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15400"/>
                            </p:stCondLst>
                            <p:childTnLst>
                              <p:par>
                                <p:cTn id="53" presetID="23" presetClass="entr" presetSubtype="16" fill="hold" nodeType="afterEffect">
                                  <p:stCondLst>
                                    <p:cond delay="0"/>
                                  </p:stCondLst>
                                  <p:childTnLst>
                                    <p:set>
                                      <p:cBhvr>
                                        <p:cTn id="54" dur="1" fill="hold">
                                          <p:stCondLst>
                                            <p:cond delay="0"/>
                                          </p:stCondLst>
                                        </p:cTn>
                                        <p:tgtEl>
                                          <p:spTgt spid="98355">
                                            <p:txEl>
                                              <p:pRg st="0" end="0"/>
                                            </p:txEl>
                                          </p:spTgt>
                                        </p:tgtEl>
                                        <p:attrNameLst>
                                          <p:attrName>style.visibility</p:attrName>
                                        </p:attrNameLst>
                                      </p:cBhvr>
                                      <p:to>
                                        <p:strVal val="visible"/>
                                      </p:to>
                                    </p:set>
                                    <p:anim calcmode="lin" valueType="num">
                                      <p:cBhvr>
                                        <p:cTn id="55" dur="1000" fill="hold"/>
                                        <p:tgtEl>
                                          <p:spTgt spid="98355">
                                            <p:txEl>
                                              <p:pRg st="0" end="0"/>
                                            </p:txEl>
                                          </p:spTgt>
                                        </p:tgtEl>
                                        <p:attrNameLst>
                                          <p:attrName>ppt_w</p:attrName>
                                        </p:attrNameLst>
                                      </p:cBhvr>
                                      <p:tavLst>
                                        <p:tav tm="0">
                                          <p:val>
                                            <p:fltVal val="0"/>
                                          </p:val>
                                        </p:tav>
                                        <p:tav tm="100000">
                                          <p:val>
                                            <p:strVal val="#ppt_w"/>
                                          </p:val>
                                        </p:tav>
                                      </p:tavLst>
                                    </p:anim>
                                    <p:anim calcmode="lin" valueType="num">
                                      <p:cBhvr>
                                        <p:cTn id="56" dur="1000" fill="hold"/>
                                        <p:tgtEl>
                                          <p:spTgt spid="98355">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20000">
                <p:cTn id="57" fill="hold" display="0">
                  <p:stCondLst>
                    <p:cond delay="indefinite"/>
                  </p:stCondLst>
                  <p:endCondLst>
                    <p:cond evt="onPrev" delay="0">
                      <p:tgtEl>
                        <p:sldTgt/>
                      </p:tgtEl>
                    </p:cond>
                    <p:cond evt="onStopAudio" delay="0">
                      <p:tgtEl>
                        <p:sldTgt/>
                      </p:tgtEl>
                    </p:cond>
                  </p:endCondLst>
                </p:cTn>
                <p:tgtEl>
                  <p:spTgt spid="98356"/>
                </p:tgtEl>
              </p:cMediaNode>
            </p:audio>
          </p:childTnLst>
        </p:cTn>
      </p:par>
    </p:tnLst>
    <p:bldLst>
      <p:bldP spid="98336" grpId="0" animBg="1"/>
      <p:bldP spid="98337" grpId="0" animBg="1"/>
      <p:bldP spid="98338" grpId="0" animBg="1"/>
      <p:bldP spid="98347" grpId="0" animBg="1"/>
      <p:bldP spid="98353" grpId="0" animBg="1"/>
      <p:bldP spid="98354"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a:extLst>
              <a:ext uri="{FF2B5EF4-FFF2-40B4-BE49-F238E27FC236}">
                <a16:creationId xmlns:a16="http://schemas.microsoft.com/office/drawing/2014/main" id="{C13CE4B7-02A9-914E-80C6-6F77EF620C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EEECAAA7-0662-6648-B48B-EB7A146CA87A}"/>
              </a:ext>
            </a:extLst>
          </p:cNvPr>
          <p:cNvSpPr>
            <a:spLocks noGrp="1"/>
          </p:cNvSpPr>
          <p:nvPr>
            <p:ph type="title" idx="4294967295"/>
          </p:nvPr>
        </p:nvSpPr>
        <p:spPr>
          <a:xfrm>
            <a:off x="3009900" y="6054328"/>
            <a:ext cx="6134100" cy="803672"/>
          </a:xfrm>
          <a:noFill/>
          <a:ln>
            <a:noFill/>
          </a:ln>
          <a:effectLst/>
        </p:spPr>
        <p:txBody>
          <a:bodyPr vert="horz" wrap="square" lIns="91440" tIns="45720" rIns="91440" bIns="45720" numCol="1" anchor="ctr" anchorCtr="0" compatLnSpc="1">
            <a:prstTxWarp prst="textNoShape">
              <a:avLst/>
            </a:prstTxWarp>
          </a:bodyPr>
          <a:lstStyle/>
          <a:p>
            <a:pPr eaLnBrk="0" hangingPunct="0"/>
            <a:r>
              <a:rPr lang="en-US" sz="3200" b="1" kern="0" dirty="0">
                <a:solidFill>
                  <a:schemeClr val="tx1"/>
                </a:solidFill>
                <a:effectLst/>
                <a:latin typeface="Arial" charset="0"/>
                <a:ea typeface="ＭＳ Ｐゴシック" charset="0"/>
                <a:cs typeface="ＭＳ Ｐゴシック" charset="0"/>
              </a:rPr>
              <a:t>Daniel 8:1 is 1st Person</a:t>
            </a:r>
          </a:p>
        </p:txBody>
      </p:sp>
      <p:sp>
        <p:nvSpPr>
          <p:cNvPr id="5" name="Rectangle 2">
            <a:extLst>
              <a:ext uri="{FF2B5EF4-FFF2-40B4-BE49-F238E27FC236}">
                <a16:creationId xmlns:a16="http://schemas.microsoft.com/office/drawing/2014/main" id="{56963BA3-012E-4C43-A3DD-D4EBFF9BC3DC}"/>
              </a:ext>
            </a:extLst>
          </p:cNvPr>
          <p:cNvSpPr txBox="1">
            <a:spLocks noChangeArrowheads="1"/>
          </p:cNvSpPr>
          <p:nvPr/>
        </p:nvSpPr>
        <p:spPr bwMode="auto">
          <a:xfrm>
            <a:off x="4483100" y="499369"/>
            <a:ext cx="4292599" cy="484091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During the third year of King Belshazzar’s reign, </a:t>
            </a:r>
            <a:b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0070C0"/>
                </a:solidFill>
                <a:effectLst/>
                <a:uLnTx/>
                <a:uFillTx/>
                <a:latin typeface="Arial" charset="0"/>
                <a:ea typeface="ＭＳ Ｐゴシック" charset="0"/>
                <a:cs typeface="ＭＳ Ｐゴシック" charset="0"/>
              </a:rPr>
              <a:t>I, Daniel</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 saw another vision, following the one that had already appeared to me</a:t>
            </a:r>
            <a:r>
              <a:rPr kumimoji="0" lang="ru-RU"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 </a:t>
            </a:r>
            <a:b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NLT</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83020355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id="{CC691E6B-0156-3441-A18F-6601260E52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5989" y="7693"/>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EEECAAA7-0662-6648-B48B-EB7A146CA87A}"/>
              </a:ext>
            </a:extLst>
          </p:cNvPr>
          <p:cNvSpPr>
            <a:spLocks noGrp="1"/>
          </p:cNvSpPr>
          <p:nvPr>
            <p:ph type="title" idx="4294967295"/>
          </p:nvPr>
        </p:nvSpPr>
        <p:spPr>
          <a:xfrm>
            <a:off x="0" y="6046635"/>
            <a:ext cx="5047989" cy="803672"/>
          </a:xfrm>
          <a:noFill/>
          <a:ln>
            <a:noFill/>
          </a:ln>
          <a:effectLst/>
        </p:spPr>
        <p:txBody>
          <a:bodyPr vert="horz" wrap="square" lIns="91440" tIns="45720" rIns="91440" bIns="45720" numCol="1" anchor="ctr" anchorCtr="0" compatLnSpc="1">
            <a:prstTxWarp prst="textNoShape">
              <a:avLst/>
            </a:prstTxWarp>
          </a:bodyPr>
          <a:lstStyle/>
          <a:p>
            <a:pPr eaLnBrk="0" hangingPunct="0"/>
            <a:r>
              <a:rPr lang="en-US" sz="3200" b="1" kern="0" dirty="0">
                <a:solidFill>
                  <a:schemeClr val="tx1"/>
                </a:solidFill>
                <a:effectLst/>
                <a:latin typeface="Arial" charset="0"/>
                <a:ea typeface="ＭＳ Ｐゴシック" charset="0"/>
                <a:cs typeface="ＭＳ Ｐゴシック" charset="0"/>
              </a:rPr>
              <a:t>Daniel 9:2 is 1st Person</a:t>
            </a:r>
          </a:p>
        </p:txBody>
      </p:sp>
      <p:sp>
        <p:nvSpPr>
          <p:cNvPr id="5" name="Rectangle 2">
            <a:extLst>
              <a:ext uri="{FF2B5EF4-FFF2-40B4-BE49-F238E27FC236}">
                <a16:creationId xmlns:a16="http://schemas.microsoft.com/office/drawing/2014/main" id="{56963BA3-012E-4C43-A3DD-D4EBFF9BC3DC}"/>
              </a:ext>
            </a:extLst>
          </p:cNvPr>
          <p:cNvSpPr txBox="1">
            <a:spLocks noChangeArrowheads="1"/>
          </p:cNvSpPr>
          <p:nvPr/>
        </p:nvSpPr>
        <p:spPr bwMode="auto">
          <a:xfrm>
            <a:off x="0" y="200416"/>
            <a:ext cx="4258849" cy="51321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During the first year of [Darius’s] reign, </a:t>
            </a:r>
            <a:b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0070C0"/>
                </a:solidFill>
                <a:effectLst/>
                <a:uLnTx/>
                <a:uFillTx/>
                <a:latin typeface="Arial" charset="0"/>
                <a:ea typeface="ＭＳ Ｐゴシック" charset="0"/>
                <a:cs typeface="ＭＳ Ｐゴシック" charset="0"/>
              </a:rPr>
              <a:t>I, Daniel</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 learned from reading the word of the L</a:t>
            </a: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ORD</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 as revealed to Jeremiah the prophet, that Jerusalem must lie desolate for 70 years</a:t>
            </a:r>
            <a:r>
              <a:rPr kumimoji="0" lang="ru-RU"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 (</a:t>
            </a: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NLT</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id="{9D6801E1-9475-4F49-8E8A-94DCA368D6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12" y="0"/>
            <a:ext cx="9142187" cy="685664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EEECAAA7-0662-6648-B48B-EB7A146CA87A}"/>
              </a:ext>
            </a:extLst>
          </p:cNvPr>
          <p:cNvSpPr>
            <a:spLocks noGrp="1"/>
          </p:cNvSpPr>
          <p:nvPr>
            <p:ph type="title" idx="4294967295"/>
          </p:nvPr>
        </p:nvSpPr>
        <p:spPr>
          <a:xfrm>
            <a:off x="3747540" y="6054328"/>
            <a:ext cx="5396459" cy="803672"/>
          </a:xfrm>
          <a:noFill/>
          <a:ln>
            <a:noFill/>
          </a:ln>
          <a:effectLst/>
        </p:spPr>
        <p:txBody>
          <a:bodyPr vert="horz" wrap="square" lIns="91440" tIns="45720" rIns="91440" bIns="45720" numCol="1" anchor="ctr" anchorCtr="0" compatLnSpc="1">
            <a:prstTxWarp prst="textNoShape">
              <a:avLst/>
            </a:prstTxWarp>
          </a:bodyPr>
          <a:lstStyle/>
          <a:p>
            <a:pPr eaLnBrk="0" hangingPunct="0"/>
            <a:r>
              <a:rPr lang="en-US" sz="3200" b="1" kern="0" dirty="0">
                <a:solidFill>
                  <a:schemeClr val="tx1"/>
                </a:solidFill>
                <a:effectLst/>
                <a:latin typeface="Arial" charset="0"/>
                <a:ea typeface="ＭＳ Ｐゴシック" charset="0"/>
                <a:cs typeface="ＭＳ Ｐゴシック" charset="0"/>
              </a:rPr>
              <a:t>Daniel 12:5 is 1st Person</a:t>
            </a:r>
          </a:p>
        </p:txBody>
      </p:sp>
      <p:sp>
        <p:nvSpPr>
          <p:cNvPr id="5" name="Rectangle 2">
            <a:extLst>
              <a:ext uri="{FF2B5EF4-FFF2-40B4-BE49-F238E27FC236}">
                <a16:creationId xmlns:a16="http://schemas.microsoft.com/office/drawing/2014/main" id="{56963BA3-012E-4C43-A3DD-D4EBFF9BC3DC}"/>
              </a:ext>
            </a:extLst>
          </p:cNvPr>
          <p:cNvSpPr txBox="1">
            <a:spLocks noChangeArrowheads="1"/>
          </p:cNvSpPr>
          <p:nvPr/>
        </p:nvSpPr>
        <p:spPr bwMode="auto">
          <a:xfrm>
            <a:off x="5246558" y="2383436"/>
            <a:ext cx="3679043" cy="37813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Then </a:t>
            </a:r>
            <a:r>
              <a:rPr kumimoji="0" lang="en-US" sz="3200" b="1" i="0" u="none" strike="noStrike" kern="0" cap="none" spc="0" normalizeH="0" baseline="0" noProof="0" dirty="0">
                <a:ln>
                  <a:noFill/>
                </a:ln>
                <a:solidFill>
                  <a:srgbClr val="0070C0"/>
                </a:solidFill>
                <a:effectLst/>
                <a:uLnTx/>
                <a:uFillTx/>
                <a:latin typeface="Arial" charset="0"/>
                <a:ea typeface="ＭＳ Ｐゴシック" charset="0"/>
                <a:cs typeface="ＭＳ Ｐゴシック" charset="0"/>
              </a:rPr>
              <a:t>I, Daniel</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 looked and saw two others standing on opposite banks of the river</a:t>
            </a:r>
            <a:r>
              <a:rPr kumimoji="0" lang="ru-RU"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 (</a:t>
            </a: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NLT</a:t>
            </a:r>
            <a:r>
              <a:rPr kumimoji="0" lang="en-US" sz="32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46910862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5" name="Rectangle 2"/>
          <p:cNvSpPr>
            <a:spLocks noChangeArrowheads="1"/>
          </p:cNvSpPr>
          <p:nvPr/>
        </p:nvSpPr>
        <p:spPr bwMode="auto">
          <a:xfrm>
            <a:off x="0" y="0"/>
            <a:ext cx="9448800" cy="6858000"/>
          </a:xfrm>
          <a:prstGeom prst="rect">
            <a:avLst/>
          </a:prstGeom>
          <a:solidFill>
            <a:srgbClr val="00009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18115" name="Text Box 3"/>
          <p:cNvSpPr txBox="1">
            <a:spLocks noChangeArrowheads="1"/>
          </p:cNvSpPr>
          <p:nvPr/>
        </p:nvSpPr>
        <p:spPr bwMode="auto">
          <a:xfrm>
            <a:off x="61722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150</a:t>
            </a:r>
          </a:p>
        </p:txBody>
      </p:sp>
      <p:sp>
        <p:nvSpPr>
          <p:cNvPr id="218116" name="Text Box 4"/>
          <p:cNvSpPr txBox="1">
            <a:spLocks noChangeArrowheads="1"/>
          </p:cNvSpPr>
          <p:nvPr/>
        </p:nvSpPr>
        <p:spPr bwMode="auto">
          <a:xfrm>
            <a:off x="40386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300</a:t>
            </a:r>
          </a:p>
        </p:txBody>
      </p:sp>
      <p:sp>
        <p:nvSpPr>
          <p:cNvPr id="218117" name="Text Box 5"/>
          <p:cNvSpPr txBox="1">
            <a:spLocks noChangeArrowheads="1"/>
          </p:cNvSpPr>
          <p:nvPr/>
        </p:nvSpPr>
        <p:spPr bwMode="auto">
          <a:xfrm>
            <a:off x="26670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400</a:t>
            </a:r>
          </a:p>
        </p:txBody>
      </p:sp>
      <p:sp>
        <p:nvSpPr>
          <p:cNvPr id="218118" name="Text Box 6"/>
          <p:cNvSpPr txBox="1">
            <a:spLocks noChangeArrowheads="1"/>
          </p:cNvSpPr>
          <p:nvPr/>
        </p:nvSpPr>
        <p:spPr bwMode="auto">
          <a:xfrm>
            <a:off x="19812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450</a:t>
            </a:r>
          </a:p>
        </p:txBody>
      </p:sp>
      <p:sp>
        <p:nvSpPr>
          <p:cNvPr id="218119" name="Text Box 7"/>
          <p:cNvSpPr txBox="1">
            <a:spLocks noChangeArrowheads="1"/>
          </p:cNvSpPr>
          <p:nvPr/>
        </p:nvSpPr>
        <p:spPr bwMode="auto">
          <a:xfrm>
            <a:off x="12954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500</a:t>
            </a:r>
          </a:p>
        </p:txBody>
      </p:sp>
      <p:sp>
        <p:nvSpPr>
          <p:cNvPr id="218120" name="Text Box 8"/>
          <p:cNvSpPr txBox="1">
            <a:spLocks noChangeArrowheads="1"/>
          </p:cNvSpPr>
          <p:nvPr/>
        </p:nvSpPr>
        <p:spPr bwMode="auto">
          <a:xfrm>
            <a:off x="8153400" y="4067175"/>
            <a:ext cx="381000" cy="2678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BC/AD</a:t>
            </a:r>
          </a:p>
        </p:txBody>
      </p:sp>
      <p:grpSp>
        <p:nvGrpSpPr>
          <p:cNvPr id="466952" name="Group 9"/>
          <p:cNvGrpSpPr>
            <a:grpSpLocks/>
          </p:cNvGrpSpPr>
          <p:nvPr/>
        </p:nvGrpSpPr>
        <p:grpSpPr bwMode="auto">
          <a:xfrm>
            <a:off x="66675" y="3044825"/>
            <a:ext cx="9534525" cy="844550"/>
            <a:chOff x="42" y="1918"/>
            <a:chExt cx="6006" cy="532"/>
          </a:xfrm>
        </p:grpSpPr>
        <p:grpSp>
          <p:nvGrpSpPr>
            <p:cNvPr id="466972" name="Group 10"/>
            <p:cNvGrpSpPr>
              <a:grpSpLocks/>
            </p:cNvGrpSpPr>
            <p:nvPr/>
          </p:nvGrpSpPr>
          <p:grpSpPr bwMode="auto">
            <a:xfrm>
              <a:off x="96" y="1918"/>
              <a:ext cx="1296" cy="530"/>
              <a:chOff x="96" y="1918"/>
              <a:chExt cx="1296" cy="530"/>
            </a:xfrm>
          </p:grpSpPr>
          <p:sp>
            <p:nvSpPr>
              <p:cNvPr id="218123" name="Line 11"/>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24" name="Line 12"/>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25" name="Line 13"/>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26" name="Line 14"/>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466973" name="Group 15"/>
            <p:cNvGrpSpPr>
              <a:grpSpLocks/>
            </p:cNvGrpSpPr>
            <p:nvPr/>
          </p:nvGrpSpPr>
          <p:grpSpPr bwMode="auto">
            <a:xfrm>
              <a:off x="1824" y="1920"/>
              <a:ext cx="1296" cy="530"/>
              <a:chOff x="96" y="1918"/>
              <a:chExt cx="1296" cy="530"/>
            </a:xfrm>
          </p:grpSpPr>
          <p:sp>
            <p:nvSpPr>
              <p:cNvPr id="218128" name="Line 16"/>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29" name="Line 17"/>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0" name="Line 18"/>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1" name="Line 19"/>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466974" name="Group 20"/>
            <p:cNvGrpSpPr>
              <a:grpSpLocks/>
            </p:cNvGrpSpPr>
            <p:nvPr/>
          </p:nvGrpSpPr>
          <p:grpSpPr bwMode="auto">
            <a:xfrm>
              <a:off x="3552" y="1920"/>
              <a:ext cx="1296" cy="530"/>
              <a:chOff x="96" y="1918"/>
              <a:chExt cx="1296" cy="530"/>
            </a:xfrm>
          </p:grpSpPr>
          <p:sp>
            <p:nvSpPr>
              <p:cNvPr id="218133" name="Line 21"/>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4" name="Line 22"/>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5" name="Line 23"/>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6" name="Line 24"/>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218137" name="Line 25"/>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8" name="Line 26"/>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39" name="Line 27"/>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218140" name="Text Box 28"/>
          <p:cNvSpPr txBox="1">
            <a:spLocks noChangeArrowheads="1"/>
          </p:cNvSpPr>
          <p:nvPr/>
        </p:nvSpPr>
        <p:spPr bwMode="auto">
          <a:xfrm>
            <a:off x="75438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50</a:t>
            </a:r>
          </a:p>
        </p:txBody>
      </p:sp>
      <p:sp>
        <p:nvSpPr>
          <p:cNvPr id="218141" name="Text Box 29"/>
          <p:cNvSpPr txBox="1">
            <a:spLocks noChangeArrowheads="1"/>
          </p:cNvSpPr>
          <p:nvPr/>
        </p:nvSpPr>
        <p:spPr bwMode="auto">
          <a:xfrm>
            <a:off x="33528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350</a:t>
            </a:r>
          </a:p>
        </p:txBody>
      </p:sp>
      <p:sp>
        <p:nvSpPr>
          <p:cNvPr id="218142" name="Text Box 30"/>
          <p:cNvSpPr txBox="1">
            <a:spLocks noChangeArrowheads="1"/>
          </p:cNvSpPr>
          <p:nvPr/>
        </p:nvSpPr>
        <p:spPr bwMode="auto">
          <a:xfrm>
            <a:off x="6096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550</a:t>
            </a:r>
          </a:p>
        </p:txBody>
      </p:sp>
      <p:sp>
        <p:nvSpPr>
          <p:cNvPr id="218143" name="Text Box 31"/>
          <p:cNvSpPr txBox="1">
            <a:spLocks noChangeArrowheads="1"/>
          </p:cNvSpPr>
          <p:nvPr/>
        </p:nvSpPr>
        <p:spPr bwMode="auto">
          <a:xfrm>
            <a:off x="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600</a:t>
            </a:r>
          </a:p>
        </p:txBody>
      </p:sp>
      <p:sp>
        <p:nvSpPr>
          <p:cNvPr id="218144" name="Text Box 32"/>
          <p:cNvSpPr txBox="1">
            <a:spLocks noChangeArrowheads="1"/>
          </p:cNvSpPr>
          <p:nvPr/>
        </p:nvSpPr>
        <p:spPr bwMode="auto">
          <a:xfrm>
            <a:off x="87630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50</a:t>
            </a:r>
          </a:p>
        </p:txBody>
      </p:sp>
      <p:sp>
        <p:nvSpPr>
          <p:cNvPr id="218145" name="Text Box 33"/>
          <p:cNvSpPr txBox="1">
            <a:spLocks noChangeArrowheads="1"/>
          </p:cNvSpPr>
          <p:nvPr/>
        </p:nvSpPr>
        <p:spPr bwMode="auto">
          <a:xfrm>
            <a:off x="-304800" y="838200"/>
            <a:ext cx="2514600" cy="23495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00FFFF"/>
                </a:solidFill>
                <a:effectLst/>
                <a:uLnTx/>
                <a:uFillTx/>
                <a:latin typeface="Arial"/>
                <a:ea typeface="ＭＳ Ｐゴシック" charset="0"/>
                <a:cs typeface="Arial"/>
              </a:rPr>
              <a:t>Daniel</a:t>
            </a:r>
            <a:r>
              <a:rPr kumimoji="0" lang="fr-FR" sz="3600" b="1" i="0" u="none" strike="noStrike" kern="1200" cap="none" spc="0" normalizeH="0" baseline="0" noProof="0" dirty="0">
                <a:ln>
                  <a:noFill/>
                </a:ln>
                <a:solidFill>
                  <a:srgbClr val="00FFFF"/>
                </a:solidFill>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00FFFF"/>
                </a:solidFill>
                <a:effectLst/>
                <a:uLnTx/>
                <a:uFillTx/>
                <a:latin typeface="Arial"/>
                <a:ea typeface="ＭＳ Ｐゴシック" charset="0"/>
                <a:cs typeface="Arial"/>
              </a:rPr>
              <a:t>s Ministry </a:t>
            </a:r>
            <a:r>
              <a:rPr kumimoji="0" lang="en-US" sz="2800" b="1" i="0" u="none" strike="noStrike" kern="1200" cap="none" spc="0" normalizeH="0" baseline="0" noProof="0" dirty="0">
                <a:ln>
                  <a:noFill/>
                </a:ln>
                <a:solidFill>
                  <a:srgbClr val="00FFFF"/>
                </a:solidFill>
                <a:effectLst/>
                <a:uLnTx/>
                <a:uFillTx/>
                <a:latin typeface="Arial"/>
                <a:ea typeface="ＭＳ Ｐゴシック" charset="0"/>
                <a:cs typeface="Arial"/>
              </a:rPr>
              <a:t>(1:1; 10:1)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FFFF"/>
                </a:solidFill>
                <a:effectLst/>
                <a:uLnTx/>
                <a:uFillTx/>
                <a:latin typeface="Arial"/>
                <a:ea typeface="ＭＳ Ｐゴシック" charset="0"/>
                <a:cs typeface="Arial"/>
              </a:rPr>
              <a:t>605-536</a:t>
            </a:r>
          </a:p>
        </p:txBody>
      </p:sp>
      <p:sp>
        <p:nvSpPr>
          <p:cNvPr id="218147" name="Text Box 35"/>
          <p:cNvSpPr txBox="1">
            <a:spLocks noChangeArrowheads="1"/>
          </p:cNvSpPr>
          <p:nvPr/>
        </p:nvSpPr>
        <p:spPr bwMode="auto">
          <a:xfrm>
            <a:off x="1905000" y="838200"/>
            <a:ext cx="2743200" cy="23701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rPr>
              <a:t>Daniel</a:t>
            </a:r>
            <a:r>
              <a:rPr kumimoji="0" lang="fr-FR" sz="3600" b="1" i="0" u="none" strike="noStrike" kern="1200" cap="none" spc="0" normalizeH="0" baseline="0" noProof="0" dirty="0">
                <a:ln>
                  <a:noFill/>
                </a:ln>
                <a:solidFill>
                  <a:srgbClr val="FFFF00"/>
                </a:solidFill>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rPr>
              <a:t>s Prophecies</a:t>
            </a:r>
            <a:r>
              <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rPr>
              <a:t> (Dan 2–11)</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Arial"/>
                <a:ea typeface="ＭＳ Ｐゴシック" charset="0"/>
                <a:cs typeface="Arial"/>
              </a:rPr>
              <a:t>605-</a:t>
            </a: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AD</a:t>
            </a:r>
            <a:r>
              <a:rPr kumimoji="0" lang="en-US" sz="3200" b="1" i="0" u="none" strike="noStrike" kern="1200" cap="none" spc="0" normalizeH="0" baseline="0" noProof="0" dirty="0">
                <a:ln>
                  <a:noFill/>
                </a:ln>
                <a:solidFill>
                  <a:srgbClr val="FFFF00"/>
                </a:solidFill>
                <a:effectLst/>
                <a:uLnTx/>
                <a:uFillTx/>
                <a:latin typeface="Arial"/>
                <a:ea typeface="ＭＳ Ｐゴシック" charset="0"/>
                <a:cs typeface="Arial"/>
              </a:rPr>
              <a:t> 70</a:t>
            </a:r>
          </a:p>
        </p:txBody>
      </p:sp>
      <p:sp>
        <p:nvSpPr>
          <p:cNvPr id="218148" name="Text Box 36"/>
          <p:cNvSpPr txBox="1">
            <a:spLocks noChangeArrowheads="1"/>
          </p:cNvSpPr>
          <p:nvPr/>
        </p:nvSpPr>
        <p:spPr bwMode="auto">
          <a:xfrm>
            <a:off x="4572000" y="838200"/>
            <a:ext cx="2514600" cy="234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CCFF"/>
                </a:solidFill>
                <a:effectLst/>
                <a:uLnTx/>
                <a:uFillTx/>
                <a:latin typeface="Arial"/>
                <a:ea typeface="ＭＳ Ｐゴシック" charset="0"/>
                <a:cs typeface="Arial"/>
              </a:rPr>
              <a:t>Antiochus </a:t>
            </a:r>
            <a:r>
              <a:rPr kumimoji="0" lang="en-US" sz="3200" b="1" i="0" u="none" strike="noStrike" kern="1200" cap="none" spc="0" normalizeH="0" baseline="0" noProof="0" dirty="0">
                <a:ln>
                  <a:noFill/>
                </a:ln>
                <a:solidFill>
                  <a:srgbClr val="FFCCFF"/>
                </a:solidFill>
                <a:effectLst/>
                <a:uLnTx/>
                <a:uFillTx/>
                <a:latin typeface="Arial"/>
                <a:ea typeface="ＭＳ Ｐゴシック" charset="0"/>
                <a:cs typeface="Arial"/>
              </a:rPr>
              <a:t>Desecrates Temple</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CCFF"/>
                </a:solidFill>
                <a:effectLst/>
                <a:uLnTx/>
                <a:uFillTx/>
                <a:latin typeface="Arial"/>
                <a:ea typeface="ＭＳ Ｐゴシック" charset="0"/>
                <a:cs typeface="Arial"/>
              </a:rPr>
              <a:t>167-164</a:t>
            </a:r>
          </a:p>
        </p:txBody>
      </p:sp>
      <p:sp>
        <p:nvSpPr>
          <p:cNvPr id="218149" name="Text Box 37"/>
          <p:cNvSpPr txBox="1">
            <a:spLocks noChangeArrowheads="1"/>
          </p:cNvSpPr>
          <p:nvPr/>
        </p:nvSpPr>
        <p:spPr bwMode="auto">
          <a:xfrm>
            <a:off x="-152400" y="5551488"/>
            <a:ext cx="5791200" cy="10779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66"/>
                </a:solidFill>
                <a:effectLst/>
                <a:uLnTx/>
                <a:uFillTx/>
                <a:latin typeface="Arial"/>
                <a:ea typeface="ＭＳ Ｐゴシック" charset="0"/>
                <a:cs typeface="Arial"/>
              </a:rPr>
              <a:t>Critics see historical events recorded as "prophecies" </a:t>
            </a:r>
          </a:p>
        </p:txBody>
      </p:sp>
      <p:sp>
        <p:nvSpPr>
          <p:cNvPr id="218151" name="Text Box 39"/>
          <p:cNvSpPr txBox="1">
            <a:spLocks noChangeArrowheads="1"/>
          </p:cNvSpPr>
          <p:nvPr/>
        </p:nvSpPr>
        <p:spPr bwMode="auto">
          <a:xfrm>
            <a:off x="5181600" y="5562600"/>
            <a:ext cx="34290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CC00"/>
                </a:solidFill>
                <a:effectLst/>
                <a:uLnTx/>
                <a:uFillTx/>
                <a:latin typeface="Arial"/>
                <a:ea typeface="ＭＳ Ｐゴシック" charset="0"/>
                <a:cs typeface="Arial"/>
              </a:rPr>
              <a:t>Critics Date Daniel after 164</a:t>
            </a:r>
          </a:p>
        </p:txBody>
      </p:sp>
      <p:sp>
        <p:nvSpPr>
          <p:cNvPr id="218152" name="AutoShape 40"/>
          <p:cNvSpPr>
            <a:spLocks noChangeArrowheads="1"/>
          </p:cNvSpPr>
          <p:nvPr/>
        </p:nvSpPr>
        <p:spPr bwMode="auto">
          <a:xfrm>
            <a:off x="76200" y="3048000"/>
            <a:ext cx="1143000" cy="457200"/>
          </a:xfrm>
          <a:prstGeom prst="rightArrow">
            <a:avLst>
              <a:gd name="adj1" fmla="val 50000"/>
              <a:gd name="adj2" fmla="val 62500"/>
            </a:avLst>
          </a:prstGeom>
          <a:solidFill>
            <a:srgbClr val="00FF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53" name="Text Box 41"/>
          <p:cNvSpPr txBox="1">
            <a:spLocks noChangeArrowheads="1"/>
          </p:cNvSpPr>
          <p:nvPr/>
        </p:nvSpPr>
        <p:spPr bwMode="auto">
          <a:xfrm>
            <a:off x="4648200" y="4067175"/>
            <a:ext cx="600075"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2 5 0 </a:t>
            </a:r>
          </a:p>
        </p:txBody>
      </p:sp>
      <p:sp>
        <p:nvSpPr>
          <p:cNvPr id="218154" name="AutoShape 42"/>
          <p:cNvSpPr>
            <a:spLocks noChangeArrowheads="1"/>
          </p:cNvSpPr>
          <p:nvPr/>
        </p:nvSpPr>
        <p:spPr bwMode="auto">
          <a:xfrm>
            <a:off x="76200" y="3352800"/>
            <a:ext cx="9296400" cy="457200"/>
          </a:xfrm>
          <a:prstGeom prst="rightArrow">
            <a:avLst>
              <a:gd name="adj1" fmla="val 50000"/>
              <a:gd name="adj2" fmla="val 508333"/>
            </a:avLst>
          </a:prstGeom>
          <a:solidFill>
            <a:srgbClr val="FFFF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55" name="AutoShape 43"/>
          <p:cNvSpPr>
            <a:spLocks noChangeArrowheads="1"/>
          </p:cNvSpPr>
          <p:nvPr/>
        </p:nvSpPr>
        <p:spPr bwMode="auto">
          <a:xfrm rot="-5400000">
            <a:off x="5876925" y="4714875"/>
            <a:ext cx="1352550" cy="457200"/>
          </a:xfrm>
          <a:prstGeom prst="rightArrow">
            <a:avLst>
              <a:gd name="adj1" fmla="val 50000"/>
              <a:gd name="adj2" fmla="val 73958"/>
            </a:avLst>
          </a:prstGeom>
          <a:solidFill>
            <a:srgbClr val="FFCC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18159" name="Text Box 47"/>
          <p:cNvSpPr txBox="1">
            <a:spLocks noChangeArrowheads="1"/>
          </p:cNvSpPr>
          <p:nvPr/>
        </p:nvSpPr>
        <p:spPr bwMode="auto">
          <a:xfrm>
            <a:off x="5343525" y="4067175"/>
            <a:ext cx="600075"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2 0 0 </a:t>
            </a:r>
          </a:p>
        </p:txBody>
      </p:sp>
      <p:sp>
        <p:nvSpPr>
          <p:cNvPr id="218160" name="Text Box 48"/>
          <p:cNvSpPr txBox="1">
            <a:spLocks noChangeArrowheads="1"/>
          </p:cNvSpPr>
          <p:nvPr/>
        </p:nvSpPr>
        <p:spPr bwMode="auto">
          <a:xfrm>
            <a:off x="6858000" y="4067175"/>
            <a:ext cx="381000" cy="1373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100</a:t>
            </a:r>
          </a:p>
        </p:txBody>
      </p:sp>
      <p:sp>
        <p:nvSpPr>
          <p:cNvPr id="218162" name="Rectangle 50"/>
          <p:cNvSpPr>
            <a:spLocks noGrp="1" noChangeArrowheads="1"/>
          </p:cNvSpPr>
          <p:nvPr>
            <p:ph type="title" idx="4294967295"/>
          </p:nvPr>
        </p:nvSpPr>
        <p:spPr>
          <a:xfrm>
            <a:off x="762000" y="-76200"/>
            <a:ext cx="7772400" cy="1143000"/>
          </a:xfrm>
          <a:effectLst>
            <a:outerShdw blurRad="63500" dist="38099" dir="2700000" algn="ctr" rotWithShape="0">
              <a:schemeClr val="tx1">
                <a:alpha val="74998"/>
              </a:schemeClr>
            </a:outerShdw>
          </a:effectLst>
        </p:spPr>
        <p:txBody>
          <a:bodyPr/>
          <a:lstStyle/>
          <a:p>
            <a:pPr eaLnBrk="1" hangingPunct="1">
              <a:defRPr/>
            </a:pPr>
            <a:r>
              <a:rPr lang="en-US" sz="4800" b="1">
                <a:solidFill>
                  <a:schemeClr val="bg1"/>
                </a:solidFill>
                <a:effectLst>
                  <a:outerShdw blurRad="38100" dist="38100" dir="2700000" algn="tl">
                    <a:srgbClr val="808080"/>
                  </a:outerShdw>
                </a:effectLst>
                <a:latin typeface="Arial" charset="0"/>
                <a:ea typeface="ＭＳ Ｐゴシック" charset="0"/>
                <a:cs typeface="Arial" charset="0"/>
              </a:rPr>
              <a:t>The Date of Daniel</a:t>
            </a:r>
          </a:p>
        </p:txBody>
      </p:sp>
      <p:pic>
        <p:nvPicPr>
          <p:cNvPr id="218164" name="Picture 52" descr="pig">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15000" y="3505200"/>
            <a:ext cx="457200" cy="288925"/>
          </a:xfrm>
          <a:prstGeom prst="rect">
            <a:avLst/>
          </a:prstGeom>
          <a:noFill/>
          <a:ln w="57150">
            <a:solidFill>
              <a:srgbClr val="FF3399"/>
            </a:solidFill>
            <a:miter lim="800000"/>
            <a:headEnd/>
            <a:tailEnd/>
          </a:ln>
          <a:extLst>
            <a:ext uri="{909E8E84-426E-40dd-AFC4-6F175D3DCCD1}">
              <a14:hiddenFill xmlns="" xmlns:a14="http://schemas.microsoft.com/office/drawing/2010/main">
                <a:solidFill>
                  <a:srgbClr val="FFFFFF"/>
                </a:solidFill>
              </a14:hiddenFill>
            </a:ext>
          </a:extLst>
        </p:spPr>
      </p:pic>
      <p:sp>
        <p:nvSpPr>
          <p:cNvPr id="218150" name="AutoShape 38"/>
          <p:cNvSpPr>
            <a:spLocks noChangeArrowheads="1"/>
          </p:cNvSpPr>
          <p:nvPr/>
        </p:nvSpPr>
        <p:spPr bwMode="auto">
          <a:xfrm rot="5400000">
            <a:off x="2895600" y="838200"/>
            <a:ext cx="381000" cy="6019800"/>
          </a:xfrm>
          <a:prstGeom prst="upArrow">
            <a:avLst>
              <a:gd name="adj1" fmla="val 50000"/>
              <a:gd name="adj2" fmla="val 395000"/>
            </a:avLst>
          </a:prstGeom>
          <a:solidFill>
            <a:srgbClr val="66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30896302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8145"/>
                                        </p:tgtEl>
                                        <p:attrNameLst>
                                          <p:attrName>style.visibility</p:attrName>
                                        </p:attrNameLst>
                                      </p:cBhvr>
                                      <p:to>
                                        <p:strVal val="visible"/>
                                      </p:to>
                                    </p:set>
                                    <p:animEffect transition="in" filter="fade">
                                      <p:cBhvr>
                                        <p:cTn id="7" dur="500"/>
                                        <p:tgtEl>
                                          <p:spTgt spid="21814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8152"/>
                                        </p:tgtEl>
                                        <p:attrNameLst>
                                          <p:attrName>style.visibility</p:attrName>
                                        </p:attrNameLst>
                                      </p:cBhvr>
                                      <p:to>
                                        <p:strVal val="visible"/>
                                      </p:to>
                                    </p:set>
                                    <p:animEffect transition="in" filter="fade">
                                      <p:cBhvr>
                                        <p:cTn id="11" dur="500"/>
                                        <p:tgtEl>
                                          <p:spTgt spid="21815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18147"/>
                                        </p:tgtEl>
                                        <p:attrNameLst>
                                          <p:attrName>style.visibility</p:attrName>
                                        </p:attrNameLst>
                                      </p:cBhvr>
                                      <p:to>
                                        <p:strVal val="visible"/>
                                      </p:to>
                                    </p:set>
                                    <p:animEffect transition="in" filter="fade">
                                      <p:cBhvr>
                                        <p:cTn id="16" dur="500"/>
                                        <p:tgtEl>
                                          <p:spTgt spid="218147"/>
                                        </p:tgtEl>
                                      </p:cBhvr>
                                    </p:animEffect>
                                  </p:childTnLst>
                                </p:cTn>
                              </p:par>
                            </p:childTnLst>
                          </p:cTn>
                        </p:par>
                        <p:par>
                          <p:cTn id="17" fill="hold" nodeType="afterGroup">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218154"/>
                                        </p:tgtEl>
                                        <p:attrNameLst>
                                          <p:attrName>style.visibility</p:attrName>
                                        </p:attrNameLst>
                                      </p:cBhvr>
                                      <p:to>
                                        <p:strVal val="visible"/>
                                      </p:to>
                                    </p:set>
                                    <p:animEffect transition="in" filter="fade">
                                      <p:cBhvr>
                                        <p:cTn id="20" dur="500"/>
                                        <p:tgtEl>
                                          <p:spTgt spid="218154"/>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18148"/>
                                        </p:tgtEl>
                                        <p:attrNameLst>
                                          <p:attrName>style.visibility</p:attrName>
                                        </p:attrNameLst>
                                      </p:cBhvr>
                                      <p:to>
                                        <p:strVal val="visible"/>
                                      </p:to>
                                    </p:set>
                                    <p:animEffect transition="in" filter="fade">
                                      <p:cBhvr>
                                        <p:cTn id="25" dur="500"/>
                                        <p:tgtEl>
                                          <p:spTgt spid="218148"/>
                                        </p:tgtEl>
                                      </p:cBhvr>
                                    </p:animEffect>
                                  </p:childTnLst>
                                </p:cTn>
                              </p:par>
                            </p:childTnLst>
                          </p:cTn>
                        </p:par>
                        <p:par>
                          <p:cTn id="26" fill="hold" nodeType="afterGroup">
                            <p:stCondLst>
                              <p:cond delay="500"/>
                            </p:stCondLst>
                            <p:childTnLst>
                              <p:par>
                                <p:cTn id="27" presetID="10" presetClass="entr" presetSubtype="0" fill="hold" nodeType="afterEffect">
                                  <p:stCondLst>
                                    <p:cond delay="0"/>
                                  </p:stCondLst>
                                  <p:childTnLst>
                                    <p:set>
                                      <p:cBhvr>
                                        <p:cTn id="28" dur="1" fill="hold">
                                          <p:stCondLst>
                                            <p:cond delay="0"/>
                                          </p:stCondLst>
                                        </p:cTn>
                                        <p:tgtEl>
                                          <p:spTgt spid="218164"/>
                                        </p:tgtEl>
                                        <p:attrNameLst>
                                          <p:attrName>style.visibility</p:attrName>
                                        </p:attrNameLst>
                                      </p:cBhvr>
                                      <p:to>
                                        <p:strVal val="visible"/>
                                      </p:to>
                                    </p:set>
                                    <p:animEffect transition="in" filter="fade">
                                      <p:cBhvr>
                                        <p:cTn id="29" dur="500"/>
                                        <p:tgtEl>
                                          <p:spTgt spid="218164"/>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18151"/>
                                        </p:tgtEl>
                                        <p:attrNameLst>
                                          <p:attrName>style.visibility</p:attrName>
                                        </p:attrNameLst>
                                      </p:cBhvr>
                                      <p:to>
                                        <p:strVal val="visible"/>
                                      </p:to>
                                    </p:set>
                                    <p:animEffect transition="in" filter="fade">
                                      <p:cBhvr>
                                        <p:cTn id="34" dur="500"/>
                                        <p:tgtEl>
                                          <p:spTgt spid="218151"/>
                                        </p:tgtEl>
                                      </p:cBhvr>
                                    </p:animEffect>
                                  </p:childTnLst>
                                </p:cTn>
                              </p:par>
                            </p:childTnLst>
                          </p:cTn>
                        </p:par>
                        <p:par>
                          <p:cTn id="35" fill="hold" nodeType="afterGroup">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218155"/>
                                        </p:tgtEl>
                                        <p:attrNameLst>
                                          <p:attrName>style.visibility</p:attrName>
                                        </p:attrNameLst>
                                      </p:cBhvr>
                                      <p:to>
                                        <p:strVal val="visible"/>
                                      </p:to>
                                    </p:set>
                                    <p:animEffect transition="in" filter="fade">
                                      <p:cBhvr>
                                        <p:cTn id="38" dur="500"/>
                                        <p:tgtEl>
                                          <p:spTgt spid="218155"/>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18149"/>
                                        </p:tgtEl>
                                        <p:attrNameLst>
                                          <p:attrName>style.visibility</p:attrName>
                                        </p:attrNameLst>
                                      </p:cBhvr>
                                      <p:to>
                                        <p:strVal val="visible"/>
                                      </p:to>
                                    </p:set>
                                    <p:animEffect transition="in" filter="fade">
                                      <p:cBhvr>
                                        <p:cTn id="43" dur="500"/>
                                        <p:tgtEl>
                                          <p:spTgt spid="218149"/>
                                        </p:tgtEl>
                                      </p:cBhvr>
                                    </p:animEffect>
                                  </p:childTnLst>
                                </p:cTn>
                              </p:par>
                            </p:childTnLst>
                          </p:cTn>
                        </p:par>
                        <p:par>
                          <p:cTn id="44" fill="hold" nodeType="afterGroup">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218150"/>
                                        </p:tgtEl>
                                        <p:attrNameLst>
                                          <p:attrName>style.visibility</p:attrName>
                                        </p:attrNameLst>
                                      </p:cBhvr>
                                      <p:to>
                                        <p:strVal val="visible"/>
                                      </p:to>
                                    </p:set>
                                    <p:animEffect transition="in" filter="fade">
                                      <p:cBhvr>
                                        <p:cTn id="47" dur="500"/>
                                        <p:tgtEl>
                                          <p:spTgt spid="218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145" grpId="0" autoUpdateAnimBg="0"/>
      <p:bldP spid="218147" grpId="0" autoUpdateAnimBg="0"/>
      <p:bldP spid="218148" grpId="0" autoUpdateAnimBg="0"/>
      <p:bldP spid="218149" grpId="0" autoUpdateAnimBg="0"/>
      <p:bldP spid="218151" grpId="0" autoUpdateAnimBg="0"/>
      <p:bldP spid="218152" grpId="0" animBg="1"/>
      <p:bldP spid="218154" grpId="0" animBg="1"/>
      <p:bldP spid="218155" grpId="0" animBg="1"/>
      <p:bldP spid="218150"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6322" name="Rectangle 66"/>
          <p:cNvSpPr>
            <a:spLocks noChangeArrowheads="1"/>
          </p:cNvSpPr>
          <p:nvPr/>
        </p:nvSpPr>
        <p:spPr bwMode="auto">
          <a:xfrm>
            <a:off x="0" y="1600200"/>
            <a:ext cx="2773363" cy="4673600"/>
          </a:xfrm>
          <a:prstGeom prst="rect">
            <a:avLst/>
          </a:prstGeom>
          <a:solidFill>
            <a:srgbClr val="808080">
              <a:alpha val="30196"/>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39" name="Line 2"/>
          <p:cNvSpPr>
            <a:spLocks noChangeShapeType="1"/>
          </p:cNvSpPr>
          <p:nvPr/>
        </p:nvSpPr>
        <p:spPr bwMode="auto">
          <a:xfrm flipV="1">
            <a:off x="0" y="381000"/>
            <a:ext cx="9144000" cy="762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grpSp>
        <p:nvGrpSpPr>
          <p:cNvPr id="167940" name="Group 3"/>
          <p:cNvGrpSpPr>
            <a:grpSpLocks/>
          </p:cNvGrpSpPr>
          <p:nvPr/>
        </p:nvGrpSpPr>
        <p:grpSpPr bwMode="auto">
          <a:xfrm>
            <a:off x="1628775" y="238125"/>
            <a:ext cx="371475" cy="381000"/>
            <a:chOff x="1056" y="672"/>
            <a:chExt cx="264" cy="240"/>
          </a:xfrm>
        </p:grpSpPr>
        <p:sp>
          <p:nvSpPr>
            <p:cNvPr id="168008" name="Oval 4"/>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9" name="Oval 5"/>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1" name="Group 6"/>
          <p:cNvGrpSpPr>
            <a:grpSpLocks/>
          </p:cNvGrpSpPr>
          <p:nvPr/>
        </p:nvGrpSpPr>
        <p:grpSpPr bwMode="auto">
          <a:xfrm>
            <a:off x="430213" y="238125"/>
            <a:ext cx="373062" cy="381000"/>
            <a:chOff x="1056" y="672"/>
            <a:chExt cx="264" cy="240"/>
          </a:xfrm>
        </p:grpSpPr>
        <p:sp>
          <p:nvSpPr>
            <p:cNvPr id="168006" name="Oval 7"/>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7" name="Oval 8"/>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2" name="Group 9"/>
          <p:cNvGrpSpPr>
            <a:grpSpLocks/>
          </p:cNvGrpSpPr>
          <p:nvPr/>
        </p:nvGrpSpPr>
        <p:grpSpPr bwMode="auto">
          <a:xfrm>
            <a:off x="2674938" y="231775"/>
            <a:ext cx="373062" cy="381000"/>
            <a:chOff x="1056" y="672"/>
            <a:chExt cx="264" cy="240"/>
          </a:xfrm>
        </p:grpSpPr>
        <p:sp>
          <p:nvSpPr>
            <p:cNvPr id="168004" name="Oval 10"/>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5" name="Oval 11"/>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3" name="Group 12"/>
          <p:cNvGrpSpPr>
            <a:grpSpLocks/>
          </p:cNvGrpSpPr>
          <p:nvPr/>
        </p:nvGrpSpPr>
        <p:grpSpPr bwMode="auto">
          <a:xfrm>
            <a:off x="3795713" y="239713"/>
            <a:ext cx="373062" cy="381000"/>
            <a:chOff x="1056" y="672"/>
            <a:chExt cx="264" cy="240"/>
          </a:xfrm>
        </p:grpSpPr>
        <p:sp>
          <p:nvSpPr>
            <p:cNvPr id="168002" name="Oval 13"/>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3" name="Oval 14"/>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4" name="Group 15"/>
          <p:cNvGrpSpPr>
            <a:grpSpLocks/>
          </p:cNvGrpSpPr>
          <p:nvPr/>
        </p:nvGrpSpPr>
        <p:grpSpPr bwMode="auto">
          <a:xfrm>
            <a:off x="4986338" y="223838"/>
            <a:ext cx="373062" cy="381000"/>
            <a:chOff x="1056" y="672"/>
            <a:chExt cx="264" cy="240"/>
          </a:xfrm>
        </p:grpSpPr>
        <p:sp>
          <p:nvSpPr>
            <p:cNvPr id="168000" name="Oval 16"/>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8001" name="Oval 17"/>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5" name="Group 18"/>
          <p:cNvGrpSpPr>
            <a:grpSpLocks/>
          </p:cNvGrpSpPr>
          <p:nvPr/>
        </p:nvGrpSpPr>
        <p:grpSpPr bwMode="auto">
          <a:xfrm>
            <a:off x="8161338" y="223838"/>
            <a:ext cx="373062" cy="381000"/>
            <a:chOff x="1056" y="672"/>
            <a:chExt cx="264" cy="240"/>
          </a:xfrm>
        </p:grpSpPr>
        <p:sp>
          <p:nvSpPr>
            <p:cNvPr id="167998" name="Oval 19"/>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9" name="Oval 20"/>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6" name="Group 21"/>
          <p:cNvGrpSpPr>
            <a:grpSpLocks/>
          </p:cNvGrpSpPr>
          <p:nvPr/>
        </p:nvGrpSpPr>
        <p:grpSpPr bwMode="auto">
          <a:xfrm>
            <a:off x="7145338" y="214313"/>
            <a:ext cx="373062" cy="381000"/>
            <a:chOff x="1056" y="672"/>
            <a:chExt cx="264" cy="240"/>
          </a:xfrm>
        </p:grpSpPr>
        <p:sp>
          <p:nvSpPr>
            <p:cNvPr id="167996" name="Oval 22"/>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7" name="Oval 23"/>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67947" name="Group 24"/>
          <p:cNvGrpSpPr>
            <a:grpSpLocks/>
          </p:cNvGrpSpPr>
          <p:nvPr/>
        </p:nvGrpSpPr>
        <p:grpSpPr bwMode="auto">
          <a:xfrm>
            <a:off x="6078538" y="228600"/>
            <a:ext cx="373062" cy="381000"/>
            <a:chOff x="1056" y="672"/>
            <a:chExt cx="264" cy="240"/>
          </a:xfrm>
        </p:grpSpPr>
        <p:sp>
          <p:nvSpPr>
            <p:cNvPr id="167994" name="Oval 25"/>
            <p:cNvSpPr>
              <a:spLocks noChangeArrowheads="1"/>
            </p:cNvSpPr>
            <p:nvPr/>
          </p:nvSpPr>
          <p:spPr bwMode="auto">
            <a:xfrm>
              <a:off x="1056" y="672"/>
              <a:ext cx="264" cy="240"/>
            </a:xfrm>
            <a:prstGeom prst="ellipse">
              <a:avLst/>
            </a:prstGeom>
            <a:solidFill>
              <a:srgbClr val="CC0000"/>
            </a:solidFill>
            <a:ln w="5715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5" name="Oval 26"/>
            <p:cNvSpPr>
              <a:spLocks noChangeArrowheads="1"/>
            </p:cNvSpPr>
            <p:nvPr/>
          </p:nvSpPr>
          <p:spPr bwMode="auto">
            <a:xfrm>
              <a:off x="1128" y="696"/>
              <a:ext cx="120" cy="120"/>
            </a:xfrm>
            <a:prstGeom prst="ellipse">
              <a:avLst/>
            </a:prstGeom>
            <a:gradFill rotWithShape="1">
              <a:gsLst>
                <a:gs pos="0">
                  <a:srgbClr val="FFFFFF"/>
                </a:gs>
                <a:gs pos="100000">
                  <a:srgbClr val="FF5050"/>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96283" name="Oval 27"/>
          <p:cNvSpPr>
            <a:spLocks noChangeArrowheads="1"/>
          </p:cNvSpPr>
          <p:nvPr/>
        </p:nvSpPr>
        <p:spPr bwMode="auto">
          <a:xfrm>
            <a:off x="1403350" y="0"/>
            <a:ext cx="798513" cy="865188"/>
          </a:xfrm>
          <a:prstGeom prst="ellipse">
            <a:avLst/>
          </a:prstGeom>
          <a:gradFill rotWithShape="1">
            <a:gsLst>
              <a:gs pos="0">
                <a:srgbClr val="FFCCCC"/>
              </a:gs>
              <a:gs pos="100000">
                <a:srgbClr val="DDDDDD">
                  <a:alpha val="20000"/>
                </a:srgbClr>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86" name="Line 30"/>
          <p:cNvSpPr>
            <a:spLocks noChangeShapeType="1"/>
          </p:cNvSpPr>
          <p:nvPr/>
        </p:nvSpPr>
        <p:spPr bwMode="auto">
          <a:xfrm>
            <a:off x="0" y="6267450"/>
            <a:ext cx="9144000"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96287" name="Text Box 31"/>
          <p:cNvSpPr txBox="1">
            <a:spLocks noChangeArrowheads="1"/>
          </p:cNvSpPr>
          <p:nvPr/>
        </p:nvSpPr>
        <p:spPr bwMode="auto">
          <a:xfrm>
            <a:off x="835417" y="6429375"/>
            <a:ext cx="77152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cademy Engraved LET" charset="0"/>
                <a:ea typeface="ＭＳ Ｐゴシック" charset="0"/>
              </a:rPr>
              <a:t>650</a:t>
            </a:r>
          </a:p>
        </p:txBody>
      </p:sp>
      <p:sp>
        <p:nvSpPr>
          <p:cNvPr id="96288" name="Text Box 32"/>
          <p:cNvSpPr txBox="1">
            <a:spLocks noChangeArrowheads="1"/>
          </p:cNvSpPr>
          <p:nvPr/>
        </p:nvSpPr>
        <p:spPr bwMode="auto">
          <a:xfrm>
            <a:off x="2803917" y="6429375"/>
            <a:ext cx="823913"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cademy Engraved LET" charset="0"/>
                <a:ea typeface="ＭＳ Ｐゴシック" charset="0"/>
              </a:rPr>
              <a:t>600</a:t>
            </a:r>
          </a:p>
        </p:txBody>
      </p:sp>
      <p:sp>
        <p:nvSpPr>
          <p:cNvPr id="96289" name="Text Box 33"/>
          <p:cNvSpPr txBox="1">
            <a:spLocks noChangeArrowheads="1"/>
          </p:cNvSpPr>
          <p:nvPr/>
        </p:nvSpPr>
        <p:spPr bwMode="auto">
          <a:xfrm>
            <a:off x="4827588" y="6429375"/>
            <a:ext cx="750887"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cademy Engraved LET" charset="0"/>
                <a:ea typeface="ＭＳ Ｐゴシック" charset="0"/>
              </a:rPr>
              <a:t>550</a:t>
            </a:r>
          </a:p>
        </p:txBody>
      </p:sp>
      <p:sp>
        <p:nvSpPr>
          <p:cNvPr id="96290" name="Text Box 34"/>
          <p:cNvSpPr txBox="1">
            <a:spLocks noChangeArrowheads="1"/>
          </p:cNvSpPr>
          <p:nvPr/>
        </p:nvSpPr>
        <p:spPr bwMode="auto">
          <a:xfrm>
            <a:off x="6921892" y="6411913"/>
            <a:ext cx="141922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cademy Engraved LET" charset="0"/>
                <a:ea typeface="ＭＳ Ｐゴシック" charset="0"/>
              </a:rPr>
              <a:t>500 BC</a:t>
            </a:r>
          </a:p>
        </p:txBody>
      </p:sp>
      <p:sp>
        <p:nvSpPr>
          <p:cNvPr id="96291" name="AutoShape 35"/>
          <p:cNvSpPr>
            <a:spLocks noChangeArrowheads="1"/>
          </p:cNvSpPr>
          <p:nvPr/>
        </p:nvSpPr>
        <p:spPr bwMode="auto">
          <a:xfrm rot="10800000">
            <a:off x="1111250" y="6275388"/>
            <a:ext cx="177800"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92" name="AutoShape 36"/>
          <p:cNvSpPr>
            <a:spLocks noChangeArrowheads="1"/>
          </p:cNvSpPr>
          <p:nvPr/>
        </p:nvSpPr>
        <p:spPr bwMode="auto">
          <a:xfrm rot="10800000">
            <a:off x="3105150" y="6267450"/>
            <a:ext cx="179388"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93" name="AutoShape 37"/>
          <p:cNvSpPr>
            <a:spLocks noChangeArrowheads="1"/>
          </p:cNvSpPr>
          <p:nvPr/>
        </p:nvSpPr>
        <p:spPr bwMode="auto">
          <a:xfrm rot="10800000">
            <a:off x="5078413" y="6269038"/>
            <a:ext cx="179387"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294" name="AutoShape 38"/>
          <p:cNvSpPr>
            <a:spLocks noChangeArrowheads="1"/>
          </p:cNvSpPr>
          <p:nvPr/>
        </p:nvSpPr>
        <p:spPr bwMode="auto">
          <a:xfrm rot="10800000">
            <a:off x="7219950" y="6267450"/>
            <a:ext cx="179388" cy="158750"/>
          </a:xfrm>
          <a:prstGeom prst="triangle">
            <a:avLst>
              <a:gd name="adj" fmla="val 54912"/>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10" name="Group 39"/>
          <p:cNvGrpSpPr>
            <a:grpSpLocks/>
          </p:cNvGrpSpPr>
          <p:nvPr/>
        </p:nvGrpSpPr>
        <p:grpSpPr bwMode="auto">
          <a:xfrm>
            <a:off x="2117725" y="2590800"/>
            <a:ext cx="6013450" cy="1004888"/>
            <a:chOff x="1501" y="1632"/>
            <a:chExt cx="4262" cy="633"/>
          </a:xfrm>
        </p:grpSpPr>
        <p:sp>
          <p:nvSpPr>
            <p:cNvPr id="167988" name="Rectangle 40"/>
            <p:cNvSpPr>
              <a:spLocks noChangeArrowheads="1"/>
            </p:cNvSpPr>
            <p:nvPr/>
          </p:nvSpPr>
          <p:spPr bwMode="auto">
            <a:xfrm>
              <a:off x="1501" y="2077"/>
              <a:ext cx="1215" cy="135"/>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89" name="Rectangle 41"/>
            <p:cNvSpPr>
              <a:spLocks noChangeArrowheads="1"/>
            </p:cNvSpPr>
            <p:nvPr/>
          </p:nvSpPr>
          <p:spPr bwMode="auto">
            <a:xfrm>
              <a:off x="2013" y="1881"/>
              <a:ext cx="2185" cy="135"/>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0" name="Rectangle 42"/>
            <p:cNvSpPr>
              <a:spLocks noChangeArrowheads="1"/>
            </p:cNvSpPr>
            <p:nvPr/>
          </p:nvSpPr>
          <p:spPr bwMode="auto">
            <a:xfrm>
              <a:off x="2453" y="1679"/>
              <a:ext cx="812" cy="136"/>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91" name="Text Box 43"/>
            <p:cNvSpPr txBox="1">
              <a:spLocks noChangeArrowheads="1"/>
            </p:cNvSpPr>
            <p:nvPr/>
          </p:nvSpPr>
          <p:spPr bwMode="auto">
            <a:xfrm>
              <a:off x="3252" y="1632"/>
              <a:ext cx="1652"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Ezekiel 592-572 (20)</a:t>
              </a:r>
            </a:p>
          </p:txBody>
        </p:sp>
        <p:sp>
          <p:nvSpPr>
            <p:cNvPr id="167992" name="Text Box 44"/>
            <p:cNvSpPr txBox="1">
              <a:spLocks noChangeArrowheads="1"/>
            </p:cNvSpPr>
            <p:nvPr/>
          </p:nvSpPr>
          <p:spPr bwMode="auto">
            <a:xfrm>
              <a:off x="4173" y="1837"/>
              <a:ext cx="159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Daniel 605-537 (68)</a:t>
              </a:r>
            </a:p>
          </p:txBody>
        </p:sp>
        <p:sp>
          <p:nvSpPr>
            <p:cNvPr id="167993" name="Text Box 45"/>
            <p:cNvSpPr txBox="1">
              <a:spLocks noChangeArrowheads="1"/>
            </p:cNvSpPr>
            <p:nvPr/>
          </p:nvSpPr>
          <p:spPr bwMode="auto">
            <a:xfrm>
              <a:off x="2681" y="2034"/>
              <a:ext cx="181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Jeremiah 626-586 (40)</a:t>
              </a:r>
            </a:p>
          </p:txBody>
        </p:sp>
      </p:grpSp>
      <p:grpSp>
        <p:nvGrpSpPr>
          <p:cNvPr id="11" name="Group 46"/>
          <p:cNvGrpSpPr>
            <a:grpSpLocks/>
          </p:cNvGrpSpPr>
          <p:nvPr/>
        </p:nvGrpSpPr>
        <p:grpSpPr bwMode="auto">
          <a:xfrm>
            <a:off x="1835150" y="4084638"/>
            <a:ext cx="6740525" cy="2012950"/>
            <a:chOff x="1300" y="2573"/>
            <a:chExt cx="4777" cy="1268"/>
          </a:xfrm>
        </p:grpSpPr>
        <p:sp>
          <p:nvSpPr>
            <p:cNvPr id="167976" name="Rectangle 47"/>
            <p:cNvSpPr>
              <a:spLocks noChangeArrowheads="1"/>
            </p:cNvSpPr>
            <p:nvPr/>
          </p:nvSpPr>
          <p:spPr bwMode="auto">
            <a:xfrm>
              <a:off x="1300" y="3658"/>
              <a:ext cx="803"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7" name="Rectangle 48"/>
            <p:cNvSpPr>
              <a:spLocks noChangeArrowheads="1"/>
            </p:cNvSpPr>
            <p:nvPr/>
          </p:nvSpPr>
          <p:spPr bwMode="auto">
            <a:xfrm>
              <a:off x="2108" y="3425"/>
              <a:ext cx="1434"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8" name="Rectangle 49"/>
            <p:cNvSpPr>
              <a:spLocks noChangeArrowheads="1"/>
            </p:cNvSpPr>
            <p:nvPr/>
          </p:nvSpPr>
          <p:spPr bwMode="auto">
            <a:xfrm>
              <a:off x="3583" y="3018"/>
              <a:ext cx="54" cy="134"/>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9" name="Rectangle 50"/>
            <p:cNvSpPr>
              <a:spLocks noChangeArrowheads="1"/>
            </p:cNvSpPr>
            <p:nvPr/>
          </p:nvSpPr>
          <p:spPr bwMode="auto">
            <a:xfrm>
              <a:off x="3645" y="2817"/>
              <a:ext cx="501" cy="154"/>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80" name="Rectangle 51"/>
            <p:cNvSpPr>
              <a:spLocks noChangeArrowheads="1"/>
            </p:cNvSpPr>
            <p:nvPr/>
          </p:nvSpPr>
          <p:spPr bwMode="auto">
            <a:xfrm>
              <a:off x="3818" y="2633"/>
              <a:ext cx="327"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81" name="Text Box 52"/>
            <p:cNvSpPr txBox="1">
              <a:spLocks noChangeArrowheads="1"/>
            </p:cNvSpPr>
            <p:nvPr/>
          </p:nvSpPr>
          <p:spPr bwMode="auto">
            <a:xfrm>
              <a:off x="4127" y="2573"/>
              <a:ext cx="195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Belshazzar 550-539 (11)</a:t>
              </a:r>
            </a:p>
          </p:txBody>
        </p:sp>
        <p:sp>
          <p:nvSpPr>
            <p:cNvPr id="167982" name="Text Box 53"/>
            <p:cNvSpPr txBox="1">
              <a:spLocks noChangeArrowheads="1"/>
            </p:cNvSpPr>
            <p:nvPr/>
          </p:nvSpPr>
          <p:spPr bwMode="auto">
            <a:xfrm>
              <a:off x="4121" y="2778"/>
              <a:ext cx="194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Nabonidus 555-539 (16)</a:t>
              </a:r>
            </a:p>
          </p:txBody>
        </p:sp>
        <p:sp>
          <p:nvSpPr>
            <p:cNvPr id="167983" name="Text Box 54"/>
            <p:cNvSpPr txBox="1">
              <a:spLocks noChangeArrowheads="1"/>
            </p:cNvSpPr>
            <p:nvPr/>
          </p:nvSpPr>
          <p:spPr bwMode="auto">
            <a:xfrm>
              <a:off x="3606" y="2972"/>
              <a:ext cx="1851"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Neriglissar 559-555 (4)</a:t>
              </a:r>
            </a:p>
          </p:txBody>
        </p:sp>
        <p:sp>
          <p:nvSpPr>
            <p:cNvPr id="167984" name="Text Box 55"/>
            <p:cNvSpPr txBox="1">
              <a:spLocks noChangeArrowheads="1"/>
            </p:cNvSpPr>
            <p:nvPr/>
          </p:nvSpPr>
          <p:spPr bwMode="auto">
            <a:xfrm>
              <a:off x="3540" y="3180"/>
              <a:ext cx="2121"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Evil-Merodach 561-560 (1)</a:t>
              </a:r>
            </a:p>
          </p:txBody>
        </p:sp>
        <p:sp>
          <p:nvSpPr>
            <p:cNvPr id="167985" name="Text Box 56"/>
            <p:cNvSpPr txBox="1">
              <a:spLocks noChangeArrowheads="1"/>
            </p:cNvSpPr>
            <p:nvPr/>
          </p:nvSpPr>
          <p:spPr bwMode="auto">
            <a:xfrm>
              <a:off x="3507" y="3382"/>
              <a:ext cx="2391"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Nebuchadnezzar 605-561 (44)</a:t>
              </a:r>
            </a:p>
          </p:txBody>
        </p:sp>
        <p:sp>
          <p:nvSpPr>
            <p:cNvPr id="167986" name="Text Box 57"/>
            <p:cNvSpPr txBox="1">
              <a:spLocks noChangeArrowheads="1"/>
            </p:cNvSpPr>
            <p:nvPr/>
          </p:nvSpPr>
          <p:spPr bwMode="auto">
            <a:xfrm>
              <a:off x="2076" y="3610"/>
              <a:ext cx="217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Nabopolassar 630-605 (25)</a:t>
              </a:r>
            </a:p>
          </p:txBody>
        </p:sp>
        <p:sp>
          <p:nvSpPr>
            <p:cNvPr id="167987" name="Rectangle 58"/>
            <p:cNvSpPr>
              <a:spLocks noChangeArrowheads="1"/>
            </p:cNvSpPr>
            <p:nvPr/>
          </p:nvSpPr>
          <p:spPr bwMode="auto">
            <a:xfrm>
              <a:off x="3547" y="3229"/>
              <a:ext cx="27" cy="126"/>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12" name="Group 59"/>
          <p:cNvGrpSpPr>
            <a:grpSpLocks/>
          </p:cNvGrpSpPr>
          <p:nvPr/>
        </p:nvGrpSpPr>
        <p:grpSpPr bwMode="auto">
          <a:xfrm>
            <a:off x="180975" y="4283075"/>
            <a:ext cx="2609850" cy="1001713"/>
            <a:chOff x="0" y="1143"/>
            <a:chExt cx="1755" cy="631"/>
          </a:xfrm>
        </p:grpSpPr>
        <p:sp>
          <p:nvSpPr>
            <p:cNvPr id="167970" name="Rectangle 60"/>
            <p:cNvSpPr>
              <a:spLocks noChangeArrowheads="1"/>
            </p:cNvSpPr>
            <p:nvPr/>
          </p:nvSpPr>
          <p:spPr bwMode="auto">
            <a:xfrm>
              <a:off x="0" y="1143"/>
              <a:ext cx="1719" cy="631"/>
            </a:xfrm>
            <a:prstGeom prst="rect">
              <a:avLst/>
            </a:prstGeom>
            <a:solidFill>
              <a:srgbClr val="BBE0E3">
                <a:alpha val="50195"/>
              </a:srgbClr>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167971" name="Group 61"/>
            <p:cNvGrpSpPr>
              <a:grpSpLocks/>
            </p:cNvGrpSpPr>
            <p:nvPr/>
          </p:nvGrpSpPr>
          <p:grpSpPr bwMode="auto">
            <a:xfrm>
              <a:off x="161" y="1243"/>
              <a:ext cx="1594" cy="423"/>
              <a:chOff x="161" y="1243"/>
              <a:chExt cx="1594" cy="423"/>
            </a:xfrm>
          </p:grpSpPr>
          <p:sp>
            <p:nvSpPr>
              <p:cNvPr id="167972" name="Rectangle 62"/>
              <p:cNvSpPr>
                <a:spLocks noChangeArrowheads="1"/>
              </p:cNvSpPr>
              <p:nvPr/>
            </p:nvSpPr>
            <p:spPr bwMode="auto">
              <a:xfrm>
                <a:off x="161" y="1276"/>
                <a:ext cx="209" cy="135"/>
              </a:xfrm>
              <a:prstGeom prst="rect">
                <a:avLst/>
              </a:prstGeom>
              <a:gradFill rotWithShape="1">
                <a:gsLst>
                  <a:gs pos="0">
                    <a:srgbClr val="0066FF"/>
                  </a:gs>
                  <a:gs pos="50000">
                    <a:srgbClr val="33CCFF"/>
                  </a:gs>
                  <a:gs pos="100000">
                    <a:srgbClr val="0066FF"/>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3" name="Rectangle 63"/>
              <p:cNvSpPr>
                <a:spLocks noChangeArrowheads="1"/>
              </p:cNvSpPr>
              <p:nvPr/>
            </p:nvSpPr>
            <p:spPr bwMode="auto">
              <a:xfrm>
                <a:off x="161" y="1478"/>
                <a:ext cx="218" cy="126"/>
              </a:xfrm>
              <a:prstGeom prst="rect">
                <a:avLst/>
              </a:prstGeom>
              <a:gradFill rotWithShape="1">
                <a:gsLst>
                  <a:gs pos="0">
                    <a:srgbClr val="009900"/>
                  </a:gs>
                  <a:gs pos="50000">
                    <a:srgbClr val="66FF33"/>
                  </a:gs>
                  <a:gs pos="100000">
                    <a:srgbClr val="0099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67974" name="Text Box 64"/>
              <p:cNvSpPr txBox="1">
                <a:spLocks noChangeArrowheads="1"/>
              </p:cNvSpPr>
              <p:nvPr/>
            </p:nvSpPr>
            <p:spPr bwMode="auto">
              <a:xfrm>
                <a:off x="359" y="1243"/>
                <a:ext cx="13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Babylonian kings</a:t>
                </a:r>
              </a:p>
            </p:txBody>
          </p:sp>
          <p:sp>
            <p:nvSpPr>
              <p:cNvPr id="167975" name="Text Box 65"/>
              <p:cNvSpPr txBox="1">
                <a:spLocks noChangeArrowheads="1"/>
              </p:cNvSpPr>
              <p:nvPr/>
            </p:nvSpPr>
            <p:spPr bwMode="auto">
              <a:xfrm>
                <a:off x="367" y="1435"/>
                <a:ext cx="79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Prophets</a:t>
                </a:r>
              </a:p>
            </p:txBody>
          </p:sp>
        </p:grpSp>
      </p:grpSp>
      <p:sp>
        <p:nvSpPr>
          <p:cNvPr id="96323" name="Rectangle 67"/>
          <p:cNvSpPr>
            <a:spLocks noChangeArrowheads="1"/>
          </p:cNvSpPr>
          <p:nvPr/>
        </p:nvSpPr>
        <p:spPr bwMode="auto">
          <a:xfrm>
            <a:off x="5811838" y="1582738"/>
            <a:ext cx="3332162" cy="4673600"/>
          </a:xfrm>
          <a:prstGeom prst="rect">
            <a:avLst/>
          </a:prstGeom>
          <a:solidFill>
            <a:srgbClr val="808080">
              <a:alpha val="30196"/>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6324" name="Line 68"/>
          <p:cNvSpPr>
            <a:spLocks noChangeShapeType="1"/>
          </p:cNvSpPr>
          <p:nvPr/>
        </p:nvSpPr>
        <p:spPr bwMode="auto">
          <a:xfrm flipV="1">
            <a:off x="0" y="1571625"/>
            <a:ext cx="9144000" cy="14288"/>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grpSp>
        <p:nvGrpSpPr>
          <p:cNvPr id="167963" name="Group 77"/>
          <p:cNvGrpSpPr>
            <a:grpSpLocks/>
          </p:cNvGrpSpPr>
          <p:nvPr/>
        </p:nvGrpSpPr>
        <p:grpSpPr bwMode="auto">
          <a:xfrm>
            <a:off x="2081213" y="1852613"/>
            <a:ext cx="4475162" cy="554037"/>
            <a:chOff x="1311" y="1167"/>
            <a:chExt cx="2819" cy="349"/>
          </a:xfrm>
        </p:grpSpPr>
        <p:sp>
          <p:nvSpPr>
            <p:cNvPr id="167965" name="Text Box 71"/>
            <p:cNvSpPr txBox="1">
              <a:spLocks noChangeArrowheads="1"/>
            </p:cNvSpPr>
            <p:nvPr/>
          </p:nvSpPr>
          <p:spPr bwMode="auto">
            <a:xfrm>
              <a:off x="2073" y="1167"/>
              <a:ext cx="1199"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rial Black" charset="0"/>
                  <a:ea typeface="ＭＳ Ｐゴシック" charset="0"/>
                </a:rPr>
                <a:t>70 Years</a:t>
              </a:r>
            </a:p>
          </p:txBody>
        </p:sp>
        <p:sp>
          <p:nvSpPr>
            <p:cNvPr id="167966" name="Line 72"/>
            <p:cNvSpPr>
              <a:spLocks noChangeShapeType="1"/>
            </p:cNvSpPr>
            <p:nvPr/>
          </p:nvSpPr>
          <p:spPr bwMode="auto">
            <a:xfrm flipH="1">
              <a:off x="1737" y="1344"/>
              <a:ext cx="375" cy="7"/>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167967" name="Line 73"/>
            <p:cNvSpPr>
              <a:spLocks noChangeShapeType="1"/>
            </p:cNvSpPr>
            <p:nvPr/>
          </p:nvSpPr>
          <p:spPr bwMode="auto">
            <a:xfrm flipV="1">
              <a:off x="3264" y="1342"/>
              <a:ext cx="399" cy="2"/>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a:endParaRPr>
            </a:p>
          </p:txBody>
        </p:sp>
        <p:sp>
          <p:nvSpPr>
            <p:cNvPr id="167968" name="Text Box 74"/>
            <p:cNvSpPr txBox="1">
              <a:spLocks noChangeArrowheads="1"/>
            </p:cNvSpPr>
            <p:nvPr/>
          </p:nvSpPr>
          <p:spPr bwMode="auto">
            <a:xfrm>
              <a:off x="1311" y="1189"/>
              <a:ext cx="490"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rial" charset="0"/>
                  <a:ea typeface="ＭＳ Ｐゴシック" charset="0"/>
                </a:rPr>
                <a:t>605</a:t>
              </a:r>
            </a:p>
          </p:txBody>
        </p:sp>
        <p:sp>
          <p:nvSpPr>
            <p:cNvPr id="167969" name="Text Box 75"/>
            <p:cNvSpPr txBox="1">
              <a:spLocks noChangeArrowheads="1"/>
            </p:cNvSpPr>
            <p:nvPr/>
          </p:nvSpPr>
          <p:spPr bwMode="auto">
            <a:xfrm>
              <a:off x="3640" y="1175"/>
              <a:ext cx="490"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rial" charset="0"/>
                  <a:ea typeface="ＭＳ Ｐゴシック" charset="0"/>
                </a:rPr>
                <a:t>536</a:t>
              </a:r>
            </a:p>
          </p:txBody>
        </p:sp>
      </p:grpSp>
      <p:sp>
        <p:nvSpPr>
          <p:cNvPr id="167964" name="Rectangle 76"/>
          <p:cNvSpPr>
            <a:spLocks noGrp="1" noChangeArrowheads="1"/>
          </p:cNvSpPr>
          <p:nvPr>
            <p:ph type="title" idx="4294967295"/>
          </p:nvPr>
        </p:nvSpPr>
        <p:spPr>
          <a:xfrm>
            <a:off x="457200" y="457200"/>
            <a:ext cx="8229600" cy="1143000"/>
          </a:xfrm>
        </p:spPr>
        <p:txBody>
          <a:bodyPr/>
          <a:lstStyle/>
          <a:p>
            <a:pPr eaLnBrk="1" hangingPunct="1"/>
            <a:r>
              <a:rPr lang="en-US" b="1" dirty="0">
                <a:latin typeface="Arial" charset="0"/>
              </a:rPr>
              <a:t>Timeline of the Exile</a:t>
            </a:r>
          </a:p>
        </p:txBody>
      </p:sp>
    </p:spTree>
    <p:extLst>
      <p:ext uri="{BB962C8B-B14F-4D97-AF65-F5344CB8AC3E}">
        <p14:creationId xmlns:p14="http://schemas.microsoft.com/office/powerpoint/2010/main" val="2507456038"/>
      </p:ext>
    </p:extLst>
  </p:cSld>
  <p:clrMapOvr>
    <a:masterClrMapping/>
  </p:clrMapOvr>
  <p:transition/>
</p:sld>
</file>

<file path=ppt/theme/_rels/theme4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image" Target="../media/image14.jpeg"/></Relationships>
</file>

<file path=ppt/theme/_rels/theme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image" Target="../media/image6.jpeg"/></Relationships>
</file>

<file path=ppt/theme/theme1.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7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1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6_Office Theme">
  <a:themeElements>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66_Office Theme">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6_Office Theme 1">
        <a:dk1>
          <a:srgbClr val="000000"/>
        </a:dk1>
        <a:lt1>
          <a:srgbClr val="FFFFFF"/>
        </a:lt1>
        <a:dk2>
          <a:srgbClr val="000000"/>
        </a:dk2>
        <a:lt2>
          <a:srgbClr val="FFFFFF"/>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2">
        <a:dk1>
          <a:srgbClr val="000000"/>
        </a:dk1>
        <a:lt1>
          <a:srgbClr val="FFFFFF"/>
        </a:lt1>
        <a:dk2>
          <a:srgbClr val="000000"/>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3">
        <a:dk1>
          <a:srgbClr val="000000"/>
        </a:dk1>
        <a:lt1>
          <a:srgbClr val="FFFFFF"/>
        </a:lt1>
        <a:dk2>
          <a:srgbClr val="FFFFFF"/>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Title - Top">
  <a:themeElements>
    <a:clrScheme name="">
      <a:dk1>
        <a:srgbClr val="000000"/>
      </a:dk1>
      <a:lt1>
        <a:srgbClr val="FFFFFF"/>
      </a:lt1>
      <a:dk2>
        <a:srgbClr val="000000"/>
      </a:dk2>
      <a:lt2>
        <a:srgbClr val="000000"/>
      </a:lt2>
      <a:accent1>
        <a:srgbClr val="BBE0E3"/>
      </a:accent1>
      <a:accent2>
        <a:srgbClr val="333399"/>
      </a:accent2>
      <a:accent3>
        <a:srgbClr val="AAAAAA"/>
      </a:accent3>
      <a:accent4>
        <a:srgbClr val="DADADA"/>
      </a:accent4>
      <a:accent5>
        <a:srgbClr val="DAEDEF"/>
      </a:accent5>
      <a:accent6>
        <a:srgbClr val="2D2D8A"/>
      </a:accent6>
      <a:hlink>
        <a:srgbClr val="009999"/>
      </a:hlink>
      <a:folHlink>
        <a:srgbClr val="99CC00"/>
      </a:folHlink>
    </a:clrScheme>
    <a:fontScheme name="Title - Top">
      <a:majorFont>
        <a:latin typeface="Myriad Pro Bold"/>
        <a:ea typeface="ＭＳ Ｐゴシック"/>
        <a:cs typeface="Arial"/>
      </a:majorFont>
      <a:minorFont>
        <a:latin typeface="Gill Sans"/>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Title - Top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3_Default Design">
  <a:themeElements>
    <a:clrScheme name="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6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6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6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6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6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6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6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6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6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6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6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Blank Black">
  <a:themeElements>
    <a:clrScheme name="1_Blank Black 1">
      <a:dk1>
        <a:srgbClr val="000000"/>
      </a:dk1>
      <a:lt1>
        <a:srgbClr val="FFFFFF"/>
      </a:lt1>
      <a:dk2>
        <a:srgbClr val="000000"/>
      </a:dk2>
      <a:lt2>
        <a:srgbClr val="FFFFFF"/>
      </a:lt2>
      <a:accent1>
        <a:srgbClr val="000000"/>
      </a:accent1>
      <a:accent2>
        <a:srgbClr val="FFCC00"/>
      </a:accent2>
      <a:accent3>
        <a:srgbClr val="AAAAAA"/>
      </a:accent3>
      <a:accent4>
        <a:srgbClr val="DADADA"/>
      </a:accent4>
      <a:accent5>
        <a:srgbClr val="AAAAAA"/>
      </a:accent5>
      <a:accent6>
        <a:srgbClr val="E7B900"/>
      </a:accent6>
      <a:hlink>
        <a:srgbClr val="009999"/>
      </a:hlink>
      <a:folHlink>
        <a:srgbClr val="99CC00"/>
      </a:folHlink>
    </a:clrScheme>
    <a:fontScheme name="1_Blank Black">
      <a:majorFont>
        <a:latin typeface="Myriad Pro Light"/>
        <a:ea typeface="ＭＳ Ｐゴシック"/>
        <a:cs typeface="Arial"/>
      </a:majorFont>
      <a:minorFont>
        <a:latin typeface="Myriad Pro Light"/>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Blank Black 1">
        <a:dk1>
          <a:srgbClr val="000000"/>
        </a:dk1>
        <a:lt1>
          <a:srgbClr val="FFFFFF"/>
        </a:lt1>
        <a:dk2>
          <a:srgbClr val="000000"/>
        </a:dk2>
        <a:lt2>
          <a:srgbClr val="FFFFFF"/>
        </a:lt2>
        <a:accent1>
          <a:srgbClr val="000000"/>
        </a:accent1>
        <a:accent2>
          <a:srgbClr val="FFCC00"/>
        </a:accent2>
        <a:accent3>
          <a:srgbClr val="AAAAAA"/>
        </a:accent3>
        <a:accent4>
          <a:srgbClr val="DADADA"/>
        </a:accent4>
        <a:accent5>
          <a:srgbClr val="AAAAAA"/>
        </a:accent5>
        <a:accent6>
          <a:srgbClr val="E7B900"/>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4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5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3.xml><?xml version="1.0" encoding="utf-8"?>
<a:theme xmlns:a="http://schemas.openxmlformats.org/drawingml/2006/main" name="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43.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1_Default Design">
  <a:themeElements>
    <a:clrScheme name="2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2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_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Blank">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9.xml><?xml version="1.0" encoding="utf-8"?>
<a:theme xmlns:a="http://schemas.openxmlformats.org/drawingml/2006/main" name="2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3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0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3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3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40977</TotalTime>
  <Words>27548</Words>
  <Application>Microsoft Macintosh PowerPoint</Application>
  <PresentationFormat>On-screen Show (4:3)</PresentationFormat>
  <Paragraphs>2391</Paragraphs>
  <Slides>247</Slides>
  <Notes>209</Notes>
  <HiddenSlides>0</HiddenSlides>
  <MMClips>2</MMClips>
  <ScaleCrop>false</ScaleCrop>
  <HeadingPairs>
    <vt:vector size="8" baseType="variant">
      <vt:variant>
        <vt:lpstr>Fonts Used</vt:lpstr>
      </vt:variant>
      <vt:variant>
        <vt:i4>49</vt:i4>
      </vt:variant>
      <vt:variant>
        <vt:lpstr>Theme</vt:lpstr>
      </vt:variant>
      <vt:variant>
        <vt:i4>72</vt:i4>
      </vt:variant>
      <vt:variant>
        <vt:lpstr>Embedded OLE Servers</vt:lpstr>
      </vt:variant>
      <vt:variant>
        <vt:i4>2</vt:i4>
      </vt:variant>
      <vt:variant>
        <vt:lpstr>Slide Titles</vt:lpstr>
      </vt:variant>
      <vt:variant>
        <vt:i4>247</vt:i4>
      </vt:variant>
    </vt:vector>
  </HeadingPairs>
  <TitlesOfParts>
    <vt:vector size="370" baseType="lpstr">
      <vt:lpstr>26</vt:lpstr>
      <vt:lpstr>acme secret agent</vt:lpstr>
      <vt:lpstr>Albertus Extra Bold</vt:lpstr>
      <vt:lpstr>Analecta</vt:lpstr>
      <vt:lpstr>Arial Italic</vt:lpstr>
      <vt:lpstr>BoisterBlack</vt:lpstr>
      <vt:lpstr>BONES</vt:lpstr>
      <vt:lpstr>Creampuff</vt:lpstr>
      <vt:lpstr>Gadget</vt:lpstr>
      <vt:lpstr>Kosher-Normal</vt:lpstr>
      <vt:lpstr>MS PGothic</vt:lpstr>
      <vt:lpstr>MS PGothic</vt:lpstr>
      <vt:lpstr>Myriad Pro Bold</vt:lpstr>
      <vt:lpstr>Myriad Pro Light</vt:lpstr>
      <vt:lpstr>Nadianne</vt:lpstr>
      <vt:lpstr>Osaka</vt:lpstr>
      <vt:lpstr>新細明體</vt:lpstr>
      <vt:lpstr>QUAKE</vt:lpstr>
      <vt:lpstr>Times</vt:lpstr>
      <vt:lpstr>Visitation</vt:lpstr>
      <vt:lpstr>Academy Engraved LET</vt:lpstr>
      <vt:lpstr>Arial</vt:lpstr>
      <vt:lpstr>Arial Black</vt:lpstr>
      <vt:lpstr>Arial Narrow</vt:lpstr>
      <vt:lpstr>Braggadocio</vt:lpstr>
      <vt:lpstr>Bwhebb</vt:lpstr>
      <vt:lpstr>Calibri</vt:lpstr>
      <vt:lpstr>Calibri Light</vt:lpstr>
      <vt:lpstr>Candara</vt:lpstr>
      <vt:lpstr>Comic Sans MS</vt:lpstr>
      <vt:lpstr>Consolas</vt:lpstr>
      <vt:lpstr>Corbel</vt:lpstr>
      <vt:lpstr>DIN Condensed</vt:lpstr>
      <vt:lpstr>Futura Condensed</vt:lpstr>
      <vt:lpstr>Futura XBlk BT</vt:lpstr>
      <vt:lpstr>Garamond</vt:lpstr>
      <vt:lpstr>Georgia</vt:lpstr>
      <vt:lpstr>Gill Sans</vt:lpstr>
      <vt:lpstr>Helvetica</vt:lpstr>
      <vt:lpstr>Impact</vt:lpstr>
      <vt:lpstr>Kristen ITC</vt:lpstr>
      <vt:lpstr>Lucida Grande</vt:lpstr>
      <vt:lpstr>Monotype Sorts</vt:lpstr>
      <vt:lpstr>Tahoma</vt:lpstr>
      <vt:lpstr>Times New Roman</vt:lpstr>
      <vt:lpstr>Tw Cen MT</vt:lpstr>
      <vt:lpstr>Wingdings</vt:lpstr>
      <vt:lpstr>Wingdings 2</vt:lpstr>
      <vt:lpstr>Wingdings 3</vt:lpstr>
      <vt:lpstr>Default Design</vt:lpstr>
      <vt:lpstr>Curtain Call</vt:lpstr>
      <vt:lpstr>Beam</vt:lpstr>
      <vt:lpstr>1_Default Design</vt:lpstr>
      <vt:lpstr>2_Default Design</vt:lpstr>
      <vt:lpstr>Cascade</vt:lpstr>
      <vt:lpstr>3_Default Design</vt:lpstr>
      <vt:lpstr>Project Overview (Standard)</vt:lpstr>
      <vt:lpstr>Civic</vt:lpstr>
      <vt:lpstr>2_Shimmer</vt:lpstr>
      <vt:lpstr>2_blstripc.ppt - Blue Stripes</vt:lpstr>
      <vt:lpstr>6_Default Design</vt:lpstr>
      <vt:lpstr>7_Default Design</vt:lpstr>
      <vt:lpstr>8_Default Design</vt:lpstr>
      <vt:lpstr>1_blstripc.ppt - Blue Stripes</vt:lpstr>
      <vt:lpstr>46_Blank Presentation</vt:lpstr>
      <vt:lpstr>2_Azure</vt:lpstr>
      <vt:lpstr>11_Default Design</vt:lpstr>
      <vt:lpstr>66_Office Theme</vt:lpstr>
      <vt:lpstr>Title - Top</vt:lpstr>
      <vt:lpstr>12_Default Design</vt:lpstr>
      <vt:lpstr>13_Default Design</vt:lpstr>
      <vt:lpstr>1_Blank Black</vt:lpstr>
      <vt:lpstr>14_Default Design</vt:lpstr>
      <vt:lpstr>15_Default Design</vt:lpstr>
      <vt:lpstr>1_Beam</vt:lpstr>
      <vt:lpstr>9_Default Design</vt:lpstr>
      <vt:lpstr>2_Beam</vt:lpstr>
      <vt:lpstr>10_Default Design</vt:lpstr>
      <vt:lpstr>49_Blank Presentation</vt:lpstr>
      <vt:lpstr>5_Blank Presentation</vt:lpstr>
      <vt:lpstr>8_Office Theme</vt:lpstr>
      <vt:lpstr>6_Blank Presentation</vt:lpstr>
      <vt:lpstr>4_Beam</vt:lpstr>
      <vt:lpstr>5_Beam</vt:lpstr>
      <vt:lpstr>Clipboard</vt:lpstr>
      <vt:lpstr>7_Blank Presentation</vt:lpstr>
      <vt:lpstr>19_Default Design</vt:lpstr>
      <vt:lpstr>1_Office Theme</vt:lpstr>
      <vt:lpstr>1_untitled 1</vt:lpstr>
      <vt:lpstr>8_Blank Presentation</vt:lpstr>
      <vt:lpstr>Median</vt:lpstr>
      <vt:lpstr>1_Radar</vt:lpstr>
      <vt:lpstr>3_Beam</vt:lpstr>
      <vt:lpstr>50_Blank Presentation</vt:lpstr>
      <vt:lpstr>4_Azure</vt:lpstr>
      <vt:lpstr>21_Default Design</vt:lpstr>
      <vt:lpstr>3_Radar</vt:lpstr>
      <vt:lpstr>22_Default Design</vt:lpstr>
      <vt:lpstr>11_Blank Presentation</vt:lpstr>
      <vt:lpstr>2_Curtain Call</vt:lpstr>
      <vt:lpstr>12_Blank Presentation</vt:lpstr>
      <vt:lpstr>23_Default Design</vt:lpstr>
      <vt:lpstr>6_Beam</vt:lpstr>
      <vt:lpstr>Ribbons</vt:lpstr>
      <vt:lpstr>26_Default Design</vt:lpstr>
      <vt:lpstr>27_Default Design</vt:lpstr>
      <vt:lpstr>Blank</vt:lpstr>
      <vt:lpstr>28_Default Design</vt:lpstr>
      <vt:lpstr>30_Default Design</vt:lpstr>
      <vt:lpstr>2_Office Theme</vt:lpstr>
      <vt:lpstr>31_Default Design</vt:lpstr>
      <vt:lpstr>2_Metro</vt:lpstr>
      <vt:lpstr>3_Fireball</vt:lpstr>
      <vt:lpstr>32_Default Design</vt:lpstr>
      <vt:lpstr>10_Mountain</vt:lpstr>
      <vt:lpstr>14 Literary 2 - Dead Sea Scrolls</vt:lpstr>
      <vt:lpstr>2_Bar Code</vt:lpstr>
      <vt:lpstr>34_Default Design</vt:lpstr>
      <vt:lpstr>17_Office Theme</vt:lpstr>
      <vt:lpstr>11_Office Theme</vt:lpstr>
      <vt:lpstr>33_Default Design</vt:lpstr>
      <vt:lpstr>Microsoft ClipArt Gallery</vt:lpstr>
      <vt:lpstr>Image</vt:lpstr>
      <vt:lpstr>DANIEL 1</vt:lpstr>
      <vt:lpstr>DANIEL</vt:lpstr>
      <vt:lpstr>Key Word</vt:lpstr>
      <vt:lpstr>Theme</vt:lpstr>
      <vt:lpstr>Key Verse</vt:lpstr>
      <vt:lpstr>Kingdom Statement</vt:lpstr>
      <vt:lpstr>Summary Statement</vt:lpstr>
      <vt:lpstr>Covenant</vt:lpstr>
      <vt:lpstr>Redemption</vt:lpstr>
      <vt:lpstr>Messiah</vt:lpstr>
      <vt:lpstr>Outline of Daniel</vt:lpstr>
      <vt:lpstr>Barry Huddleston, The Acrostic Summarized Bible (Grand Rapids: Baker, 1992)</vt:lpstr>
      <vt:lpstr>Be Confident</vt:lpstr>
      <vt:lpstr>What do you need to know to be truly confident?</vt:lpstr>
      <vt:lpstr>I. God rules over you  (Dan 1). </vt:lpstr>
      <vt:lpstr>II. God rules over all nations (Dan 2–7). </vt:lpstr>
      <vt:lpstr>III. God rules over Israel’s future (Dan 8–12). </vt:lpstr>
      <vt:lpstr>——Main Idea of Daniel——</vt:lpstr>
      <vt:lpstr>70 Weeks Implications</vt:lpstr>
      <vt:lpstr>Application</vt:lpstr>
      <vt:lpstr>Black</vt:lpstr>
      <vt:lpstr>Times of the Gentiles (Luke 21:24)</vt:lpstr>
      <vt:lpstr>Our Three Sons</vt:lpstr>
      <vt:lpstr>Kurt works  in IT</vt:lpstr>
      <vt:lpstr>The Griffiths  9 Jan 2016</vt:lpstr>
      <vt:lpstr>Stephen is a pilot with Spirit Airlines, Boise, Idaho</vt:lpstr>
      <vt:lpstr>Spirit Airbus A320</vt:lpstr>
      <vt:lpstr>Stephen flies 174 passengers</vt:lpstr>
      <vt:lpstr>Our youngest, John (23), is a graphic artist in California</vt:lpstr>
      <vt:lpstr>Our Mission Organization…</vt:lpstr>
      <vt:lpstr>I direct the SBC Doctor of Ministry studies (DMin)</vt:lpstr>
      <vt:lpstr>SINGAPORE BIBLE COLLEGE</vt:lpstr>
      <vt:lpstr>Singapore Bible College Students</vt:lpstr>
      <vt:lpstr>SBC Courses I Teach</vt:lpstr>
      <vt:lpstr>Our People</vt:lpstr>
      <vt:lpstr>Crossroads People March 2016</vt:lpstr>
      <vt:lpstr>Our People</vt:lpstr>
      <vt:lpstr>Our People</vt:lpstr>
      <vt:lpstr>Our People</vt:lpstr>
      <vt:lpstr>www.cicfamily.com</vt:lpstr>
      <vt:lpstr>Our People</vt:lpstr>
      <vt:lpstr>PowerPoint Presentation</vt:lpstr>
      <vt:lpstr>Susan as the Former Librarian &amp; Board Member</vt:lpstr>
      <vt:lpstr>ICS now has 480 students!</vt:lpstr>
      <vt:lpstr>Our Mission Organization…</vt:lpstr>
      <vt:lpstr>OT Survey link at BibleStudyDownloads.org</vt:lpstr>
      <vt:lpstr>Stages of God's Plan in History</vt:lpstr>
      <vt:lpstr>What's the  Main Theme of the Bible?</vt:lpstr>
      <vt:lpstr>Kingdom &amp; Covenants Timeline</vt:lpstr>
      <vt:lpstr>The Kingdom in Genesis 1</vt:lpstr>
      <vt:lpstr>My View of the Bible's Theme</vt:lpstr>
      <vt:lpstr>The Kingdom of God: The Bible's All-Encompassing Theme</vt:lpstr>
      <vt:lpstr>The Bible's Chiasm</vt:lpstr>
      <vt:lpstr>The New Heaven &amp; New Earth</vt:lpstr>
      <vt:lpstr>PowerPoint Presentation</vt:lpstr>
      <vt:lpstr>Genesis 10:8-10; 11:2, 9; Rev. 17:1-6 How did Babylon start? What motivated this beginning? What resulted from its founding? What did Babylon signify?</vt:lpstr>
      <vt:lpstr>PowerPoint Presentation</vt:lpstr>
      <vt:lpstr>PowerPoint Presentation</vt:lpstr>
      <vt:lpstr>PowerPoint Presentation</vt:lpstr>
      <vt:lpstr>1986 Babylon International Festival Medallion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Tower of Babel (Gen. 11)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Sin</vt:lpstr>
      <vt:lpstr>The Journey to Exile &amp; Back</vt:lpstr>
      <vt:lpstr>Timeline of the Exile</vt:lpstr>
      <vt:lpstr>Josiah's Sons &amp; Prophets</vt:lpstr>
      <vt:lpstr>"Dreams" </vt:lpstr>
      <vt:lpstr>Was Babylon an undefeatable power?</vt:lpstr>
      <vt:lpstr>Daniel Authorship</vt:lpstr>
      <vt:lpstr>Who Wrote Daniel?</vt:lpstr>
      <vt:lpstr>Support for Mosaic Authorship</vt:lpstr>
      <vt:lpstr>Daniel 7:2 is 1st Person</vt:lpstr>
      <vt:lpstr>The Journey to Exile &amp; Back</vt:lpstr>
      <vt:lpstr>Daniel 8:1 is 1st Person</vt:lpstr>
      <vt:lpstr>Daniel 9:2 is 1st Person</vt:lpstr>
      <vt:lpstr>Daniel 12:5 is 1st Person</vt:lpstr>
      <vt:lpstr>The Date of Daniel</vt:lpstr>
      <vt:lpstr>Timeline of the Exile</vt:lpstr>
      <vt:lpstr>Dwight J. Pentecost, "Daniel,” in The Bible Knowledge Commentary; ed. John F. Walvoord and Roy B. Zuck; Accordance electronic ed. 2 vols.; Wheaton: Victor Books, 1985), 1:1324.</vt:lpstr>
      <vt:lpstr>"Some critics hold that since God’s name Yahweh is not used by Daniel and since the name was commonly used in Daniel’s day by others, the book must have been written at a later time."</vt:lpstr>
      <vt:lpstr>"Again, objection is made to Daniel’s authorship because the writer refers in 1:21 to the time of Daniel’s death."</vt:lpstr>
      <vt:lpstr>Support for Mosaic Authorship</vt:lpstr>
      <vt:lpstr>Timeline of the Exile</vt:lpstr>
      <vt:lpstr>Daniel 9:25-27 (NLT)</vt:lpstr>
      <vt:lpstr>1. Critical View</vt:lpstr>
      <vt:lpstr>The Seventy "Weeks" of Daniel</vt:lpstr>
      <vt:lpstr>Matthew 24:15 (NLT)</vt:lpstr>
      <vt:lpstr>Confirmed ANE Chronologies</vt:lpstr>
      <vt:lpstr>17 Seals Attesting to Jewish Kings</vt:lpstr>
      <vt:lpstr>Seals of Uzziah &amp; Jotham</vt:lpstr>
      <vt:lpstr>Seals of Jeroboam II &amp; Hoshea</vt:lpstr>
      <vt:lpstr>Seals of Ahaz &amp; Hezekiah</vt:lpstr>
      <vt:lpstr>Seals of Other Judah VIPS</vt:lpstr>
      <vt:lpstr>Daniel in OT History</vt:lpstr>
      <vt:lpstr>Chart of the Exile</vt:lpstr>
      <vt:lpstr>Chart of the Exile</vt:lpstr>
      <vt:lpstr>The Fiery Furnace</vt:lpstr>
      <vt:lpstr>Involuntary Vegetarianism</vt:lpstr>
      <vt:lpstr>Are these tales?</vt:lpstr>
      <vt:lpstr>The Date of Daniel</vt:lpstr>
      <vt:lpstr>"Some have objected to Daniel’s authorship because of supposed historical errors found in the book. Some have asserted, for instance, that Nebuchadnezzar was not the father of Belshazzar, as indicated in Daniel 5:2, 11, 13, 18 (cf. v. 22). They argue that if Daniel had written the book, he would not have made such an error."</vt:lpstr>
      <vt:lpstr>Greek &amp; Persian Loan Words in Daniel</vt:lpstr>
      <vt:lpstr>Greek &amp; Persian Loan Words in Daniel</vt:lpstr>
      <vt:lpstr>Cyrus Conquered Babylon</vt:lpstr>
      <vt:lpstr>PowerPoint Presentation</vt:lpstr>
      <vt:lpstr>Babylon's Fall (Herodotus)</vt:lpstr>
      <vt:lpstr>Babylon's Fall (Herodotus)</vt:lpstr>
      <vt:lpstr>Daniel 5:30-31</vt:lpstr>
      <vt:lpstr>The Identifications of Darius the Mede </vt:lpstr>
      <vt:lpstr>Cyrus Conquers Babylon</vt:lpstr>
      <vt:lpstr>PowerPoint Presentation</vt:lpstr>
      <vt:lpstr>PowerPoint Presentation</vt:lpstr>
      <vt:lpstr>PowerPoint Presentation</vt:lpstr>
      <vt:lpstr>PowerPoint Presentation</vt:lpstr>
      <vt:lpstr>PowerPoint Presentation</vt:lpstr>
      <vt:lpstr>PowerPoint Presentation</vt:lpstr>
      <vt:lpstr>Cyrus Prophesied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Is Trump a Cyrus?</vt:lpstr>
      <vt:lpstr>PowerPoint Presentation</vt:lpstr>
      <vt:lpstr>The Persian Empire</vt:lpstr>
      <vt:lpstr>Critics Especially Doubt Visions of Daniel 7–12 (apocalyptic denied for 600 BC)</vt:lpstr>
      <vt:lpstr>Revelation is the only apocalyptic NT writing</vt:lpstr>
      <vt:lpstr>The Image of Daniel 2 is Apocalyptic too</vt:lpstr>
      <vt:lpstr>Nations in Daniel 7</vt:lpstr>
      <vt:lpstr>How is it legitimate to accept the Daniel 2 prediction of the four future nations but doubt the same in Daniel 7?</vt:lpstr>
      <vt:lpstr>Ezekiel 1</vt:lpstr>
      <vt:lpstr>Creatures with Four Faces  (Ezekiel 1:11 NLT)</vt:lpstr>
      <vt:lpstr>Zechariah 1:8 expands in Revelation 6:1-4</vt:lpstr>
      <vt:lpstr>"Some have objected to Daniel’s sixth-century date on the grounds that the book is included in the Writings, the third section of the Hebrew Bible, rather than among the Prophets, the second division. The last prophetic book (Malachi) was written in the fifth century B.C. Those arguing for a late date for Daniel allege that if his book were written in the sixth century, it would have been included in the second division (the Prophets) rather than relegated to the third (the Writings)."</vt:lpstr>
      <vt:lpstr>"However, as previously noted, the prophets were set apart by God as His messengers with a special ministry to the nation Israel. Since Daniel was counted by his contemporaries as a governmental leader rather than a prophet, his writings were included in the third division rather than in the second. Thus the status of the author rather than the date of his book determined the division in which his book was included in the Hebrew Bible."</vt:lpstr>
      <vt:lpstr>Shrine of the Book</vt:lpstr>
      <vt:lpstr>But could Daniel have had an advanced theology of angels and the resurrection?</vt:lpstr>
      <vt:lpstr>Michael will arise (Daniel 12:1)</vt:lpstr>
      <vt:lpstr>Judgment of Old Testament Saints</vt:lpstr>
      <vt:lpstr>PowerPoint Presentation</vt:lpstr>
      <vt:lpstr>"For you will not leave my soul among the dead or allow your holy one to rot in the grave" (Psalm 16:10 NLT).</vt:lpstr>
      <vt:lpstr>J. Paul Tanner</vt:lpstr>
      <vt:lpstr>Conclusion</vt:lpstr>
      <vt:lpstr>CHARACTERISTICS:</vt:lpstr>
      <vt:lpstr>Two 70-Year Exiles</vt:lpstr>
      <vt:lpstr>The Babylonian Threat</vt:lpstr>
      <vt:lpstr>PowerPoint Presentation</vt:lpstr>
      <vt:lpstr>Chronology of Jeremiah</vt:lpstr>
      <vt:lpstr>An Evil End to Judah</vt:lpstr>
      <vt:lpstr>Be Confident</vt:lpstr>
      <vt:lpstr>Need Confidence?</vt:lpstr>
      <vt:lpstr>Release that lion in you!?</vt:lpstr>
      <vt:lpstr>What do you need to know to be truly confident?</vt:lpstr>
      <vt:lpstr>The Babylonian Kingdom</vt:lpstr>
      <vt:lpstr>The Context </vt:lpstr>
      <vt:lpstr>Jerusalem's Fall</vt:lpstr>
      <vt:lpstr>Title, Key Word, Key Verse</vt:lpstr>
      <vt:lpstr>What do you need to know to be truly confident?</vt:lpstr>
      <vt:lpstr>I. God rules over you  (Dan 1). </vt:lpstr>
      <vt:lpstr>Slides on  Daniel 1</vt:lpstr>
      <vt:lpstr>The Point of Daniel 1</vt:lpstr>
      <vt:lpstr>Outline of Daniel</vt:lpstr>
      <vt:lpstr>Chapter 1</vt:lpstr>
      <vt:lpstr>The Babylonian Kingdom</vt:lpstr>
      <vt:lpstr>The Exile</vt:lpstr>
      <vt:lpstr>Handsome Men in M.Div. Studies at the University of Babylon</vt:lpstr>
      <vt:lpstr>Names of Daniel &amp; His Friends</vt:lpstr>
      <vt:lpstr>Hard to remember their names?</vt:lpstr>
      <vt:lpstr>Daniel says "no" to defiled food</vt:lpstr>
      <vt:lpstr>The King's Choice Food?</vt:lpstr>
      <vt:lpstr>Add Brussels sprouts…</vt:lpstr>
      <vt:lpstr>Daniel's Food of Choice</vt:lpstr>
      <vt:lpstr>Daniel's Diet</vt:lpstr>
      <vt:lpstr>No one compared to these four men</vt:lpstr>
      <vt:lpstr>Are our Christian teenagers TODAY doing better or worse than Daniel at holding to godly convictions?</vt:lpstr>
      <vt:lpstr>Applying Daniel 1</vt:lpstr>
      <vt:lpstr>Q 899 Barna</vt:lpstr>
      <vt:lpstr>Foster Letter 2002</vt:lpstr>
      <vt:lpstr>2009</vt:lpstr>
      <vt:lpstr>High school attended</vt:lpstr>
      <vt:lpstr>If you don't believe, when did you first have doubts?</vt:lpstr>
      <vt:lpstr>Which of these makes you question the Bible the most?</vt:lpstr>
      <vt:lpstr>Which of these makes you question the Bible the most?</vt:lpstr>
      <vt:lpstr>Psalm 11:3 NAS</vt:lpstr>
      <vt:lpstr>Typical House</vt:lpstr>
      <vt:lpstr>House 2 00419</vt:lpstr>
      <vt:lpstr>Typical House collapsed</vt:lpstr>
      <vt:lpstr>Blocks-Genesis + Doctrine 00874</vt:lpstr>
      <vt:lpstr>Blocks – Genesis/doctrine/sin grey</vt:lpstr>
      <vt:lpstr>Blocks – Genesis/doctrine/clothing grey</vt:lpstr>
      <vt:lpstr>Blks-Gen Doc + Doc</vt:lpstr>
      <vt:lpstr>Blocks – Genesis/doctrine/marriage grey</vt:lpstr>
      <vt:lpstr>Marriage silhouettes</vt:lpstr>
      <vt:lpstr>Blocks-Genesis + Gospel 00872</vt:lpstr>
      <vt:lpstr>WHY?</vt:lpstr>
      <vt:lpstr>Why would a loving God allow earthquakes?</vt:lpstr>
      <vt:lpstr>Fossil dinosaur with scientist</vt:lpstr>
      <vt:lpstr>PowerPoint Presentation</vt:lpstr>
      <vt:lpstr>Evolution Millions of Years + Creation 01133</vt:lpstr>
      <vt:lpstr>Gen. 1:29-30 NAS</vt:lpstr>
      <vt:lpstr>Which will you believe?</vt:lpstr>
      <vt:lpstr>Whitehead 2003—dino cancer</vt:lpstr>
      <vt:lpstr>Two Histories of Death </vt:lpstr>
      <vt:lpstr>PowerPoint Presentation</vt:lpstr>
      <vt:lpstr>Gap Where Fit Mil of Yrs 00845</vt:lpstr>
      <vt:lpstr>Principles of Obedience</vt:lpstr>
      <vt:lpstr>Principles of Obedience</vt:lpstr>
      <vt:lpstr>What do you need to know to be truly confident?</vt:lpstr>
      <vt:lpstr>I. God rules over you  (Dan 1). </vt:lpstr>
      <vt:lpstr>II. God rules over all nations (Dan 2–7). </vt:lpstr>
      <vt:lpstr>What do you need to know to be truly confident?</vt:lpstr>
      <vt:lpstr>——Main Idea of Daniel——</vt:lpstr>
      <vt:lpstr>I. God rules over you  (Dan 1). </vt:lpstr>
      <vt:lpstr>II. God rules over all nations (Dan 2–7). </vt:lpstr>
      <vt:lpstr>III. God rules over Israel’s future (Dan 8–12). </vt:lpstr>
      <vt:lpstr>Daniel is a book of faith and courage stemming from the Sovereign God!</vt:lpstr>
      <vt:lpstr>Application</vt:lpstr>
      <vt:lpstr>Black</vt:lpstr>
      <vt:lpstr>OT Preaching link at BibleStudyDownloads.org</vt:lpstr>
      <vt:lpstr>Self-Made Idols Are Useless</vt:lpstr>
      <vt:lpstr>By Puje</vt:lpstr>
      <vt:lpstr>PowerPoint Presentation</vt:lpstr>
      <vt:lpstr>OT Survey link at BibleStudyDownloads.org</vt:lpstr>
    </vt:vector>
  </TitlesOfParts>
  <Company>family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Puje</dc:creator>
  <cp:lastModifiedBy>Rick Griffith</cp:lastModifiedBy>
  <cp:revision>753</cp:revision>
  <dcterms:created xsi:type="dcterms:W3CDTF">2002-03-18T17:43:26Z</dcterms:created>
  <dcterms:modified xsi:type="dcterms:W3CDTF">2024-03-25T19:04:46Z</dcterms:modified>
</cp:coreProperties>
</file>